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3"/>
  </p:notesMasterIdLst>
  <p:handoutMasterIdLst>
    <p:handoutMasterId r:id="rId44"/>
  </p:handoutMasterIdLst>
  <p:sldIdLst>
    <p:sldId id="405" r:id="rId2"/>
    <p:sldId id="328" r:id="rId3"/>
    <p:sldId id="355" r:id="rId4"/>
    <p:sldId id="349" r:id="rId5"/>
    <p:sldId id="347" r:id="rId6"/>
    <p:sldId id="299" r:id="rId7"/>
    <p:sldId id="319" r:id="rId8"/>
    <p:sldId id="348" r:id="rId9"/>
    <p:sldId id="297" r:id="rId10"/>
    <p:sldId id="296" r:id="rId11"/>
    <p:sldId id="339" r:id="rId12"/>
    <p:sldId id="302" r:id="rId13"/>
    <p:sldId id="303" r:id="rId14"/>
    <p:sldId id="300" r:id="rId15"/>
    <p:sldId id="315" r:id="rId16"/>
    <p:sldId id="301" r:id="rId17"/>
    <p:sldId id="351" r:id="rId18"/>
    <p:sldId id="340" r:id="rId19"/>
    <p:sldId id="304" r:id="rId20"/>
    <p:sldId id="318" r:id="rId21"/>
    <p:sldId id="272" r:id="rId22"/>
    <p:sldId id="273" r:id="rId23"/>
    <p:sldId id="305" r:id="rId24"/>
    <p:sldId id="306" r:id="rId25"/>
    <p:sldId id="341" r:id="rId26"/>
    <p:sldId id="350" r:id="rId27"/>
    <p:sldId id="313" r:id="rId28"/>
    <p:sldId id="279" r:id="rId29"/>
    <p:sldId id="281" r:id="rId30"/>
    <p:sldId id="282" r:id="rId31"/>
    <p:sldId id="352" r:id="rId32"/>
    <p:sldId id="342" r:id="rId33"/>
    <p:sldId id="309" r:id="rId34"/>
    <p:sldId id="317" r:id="rId35"/>
    <p:sldId id="284" r:id="rId36"/>
    <p:sldId id="311" r:id="rId37"/>
    <p:sldId id="310" r:id="rId38"/>
    <p:sldId id="312" r:id="rId39"/>
    <p:sldId id="353" r:id="rId40"/>
    <p:sldId id="358" r:id="rId41"/>
    <p:sldId id="406" r:id="rId42"/>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9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504D"/>
    <a:srgbClr val="953735"/>
    <a:srgbClr val="9BBB59"/>
    <a:srgbClr val="8064A2"/>
    <a:srgbClr val="4F81BD"/>
    <a:srgbClr val="FF9900"/>
    <a:srgbClr val="4BACC6"/>
    <a:srgbClr val="0070C0"/>
    <a:srgbClr val="FAC90F"/>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432" y="-1626"/>
      </p:cViewPr>
      <p:guideLst>
        <p:guide orient="horz" pos="1620"/>
        <p:guide pos="2897"/>
      </p:guideLst>
    </p:cSldViewPr>
  </p:slideViewPr>
  <p:notesTextViewPr>
    <p:cViewPr>
      <p:scale>
        <a:sx n="1" d="1"/>
        <a:sy n="1" d="1"/>
      </p:scale>
      <p:origin x="0" y="0"/>
    </p:cViewPr>
  </p:notesTextViewPr>
  <p:sorterViewPr>
    <p:cViewPr>
      <p:scale>
        <a:sx n="186" d="100"/>
        <a:sy n="18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2">
                <a:lumMod val="75000"/>
              </a:schemeClr>
            </a:solidFill>
            <a:ln w="25400">
              <a:noFill/>
            </a:ln>
            <a:effectLst/>
          </c:spPr>
          <c:invertIfNegative val="0"/>
          <c:dPt>
            <c:idx val="6"/>
            <c:invertIfNegative val="0"/>
            <c:bubble3D val="0"/>
            <c:extLst>
              <c:ext xmlns:c16="http://schemas.microsoft.com/office/drawing/2014/chart" uri="{C3380CC4-5D6E-409C-BE32-E72D297353CC}">
                <c16:uniqueId val="{00000000-899C-49F5-8479-95F377AE93DE}"/>
              </c:ext>
            </c:extLst>
          </c:dPt>
          <c:val>
            <c:numRef>
              <c:f>Sheet1!$B$2:$B$11</c:f>
              <c:numCache>
                <c:formatCode>General</c:formatCode>
                <c:ptCount val="10"/>
                <c:pt idx="0">
                  <c:v>1</c:v>
                </c:pt>
                <c:pt idx="1">
                  <c:v>2</c:v>
                </c:pt>
                <c:pt idx="2">
                  <c:v>3</c:v>
                </c:pt>
                <c:pt idx="3">
                  <c:v>4</c:v>
                </c:pt>
                <c:pt idx="4">
                  <c:v>5</c:v>
                </c:pt>
                <c:pt idx="5">
                  <c:v>6</c:v>
                </c:pt>
                <c:pt idx="6">
                  <c:v>7</c:v>
                </c:pt>
                <c:pt idx="7">
                  <c:v>6</c:v>
                </c:pt>
                <c:pt idx="8">
                  <c:v>5</c:v>
                </c:pt>
                <c:pt idx="9">
                  <c:v>2</c:v>
                </c:pt>
              </c:numCache>
            </c:numRef>
          </c:val>
          <c:extLst>
            <c:ext xmlns:c15="http://schemas.microsoft.com/office/drawing/2012/chart" uri="{02D57815-91ED-43cb-92C2-25804820EDAC}">
              <c15:filteredCategoryTitle>
                <c15:cat>
                  <c:numRef>
                    <c:extLst>
                      <c:ext uri="{02D57815-91ED-43cb-92C2-25804820EDAC}">
                        <c15:formulaRef>
                          <c15:sqref>Sheet1!$A$2:$A$11</c15:sqref>
                        </c15:formulaRef>
                      </c:ext>
                    </c:extLst>
                    <c:numCache>
                      <c:formatCode>General</c:formatCode>
                      <c:ptCount val="10"/>
                      <c:pt idx="0">
                        <c:v>1</c:v>
                      </c:pt>
                      <c:pt idx="1">
                        <c:v>2</c:v>
                      </c:pt>
                      <c:pt idx="2">
                        <c:v>3</c:v>
                      </c:pt>
                      <c:pt idx="3">
                        <c:v>4</c:v>
                      </c:pt>
                      <c:pt idx="4">
                        <c:v>5</c:v>
                      </c:pt>
                      <c:pt idx="5">
                        <c:v>6</c:v>
                      </c:pt>
                      <c:pt idx="6">
                        <c:v>7</c:v>
                      </c:pt>
                      <c:pt idx="7">
                        <c:v>8</c:v>
                      </c:pt>
                      <c:pt idx="8">
                        <c:v>9</c:v>
                      </c:pt>
                      <c:pt idx="9">
                        <c:v>10</c:v>
                      </c:pt>
                    </c:numCache>
                  </c:numRef>
                </c15:cat>
              </c15:filteredCategoryTitle>
            </c:ext>
            <c:ext xmlns:c16="http://schemas.microsoft.com/office/drawing/2014/chart" uri="{C3380CC4-5D6E-409C-BE32-E72D297353CC}">
              <c16:uniqueId val="{00000001-899C-49F5-8479-95F377AE93DE}"/>
            </c:ext>
          </c:extLst>
        </c:ser>
        <c:ser>
          <c:idx val="1"/>
          <c:order val="1"/>
          <c:tx>
            <c:strRef>
              <c:f>Sheet1!$C$1</c:f>
              <c:strCache>
                <c:ptCount val="1"/>
                <c:pt idx="0">
                  <c:v>Series 2</c:v>
                </c:pt>
              </c:strCache>
            </c:strRef>
          </c:tx>
          <c:spPr>
            <a:solidFill>
              <a:schemeClr val="bg1"/>
            </a:solidFill>
            <a:ln w="25400">
              <a:noFill/>
            </a:ln>
            <a:effectLst/>
          </c:spPr>
          <c:invertIfNegative val="0"/>
          <c:val>
            <c:numRef>
              <c:f>Sheet1!$C$2:$C$11</c:f>
              <c:numCache>
                <c:formatCode>General</c:formatCode>
                <c:ptCount val="10"/>
                <c:pt idx="0">
                  <c:v>9</c:v>
                </c:pt>
                <c:pt idx="1">
                  <c:v>8</c:v>
                </c:pt>
                <c:pt idx="2">
                  <c:v>7</c:v>
                </c:pt>
                <c:pt idx="3">
                  <c:v>6</c:v>
                </c:pt>
                <c:pt idx="4">
                  <c:v>5</c:v>
                </c:pt>
                <c:pt idx="5">
                  <c:v>4</c:v>
                </c:pt>
                <c:pt idx="6">
                  <c:v>3</c:v>
                </c:pt>
                <c:pt idx="7">
                  <c:v>4</c:v>
                </c:pt>
                <c:pt idx="8">
                  <c:v>5</c:v>
                </c:pt>
                <c:pt idx="9">
                  <c:v>3</c:v>
                </c:pt>
              </c:numCache>
            </c:numRef>
          </c:val>
          <c:extLst>
            <c:ext xmlns:c15="http://schemas.microsoft.com/office/drawing/2012/chart" uri="{02D57815-91ED-43cb-92C2-25804820EDAC}">
              <c15:filteredCategoryTitle>
                <c15:cat>
                  <c:numRef>
                    <c:extLst>
                      <c:ext uri="{02D57815-91ED-43cb-92C2-25804820EDAC}">
                        <c15:formulaRef>
                          <c15:sqref>Sheet1!$A$2:$A$11</c15:sqref>
                        </c15:formulaRef>
                      </c:ext>
                    </c:extLst>
                    <c:numCache>
                      <c:formatCode>General</c:formatCode>
                      <c:ptCount val="10"/>
                      <c:pt idx="0">
                        <c:v>1</c:v>
                      </c:pt>
                      <c:pt idx="1">
                        <c:v>2</c:v>
                      </c:pt>
                      <c:pt idx="2">
                        <c:v>3</c:v>
                      </c:pt>
                      <c:pt idx="3">
                        <c:v>4</c:v>
                      </c:pt>
                      <c:pt idx="4">
                        <c:v>5</c:v>
                      </c:pt>
                      <c:pt idx="5">
                        <c:v>6</c:v>
                      </c:pt>
                      <c:pt idx="6">
                        <c:v>7</c:v>
                      </c:pt>
                      <c:pt idx="7">
                        <c:v>8</c:v>
                      </c:pt>
                      <c:pt idx="8">
                        <c:v>9</c:v>
                      </c:pt>
                      <c:pt idx="9">
                        <c:v>10</c:v>
                      </c:pt>
                    </c:numCache>
                  </c:numRef>
                </c15:cat>
              </c15:filteredCategoryTitle>
            </c:ext>
            <c:ext xmlns:c16="http://schemas.microsoft.com/office/drawing/2014/chart" uri="{C3380CC4-5D6E-409C-BE32-E72D297353CC}">
              <c16:uniqueId val="{00000002-899C-49F5-8479-95F377AE93DE}"/>
            </c:ext>
          </c:extLst>
        </c:ser>
        <c:dLbls>
          <c:showLegendKey val="0"/>
          <c:showVal val="0"/>
          <c:showCatName val="0"/>
          <c:showSerName val="0"/>
          <c:showPercent val="0"/>
          <c:showBubbleSize val="0"/>
        </c:dLbls>
        <c:gapWidth val="20"/>
        <c:axId val="366121344"/>
        <c:axId val="366122880"/>
      </c:barChart>
      <c:catAx>
        <c:axId val="366121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prstDash val="solid"/>
            <a:round/>
          </a:ln>
          <a:effectLst/>
        </c:spPr>
        <c:txPr>
          <a:bodyPr rot="-60000000" spcFirstLastPara="1" vertOverflow="ellipsis" horzOverflow="overflow" vert="horz" wrap="square" anchor="ctr" anchorCtr="1"/>
          <a:lstStyle/>
          <a:p>
            <a:pPr>
              <a:defRPr lang="zh-CN" sz="900" b="0" i="0" u="none" strike="noStrike" kern="1200" baseline="0">
                <a:solidFill>
                  <a:schemeClr val="bg1"/>
                </a:solidFill>
                <a:latin typeface="Roboto" panose="02000000000000000000" pitchFamily="2" charset="0"/>
                <a:ea typeface="Roboto" panose="02000000000000000000" pitchFamily="2" charset="0"/>
                <a:cs typeface="+mn-cs"/>
              </a:defRPr>
            </a:pPr>
            <a:endParaRPr lang="zh-CN"/>
          </a:p>
        </c:txPr>
        <c:crossAx val="366122880"/>
        <c:crosses val="autoZero"/>
        <c:auto val="1"/>
        <c:lblAlgn val="ctr"/>
        <c:lblOffset val="100"/>
        <c:noMultiLvlLbl val="0"/>
      </c:catAx>
      <c:valAx>
        <c:axId val="366122880"/>
        <c:scaling>
          <c:orientation val="minMax"/>
        </c:scaling>
        <c:delete val="1"/>
        <c:axPos val="l"/>
        <c:majorGridlines>
          <c:spPr>
            <a:ln w="9525" cap="flat" cmpd="sng" algn="ctr">
              <a:noFill/>
              <a:prstDash val="solid"/>
              <a:round/>
            </a:ln>
            <a:effectLst/>
          </c:spPr>
        </c:majorGridlines>
        <c:numFmt formatCode="General" sourceLinked="1"/>
        <c:majorTickMark val="none"/>
        <c:minorTickMark val="none"/>
        <c:tickLblPos val="nextTo"/>
        <c:crossAx val="366121344"/>
        <c:crosses val="autoZero"/>
        <c:crossBetween val="between"/>
      </c:valAx>
      <c:spPr>
        <a:noFill/>
        <a:ln>
          <a:noFill/>
        </a:ln>
        <a:effectLst/>
      </c:spPr>
    </c:plotArea>
    <c:plotVisOnly val="1"/>
    <c:dispBlanksAs val="gap"/>
    <c:showDLblsOverMax val="0"/>
  </c:chart>
  <c:spPr>
    <a:noFill/>
    <a:ln>
      <a:noFill/>
    </a:ln>
    <a:effectLst/>
  </c:spPr>
  <c:txPr>
    <a:bodyPr rot="0" spcFirstLastPara="0" vertOverflow="ellipsis" horzOverflow="overflow" vert="horz" wrap="square" anchor="ctr" anchorCtr="1"/>
    <a:lstStyle/>
    <a:p>
      <a:pPr>
        <a:defRPr lang="zh-CN"/>
      </a:pPr>
      <a:endParaRPr lang="zh-CN"/>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48CE093-0987-4123-A19C-C73418D4581B}"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07390C9-E209-452A-AF2C-23D0DB5DF8D6}"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1</a:t>
            </a:fld>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41</a:t>
            </a:fld>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32274D81-BE9C-4C9D-8371-8BC208C7A872}"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ED5F6FF-76A1-4CE1-A727-BAA53E4938F6}"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32274D81-BE9C-4C9D-8371-8BC208C7A872}"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ED5F6FF-76A1-4CE1-A727-BAA53E4938F6}"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2274D81-BE9C-4C9D-8371-8BC208C7A872}"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ED5F6FF-76A1-4CE1-A727-BAA53E4938F6}"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781"/>
            <a:ext cx="2057400" cy="329088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154781"/>
            <a:ext cx="6019800" cy="329088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2274D81-BE9C-4C9D-8371-8BC208C7A872}"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ED5F6FF-76A1-4CE1-A727-BAA53E4938F6}"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32274D81-BE9C-4C9D-8371-8BC208C7A872}"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ED5F6FF-76A1-4CE1-A727-BAA53E4938F6}"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2274D81-BE9C-4C9D-8371-8BC208C7A872}"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ED5F6FF-76A1-4CE1-A727-BAA53E4938F6}"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32274D81-BE9C-4C9D-8371-8BC208C7A872}"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ED5F6FF-76A1-4CE1-A727-BAA53E4938F6}"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32274D81-BE9C-4C9D-8371-8BC208C7A872}"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ED5F6FF-76A1-4CE1-A727-BAA53E4938F6}" type="slidenum">
              <a:rPr lang="zh-CN" altLang="en-US" smtClean="0"/>
              <a:t>‹#›</a:t>
            </a:fld>
            <a:endParaRPr lang="zh-CN" altLang="en-US"/>
          </a:p>
        </p:txBody>
      </p:sp>
      <p:sp>
        <p:nvSpPr>
          <p:cNvPr id="9" name="矩形 8"/>
          <p:cNvSpPr/>
          <p:nvPr userDrawn="1"/>
        </p:nvSpPr>
        <p:spPr>
          <a:xfrm>
            <a:off x="7308304" y="4731990"/>
            <a:ext cx="775136" cy="24511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模板下载：</a:t>
            </a:r>
            <a:r>
              <a:rPr kumimoji="0" lang="en-US" altLang="zh-CN" sz="100" b="0" i="0" u="none" strike="noStrike" kern="0" cap="none" spc="0" normalizeH="0" baseline="0" noProof="0" dirty="0" smtClean="0">
                <a:ln>
                  <a:noFill/>
                </a:ln>
                <a:solidFill>
                  <a:prstClr val="white"/>
                </a:solidFill>
                <a:effectLst/>
                <a:uLnTx/>
                <a:uFillTx/>
              </a:rPr>
              <a:t> www.2ppt.com/moban/     </a:t>
            </a:r>
            <a:r>
              <a:rPr kumimoji="0" lang="zh-CN" altLang="en-US" sz="100" b="0" i="0" u="none" strike="noStrike" kern="0" cap="none" spc="0" normalizeH="0" baseline="0" noProof="0" dirty="0" smtClean="0">
                <a:ln>
                  <a:noFill/>
                </a:ln>
                <a:solidFill>
                  <a:prstClr val="white"/>
                </a:solidFill>
                <a:effectLst/>
                <a:uLnTx/>
                <a:uFillTx/>
              </a:rPr>
              <a:t>行业</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模板：</a:t>
            </a:r>
            <a:r>
              <a:rPr kumimoji="0" lang="en-US" altLang="zh-CN" sz="100" b="0" i="0" u="none" strike="noStrike" kern="0" cap="none" spc="0" normalizeH="0" baseline="0" noProof="0" dirty="0" smtClean="0">
                <a:ln>
                  <a:noFill/>
                </a:ln>
                <a:solidFill>
                  <a:prstClr val="white"/>
                </a:solidFill>
                <a:effectLst/>
                <a:uLnTx/>
                <a:uFillTx/>
              </a:rPr>
              <a:t> www.2ppt.com/hangye/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节日</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模板：</a:t>
            </a:r>
            <a:r>
              <a:rPr kumimoji="0" lang="en-US" altLang="zh-CN" sz="100" b="0" i="0" u="none" strike="noStrike" kern="0" cap="none" spc="0" normalizeH="0" baseline="0" noProof="0" dirty="0" smtClean="0">
                <a:ln>
                  <a:noFill/>
                </a:ln>
                <a:solidFill>
                  <a:prstClr val="white"/>
                </a:solidFill>
                <a:effectLst/>
                <a:uLnTx/>
                <a:uFillTx/>
              </a:rPr>
              <a:t> www.2ppt.com/jieri/           PPT</a:t>
            </a:r>
            <a:r>
              <a:rPr kumimoji="0" lang="zh-CN" altLang="en-US" sz="100" b="0" i="0" u="none" strike="noStrike" kern="0" cap="none" spc="0" normalizeH="0" baseline="0" noProof="0" dirty="0" smtClean="0">
                <a:ln>
                  <a:noFill/>
                </a:ln>
                <a:solidFill>
                  <a:prstClr val="white"/>
                </a:solidFill>
                <a:effectLst/>
                <a:uLnTx/>
                <a:uFillTx/>
              </a:rPr>
              <a:t>素材下载：</a:t>
            </a:r>
            <a:r>
              <a:rPr kumimoji="0" lang="en-US" altLang="zh-CN" sz="100" b="0" i="0" u="none" strike="noStrike" kern="0" cap="none" spc="0" normalizeH="0" baseline="0" noProof="0" dirty="0" smtClean="0">
                <a:ln>
                  <a:noFill/>
                </a:ln>
                <a:solidFill>
                  <a:prstClr val="white"/>
                </a:solidFill>
                <a:effectLst/>
                <a:uLnTx/>
                <a:uFillTx/>
              </a:rPr>
              <a:t> www.2ppt.com/sucai/</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背景图片：</a:t>
            </a:r>
            <a:r>
              <a:rPr kumimoji="0" lang="en-US" altLang="zh-CN" sz="100" b="0" i="0" u="none" strike="noStrike" kern="0" cap="none" spc="0" normalizeH="0" baseline="0" noProof="0" dirty="0" smtClean="0">
                <a:ln>
                  <a:noFill/>
                </a:ln>
                <a:solidFill>
                  <a:prstClr val="white"/>
                </a:solidFill>
                <a:effectLst/>
                <a:uLnTx/>
                <a:uFillTx/>
              </a:rPr>
              <a:t> www.2ppt.com/beijing/      PPT</a:t>
            </a:r>
            <a:r>
              <a:rPr kumimoji="0" lang="zh-CN" altLang="en-US" sz="100" b="0" i="0" u="none" strike="noStrike" kern="0" cap="none" spc="0" normalizeH="0" baseline="0" noProof="0" dirty="0" smtClean="0">
                <a:ln>
                  <a:noFill/>
                </a:ln>
                <a:solidFill>
                  <a:prstClr val="white"/>
                </a:solidFill>
                <a:effectLst/>
                <a:uLnTx/>
                <a:uFillTx/>
              </a:rPr>
              <a:t>图表下载：</a:t>
            </a:r>
            <a:r>
              <a:rPr kumimoji="0" lang="en-US" altLang="zh-CN" sz="100" b="0" i="0" u="none" strike="noStrike" kern="0" cap="none" spc="0" normalizeH="0" baseline="0" noProof="0" dirty="0" smtClean="0">
                <a:ln>
                  <a:noFill/>
                </a:ln>
                <a:solidFill>
                  <a:prstClr val="white"/>
                </a:solidFill>
                <a:effectLst/>
                <a:uLnTx/>
                <a:uFillTx/>
              </a:rPr>
              <a:t> www.2ppt.com/tubiao/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优秀</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下载：</a:t>
            </a:r>
            <a:r>
              <a:rPr kumimoji="0" lang="en-US" altLang="zh-CN" sz="100" b="0" i="0" u="none" strike="noStrike" kern="0" cap="none" spc="0" normalizeH="0" baseline="0" noProof="0" dirty="0" smtClean="0">
                <a:ln>
                  <a:noFill/>
                </a:ln>
                <a:solidFill>
                  <a:prstClr val="white"/>
                </a:solidFill>
                <a:effectLst/>
                <a:uLnTx/>
                <a:uFillTx/>
              </a:rPr>
              <a:t> www.2ppt.com/xiazai/        PPT</a:t>
            </a:r>
            <a:r>
              <a:rPr kumimoji="0" lang="zh-CN" altLang="en-US" sz="100" b="0" i="0" u="none" strike="noStrike" kern="0" cap="none" spc="0" normalizeH="0" baseline="0" noProof="0" dirty="0" smtClean="0">
                <a:ln>
                  <a:noFill/>
                </a:ln>
                <a:solidFill>
                  <a:prstClr val="white"/>
                </a:solidFill>
                <a:effectLst/>
                <a:uLnTx/>
                <a:uFillTx/>
              </a:rPr>
              <a:t>教程： </a:t>
            </a:r>
            <a:r>
              <a:rPr kumimoji="0" lang="en-US" altLang="zh-CN" sz="100" b="0" i="0" u="none" strike="noStrike" kern="0" cap="none" spc="0" normalizeH="0" baseline="0" noProof="0" dirty="0" smtClean="0">
                <a:ln>
                  <a:noFill/>
                </a:ln>
                <a:solidFill>
                  <a:prstClr val="white"/>
                </a:solidFill>
                <a:effectLst/>
                <a:uLnTx/>
                <a:uFillTx/>
              </a:rPr>
              <a:t> www.2ppt.com/powerpoint/      </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prstClr val="white"/>
                </a:solidFill>
                <a:effectLst/>
                <a:uLnTx/>
                <a:uFillTx/>
              </a:rPr>
              <a:t>Word</a:t>
            </a:r>
            <a:r>
              <a:rPr kumimoji="0" lang="zh-CN" altLang="en-US" sz="100" b="0" i="0" u="none" strike="noStrike" kern="0" cap="none" spc="0" normalizeH="0" baseline="0" noProof="0" dirty="0" smtClean="0">
                <a:ln>
                  <a:noFill/>
                </a:ln>
                <a:solidFill>
                  <a:prstClr val="white"/>
                </a:solidFill>
                <a:effectLst/>
                <a:uLnTx/>
                <a:uFillTx/>
              </a:rPr>
              <a:t>教程： </a:t>
            </a:r>
            <a:r>
              <a:rPr kumimoji="0" lang="en-US" altLang="zh-CN" sz="100" b="0" i="0" u="none" strike="noStrike" kern="0" cap="none" spc="0" normalizeH="0" baseline="0" noProof="0" dirty="0" smtClean="0">
                <a:ln>
                  <a:noFill/>
                </a:ln>
                <a:solidFill>
                  <a:prstClr val="white"/>
                </a:solidFill>
                <a:effectLst/>
                <a:uLnTx/>
                <a:uFillTx/>
              </a:rPr>
              <a:t> www.2ppt.com/word/              Excel</a:t>
            </a:r>
            <a:r>
              <a:rPr kumimoji="0" lang="zh-CN" altLang="en-US" sz="100" b="0" i="0" u="none" strike="noStrike" kern="0" cap="none" spc="0" normalizeH="0" baseline="0" noProof="0" dirty="0" smtClean="0">
                <a:ln>
                  <a:noFill/>
                </a:ln>
                <a:solidFill>
                  <a:prstClr val="white"/>
                </a:solidFill>
                <a:effectLst/>
                <a:uLnTx/>
                <a:uFillTx/>
              </a:rPr>
              <a:t>教程：</a:t>
            </a:r>
            <a:r>
              <a:rPr kumimoji="0" lang="en-US" altLang="zh-CN" sz="100" b="0" i="0" u="none" strike="noStrike" kern="0" cap="none" spc="0" normalizeH="0" baseline="0" noProof="0" dirty="0" smtClean="0">
                <a:ln>
                  <a:noFill/>
                </a:ln>
                <a:solidFill>
                  <a:prstClr val="white"/>
                </a:solidFill>
                <a:effectLst/>
                <a:uLnTx/>
                <a:uFillTx/>
              </a:rPr>
              <a:t> www.2ppt.com/excel/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资料下载：</a:t>
            </a:r>
            <a:r>
              <a:rPr kumimoji="0" lang="en-US" altLang="zh-CN" sz="100" b="0" i="0" u="none" strike="noStrike" kern="0" cap="none" spc="0" normalizeH="0" baseline="0" noProof="0" dirty="0" smtClean="0">
                <a:ln>
                  <a:noFill/>
                </a:ln>
                <a:solidFill>
                  <a:prstClr val="white"/>
                </a:solidFill>
                <a:effectLst/>
                <a:uLnTx/>
                <a:uFillTx/>
              </a:rPr>
              <a:t> www.2ppt.com/ziliao/                PPT</a:t>
            </a:r>
            <a:r>
              <a:rPr kumimoji="0" lang="zh-CN" altLang="en-US" sz="100" b="0" i="0" u="none" strike="noStrike" kern="0" cap="none" spc="0" normalizeH="0" baseline="0" noProof="0" dirty="0" smtClean="0">
                <a:ln>
                  <a:noFill/>
                </a:ln>
                <a:solidFill>
                  <a:prstClr val="white"/>
                </a:solidFill>
                <a:effectLst/>
                <a:uLnTx/>
                <a:uFillTx/>
              </a:rPr>
              <a:t>课件下载：</a:t>
            </a:r>
            <a:r>
              <a:rPr kumimoji="0" lang="en-US" altLang="zh-CN" sz="100" b="0" i="0" u="none" strike="noStrike" kern="0" cap="none" spc="0" normalizeH="0" baseline="0" noProof="0" dirty="0" smtClean="0">
                <a:ln>
                  <a:noFill/>
                </a:ln>
                <a:solidFill>
                  <a:prstClr val="white"/>
                </a:solidFill>
                <a:effectLst/>
                <a:uLnTx/>
                <a:uFillTx/>
              </a:rPr>
              <a:t> www.2ppt.com/kejian/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范文下载：</a:t>
            </a:r>
            <a:r>
              <a:rPr kumimoji="0" lang="en-US" altLang="zh-CN" sz="100" b="0" i="0" u="none" strike="noStrike" kern="0" cap="none" spc="0" normalizeH="0" baseline="0" noProof="0" dirty="0" smtClean="0">
                <a:ln>
                  <a:noFill/>
                </a:ln>
                <a:solidFill>
                  <a:prstClr val="white"/>
                </a:solidFill>
                <a:effectLst/>
                <a:uLnTx/>
                <a:uFillTx/>
              </a:rPr>
              <a:t> www.2ppt.com/fanwen/             </a:t>
            </a:r>
            <a:r>
              <a:rPr kumimoji="0" lang="zh-CN" altLang="en-US" sz="100" b="0" i="0" u="none" strike="noStrike" kern="0" cap="none" spc="0" normalizeH="0" baseline="0" noProof="0" dirty="0" smtClean="0">
                <a:ln>
                  <a:noFill/>
                </a:ln>
                <a:solidFill>
                  <a:prstClr val="white"/>
                </a:solidFill>
                <a:effectLst/>
                <a:uLnTx/>
                <a:uFillTx/>
              </a:rPr>
              <a:t>试卷下载：</a:t>
            </a:r>
            <a:r>
              <a:rPr kumimoji="0" lang="en-US" altLang="zh-CN" sz="100" b="0" i="0" u="none" strike="noStrike" kern="0" cap="none" spc="0" normalizeH="0" baseline="0" noProof="0" dirty="0" smtClean="0">
                <a:ln>
                  <a:noFill/>
                </a:ln>
                <a:solidFill>
                  <a:prstClr val="white"/>
                </a:solidFill>
                <a:effectLst/>
                <a:uLnTx/>
                <a:uFillTx/>
              </a:rPr>
              <a:t> www.2ppt.com/shiti/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教案下载：</a:t>
            </a:r>
            <a:r>
              <a:rPr kumimoji="0" lang="en-US" altLang="zh-CN" sz="100" b="0" i="0" u="none" strike="noStrike" kern="0" cap="none" spc="0" normalizeH="0" baseline="0" noProof="0" dirty="0" smtClean="0">
                <a:ln>
                  <a:noFill/>
                </a:ln>
                <a:solidFill>
                  <a:prstClr val="white"/>
                </a:solidFill>
                <a:effectLst/>
                <a:uLnTx/>
                <a:uFillTx/>
              </a:rPr>
              <a:t> www.2ppt.com/jiaoan/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字体下载：</a:t>
            </a:r>
            <a:r>
              <a:rPr kumimoji="0" lang="en-US" altLang="zh-CN" sz="100" b="0" i="0" u="none" strike="noStrike" kern="0" cap="none" spc="0" normalizeH="0" baseline="0" noProof="0" dirty="0" smtClean="0">
                <a:ln>
                  <a:noFill/>
                </a:ln>
                <a:solidFill>
                  <a:prstClr val="white"/>
                </a:solidFill>
                <a:effectLst/>
                <a:uLnTx/>
                <a:uFillTx/>
              </a:rPr>
              <a:t> www.2ppt.com/ziti/</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prstClr val="white"/>
                </a:solidFill>
                <a:effectLst/>
                <a:uLnTx/>
                <a:uFillTx/>
              </a:rPr>
              <a:t> c</a:t>
            </a:r>
            <a:endParaRPr kumimoji="0" lang="zh-CN" altLang="en-US" sz="100" b="0" i="0" u="none" strike="noStrike" kern="0" cap="none" spc="0" normalizeH="0" baseline="0" noProof="0" dirty="0" smtClean="0">
              <a:ln>
                <a:noFill/>
              </a:ln>
              <a:solidFill>
                <a:prstClr val="white"/>
              </a:solidFill>
              <a:effectLst/>
              <a:uLnTx/>
              <a:uFillTx/>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32274D81-BE9C-4C9D-8371-8BC208C7A872}"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ED5F6FF-76A1-4CE1-A727-BAA53E4938F6}"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113854" y="320452"/>
            <a:ext cx="8922642" cy="349548"/>
          </a:xfrm>
        </p:spPr>
        <p:txBody>
          <a:bodyPr>
            <a:noAutofit/>
          </a:bodyPr>
          <a:lstStyle>
            <a:lvl1pPr algn="ctr">
              <a:defRPr sz="1400" b="1" i="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dirty="0"/>
              <a:t>第一部分  点击此处输入您的标题</a:t>
            </a:r>
          </a:p>
        </p:txBody>
      </p:sp>
      <p:sp>
        <p:nvSpPr>
          <p:cNvPr id="3" name="日期占位符 2"/>
          <p:cNvSpPr>
            <a:spLocks noGrp="1"/>
          </p:cNvSpPr>
          <p:nvPr>
            <p:ph type="dt" sz="half" idx="10"/>
          </p:nvPr>
        </p:nvSpPr>
        <p:spPr/>
        <p:txBody>
          <a:bodyPr/>
          <a:lstStyle/>
          <a:p>
            <a:fld id="{32274D81-BE9C-4C9D-8371-8BC208C7A872}"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ED5F6FF-76A1-4CE1-A727-BAA53E4938F6}" type="slidenum">
              <a:rPr lang="zh-CN" altLang="en-US" smtClean="0"/>
              <a:t>‹#›</a:t>
            </a:fld>
            <a:endParaRPr lang="zh-CN" altLang="en-US"/>
          </a:p>
        </p:txBody>
      </p:sp>
      <p:grpSp>
        <p:nvGrpSpPr>
          <p:cNvPr id="8" name="组合 7"/>
          <p:cNvGrpSpPr/>
          <p:nvPr userDrawn="1"/>
        </p:nvGrpSpPr>
        <p:grpSpPr>
          <a:xfrm>
            <a:off x="8424428" y="4711836"/>
            <a:ext cx="718624" cy="288032"/>
            <a:chOff x="8424428" y="4716750"/>
            <a:chExt cx="718624" cy="288032"/>
          </a:xfrm>
          <a:solidFill>
            <a:srgbClr val="BFBFBF"/>
          </a:solidFill>
        </p:grpSpPr>
        <p:sp>
          <p:nvSpPr>
            <p:cNvPr id="9" name="圆角矩形 8"/>
            <p:cNvSpPr/>
            <p:nvPr userDrawn="1"/>
          </p:nvSpPr>
          <p:spPr>
            <a:xfrm>
              <a:off x="8424428" y="4716750"/>
              <a:ext cx="468052" cy="28803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8820472" y="4948014"/>
              <a:ext cx="322580" cy="5676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TextBox 10"/>
          <p:cNvSpPr txBox="1"/>
          <p:nvPr userDrawn="1"/>
        </p:nvSpPr>
        <p:spPr>
          <a:xfrm>
            <a:off x="8475514" y="4686575"/>
            <a:ext cx="436338" cy="338554"/>
          </a:xfrm>
          <a:prstGeom prst="rect">
            <a:avLst/>
          </a:prstGeom>
          <a:noFill/>
        </p:spPr>
        <p:txBody>
          <a:bodyPr wrap="none" rtlCol="0">
            <a:spAutoFit/>
          </a:bodyPr>
          <a:lstStyle/>
          <a:p>
            <a:fld id="{15E71900-10A2-4CC6-8A82-1659C4480C15}" type="slidenum">
              <a:rPr lang="zh-CN" altLang="en-US" sz="1600" smtClean="0">
                <a:solidFill>
                  <a:schemeClr val="tx1">
                    <a:lumMod val="65000"/>
                    <a:lumOff val="35000"/>
                  </a:schemeClr>
                </a:solidFill>
              </a:rPr>
              <a:t>‹#›</a:t>
            </a:fld>
            <a:endParaRPr lang="zh-CN" altLang="en-US" sz="1600" dirty="0">
              <a:solidFill>
                <a:schemeClr val="tx1">
                  <a:lumMod val="65000"/>
                  <a:lumOff val="35000"/>
                </a:schemeClr>
              </a:solidFill>
            </a:endParaRPr>
          </a:p>
        </p:txBody>
      </p:sp>
      <p:cxnSp>
        <p:nvCxnSpPr>
          <p:cNvPr id="21" name="直接连接符 20"/>
          <p:cNvCxnSpPr/>
          <p:nvPr userDrawn="1"/>
        </p:nvCxnSpPr>
        <p:spPr>
          <a:xfrm>
            <a:off x="467632" y="502568"/>
            <a:ext cx="3005634" cy="0"/>
          </a:xfrm>
          <a:prstGeom prst="line">
            <a:avLst/>
          </a:prstGeom>
          <a:ln w="12700">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userDrawn="1"/>
        </p:nvCxnSpPr>
        <p:spPr>
          <a:xfrm>
            <a:off x="5740729" y="502568"/>
            <a:ext cx="3005634" cy="0"/>
          </a:xfrm>
          <a:prstGeom prst="line">
            <a:avLst/>
          </a:prstGeom>
          <a:ln w="12700">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2274D81-BE9C-4C9D-8371-8BC208C7A872}"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ED5F6FF-76A1-4CE1-A727-BAA53E4938F6}"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32274D81-BE9C-4C9D-8371-8BC208C7A872}"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ED5F6FF-76A1-4CE1-A727-BAA53E4938F6}"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2274D81-BE9C-4C9D-8371-8BC208C7A872}" type="datetimeFigureOut">
              <a:rPr lang="zh-CN" altLang="en-US" smtClean="0"/>
              <a:t>2023-01-10</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EED5F6FF-76A1-4CE1-A727-BAA53E4938F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png"/><Relationship Id="rId7" Type="http://schemas.openxmlformats.org/officeDocument/2006/relationships/image" Target="../media/image16.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png"/><Relationship Id="rId9" Type="http://schemas.openxmlformats.org/officeDocument/2006/relationships/image" Target="../media/image18.jpe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image" Target="../media/image22.jpe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9.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chart" Target="../charts/chart1.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cstate="email"/>
          <a:stretch>
            <a:fillRect/>
          </a:stretch>
        </a:blipFill>
        <a:effectLst/>
      </p:bgPr>
    </p:bg>
    <p:spTree>
      <p:nvGrpSpPr>
        <p:cNvPr id="1" name=""/>
        <p:cNvGrpSpPr/>
        <p:nvPr/>
      </p:nvGrpSpPr>
      <p:grpSpPr>
        <a:xfrm>
          <a:off x="0" y="0"/>
          <a:ext cx="0" cy="0"/>
          <a:chOff x="0" y="0"/>
          <a:chExt cx="0" cy="0"/>
        </a:xfrm>
      </p:grpSpPr>
      <p:sp>
        <p:nvSpPr>
          <p:cNvPr id="5" name="TextBox 22"/>
          <p:cNvSpPr txBox="1"/>
          <p:nvPr/>
        </p:nvSpPr>
        <p:spPr>
          <a:xfrm>
            <a:off x="2674148" y="4091533"/>
            <a:ext cx="3833101" cy="338554"/>
          </a:xfrm>
          <a:prstGeom prst="rect">
            <a:avLst/>
          </a:prstGeom>
          <a:noFill/>
        </p:spPr>
        <p:txBody>
          <a:bodyPr wrap="none" rtlCol="0">
            <a:spAutoFit/>
          </a:bodyPr>
          <a:lstStyle/>
          <a:p>
            <a:r>
              <a:rPr lang="zh-CN" altLang="en-US" sz="1600" dirty="0">
                <a:solidFill>
                  <a:srgbClr val="C0504D"/>
                </a:solidFill>
                <a:latin typeface="微软雅黑" panose="020B0503020204020204" pitchFamily="34" charset="-122"/>
                <a:ea typeface="微软雅黑" panose="020B0503020204020204" pitchFamily="34" charset="-122"/>
              </a:rPr>
              <a:t>工作总结  新年计划  述职报告  工作汇报</a:t>
            </a:r>
          </a:p>
        </p:txBody>
      </p:sp>
      <p:sp>
        <p:nvSpPr>
          <p:cNvPr id="8" name="TextBox 25"/>
          <p:cNvSpPr txBox="1"/>
          <p:nvPr/>
        </p:nvSpPr>
        <p:spPr>
          <a:xfrm>
            <a:off x="2395926" y="3662452"/>
            <a:ext cx="4352474" cy="477054"/>
          </a:xfrm>
          <a:prstGeom prst="rect">
            <a:avLst/>
          </a:prstGeom>
          <a:noFill/>
        </p:spPr>
        <p:txBody>
          <a:bodyPr wrap="none" rtlCol="0">
            <a:spAutoFit/>
          </a:bodyPr>
          <a:lstStyle/>
          <a:p>
            <a:pPr algn="ctr"/>
            <a:r>
              <a:rPr lang="zh-CN" altLang="en-US" sz="2500" b="1" dirty="0">
                <a:solidFill>
                  <a:srgbClr val="C00000"/>
                </a:solidFill>
                <a:latin typeface="微软雅黑" panose="020B0503020204020204" pitchFamily="34" charset="-122"/>
                <a:ea typeface="微软雅黑" panose="020B0503020204020204" pitchFamily="34" charset="-122"/>
              </a:rPr>
              <a:t>框架完整</a:t>
            </a:r>
            <a:r>
              <a:rPr lang="zh-CN" altLang="en-US" sz="2500" dirty="0">
                <a:solidFill>
                  <a:srgbClr val="C00000"/>
                </a:solidFill>
                <a:latin typeface="微软雅黑" panose="020B0503020204020204" pitchFamily="34" charset="-122"/>
                <a:ea typeface="微软雅黑" panose="020B0503020204020204" pitchFamily="34" charset="-122"/>
              </a:rPr>
              <a:t>工作总结暨新年计划</a:t>
            </a:r>
          </a:p>
        </p:txBody>
      </p:sp>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48299" y="70598"/>
            <a:ext cx="4571166" cy="4082052"/>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25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750"/>
                                        <p:tgtEl>
                                          <p:spTgt spid="8"/>
                                        </p:tgtEl>
                                      </p:cBhvr>
                                    </p:animEffect>
                                  </p:childTnLst>
                                </p:cTn>
                              </p:par>
                            </p:childTnLst>
                          </p:cTn>
                        </p:par>
                        <p:par>
                          <p:cTn id="8" fill="hold">
                            <p:stCondLst>
                              <p:cond delay="2250"/>
                            </p:stCondLst>
                            <p:childTnLst>
                              <p:par>
                                <p:cTn id="9" presetID="42"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第一部分  团队成员介绍</a:t>
            </a:r>
          </a:p>
        </p:txBody>
      </p:sp>
      <p:sp>
        <p:nvSpPr>
          <p:cNvPr id="3" name="TextBox 2"/>
          <p:cNvSpPr txBox="1"/>
          <p:nvPr/>
        </p:nvSpPr>
        <p:spPr>
          <a:xfrm>
            <a:off x="837036" y="3755973"/>
            <a:ext cx="1440160" cy="769441"/>
          </a:xfrm>
          <a:prstGeom prst="rect">
            <a:avLst/>
          </a:prstGeom>
          <a:noFill/>
        </p:spPr>
        <p:txBody>
          <a:bodyPr wrap="square" lIns="0" tIns="0" rIns="0" bIns="0" rtlCol="0">
            <a:spAutoFit/>
          </a:bodyPr>
          <a:lstStyle/>
          <a:p>
            <a:pPr algn="just">
              <a:lnSpc>
                <a:spcPts val="1200"/>
              </a:lnSpc>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点击输入简要文字介绍，文字内容需概括精炼，不用多余的文字修饰，言简意赅的说明分项内容</a:t>
            </a:r>
            <a:r>
              <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 name="TextBox 3"/>
          <p:cNvSpPr txBox="1"/>
          <p:nvPr/>
        </p:nvSpPr>
        <p:spPr>
          <a:xfrm>
            <a:off x="2854528" y="3755973"/>
            <a:ext cx="1440160" cy="769441"/>
          </a:xfrm>
          <a:prstGeom prst="rect">
            <a:avLst/>
          </a:prstGeom>
          <a:noFill/>
        </p:spPr>
        <p:txBody>
          <a:bodyPr wrap="square" lIns="0" tIns="0" rIns="0" bIns="0" rtlCol="0">
            <a:spAutoFit/>
          </a:bodyPr>
          <a:lstStyle/>
          <a:p>
            <a:pPr algn="just">
              <a:lnSpc>
                <a:spcPts val="1200"/>
              </a:lnSpc>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点击输入简要文字介绍，文字内容需概括精炼，不用多余的文字修饰，言简意赅的说明分项内容</a:t>
            </a:r>
            <a:r>
              <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 name="TextBox 4"/>
          <p:cNvSpPr txBox="1"/>
          <p:nvPr/>
        </p:nvSpPr>
        <p:spPr>
          <a:xfrm>
            <a:off x="4872020" y="3755973"/>
            <a:ext cx="1440160" cy="769441"/>
          </a:xfrm>
          <a:prstGeom prst="rect">
            <a:avLst/>
          </a:prstGeom>
          <a:noFill/>
        </p:spPr>
        <p:txBody>
          <a:bodyPr wrap="square" lIns="0" tIns="0" rIns="0" bIns="0" rtlCol="0">
            <a:spAutoFit/>
          </a:bodyPr>
          <a:lstStyle/>
          <a:p>
            <a:pPr algn="just">
              <a:lnSpc>
                <a:spcPts val="1200"/>
              </a:lnSpc>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点击输入简要文字介绍，文字内容需概括精炼，不用多余的文字修饰，言简意赅的说明分项内容</a:t>
            </a:r>
            <a:r>
              <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 name="TextBox 5"/>
          <p:cNvSpPr txBox="1"/>
          <p:nvPr/>
        </p:nvSpPr>
        <p:spPr>
          <a:xfrm>
            <a:off x="6804248" y="3755973"/>
            <a:ext cx="1440160" cy="769441"/>
          </a:xfrm>
          <a:prstGeom prst="rect">
            <a:avLst/>
          </a:prstGeom>
          <a:noFill/>
        </p:spPr>
        <p:txBody>
          <a:bodyPr wrap="square" lIns="0" tIns="0" rIns="0" bIns="0" rtlCol="0">
            <a:spAutoFit/>
          </a:bodyPr>
          <a:lstStyle/>
          <a:p>
            <a:pPr algn="just">
              <a:lnSpc>
                <a:spcPts val="1200"/>
              </a:lnSpc>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点击输入简要文字介绍，文字内容需概括精炼，不用多余的文字修饰，言简意赅的说明分项内容</a:t>
            </a:r>
            <a:r>
              <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 name="矩形 6"/>
          <p:cNvSpPr>
            <a:spLocks noChangeArrowheads="1"/>
          </p:cNvSpPr>
          <p:nvPr/>
        </p:nvSpPr>
        <p:spPr bwMode="auto">
          <a:xfrm>
            <a:off x="1030899" y="2868271"/>
            <a:ext cx="1025922" cy="30777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p>
            <a:pPr algn="ctr">
              <a:spcBef>
                <a:spcPct val="0"/>
              </a:spcBef>
            </a:pPr>
            <a:r>
              <a:rPr lang="zh-CN" altLang="en-US" sz="1600" b="1" cap="all" dirty="0">
                <a:latin typeface="微软雅黑" panose="020B0503020204020204" pitchFamily="34" charset="-122"/>
                <a:ea typeface="微软雅黑" panose="020B0503020204020204" pitchFamily="34" charset="-122"/>
                <a:cs typeface="+mj-cs"/>
              </a:rPr>
              <a:t>李姓名</a:t>
            </a:r>
            <a:endParaRPr lang="en-US" altLang="zh-CN" sz="1600" b="1" cap="all" dirty="0">
              <a:latin typeface="微软雅黑" panose="020B0503020204020204" pitchFamily="34" charset="-122"/>
              <a:ea typeface="微软雅黑" panose="020B0503020204020204" pitchFamily="34" charset="-122"/>
              <a:cs typeface="+mj-cs"/>
            </a:endParaRPr>
          </a:p>
        </p:txBody>
      </p:sp>
      <p:sp>
        <p:nvSpPr>
          <p:cNvPr id="8" name="矩形 7"/>
          <p:cNvSpPr>
            <a:spLocks noChangeArrowheads="1"/>
          </p:cNvSpPr>
          <p:nvPr/>
        </p:nvSpPr>
        <p:spPr bwMode="auto">
          <a:xfrm>
            <a:off x="3048391" y="2868271"/>
            <a:ext cx="1025922" cy="30777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p>
            <a:pPr algn="ctr">
              <a:spcBef>
                <a:spcPct val="0"/>
              </a:spcBef>
            </a:pPr>
            <a:r>
              <a:rPr lang="zh-CN" altLang="en-US" sz="1600" b="1" cap="all" dirty="0">
                <a:latin typeface="微软雅黑" panose="020B0503020204020204" pitchFamily="34" charset="-122"/>
                <a:ea typeface="微软雅黑" panose="020B0503020204020204" pitchFamily="34" charset="-122"/>
                <a:cs typeface="+mj-cs"/>
              </a:rPr>
              <a:t>张姓名</a:t>
            </a:r>
            <a:endParaRPr lang="en-US" altLang="zh-CN" sz="1600" b="1" cap="all" dirty="0">
              <a:latin typeface="微软雅黑" panose="020B0503020204020204" pitchFamily="34" charset="-122"/>
              <a:ea typeface="微软雅黑" panose="020B0503020204020204" pitchFamily="34" charset="-122"/>
              <a:cs typeface="+mj-cs"/>
            </a:endParaRPr>
          </a:p>
        </p:txBody>
      </p:sp>
      <p:sp>
        <p:nvSpPr>
          <p:cNvPr id="9" name="矩形 8"/>
          <p:cNvSpPr>
            <a:spLocks noChangeArrowheads="1"/>
          </p:cNvSpPr>
          <p:nvPr/>
        </p:nvSpPr>
        <p:spPr bwMode="auto">
          <a:xfrm>
            <a:off x="5065883" y="2868271"/>
            <a:ext cx="1025922" cy="30777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p>
            <a:pPr algn="ctr">
              <a:spcBef>
                <a:spcPct val="0"/>
              </a:spcBef>
            </a:pPr>
            <a:r>
              <a:rPr lang="zh-CN" altLang="en-US" sz="1600" b="1" cap="all" dirty="0">
                <a:latin typeface="微软雅黑" panose="020B0503020204020204" pitchFamily="34" charset="-122"/>
                <a:ea typeface="微软雅黑" panose="020B0503020204020204" pitchFamily="34" charset="-122"/>
                <a:cs typeface="+mj-cs"/>
              </a:rPr>
              <a:t>王姓名</a:t>
            </a:r>
            <a:endParaRPr lang="en-US" altLang="zh-CN" sz="1600" b="1" cap="all" dirty="0">
              <a:latin typeface="微软雅黑" panose="020B0503020204020204" pitchFamily="34" charset="-122"/>
              <a:ea typeface="微软雅黑" panose="020B0503020204020204" pitchFamily="34" charset="-122"/>
              <a:cs typeface="+mj-cs"/>
            </a:endParaRPr>
          </a:p>
        </p:txBody>
      </p:sp>
      <p:sp>
        <p:nvSpPr>
          <p:cNvPr id="10" name="矩形 9"/>
          <p:cNvSpPr>
            <a:spLocks noChangeArrowheads="1"/>
          </p:cNvSpPr>
          <p:nvPr/>
        </p:nvSpPr>
        <p:spPr bwMode="auto">
          <a:xfrm>
            <a:off x="6998111" y="2868271"/>
            <a:ext cx="1025922" cy="30777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p>
            <a:pPr algn="ctr">
              <a:spcBef>
                <a:spcPct val="0"/>
              </a:spcBef>
            </a:pPr>
            <a:r>
              <a:rPr lang="zh-CN" altLang="en-US" sz="1600" b="1" cap="all" dirty="0">
                <a:latin typeface="微软雅黑" panose="020B0503020204020204" pitchFamily="34" charset="-122"/>
                <a:ea typeface="微软雅黑" panose="020B0503020204020204" pitchFamily="34" charset="-122"/>
                <a:cs typeface="+mj-cs"/>
              </a:rPr>
              <a:t>李姓名</a:t>
            </a:r>
            <a:endParaRPr lang="en-US" altLang="zh-CN" sz="1600" b="1" cap="all" dirty="0">
              <a:latin typeface="微软雅黑" panose="020B0503020204020204" pitchFamily="34" charset="-122"/>
              <a:ea typeface="微软雅黑" panose="020B0503020204020204" pitchFamily="34" charset="-122"/>
              <a:cs typeface="+mj-cs"/>
            </a:endParaRPr>
          </a:p>
        </p:txBody>
      </p:sp>
      <p:sp>
        <p:nvSpPr>
          <p:cNvPr id="11" name="Oval 12"/>
          <p:cNvSpPr>
            <a:spLocks noChangeArrowheads="1"/>
          </p:cNvSpPr>
          <p:nvPr/>
        </p:nvSpPr>
        <p:spPr bwMode="auto">
          <a:xfrm>
            <a:off x="892013" y="1203598"/>
            <a:ext cx="1581417" cy="1589964"/>
          </a:xfrm>
          <a:prstGeom prst="ellipse">
            <a:avLst/>
          </a:prstGeom>
          <a:solidFill>
            <a:schemeClr val="bg1">
              <a:lumMod val="85000"/>
            </a:schemeClr>
          </a:solidFill>
          <a:ln>
            <a:noFill/>
          </a:ln>
          <a:effectLst>
            <a:outerShdw blurRad="50800" dist="38100" dir="2700000" algn="tl" rotWithShape="0">
              <a:prstClr val="black">
                <a:alpha val="40000"/>
              </a:prstClr>
            </a:outerShdw>
          </a:effectLst>
        </p:spPr>
        <p:txBody>
          <a:bodyPr vert="horz" wrap="square" lIns="68562" tIns="34281" rIns="68562" bIns="34281" numCol="1" anchor="t" anchorCtr="0" compatLnSpc="1"/>
          <a:lstStyle/>
          <a:p>
            <a:endParaRPr lang="zh-CN" altLang="en-US"/>
          </a:p>
        </p:txBody>
      </p:sp>
      <p:sp>
        <p:nvSpPr>
          <p:cNvPr id="12" name="Oval 13"/>
          <p:cNvSpPr>
            <a:spLocks noChangeArrowheads="1"/>
          </p:cNvSpPr>
          <p:nvPr/>
        </p:nvSpPr>
        <p:spPr bwMode="auto">
          <a:xfrm>
            <a:off x="985155" y="1297437"/>
            <a:ext cx="1395135" cy="1402288"/>
          </a:xfrm>
          <a:prstGeom prst="ellipse">
            <a:avLst/>
          </a:prstGeom>
          <a:blipFill dpi="0" rotWithShape="1">
            <a:blip r:embed="rId3" cstate="email"/>
            <a:srcRect/>
            <a:stretch>
              <a:fillRect/>
            </a:stretch>
          </a:blipFill>
          <a:ln w="10" cap="flat">
            <a:solidFill>
              <a:srgbClr val="C1C0C3"/>
            </a:solidFill>
            <a:prstDash val="solid"/>
            <a:miter lim="800000"/>
          </a:ln>
        </p:spPr>
        <p:txBody>
          <a:bodyPr vert="horz" wrap="square" lIns="68562" tIns="34281" rIns="68562" bIns="34281" numCol="1" anchor="t" anchorCtr="0" compatLnSpc="1"/>
          <a:lstStyle/>
          <a:p>
            <a:endParaRPr lang="zh-CN" altLang="en-US"/>
          </a:p>
        </p:txBody>
      </p:sp>
      <p:sp>
        <p:nvSpPr>
          <p:cNvPr id="13" name="Oval 12"/>
          <p:cNvSpPr>
            <a:spLocks noChangeArrowheads="1"/>
          </p:cNvSpPr>
          <p:nvPr/>
        </p:nvSpPr>
        <p:spPr bwMode="auto">
          <a:xfrm>
            <a:off x="2793361" y="1203598"/>
            <a:ext cx="1581417" cy="1589964"/>
          </a:xfrm>
          <a:prstGeom prst="ellipse">
            <a:avLst/>
          </a:prstGeom>
          <a:solidFill>
            <a:schemeClr val="bg1">
              <a:lumMod val="85000"/>
            </a:schemeClr>
          </a:solidFill>
          <a:ln>
            <a:noFill/>
          </a:ln>
          <a:effectLst>
            <a:outerShdw blurRad="50800" dist="38100" dir="2700000" algn="tl" rotWithShape="0">
              <a:prstClr val="black">
                <a:alpha val="40000"/>
              </a:prstClr>
            </a:outerShdw>
          </a:effectLst>
        </p:spPr>
        <p:txBody>
          <a:bodyPr vert="horz" wrap="square" lIns="68562" tIns="34281" rIns="68562" bIns="34281" numCol="1" anchor="t" anchorCtr="0" compatLnSpc="1"/>
          <a:lstStyle/>
          <a:p>
            <a:endParaRPr lang="zh-CN" altLang="en-US"/>
          </a:p>
        </p:txBody>
      </p:sp>
      <p:sp>
        <p:nvSpPr>
          <p:cNvPr id="14" name="Oval 13"/>
          <p:cNvSpPr>
            <a:spLocks noChangeArrowheads="1"/>
          </p:cNvSpPr>
          <p:nvPr/>
        </p:nvSpPr>
        <p:spPr bwMode="auto">
          <a:xfrm>
            <a:off x="2886503" y="1297437"/>
            <a:ext cx="1395135" cy="1402288"/>
          </a:xfrm>
          <a:prstGeom prst="ellipse">
            <a:avLst/>
          </a:prstGeom>
          <a:blipFill dpi="0" rotWithShape="1">
            <a:blip r:embed="rId4" cstate="email"/>
            <a:srcRect/>
            <a:stretch>
              <a:fillRect/>
            </a:stretch>
          </a:blipFill>
          <a:ln w="10" cap="flat">
            <a:solidFill>
              <a:srgbClr val="C1C0C3"/>
            </a:solidFill>
            <a:prstDash val="solid"/>
            <a:miter lim="800000"/>
          </a:ln>
        </p:spPr>
        <p:txBody>
          <a:bodyPr vert="horz" wrap="square" lIns="68562" tIns="34281" rIns="68562" bIns="34281" numCol="1" anchor="t" anchorCtr="0" compatLnSpc="1"/>
          <a:lstStyle/>
          <a:p>
            <a:endParaRPr lang="zh-CN" altLang="en-US"/>
          </a:p>
        </p:txBody>
      </p:sp>
      <p:sp>
        <p:nvSpPr>
          <p:cNvPr id="15" name="Oval 12"/>
          <p:cNvSpPr>
            <a:spLocks noChangeArrowheads="1"/>
          </p:cNvSpPr>
          <p:nvPr/>
        </p:nvSpPr>
        <p:spPr bwMode="auto">
          <a:xfrm>
            <a:off x="4768763" y="1203598"/>
            <a:ext cx="1581417" cy="1589964"/>
          </a:xfrm>
          <a:prstGeom prst="ellipse">
            <a:avLst/>
          </a:prstGeom>
          <a:solidFill>
            <a:schemeClr val="bg1">
              <a:lumMod val="85000"/>
            </a:schemeClr>
          </a:solidFill>
          <a:ln>
            <a:noFill/>
          </a:ln>
          <a:effectLst>
            <a:outerShdw blurRad="50800" dist="38100" dir="2700000" algn="tl" rotWithShape="0">
              <a:prstClr val="black">
                <a:alpha val="40000"/>
              </a:prstClr>
            </a:outerShdw>
          </a:effectLst>
        </p:spPr>
        <p:txBody>
          <a:bodyPr vert="horz" wrap="square" lIns="68562" tIns="34281" rIns="68562" bIns="34281" numCol="1" anchor="t" anchorCtr="0" compatLnSpc="1"/>
          <a:lstStyle/>
          <a:p>
            <a:endParaRPr lang="zh-CN" altLang="en-US"/>
          </a:p>
        </p:txBody>
      </p:sp>
      <p:sp>
        <p:nvSpPr>
          <p:cNvPr id="16" name="Oval 13"/>
          <p:cNvSpPr>
            <a:spLocks noChangeArrowheads="1"/>
          </p:cNvSpPr>
          <p:nvPr/>
        </p:nvSpPr>
        <p:spPr bwMode="auto">
          <a:xfrm>
            <a:off x="4861905" y="1297437"/>
            <a:ext cx="1395135" cy="1402288"/>
          </a:xfrm>
          <a:prstGeom prst="ellipse">
            <a:avLst/>
          </a:prstGeom>
          <a:blipFill dpi="0" rotWithShape="1">
            <a:blip r:embed="rId5" cstate="email"/>
            <a:srcRect/>
            <a:stretch>
              <a:fillRect/>
            </a:stretch>
          </a:blipFill>
          <a:ln w="10" cap="flat">
            <a:solidFill>
              <a:srgbClr val="C1C0C3"/>
            </a:solidFill>
            <a:prstDash val="solid"/>
            <a:miter lim="800000"/>
          </a:ln>
        </p:spPr>
        <p:txBody>
          <a:bodyPr vert="horz" wrap="square" lIns="68562" tIns="34281" rIns="68562" bIns="34281" numCol="1" anchor="t" anchorCtr="0" compatLnSpc="1"/>
          <a:lstStyle/>
          <a:p>
            <a:endParaRPr lang="zh-CN" altLang="en-US"/>
          </a:p>
        </p:txBody>
      </p:sp>
      <p:sp>
        <p:nvSpPr>
          <p:cNvPr id="17" name="Oval 12"/>
          <p:cNvSpPr>
            <a:spLocks noChangeArrowheads="1"/>
          </p:cNvSpPr>
          <p:nvPr/>
        </p:nvSpPr>
        <p:spPr bwMode="auto">
          <a:xfrm>
            <a:off x="6660232" y="1203598"/>
            <a:ext cx="1581417" cy="1589964"/>
          </a:xfrm>
          <a:prstGeom prst="ellipse">
            <a:avLst/>
          </a:prstGeom>
          <a:solidFill>
            <a:schemeClr val="bg1">
              <a:lumMod val="85000"/>
            </a:schemeClr>
          </a:solidFill>
          <a:ln>
            <a:noFill/>
          </a:ln>
          <a:effectLst>
            <a:outerShdw blurRad="50800" dist="38100" dir="2700000" algn="tl" rotWithShape="0">
              <a:prstClr val="black">
                <a:alpha val="40000"/>
              </a:prstClr>
            </a:outerShdw>
          </a:effectLst>
        </p:spPr>
        <p:txBody>
          <a:bodyPr vert="horz" wrap="square" lIns="68562" tIns="34281" rIns="68562" bIns="34281" numCol="1" anchor="t" anchorCtr="0" compatLnSpc="1"/>
          <a:lstStyle/>
          <a:p>
            <a:endParaRPr lang="zh-CN" altLang="en-US"/>
          </a:p>
        </p:txBody>
      </p:sp>
      <p:sp>
        <p:nvSpPr>
          <p:cNvPr id="18" name="Oval 13"/>
          <p:cNvSpPr>
            <a:spLocks noChangeArrowheads="1"/>
          </p:cNvSpPr>
          <p:nvPr/>
        </p:nvSpPr>
        <p:spPr bwMode="auto">
          <a:xfrm>
            <a:off x="6753374" y="1297437"/>
            <a:ext cx="1395135" cy="1402288"/>
          </a:xfrm>
          <a:prstGeom prst="ellipse">
            <a:avLst/>
          </a:prstGeom>
          <a:blipFill dpi="0" rotWithShape="1">
            <a:blip r:embed="rId3" cstate="email"/>
            <a:srcRect/>
            <a:stretch>
              <a:fillRect/>
            </a:stretch>
          </a:blipFill>
          <a:ln w="10" cap="flat">
            <a:solidFill>
              <a:srgbClr val="C1C0C3"/>
            </a:solidFill>
            <a:prstDash val="solid"/>
            <a:miter lim="800000"/>
          </a:ln>
        </p:spPr>
        <p:txBody>
          <a:bodyPr vert="horz" wrap="square" lIns="68562" tIns="34281" rIns="68562" bIns="34281" numCol="1" anchor="t" anchorCtr="0" compatLnSpc="1"/>
          <a:lstStyle/>
          <a:p>
            <a:endParaRPr lang="zh-CN" altLang="en-US"/>
          </a:p>
        </p:txBody>
      </p:sp>
      <p:grpSp>
        <p:nvGrpSpPr>
          <p:cNvPr id="19" name="组合 18"/>
          <p:cNvGrpSpPr/>
          <p:nvPr/>
        </p:nvGrpSpPr>
        <p:grpSpPr>
          <a:xfrm>
            <a:off x="852265" y="3179909"/>
            <a:ext cx="1487487" cy="363538"/>
            <a:chOff x="852265" y="3147814"/>
            <a:chExt cx="1487487" cy="363538"/>
          </a:xfrm>
        </p:grpSpPr>
        <p:sp>
          <p:nvSpPr>
            <p:cNvPr id="20" name="Freeform 6"/>
            <p:cNvSpPr/>
            <p:nvPr/>
          </p:nvSpPr>
          <p:spPr bwMode="auto">
            <a:xfrm>
              <a:off x="852265" y="3147814"/>
              <a:ext cx="1487487" cy="363538"/>
            </a:xfrm>
            <a:custGeom>
              <a:avLst/>
              <a:gdLst>
                <a:gd name="T0" fmla="*/ 8 w 156"/>
                <a:gd name="T1" fmla="*/ 0 h 38"/>
                <a:gd name="T2" fmla="*/ 148 w 156"/>
                <a:gd name="T3" fmla="*/ 0 h 38"/>
                <a:gd name="T4" fmla="*/ 156 w 156"/>
                <a:gd name="T5" fmla="*/ 19 h 38"/>
                <a:gd name="T6" fmla="*/ 148 w 156"/>
                <a:gd name="T7" fmla="*/ 38 h 38"/>
                <a:gd name="T8" fmla="*/ 8 w 156"/>
                <a:gd name="T9" fmla="*/ 38 h 38"/>
                <a:gd name="T10" fmla="*/ 0 w 156"/>
                <a:gd name="T11" fmla="*/ 19 h 38"/>
                <a:gd name="T12" fmla="*/ 8 w 156"/>
                <a:gd name="T13" fmla="*/ 0 h 38"/>
              </a:gdLst>
              <a:ahLst/>
              <a:cxnLst>
                <a:cxn ang="0">
                  <a:pos x="T0" y="T1"/>
                </a:cxn>
                <a:cxn ang="0">
                  <a:pos x="T2" y="T3"/>
                </a:cxn>
                <a:cxn ang="0">
                  <a:pos x="T4" y="T5"/>
                </a:cxn>
                <a:cxn ang="0">
                  <a:pos x="T6" y="T7"/>
                </a:cxn>
                <a:cxn ang="0">
                  <a:pos x="T8" y="T9"/>
                </a:cxn>
                <a:cxn ang="0">
                  <a:pos x="T10" y="T11"/>
                </a:cxn>
                <a:cxn ang="0">
                  <a:pos x="T12" y="T13"/>
                </a:cxn>
              </a:cxnLst>
              <a:rect l="0" t="0" r="r" b="b"/>
              <a:pathLst>
                <a:path w="156" h="38">
                  <a:moveTo>
                    <a:pt x="8" y="0"/>
                  </a:moveTo>
                  <a:lnTo>
                    <a:pt x="148" y="0"/>
                  </a:lnTo>
                  <a:lnTo>
                    <a:pt x="156" y="19"/>
                  </a:lnTo>
                  <a:lnTo>
                    <a:pt x="148" y="38"/>
                  </a:lnTo>
                  <a:lnTo>
                    <a:pt x="8" y="38"/>
                  </a:lnTo>
                  <a:lnTo>
                    <a:pt x="0" y="19"/>
                  </a:lnTo>
                  <a:lnTo>
                    <a:pt x="8" y="0"/>
                  </a:lnTo>
                </a:path>
              </a:pathLst>
            </a:custGeom>
            <a:solidFill>
              <a:schemeClr val="bg1">
                <a:lumMod val="95000"/>
              </a:schemeClr>
            </a:solidFill>
            <a:ln w="0">
              <a:noFill/>
              <a:prstDash val="solid"/>
              <a:round/>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b="1">
                <a:solidFill>
                  <a:srgbClr val="0070C0"/>
                </a:solidFill>
                <a:latin typeface="微软雅黑" panose="020B0503020204020204" pitchFamily="34" charset="-122"/>
                <a:ea typeface="微软雅黑" panose="020B0503020204020204" pitchFamily="34" charset="-122"/>
              </a:endParaRPr>
            </a:p>
          </p:txBody>
        </p:sp>
        <p:sp>
          <p:nvSpPr>
            <p:cNvPr id="21" name="Freeform 7"/>
            <p:cNvSpPr/>
            <p:nvPr/>
          </p:nvSpPr>
          <p:spPr bwMode="auto">
            <a:xfrm>
              <a:off x="890365" y="3166864"/>
              <a:ext cx="1419224" cy="315913"/>
            </a:xfrm>
            <a:custGeom>
              <a:avLst/>
              <a:gdLst>
                <a:gd name="T0" fmla="*/ 7 w 149"/>
                <a:gd name="T1" fmla="*/ 0 h 33"/>
                <a:gd name="T2" fmla="*/ 141 w 149"/>
                <a:gd name="T3" fmla="*/ 0 h 33"/>
                <a:gd name="T4" fmla="*/ 149 w 149"/>
                <a:gd name="T5" fmla="*/ 17 h 33"/>
                <a:gd name="T6" fmla="*/ 141 w 149"/>
                <a:gd name="T7" fmla="*/ 33 h 33"/>
                <a:gd name="T8" fmla="*/ 7 w 149"/>
                <a:gd name="T9" fmla="*/ 33 h 33"/>
                <a:gd name="T10" fmla="*/ 0 w 149"/>
                <a:gd name="T11" fmla="*/ 17 h 33"/>
                <a:gd name="T12" fmla="*/ 7 w 149"/>
                <a:gd name="T13" fmla="*/ 0 h 33"/>
              </a:gdLst>
              <a:ahLst/>
              <a:cxnLst>
                <a:cxn ang="0">
                  <a:pos x="T0" y="T1"/>
                </a:cxn>
                <a:cxn ang="0">
                  <a:pos x="T2" y="T3"/>
                </a:cxn>
                <a:cxn ang="0">
                  <a:pos x="T4" y="T5"/>
                </a:cxn>
                <a:cxn ang="0">
                  <a:pos x="T6" y="T7"/>
                </a:cxn>
                <a:cxn ang="0">
                  <a:pos x="T8" y="T9"/>
                </a:cxn>
                <a:cxn ang="0">
                  <a:pos x="T10" y="T11"/>
                </a:cxn>
                <a:cxn ang="0">
                  <a:pos x="T12" y="T13"/>
                </a:cxn>
              </a:cxnLst>
              <a:rect l="0" t="0" r="r" b="b"/>
              <a:pathLst>
                <a:path w="149" h="33">
                  <a:moveTo>
                    <a:pt x="7" y="0"/>
                  </a:moveTo>
                  <a:lnTo>
                    <a:pt x="141" y="0"/>
                  </a:lnTo>
                  <a:lnTo>
                    <a:pt x="149" y="17"/>
                  </a:lnTo>
                  <a:lnTo>
                    <a:pt x="141" y="33"/>
                  </a:lnTo>
                  <a:lnTo>
                    <a:pt x="7" y="33"/>
                  </a:lnTo>
                  <a:lnTo>
                    <a:pt x="0" y="17"/>
                  </a:lnTo>
                  <a:lnTo>
                    <a:pt x="7" y="0"/>
                  </a:lnTo>
                </a:path>
              </a:pathLst>
            </a:custGeom>
            <a:solidFill>
              <a:schemeClr val="bg1">
                <a:lumMod val="95000"/>
              </a:schemeClr>
            </a:solidFill>
            <a:ln w="0">
              <a:noFill/>
              <a:prstDash val="solid"/>
              <a:round/>
            </a:ln>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anchor="t" anchorCtr="0" compatLnSpc="1"/>
            <a:lstStyle/>
            <a:p>
              <a:endParaRPr lang="zh-CN" altLang="en-US" b="1">
                <a:solidFill>
                  <a:srgbClr val="0070C0"/>
                </a:solidFill>
                <a:latin typeface="微软雅黑" panose="020B0503020204020204" pitchFamily="34" charset="-122"/>
                <a:ea typeface="微软雅黑" panose="020B0503020204020204" pitchFamily="34" charset="-122"/>
              </a:endParaRPr>
            </a:p>
          </p:txBody>
        </p:sp>
        <p:sp>
          <p:nvSpPr>
            <p:cNvPr id="22" name="TextBox 21"/>
            <p:cNvSpPr txBox="1"/>
            <p:nvPr/>
          </p:nvSpPr>
          <p:spPr>
            <a:xfrm>
              <a:off x="1112992" y="3152182"/>
              <a:ext cx="1005403" cy="338554"/>
            </a:xfrm>
            <a:prstGeom prst="rect">
              <a:avLst/>
            </a:prstGeom>
            <a:noFill/>
          </p:spPr>
          <p:txBody>
            <a:bodyPr wrap="none" rtlCol="0">
              <a:spAutoFit/>
            </a:bodyPr>
            <a:lstStyle/>
            <a:p>
              <a:r>
                <a:rPr lang="zh-CN" altLang="en-US" sz="1600" b="1" dirty="0">
                  <a:solidFill>
                    <a:srgbClr val="C0504D"/>
                  </a:solidFill>
                  <a:latin typeface="微软雅黑" panose="020B0503020204020204" pitchFamily="34" charset="-122"/>
                  <a:ea typeface="微软雅黑" panose="020B0503020204020204" pitchFamily="34" charset="-122"/>
                </a:rPr>
                <a:t>职位名称</a:t>
              </a:r>
            </a:p>
          </p:txBody>
        </p:sp>
      </p:grpSp>
      <p:grpSp>
        <p:nvGrpSpPr>
          <p:cNvPr id="23" name="组合 22"/>
          <p:cNvGrpSpPr/>
          <p:nvPr/>
        </p:nvGrpSpPr>
        <p:grpSpPr>
          <a:xfrm>
            <a:off x="2817608" y="3179909"/>
            <a:ext cx="1487487" cy="363538"/>
            <a:chOff x="852265" y="3147814"/>
            <a:chExt cx="1487487" cy="363538"/>
          </a:xfrm>
        </p:grpSpPr>
        <p:sp>
          <p:nvSpPr>
            <p:cNvPr id="24" name="Freeform 6"/>
            <p:cNvSpPr/>
            <p:nvPr/>
          </p:nvSpPr>
          <p:spPr bwMode="auto">
            <a:xfrm>
              <a:off x="852265" y="3147814"/>
              <a:ext cx="1487487" cy="363538"/>
            </a:xfrm>
            <a:custGeom>
              <a:avLst/>
              <a:gdLst>
                <a:gd name="T0" fmla="*/ 8 w 156"/>
                <a:gd name="T1" fmla="*/ 0 h 38"/>
                <a:gd name="T2" fmla="*/ 148 w 156"/>
                <a:gd name="T3" fmla="*/ 0 h 38"/>
                <a:gd name="T4" fmla="*/ 156 w 156"/>
                <a:gd name="T5" fmla="*/ 19 h 38"/>
                <a:gd name="T6" fmla="*/ 148 w 156"/>
                <a:gd name="T7" fmla="*/ 38 h 38"/>
                <a:gd name="T8" fmla="*/ 8 w 156"/>
                <a:gd name="T9" fmla="*/ 38 h 38"/>
                <a:gd name="T10" fmla="*/ 0 w 156"/>
                <a:gd name="T11" fmla="*/ 19 h 38"/>
                <a:gd name="T12" fmla="*/ 8 w 156"/>
                <a:gd name="T13" fmla="*/ 0 h 38"/>
              </a:gdLst>
              <a:ahLst/>
              <a:cxnLst>
                <a:cxn ang="0">
                  <a:pos x="T0" y="T1"/>
                </a:cxn>
                <a:cxn ang="0">
                  <a:pos x="T2" y="T3"/>
                </a:cxn>
                <a:cxn ang="0">
                  <a:pos x="T4" y="T5"/>
                </a:cxn>
                <a:cxn ang="0">
                  <a:pos x="T6" y="T7"/>
                </a:cxn>
                <a:cxn ang="0">
                  <a:pos x="T8" y="T9"/>
                </a:cxn>
                <a:cxn ang="0">
                  <a:pos x="T10" y="T11"/>
                </a:cxn>
                <a:cxn ang="0">
                  <a:pos x="T12" y="T13"/>
                </a:cxn>
              </a:cxnLst>
              <a:rect l="0" t="0" r="r" b="b"/>
              <a:pathLst>
                <a:path w="156" h="38">
                  <a:moveTo>
                    <a:pt x="8" y="0"/>
                  </a:moveTo>
                  <a:lnTo>
                    <a:pt x="148" y="0"/>
                  </a:lnTo>
                  <a:lnTo>
                    <a:pt x="156" y="19"/>
                  </a:lnTo>
                  <a:lnTo>
                    <a:pt x="148" y="38"/>
                  </a:lnTo>
                  <a:lnTo>
                    <a:pt x="8" y="38"/>
                  </a:lnTo>
                  <a:lnTo>
                    <a:pt x="0" y="19"/>
                  </a:lnTo>
                  <a:lnTo>
                    <a:pt x="8" y="0"/>
                  </a:lnTo>
                </a:path>
              </a:pathLst>
            </a:custGeom>
            <a:solidFill>
              <a:schemeClr val="bg1">
                <a:lumMod val="95000"/>
              </a:schemeClr>
            </a:solidFill>
            <a:ln w="0">
              <a:noFill/>
              <a:prstDash val="solid"/>
              <a:round/>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b="1">
                <a:solidFill>
                  <a:srgbClr val="0070C0"/>
                </a:solidFill>
                <a:latin typeface="微软雅黑" panose="020B0503020204020204" pitchFamily="34" charset="-122"/>
                <a:ea typeface="微软雅黑" panose="020B0503020204020204" pitchFamily="34" charset="-122"/>
              </a:endParaRPr>
            </a:p>
          </p:txBody>
        </p:sp>
        <p:sp>
          <p:nvSpPr>
            <p:cNvPr id="25" name="Freeform 7"/>
            <p:cNvSpPr/>
            <p:nvPr/>
          </p:nvSpPr>
          <p:spPr bwMode="auto">
            <a:xfrm>
              <a:off x="890365" y="3166864"/>
              <a:ext cx="1419224" cy="315913"/>
            </a:xfrm>
            <a:custGeom>
              <a:avLst/>
              <a:gdLst>
                <a:gd name="T0" fmla="*/ 7 w 149"/>
                <a:gd name="T1" fmla="*/ 0 h 33"/>
                <a:gd name="T2" fmla="*/ 141 w 149"/>
                <a:gd name="T3" fmla="*/ 0 h 33"/>
                <a:gd name="T4" fmla="*/ 149 w 149"/>
                <a:gd name="T5" fmla="*/ 17 h 33"/>
                <a:gd name="T6" fmla="*/ 141 w 149"/>
                <a:gd name="T7" fmla="*/ 33 h 33"/>
                <a:gd name="T8" fmla="*/ 7 w 149"/>
                <a:gd name="T9" fmla="*/ 33 h 33"/>
                <a:gd name="T10" fmla="*/ 0 w 149"/>
                <a:gd name="T11" fmla="*/ 17 h 33"/>
                <a:gd name="T12" fmla="*/ 7 w 149"/>
                <a:gd name="T13" fmla="*/ 0 h 33"/>
              </a:gdLst>
              <a:ahLst/>
              <a:cxnLst>
                <a:cxn ang="0">
                  <a:pos x="T0" y="T1"/>
                </a:cxn>
                <a:cxn ang="0">
                  <a:pos x="T2" y="T3"/>
                </a:cxn>
                <a:cxn ang="0">
                  <a:pos x="T4" y="T5"/>
                </a:cxn>
                <a:cxn ang="0">
                  <a:pos x="T6" y="T7"/>
                </a:cxn>
                <a:cxn ang="0">
                  <a:pos x="T8" y="T9"/>
                </a:cxn>
                <a:cxn ang="0">
                  <a:pos x="T10" y="T11"/>
                </a:cxn>
                <a:cxn ang="0">
                  <a:pos x="T12" y="T13"/>
                </a:cxn>
              </a:cxnLst>
              <a:rect l="0" t="0" r="r" b="b"/>
              <a:pathLst>
                <a:path w="149" h="33">
                  <a:moveTo>
                    <a:pt x="7" y="0"/>
                  </a:moveTo>
                  <a:lnTo>
                    <a:pt x="141" y="0"/>
                  </a:lnTo>
                  <a:lnTo>
                    <a:pt x="149" y="17"/>
                  </a:lnTo>
                  <a:lnTo>
                    <a:pt x="141" y="33"/>
                  </a:lnTo>
                  <a:lnTo>
                    <a:pt x="7" y="33"/>
                  </a:lnTo>
                  <a:lnTo>
                    <a:pt x="0" y="17"/>
                  </a:lnTo>
                  <a:lnTo>
                    <a:pt x="7" y="0"/>
                  </a:lnTo>
                </a:path>
              </a:pathLst>
            </a:custGeom>
            <a:solidFill>
              <a:schemeClr val="bg1">
                <a:lumMod val="95000"/>
              </a:schemeClr>
            </a:solidFill>
            <a:ln w="0">
              <a:noFill/>
              <a:prstDash val="solid"/>
              <a:round/>
            </a:ln>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anchor="t" anchorCtr="0" compatLnSpc="1"/>
            <a:lstStyle/>
            <a:p>
              <a:endParaRPr lang="zh-CN" altLang="en-US" b="1">
                <a:solidFill>
                  <a:srgbClr val="0070C0"/>
                </a:solidFill>
                <a:latin typeface="微软雅黑" panose="020B0503020204020204" pitchFamily="34" charset="-122"/>
                <a:ea typeface="微软雅黑" panose="020B0503020204020204" pitchFamily="34" charset="-122"/>
              </a:endParaRPr>
            </a:p>
          </p:txBody>
        </p:sp>
        <p:sp>
          <p:nvSpPr>
            <p:cNvPr id="26" name="TextBox 25"/>
            <p:cNvSpPr txBox="1"/>
            <p:nvPr/>
          </p:nvSpPr>
          <p:spPr>
            <a:xfrm>
              <a:off x="1112992" y="3152182"/>
              <a:ext cx="1005403" cy="338554"/>
            </a:xfrm>
            <a:prstGeom prst="rect">
              <a:avLst/>
            </a:prstGeom>
            <a:noFill/>
          </p:spPr>
          <p:txBody>
            <a:bodyPr wrap="none" rtlCol="0">
              <a:spAutoFit/>
            </a:bodyPr>
            <a:lstStyle/>
            <a:p>
              <a:r>
                <a:rPr lang="zh-CN" altLang="en-US" sz="1600" b="1" dirty="0">
                  <a:solidFill>
                    <a:srgbClr val="4F81BD"/>
                  </a:solidFill>
                  <a:latin typeface="微软雅黑" panose="020B0503020204020204" pitchFamily="34" charset="-122"/>
                  <a:ea typeface="微软雅黑" panose="020B0503020204020204" pitchFamily="34" charset="-122"/>
                </a:rPr>
                <a:t>职位名称</a:t>
              </a:r>
            </a:p>
          </p:txBody>
        </p:sp>
      </p:grpSp>
      <p:grpSp>
        <p:nvGrpSpPr>
          <p:cNvPr id="27" name="组合 26"/>
          <p:cNvGrpSpPr/>
          <p:nvPr/>
        </p:nvGrpSpPr>
        <p:grpSpPr>
          <a:xfrm>
            <a:off x="4815728" y="3179909"/>
            <a:ext cx="1487487" cy="363538"/>
            <a:chOff x="852265" y="3147814"/>
            <a:chExt cx="1487487" cy="363538"/>
          </a:xfrm>
        </p:grpSpPr>
        <p:sp>
          <p:nvSpPr>
            <p:cNvPr id="28" name="Freeform 6"/>
            <p:cNvSpPr/>
            <p:nvPr/>
          </p:nvSpPr>
          <p:spPr bwMode="auto">
            <a:xfrm>
              <a:off x="852265" y="3147814"/>
              <a:ext cx="1487487" cy="363538"/>
            </a:xfrm>
            <a:custGeom>
              <a:avLst/>
              <a:gdLst>
                <a:gd name="T0" fmla="*/ 8 w 156"/>
                <a:gd name="T1" fmla="*/ 0 h 38"/>
                <a:gd name="T2" fmla="*/ 148 w 156"/>
                <a:gd name="T3" fmla="*/ 0 h 38"/>
                <a:gd name="T4" fmla="*/ 156 w 156"/>
                <a:gd name="T5" fmla="*/ 19 h 38"/>
                <a:gd name="T6" fmla="*/ 148 w 156"/>
                <a:gd name="T7" fmla="*/ 38 h 38"/>
                <a:gd name="T8" fmla="*/ 8 w 156"/>
                <a:gd name="T9" fmla="*/ 38 h 38"/>
                <a:gd name="T10" fmla="*/ 0 w 156"/>
                <a:gd name="T11" fmla="*/ 19 h 38"/>
                <a:gd name="T12" fmla="*/ 8 w 156"/>
                <a:gd name="T13" fmla="*/ 0 h 38"/>
              </a:gdLst>
              <a:ahLst/>
              <a:cxnLst>
                <a:cxn ang="0">
                  <a:pos x="T0" y="T1"/>
                </a:cxn>
                <a:cxn ang="0">
                  <a:pos x="T2" y="T3"/>
                </a:cxn>
                <a:cxn ang="0">
                  <a:pos x="T4" y="T5"/>
                </a:cxn>
                <a:cxn ang="0">
                  <a:pos x="T6" y="T7"/>
                </a:cxn>
                <a:cxn ang="0">
                  <a:pos x="T8" y="T9"/>
                </a:cxn>
                <a:cxn ang="0">
                  <a:pos x="T10" y="T11"/>
                </a:cxn>
                <a:cxn ang="0">
                  <a:pos x="T12" y="T13"/>
                </a:cxn>
              </a:cxnLst>
              <a:rect l="0" t="0" r="r" b="b"/>
              <a:pathLst>
                <a:path w="156" h="38">
                  <a:moveTo>
                    <a:pt x="8" y="0"/>
                  </a:moveTo>
                  <a:lnTo>
                    <a:pt x="148" y="0"/>
                  </a:lnTo>
                  <a:lnTo>
                    <a:pt x="156" y="19"/>
                  </a:lnTo>
                  <a:lnTo>
                    <a:pt x="148" y="38"/>
                  </a:lnTo>
                  <a:lnTo>
                    <a:pt x="8" y="38"/>
                  </a:lnTo>
                  <a:lnTo>
                    <a:pt x="0" y="19"/>
                  </a:lnTo>
                  <a:lnTo>
                    <a:pt x="8" y="0"/>
                  </a:lnTo>
                </a:path>
              </a:pathLst>
            </a:custGeom>
            <a:solidFill>
              <a:schemeClr val="bg1">
                <a:lumMod val="95000"/>
              </a:schemeClr>
            </a:solidFill>
            <a:ln w="0">
              <a:noFill/>
              <a:prstDash val="solid"/>
              <a:round/>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b="1">
                <a:solidFill>
                  <a:srgbClr val="0070C0"/>
                </a:solidFill>
                <a:latin typeface="微软雅黑" panose="020B0503020204020204" pitchFamily="34" charset="-122"/>
                <a:ea typeface="微软雅黑" panose="020B0503020204020204" pitchFamily="34" charset="-122"/>
              </a:endParaRPr>
            </a:p>
          </p:txBody>
        </p:sp>
        <p:sp>
          <p:nvSpPr>
            <p:cNvPr id="29" name="Freeform 7"/>
            <p:cNvSpPr/>
            <p:nvPr/>
          </p:nvSpPr>
          <p:spPr bwMode="auto">
            <a:xfrm>
              <a:off x="890365" y="3166864"/>
              <a:ext cx="1419224" cy="315913"/>
            </a:xfrm>
            <a:custGeom>
              <a:avLst/>
              <a:gdLst>
                <a:gd name="T0" fmla="*/ 7 w 149"/>
                <a:gd name="T1" fmla="*/ 0 h 33"/>
                <a:gd name="T2" fmla="*/ 141 w 149"/>
                <a:gd name="T3" fmla="*/ 0 h 33"/>
                <a:gd name="T4" fmla="*/ 149 w 149"/>
                <a:gd name="T5" fmla="*/ 17 h 33"/>
                <a:gd name="T6" fmla="*/ 141 w 149"/>
                <a:gd name="T7" fmla="*/ 33 h 33"/>
                <a:gd name="T8" fmla="*/ 7 w 149"/>
                <a:gd name="T9" fmla="*/ 33 h 33"/>
                <a:gd name="T10" fmla="*/ 0 w 149"/>
                <a:gd name="T11" fmla="*/ 17 h 33"/>
                <a:gd name="T12" fmla="*/ 7 w 149"/>
                <a:gd name="T13" fmla="*/ 0 h 33"/>
              </a:gdLst>
              <a:ahLst/>
              <a:cxnLst>
                <a:cxn ang="0">
                  <a:pos x="T0" y="T1"/>
                </a:cxn>
                <a:cxn ang="0">
                  <a:pos x="T2" y="T3"/>
                </a:cxn>
                <a:cxn ang="0">
                  <a:pos x="T4" y="T5"/>
                </a:cxn>
                <a:cxn ang="0">
                  <a:pos x="T6" y="T7"/>
                </a:cxn>
                <a:cxn ang="0">
                  <a:pos x="T8" y="T9"/>
                </a:cxn>
                <a:cxn ang="0">
                  <a:pos x="T10" y="T11"/>
                </a:cxn>
                <a:cxn ang="0">
                  <a:pos x="T12" y="T13"/>
                </a:cxn>
              </a:cxnLst>
              <a:rect l="0" t="0" r="r" b="b"/>
              <a:pathLst>
                <a:path w="149" h="33">
                  <a:moveTo>
                    <a:pt x="7" y="0"/>
                  </a:moveTo>
                  <a:lnTo>
                    <a:pt x="141" y="0"/>
                  </a:lnTo>
                  <a:lnTo>
                    <a:pt x="149" y="17"/>
                  </a:lnTo>
                  <a:lnTo>
                    <a:pt x="141" y="33"/>
                  </a:lnTo>
                  <a:lnTo>
                    <a:pt x="7" y="33"/>
                  </a:lnTo>
                  <a:lnTo>
                    <a:pt x="0" y="17"/>
                  </a:lnTo>
                  <a:lnTo>
                    <a:pt x="7" y="0"/>
                  </a:lnTo>
                </a:path>
              </a:pathLst>
            </a:custGeom>
            <a:solidFill>
              <a:schemeClr val="bg1">
                <a:lumMod val="95000"/>
              </a:schemeClr>
            </a:solidFill>
            <a:ln w="0">
              <a:noFill/>
              <a:prstDash val="solid"/>
              <a:round/>
            </a:ln>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anchor="t" anchorCtr="0" compatLnSpc="1"/>
            <a:lstStyle/>
            <a:p>
              <a:endParaRPr lang="zh-CN" altLang="en-US" b="1">
                <a:solidFill>
                  <a:srgbClr val="0070C0"/>
                </a:solidFill>
                <a:latin typeface="微软雅黑" panose="020B0503020204020204" pitchFamily="34" charset="-122"/>
                <a:ea typeface="微软雅黑" panose="020B0503020204020204" pitchFamily="34" charset="-122"/>
              </a:endParaRPr>
            </a:p>
          </p:txBody>
        </p:sp>
        <p:sp>
          <p:nvSpPr>
            <p:cNvPr id="30" name="TextBox 29"/>
            <p:cNvSpPr txBox="1"/>
            <p:nvPr/>
          </p:nvSpPr>
          <p:spPr>
            <a:xfrm>
              <a:off x="1112992" y="3152182"/>
              <a:ext cx="1005403" cy="338554"/>
            </a:xfrm>
            <a:prstGeom prst="rect">
              <a:avLst/>
            </a:prstGeom>
            <a:noFill/>
          </p:spPr>
          <p:txBody>
            <a:bodyPr wrap="none" rtlCol="0">
              <a:spAutoFit/>
            </a:bodyPr>
            <a:lstStyle/>
            <a:p>
              <a:r>
                <a:rPr lang="zh-CN" altLang="en-US" sz="1600" b="1" dirty="0">
                  <a:solidFill>
                    <a:srgbClr val="8064A2"/>
                  </a:solidFill>
                  <a:latin typeface="微软雅黑" panose="020B0503020204020204" pitchFamily="34" charset="-122"/>
                  <a:ea typeface="微软雅黑" panose="020B0503020204020204" pitchFamily="34" charset="-122"/>
                </a:rPr>
                <a:t>职位名称</a:t>
              </a:r>
            </a:p>
          </p:txBody>
        </p:sp>
      </p:grpSp>
      <p:grpSp>
        <p:nvGrpSpPr>
          <p:cNvPr id="31" name="组合 30"/>
          <p:cNvGrpSpPr/>
          <p:nvPr/>
        </p:nvGrpSpPr>
        <p:grpSpPr>
          <a:xfrm>
            <a:off x="6804248" y="3179909"/>
            <a:ext cx="1487487" cy="363538"/>
            <a:chOff x="852265" y="3147814"/>
            <a:chExt cx="1487487" cy="363538"/>
          </a:xfrm>
        </p:grpSpPr>
        <p:sp>
          <p:nvSpPr>
            <p:cNvPr id="32" name="Freeform 6"/>
            <p:cNvSpPr/>
            <p:nvPr/>
          </p:nvSpPr>
          <p:spPr bwMode="auto">
            <a:xfrm>
              <a:off x="852265" y="3147814"/>
              <a:ext cx="1487487" cy="363538"/>
            </a:xfrm>
            <a:custGeom>
              <a:avLst/>
              <a:gdLst>
                <a:gd name="T0" fmla="*/ 8 w 156"/>
                <a:gd name="T1" fmla="*/ 0 h 38"/>
                <a:gd name="T2" fmla="*/ 148 w 156"/>
                <a:gd name="T3" fmla="*/ 0 h 38"/>
                <a:gd name="T4" fmla="*/ 156 w 156"/>
                <a:gd name="T5" fmla="*/ 19 h 38"/>
                <a:gd name="T6" fmla="*/ 148 w 156"/>
                <a:gd name="T7" fmla="*/ 38 h 38"/>
                <a:gd name="T8" fmla="*/ 8 w 156"/>
                <a:gd name="T9" fmla="*/ 38 h 38"/>
                <a:gd name="T10" fmla="*/ 0 w 156"/>
                <a:gd name="T11" fmla="*/ 19 h 38"/>
                <a:gd name="T12" fmla="*/ 8 w 156"/>
                <a:gd name="T13" fmla="*/ 0 h 38"/>
              </a:gdLst>
              <a:ahLst/>
              <a:cxnLst>
                <a:cxn ang="0">
                  <a:pos x="T0" y="T1"/>
                </a:cxn>
                <a:cxn ang="0">
                  <a:pos x="T2" y="T3"/>
                </a:cxn>
                <a:cxn ang="0">
                  <a:pos x="T4" y="T5"/>
                </a:cxn>
                <a:cxn ang="0">
                  <a:pos x="T6" y="T7"/>
                </a:cxn>
                <a:cxn ang="0">
                  <a:pos x="T8" y="T9"/>
                </a:cxn>
                <a:cxn ang="0">
                  <a:pos x="T10" y="T11"/>
                </a:cxn>
                <a:cxn ang="0">
                  <a:pos x="T12" y="T13"/>
                </a:cxn>
              </a:cxnLst>
              <a:rect l="0" t="0" r="r" b="b"/>
              <a:pathLst>
                <a:path w="156" h="38">
                  <a:moveTo>
                    <a:pt x="8" y="0"/>
                  </a:moveTo>
                  <a:lnTo>
                    <a:pt x="148" y="0"/>
                  </a:lnTo>
                  <a:lnTo>
                    <a:pt x="156" y="19"/>
                  </a:lnTo>
                  <a:lnTo>
                    <a:pt x="148" y="38"/>
                  </a:lnTo>
                  <a:lnTo>
                    <a:pt x="8" y="38"/>
                  </a:lnTo>
                  <a:lnTo>
                    <a:pt x="0" y="19"/>
                  </a:lnTo>
                  <a:lnTo>
                    <a:pt x="8" y="0"/>
                  </a:lnTo>
                </a:path>
              </a:pathLst>
            </a:custGeom>
            <a:solidFill>
              <a:schemeClr val="bg1">
                <a:lumMod val="95000"/>
              </a:schemeClr>
            </a:solidFill>
            <a:ln w="0">
              <a:noFill/>
              <a:prstDash val="solid"/>
              <a:round/>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b="1">
                <a:solidFill>
                  <a:srgbClr val="0070C0"/>
                </a:solidFill>
                <a:latin typeface="微软雅黑" panose="020B0503020204020204" pitchFamily="34" charset="-122"/>
                <a:ea typeface="微软雅黑" panose="020B0503020204020204" pitchFamily="34" charset="-122"/>
              </a:endParaRPr>
            </a:p>
          </p:txBody>
        </p:sp>
        <p:sp>
          <p:nvSpPr>
            <p:cNvPr id="33" name="Freeform 7"/>
            <p:cNvSpPr/>
            <p:nvPr/>
          </p:nvSpPr>
          <p:spPr bwMode="auto">
            <a:xfrm>
              <a:off x="890365" y="3166864"/>
              <a:ext cx="1419224" cy="315913"/>
            </a:xfrm>
            <a:custGeom>
              <a:avLst/>
              <a:gdLst>
                <a:gd name="T0" fmla="*/ 7 w 149"/>
                <a:gd name="T1" fmla="*/ 0 h 33"/>
                <a:gd name="T2" fmla="*/ 141 w 149"/>
                <a:gd name="T3" fmla="*/ 0 h 33"/>
                <a:gd name="T4" fmla="*/ 149 w 149"/>
                <a:gd name="T5" fmla="*/ 17 h 33"/>
                <a:gd name="T6" fmla="*/ 141 w 149"/>
                <a:gd name="T7" fmla="*/ 33 h 33"/>
                <a:gd name="T8" fmla="*/ 7 w 149"/>
                <a:gd name="T9" fmla="*/ 33 h 33"/>
                <a:gd name="T10" fmla="*/ 0 w 149"/>
                <a:gd name="T11" fmla="*/ 17 h 33"/>
                <a:gd name="T12" fmla="*/ 7 w 149"/>
                <a:gd name="T13" fmla="*/ 0 h 33"/>
              </a:gdLst>
              <a:ahLst/>
              <a:cxnLst>
                <a:cxn ang="0">
                  <a:pos x="T0" y="T1"/>
                </a:cxn>
                <a:cxn ang="0">
                  <a:pos x="T2" y="T3"/>
                </a:cxn>
                <a:cxn ang="0">
                  <a:pos x="T4" y="T5"/>
                </a:cxn>
                <a:cxn ang="0">
                  <a:pos x="T6" y="T7"/>
                </a:cxn>
                <a:cxn ang="0">
                  <a:pos x="T8" y="T9"/>
                </a:cxn>
                <a:cxn ang="0">
                  <a:pos x="T10" y="T11"/>
                </a:cxn>
                <a:cxn ang="0">
                  <a:pos x="T12" y="T13"/>
                </a:cxn>
              </a:cxnLst>
              <a:rect l="0" t="0" r="r" b="b"/>
              <a:pathLst>
                <a:path w="149" h="33">
                  <a:moveTo>
                    <a:pt x="7" y="0"/>
                  </a:moveTo>
                  <a:lnTo>
                    <a:pt x="141" y="0"/>
                  </a:lnTo>
                  <a:lnTo>
                    <a:pt x="149" y="17"/>
                  </a:lnTo>
                  <a:lnTo>
                    <a:pt x="141" y="33"/>
                  </a:lnTo>
                  <a:lnTo>
                    <a:pt x="7" y="33"/>
                  </a:lnTo>
                  <a:lnTo>
                    <a:pt x="0" y="17"/>
                  </a:lnTo>
                  <a:lnTo>
                    <a:pt x="7" y="0"/>
                  </a:lnTo>
                </a:path>
              </a:pathLst>
            </a:custGeom>
            <a:solidFill>
              <a:schemeClr val="bg1">
                <a:lumMod val="95000"/>
              </a:schemeClr>
            </a:solidFill>
            <a:ln w="0">
              <a:noFill/>
              <a:prstDash val="solid"/>
              <a:round/>
            </a:ln>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anchor="t" anchorCtr="0" compatLnSpc="1"/>
            <a:lstStyle/>
            <a:p>
              <a:endParaRPr lang="zh-CN" altLang="en-US" b="1">
                <a:solidFill>
                  <a:srgbClr val="0070C0"/>
                </a:solidFill>
                <a:latin typeface="微软雅黑" panose="020B0503020204020204" pitchFamily="34" charset="-122"/>
                <a:ea typeface="微软雅黑" panose="020B0503020204020204" pitchFamily="34" charset="-122"/>
              </a:endParaRPr>
            </a:p>
          </p:txBody>
        </p:sp>
        <p:sp>
          <p:nvSpPr>
            <p:cNvPr id="34" name="TextBox 33"/>
            <p:cNvSpPr txBox="1"/>
            <p:nvPr/>
          </p:nvSpPr>
          <p:spPr>
            <a:xfrm>
              <a:off x="1112992" y="3152182"/>
              <a:ext cx="1005403" cy="338554"/>
            </a:xfrm>
            <a:prstGeom prst="rect">
              <a:avLst/>
            </a:prstGeom>
            <a:noFill/>
          </p:spPr>
          <p:txBody>
            <a:bodyPr wrap="none" rtlCol="0">
              <a:spAutoFit/>
            </a:bodyPr>
            <a:lstStyle/>
            <a:p>
              <a:r>
                <a:rPr lang="zh-CN" altLang="en-US" sz="1600" b="1" dirty="0">
                  <a:solidFill>
                    <a:srgbClr val="9BBB59"/>
                  </a:solidFill>
                  <a:latin typeface="微软雅黑" panose="020B0503020204020204" pitchFamily="34" charset="-122"/>
                  <a:ea typeface="微软雅黑" panose="020B0503020204020204" pitchFamily="34" charset="-122"/>
                </a:rPr>
                <a:t>职位名称</a:t>
              </a:r>
            </a:p>
          </p:txBody>
        </p:sp>
      </p:gr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Scale>
                                      <p:cBhvr>
                                        <p:cTn id="7" dur="1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1"/>
                                        </p:tgtEl>
                                        <p:attrNameLst>
                                          <p:attrName>ppt_x</p:attrName>
                                          <p:attrName>ppt_y</p:attrName>
                                        </p:attrNameLst>
                                      </p:cBhvr>
                                    </p:animMotion>
                                    <p:animEffect transition="in" filter="fade">
                                      <p:cBhvr>
                                        <p:cTn id="9" dur="1000"/>
                                        <p:tgtEl>
                                          <p:spTgt spid="11"/>
                                        </p:tgtEl>
                                      </p:cBhvr>
                                    </p:animEffect>
                                  </p:childTnLst>
                                </p:cTn>
                              </p:par>
                              <p:par>
                                <p:cTn id="10" presetID="5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Scale>
                                      <p:cBhvr>
                                        <p:cTn id="12" dur="10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12"/>
                                        </p:tgtEl>
                                        <p:attrNameLst>
                                          <p:attrName>ppt_x</p:attrName>
                                          <p:attrName>ppt_y</p:attrName>
                                        </p:attrNameLst>
                                      </p:cBhvr>
                                    </p:animMotion>
                                    <p:animEffect transition="in" filter="fade">
                                      <p:cBhvr>
                                        <p:cTn id="14" dur="1000"/>
                                        <p:tgtEl>
                                          <p:spTgt spid="12"/>
                                        </p:tgtEl>
                                      </p:cBhvr>
                                    </p:animEffect>
                                  </p:childTnLst>
                                </p:cTn>
                              </p:par>
                              <p:par>
                                <p:cTn id="15" presetID="52" presetClass="entr" presetSubtype="0" fill="hold" grpId="0" nodeType="withEffect">
                                  <p:stCondLst>
                                    <p:cond delay="200"/>
                                  </p:stCondLst>
                                  <p:childTnLst>
                                    <p:set>
                                      <p:cBhvr>
                                        <p:cTn id="16" dur="1" fill="hold">
                                          <p:stCondLst>
                                            <p:cond delay="0"/>
                                          </p:stCondLst>
                                        </p:cTn>
                                        <p:tgtEl>
                                          <p:spTgt spid="13"/>
                                        </p:tgtEl>
                                        <p:attrNameLst>
                                          <p:attrName>style.visibility</p:attrName>
                                        </p:attrNameLst>
                                      </p:cBhvr>
                                      <p:to>
                                        <p:strVal val="visible"/>
                                      </p:to>
                                    </p:set>
                                    <p:animScale>
                                      <p:cBhvr>
                                        <p:cTn id="17" dur="10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13"/>
                                        </p:tgtEl>
                                        <p:attrNameLst>
                                          <p:attrName>ppt_x</p:attrName>
                                          <p:attrName>ppt_y</p:attrName>
                                        </p:attrNameLst>
                                      </p:cBhvr>
                                    </p:animMotion>
                                    <p:animEffect transition="in" filter="fade">
                                      <p:cBhvr>
                                        <p:cTn id="19" dur="1000"/>
                                        <p:tgtEl>
                                          <p:spTgt spid="13"/>
                                        </p:tgtEl>
                                      </p:cBhvr>
                                    </p:animEffect>
                                  </p:childTnLst>
                                </p:cTn>
                              </p:par>
                              <p:par>
                                <p:cTn id="20" presetID="52" presetClass="entr" presetSubtype="0" fill="hold" grpId="0" nodeType="withEffect">
                                  <p:stCondLst>
                                    <p:cond delay="200"/>
                                  </p:stCondLst>
                                  <p:childTnLst>
                                    <p:set>
                                      <p:cBhvr>
                                        <p:cTn id="21" dur="1" fill="hold">
                                          <p:stCondLst>
                                            <p:cond delay="0"/>
                                          </p:stCondLst>
                                        </p:cTn>
                                        <p:tgtEl>
                                          <p:spTgt spid="14"/>
                                        </p:tgtEl>
                                        <p:attrNameLst>
                                          <p:attrName>style.visibility</p:attrName>
                                        </p:attrNameLst>
                                      </p:cBhvr>
                                      <p:to>
                                        <p:strVal val="visible"/>
                                      </p:to>
                                    </p:set>
                                    <p:animScale>
                                      <p:cBhvr>
                                        <p:cTn id="22" dur="100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14"/>
                                        </p:tgtEl>
                                        <p:attrNameLst>
                                          <p:attrName>ppt_x</p:attrName>
                                          <p:attrName>ppt_y</p:attrName>
                                        </p:attrNameLst>
                                      </p:cBhvr>
                                    </p:animMotion>
                                    <p:animEffect transition="in" filter="fade">
                                      <p:cBhvr>
                                        <p:cTn id="24" dur="1000"/>
                                        <p:tgtEl>
                                          <p:spTgt spid="14"/>
                                        </p:tgtEl>
                                      </p:cBhvr>
                                    </p:animEffect>
                                  </p:childTnLst>
                                </p:cTn>
                              </p:par>
                              <p:par>
                                <p:cTn id="25" presetID="52" presetClass="entr" presetSubtype="0" fill="hold" grpId="0" nodeType="withEffect">
                                  <p:stCondLst>
                                    <p:cond delay="400"/>
                                  </p:stCondLst>
                                  <p:childTnLst>
                                    <p:set>
                                      <p:cBhvr>
                                        <p:cTn id="26" dur="1" fill="hold">
                                          <p:stCondLst>
                                            <p:cond delay="0"/>
                                          </p:stCondLst>
                                        </p:cTn>
                                        <p:tgtEl>
                                          <p:spTgt spid="15"/>
                                        </p:tgtEl>
                                        <p:attrNameLst>
                                          <p:attrName>style.visibility</p:attrName>
                                        </p:attrNameLst>
                                      </p:cBhvr>
                                      <p:to>
                                        <p:strVal val="visible"/>
                                      </p:to>
                                    </p:set>
                                    <p:animScale>
                                      <p:cBhvr>
                                        <p:cTn id="27" dur="100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15"/>
                                        </p:tgtEl>
                                        <p:attrNameLst>
                                          <p:attrName>ppt_x</p:attrName>
                                          <p:attrName>ppt_y</p:attrName>
                                        </p:attrNameLst>
                                      </p:cBhvr>
                                    </p:animMotion>
                                    <p:animEffect transition="in" filter="fade">
                                      <p:cBhvr>
                                        <p:cTn id="29" dur="1000"/>
                                        <p:tgtEl>
                                          <p:spTgt spid="15"/>
                                        </p:tgtEl>
                                      </p:cBhvr>
                                    </p:animEffect>
                                  </p:childTnLst>
                                </p:cTn>
                              </p:par>
                              <p:par>
                                <p:cTn id="30" presetID="52" presetClass="entr" presetSubtype="0" fill="hold" grpId="0" nodeType="withEffect">
                                  <p:stCondLst>
                                    <p:cond delay="400"/>
                                  </p:stCondLst>
                                  <p:childTnLst>
                                    <p:set>
                                      <p:cBhvr>
                                        <p:cTn id="31" dur="1" fill="hold">
                                          <p:stCondLst>
                                            <p:cond delay="0"/>
                                          </p:stCondLst>
                                        </p:cTn>
                                        <p:tgtEl>
                                          <p:spTgt spid="16"/>
                                        </p:tgtEl>
                                        <p:attrNameLst>
                                          <p:attrName>style.visibility</p:attrName>
                                        </p:attrNameLst>
                                      </p:cBhvr>
                                      <p:to>
                                        <p:strVal val="visible"/>
                                      </p:to>
                                    </p:set>
                                    <p:animScale>
                                      <p:cBhvr>
                                        <p:cTn id="32" dur="1000" decel="50000" fill="hold">
                                          <p:stCondLst>
                                            <p:cond delay="0"/>
                                          </p:stCondLst>
                                        </p:cTn>
                                        <p:tgtEl>
                                          <p:spTgt spid="1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1000" decel="50000" fill="hold">
                                          <p:stCondLst>
                                            <p:cond delay="0"/>
                                          </p:stCondLst>
                                        </p:cTn>
                                        <p:tgtEl>
                                          <p:spTgt spid="16"/>
                                        </p:tgtEl>
                                        <p:attrNameLst>
                                          <p:attrName>ppt_x</p:attrName>
                                          <p:attrName>ppt_y</p:attrName>
                                        </p:attrNameLst>
                                      </p:cBhvr>
                                    </p:animMotion>
                                    <p:animEffect transition="in" filter="fade">
                                      <p:cBhvr>
                                        <p:cTn id="34" dur="1000"/>
                                        <p:tgtEl>
                                          <p:spTgt spid="16"/>
                                        </p:tgtEl>
                                      </p:cBhvr>
                                    </p:animEffect>
                                  </p:childTnLst>
                                </p:cTn>
                              </p:par>
                              <p:par>
                                <p:cTn id="35" presetID="52" presetClass="entr" presetSubtype="0" fill="hold" grpId="0" nodeType="withEffect">
                                  <p:stCondLst>
                                    <p:cond delay="400"/>
                                  </p:stCondLst>
                                  <p:childTnLst>
                                    <p:set>
                                      <p:cBhvr>
                                        <p:cTn id="36" dur="1" fill="hold">
                                          <p:stCondLst>
                                            <p:cond delay="0"/>
                                          </p:stCondLst>
                                        </p:cTn>
                                        <p:tgtEl>
                                          <p:spTgt spid="17"/>
                                        </p:tgtEl>
                                        <p:attrNameLst>
                                          <p:attrName>style.visibility</p:attrName>
                                        </p:attrNameLst>
                                      </p:cBhvr>
                                      <p:to>
                                        <p:strVal val="visible"/>
                                      </p:to>
                                    </p:set>
                                    <p:animScale>
                                      <p:cBhvr>
                                        <p:cTn id="37" dur="10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1000" decel="50000" fill="hold">
                                          <p:stCondLst>
                                            <p:cond delay="0"/>
                                          </p:stCondLst>
                                        </p:cTn>
                                        <p:tgtEl>
                                          <p:spTgt spid="17"/>
                                        </p:tgtEl>
                                        <p:attrNameLst>
                                          <p:attrName>ppt_x</p:attrName>
                                          <p:attrName>ppt_y</p:attrName>
                                        </p:attrNameLst>
                                      </p:cBhvr>
                                    </p:animMotion>
                                    <p:animEffect transition="in" filter="fade">
                                      <p:cBhvr>
                                        <p:cTn id="39" dur="1000"/>
                                        <p:tgtEl>
                                          <p:spTgt spid="17"/>
                                        </p:tgtEl>
                                      </p:cBhvr>
                                    </p:animEffect>
                                  </p:childTnLst>
                                </p:cTn>
                              </p:par>
                              <p:par>
                                <p:cTn id="40" presetID="52" presetClass="entr" presetSubtype="0" fill="hold" grpId="0" nodeType="withEffect">
                                  <p:stCondLst>
                                    <p:cond delay="400"/>
                                  </p:stCondLst>
                                  <p:childTnLst>
                                    <p:set>
                                      <p:cBhvr>
                                        <p:cTn id="41" dur="1" fill="hold">
                                          <p:stCondLst>
                                            <p:cond delay="0"/>
                                          </p:stCondLst>
                                        </p:cTn>
                                        <p:tgtEl>
                                          <p:spTgt spid="18"/>
                                        </p:tgtEl>
                                        <p:attrNameLst>
                                          <p:attrName>style.visibility</p:attrName>
                                        </p:attrNameLst>
                                      </p:cBhvr>
                                      <p:to>
                                        <p:strVal val="visible"/>
                                      </p:to>
                                    </p:set>
                                    <p:animScale>
                                      <p:cBhvr>
                                        <p:cTn id="42" dur="100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1000" decel="50000" fill="hold">
                                          <p:stCondLst>
                                            <p:cond delay="0"/>
                                          </p:stCondLst>
                                        </p:cTn>
                                        <p:tgtEl>
                                          <p:spTgt spid="18"/>
                                        </p:tgtEl>
                                        <p:attrNameLst>
                                          <p:attrName>ppt_x</p:attrName>
                                          <p:attrName>ppt_y</p:attrName>
                                        </p:attrNameLst>
                                      </p:cBhvr>
                                    </p:animMotion>
                                    <p:animEffect transition="in" filter="fade">
                                      <p:cBhvr>
                                        <p:cTn id="44" dur="1000"/>
                                        <p:tgtEl>
                                          <p:spTgt spid="18"/>
                                        </p:tgtEl>
                                      </p:cBhvr>
                                    </p:animEffect>
                                  </p:childTnLst>
                                </p:cTn>
                              </p:par>
                            </p:childTnLst>
                          </p:cTn>
                        </p:par>
                        <p:par>
                          <p:cTn id="45" fill="hold">
                            <p:stCondLst>
                              <p:cond delay="1000"/>
                            </p:stCondLst>
                            <p:childTnLst>
                              <p:par>
                                <p:cTn id="46" presetID="10" presetClass="entr" presetSubtype="0"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500"/>
                                        <p:tgtEl>
                                          <p:spTgt spid="19"/>
                                        </p:tgtEl>
                                      </p:cBhvr>
                                    </p:animEffect>
                                  </p:childTnLst>
                                </p:cTn>
                              </p:par>
                              <p:par>
                                <p:cTn id="49" presetID="10" presetClass="entr" presetSubtype="0" fill="hold" nodeType="with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500"/>
                                        <p:tgtEl>
                                          <p:spTgt spid="23"/>
                                        </p:tgtEl>
                                      </p:cBhvr>
                                    </p:animEffect>
                                  </p:childTnLst>
                                </p:cTn>
                              </p:par>
                              <p:par>
                                <p:cTn id="52" presetID="10" presetClass="entr" presetSubtype="0" fill="hold" nodeType="with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fade">
                                      <p:cBhvr>
                                        <p:cTn id="54" dur="500"/>
                                        <p:tgtEl>
                                          <p:spTgt spid="27"/>
                                        </p:tgtEl>
                                      </p:cBhvr>
                                    </p:animEffect>
                                  </p:childTnLst>
                                </p:cTn>
                              </p:par>
                              <p:par>
                                <p:cTn id="55" presetID="10" presetClass="entr" presetSubtype="0" fill="hold" nodeType="with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fade">
                                      <p:cBhvr>
                                        <p:cTn id="57" dur="500"/>
                                        <p:tgtEl>
                                          <p:spTgt spid="31"/>
                                        </p:tgtEl>
                                      </p:cBhvr>
                                    </p:animEffect>
                                  </p:childTnLst>
                                </p:cTn>
                              </p:par>
                              <p:par>
                                <p:cTn id="58" presetID="12" presetClass="entr" presetSubtype="4" fill="hold" grpId="0" nodeType="with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500"/>
                                        <p:tgtEl>
                                          <p:spTgt spid="7"/>
                                        </p:tgtEl>
                                        <p:attrNameLst>
                                          <p:attrName>ppt_y</p:attrName>
                                        </p:attrNameLst>
                                      </p:cBhvr>
                                      <p:tavLst>
                                        <p:tav tm="0">
                                          <p:val>
                                            <p:strVal val="#ppt_y+#ppt_h*1.125000"/>
                                          </p:val>
                                        </p:tav>
                                        <p:tav tm="100000">
                                          <p:val>
                                            <p:strVal val="#ppt_y"/>
                                          </p:val>
                                        </p:tav>
                                      </p:tavLst>
                                    </p:anim>
                                    <p:animEffect transition="in" filter="wipe(up)">
                                      <p:cBhvr>
                                        <p:cTn id="61" dur="500"/>
                                        <p:tgtEl>
                                          <p:spTgt spid="7"/>
                                        </p:tgtEl>
                                      </p:cBhvr>
                                    </p:animEffect>
                                  </p:childTnLst>
                                </p:cTn>
                              </p:par>
                              <p:par>
                                <p:cTn id="62" presetID="12" presetClass="entr" presetSubtype="4" fill="hold" grpId="0" nodeType="withEffect">
                                  <p:stCondLst>
                                    <p:cond delay="100"/>
                                  </p:stCondLst>
                                  <p:childTnLst>
                                    <p:set>
                                      <p:cBhvr>
                                        <p:cTn id="63" dur="1" fill="hold">
                                          <p:stCondLst>
                                            <p:cond delay="0"/>
                                          </p:stCondLst>
                                        </p:cTn>
                                        <p:tgtEl>
                                          <p:spTgt spid="8"/>
                                        </p:tgtEl>
                                        <p:attrNameLst>
                                          <p:attrName>style.visibility</p:attrName>
                                        </p:attrNameLst>
                                      </p:cBhvr>
                                      <p:to>
                                        <p:strVal val="visible"/>
                                      </p:to>
                                    </p:set>
                                    <p:anim calcmode="lin" valueType="num">
                                      <p:cBhvr additive="base">
                                        <p:cTn id="64" dur="500"/>
                                        <p:tgtEl>
                                          <p:spTgt spid="8"/>
                                        </p:tgtEl>
                                        <p:attrNameLst>
                                          <p:attrName>ppt_y</p:attrName>
                                        </p:attrNameLst>
                                      </p:cBhvr>
                                      <p:tavLst>
                                        <p:tav tm="0">
                                          <p:val>
                                            <p:strVal val="#ppt_y+#ppt_h*1.125000"/>
                                          </p:val>
                                        </p:tav>
                                        <p:tav tm="100000">
                                          <p:val>
                                            <p:strVal val="#ppt_y"/>
                                          </p:val>
                                        </p:tav>
                                      </p:tavLst>
                                    </p:anim>
                                    <p:animEffect transition="in" filter="wipe(up)">
                                      <p:cBhvr>
                                        <p:cTn id="65" dur="500"/>
                                        <p:tgtEl>
                                          <p:spTgt spid="8"/>
                                        </p:tgtEl>
                                      </p:cBhvr>
                                    </p:animEffect>
                                  </p:childTnLst>
                                </p:cTn>
                              </p:par>
                              <p:par>
                                <p:cTn id="66" presetID="12" presetClass="entr" presetSubtype="4" fill="hold" grpId="0" nodeType="withEffect">
                                  <p:stCondLst>
                                    <p:cond delay="200"/>
                                  </p:stCondLst>
                                  <p:childTnLst>
                                    <p:set>
                                      <p:cBhvr>
                                        <p:cTn id="67" dur="1" fill="hold">
                                          <p:stCondLst>
                                            <p:cond delay="0"/>
                                          </p:stCondLst>
                                        </p:cTn>
                                        <p:tgtEl>
                                          <p:spTgt spid="9"/>
                                        </p:tgtEl>
                                        <p:attrNameLst>
                                          <p:attrName>style.visibility</p:attrName>
                                        </p:attrNameLst>
                                      </p:cBhvr>
                                      <p:to>
                                        <p:strVal val="visible"/>
                                      </p:to>
                                    </p:set>
                                    <p:anim calcmode="lin" valueType="num">
                                      <p:cBhvr additive="base">
                                        <p:cTn id="68" dur="500"/>
                                        <p:tgtEl>
                                          <p:spTgt spid="9"/>
                                        </p:tgtEl>
                                        <p:attrNameLst>
                                          <p:attrName>ppt_y</p:attrName>
                                        </p:attrNameLst>
                                      </p:cBhvr>
                                      <p:tavLst>
                                        <p:tav tm="0">
                                          <p:val>
                                            <p:strVal val="#ppt_y+#ppt_h*1.125000"/>
                                          </p:val>
                                        </p:tav>
                                        <p:tav tm="100000">
                                          <p:val>
                                            <p:strVal val="#ppt_y"/>
                                          </p:val>
                                        </p:tav>
                                      </p:tavLst>
                                    </p:anim>
                                    <p:animEffect transition="in" filter="wipe(up)">
                                      <p:cBhvr>
                                        <p:cTn id="69" dur="500"/>
                                        <p:tgtEl>
                                          <p:spTgt spid="9"/>
                                        </p:tgtEl>
                                      </p:cBhvr>
                                    </p:animEffect>
                                  </p:childTnLst>
                                </p:cTn>
                              </p:par>
                              <p:par>
                                <p:cTn id="70" presetID="12" presetClass="entr" presetSubtype="4" fill="hold" grpId="0" nodeType="withEffect">
                                  <p:stCondLst>
                                    <p:cond delay="300"/>
                                  </p:stCondLst>
                                  <p:childTnLst>
                                    <p:set>
                                      <p:cBhvr>
                                        <p:cTn id="71" dur="1" fill="hold">
                                          <p:stCondLst>
                                            <p:cond delay="0"/>
                                          </p:stCondLst>
                                        </p:cTn>
                                        <p:tgtEl>
                                          <p:spTgt spid="10"/>
                                        </p:tgtEl>
                                        <p:attrNameLst>
                                          <p:attrName>style.visibility</p:attrName>
                                        </p:attrNameLst>
                                      </p:cBhvr>
                                      <p:to>
                                        <p:strVal val="visible"/>
                                      </p:to>
                                    </p:set>
                                    <p:anim calcmode="lin" valueType="num">
                                      <p:cBhvr additive="base">
                                        <p:cTn id="72" dur="500"/>
                                        <p:tgtEl>
                                          <p:spTgt spid="10"/>
                                        </p:tgtEl>
                                        <p:attrNameLst>
                                          <p:attrName>ppt_y</p:attrName>
                                        </p:attrNameLst>
                                      </p:cBhvr>
                                      <p:tavLst>
                                        <p:tav tm="0">
                                          <p:val>
                                            <p:strVal val="#ppt_y+#ppt_h*1.125000"/>
                                          </p:val>
                                        </p:tav>
                                        <p:tav tm="100000">
                                          <p:val>
                                            <p:strVal val="#ppt_y"/>
                                          </p:val>
                                        </p:tav>
                                      </p:tavLst>
                                    </p:anim>
                                    <p:animEffect transition="in" filter="wipe(up)">
                                      <p:cBhvr>
                                        <p:cTn id="73" dur="500"/>
                                        <p:tgtEl>
                                          <p:spTgt spid="10"/>
                                        </p:tgtEl>
                                      </p:cBhvr>
                                    </p:animEffect>
                                  </p:childTnLst>
                                </p:cTn>
                              </p:par>
                              <p:par>
                                <p:cTn id="74" presetID="12" presetClass="entr" presetSubtype="1" fill="hold" grpId="0" nodeType="withEffect">
                                  <p:stCondLst>
                                    <p:cond delay="100"/>
                                  </p:stCondLst>
                                  <p:childTnLst>
                                    <p:set>
                                      <p:cBhvr>
                                        <p:cTn id="75" dur="1" fill="hold">
                                          <p:stCondLst>
                                            <p:cond delay="0"/>
                                          </p:stCondLst>
                                        </p:cTn>
                                        <p:tgtEl>
                                          <p:spTgt spid="3"/>
                                        </p:tgtEl>
                                        <p:attrNameLst>
                                          <p:attrName>style.visibility</p:attrName>
                                        </p:attrNameLst>
                                      </p:cBhvr>
                                      <p:to>
                                        <p:strVal val="visible"/>
                                      </p:to>
                                    </p:set>
                                    <p:anim calcmode="lin" valueType="num">
                                      <p:cBhvr additive="base">
                                        <p:cTn id="76" dur="500"/>
                                        <p:tgtEl>
                                          <p:spTgt spid="3"/>
                                        </p:tgtEl>
                                        <p:attrNameLst>
                                          <p:attrName>ppt_y</p:attrName>
                                        </p:attrNameLst>
                                      </p:cBhvr>
                                      <p:tavLst>
                                        <p:tav tm="0">
                                          <p:val>
                                            <p:strVal val="#ppt_y-#ppt_h*1.125000"/>
                                          </p:val>
                                        </p:tav>
                                        <p:tav tm="100000">
                                          <p:val>
                                            <p:strVal val="#ppt_y"/>
                                          </p:val>
                                        </p:tav>
                                      </p:tavLst>
                                    </p:anim>
                                    <p:animEffect transition="in" filter="wipe(down)">
                                      <p:cBhvr>
                                        <p:cTn id="77" dur="500"/>
                                        <p:tgtEl>
                                          <p:spTgt spid="3"/>
                                        </p:tgtEl>
                                      </p:cBhvr>
                                    </p:animEffect>
                                  </p:childTnLst>
                                </p:cTn>
                              </p:par>
                              <p:par>
                                <p:cTn id="78" presetID="12" presetClass="entr" presetSubtype="1" fill="hold" grpId="0" nodeType="withEffect">
                                  <p:stCondLst>
                                    <p:cond delay="300"/>
                                  </p:stCondLst>
                                  <p:childTnLst>
                                    <p:set>
                                      <p:cBhvr>
                                        <p:cTn id="79" dur="1" fill="hold">
                                          <p:stCondLst>
                                            <p:cond delay="0"/>
                                          </p:stCondLst>
                                        </p:cTn>
                                        <p:tgtEl>
                                          <p:spTgt spid="4"/>
                                        </p:tgtEl>
                                        <p:attrNameLst>
                                          <p:attrName>style.visibility</p:attrName>
                                        </p:attrNameLst>
                                      </p:cBhvr>
                                      <p:to>
                                        <p:strVal val="visible"/>
                                      </p:to>
                                    </p:set>
                                    <p:anim calcmode="lin" valueType="num">
                                      <p:cBhvr additive="base">
                                        <p:cTn id="80" dur="500"/>
                                        <p:tgtEl>
                                          <p:spTgt spid="4"/>
                                        </p:tgtEl>
                                        <p:attrNameLst>
                                          <p:attrName>ppt_y</p:attrName>
                                        </p:attrNameLst>
                                      </p:cBhvr>
                                      <p:tavLst>
                                        <p:tav tm="0">
                                          <p:val>
                                            <p:strVal val="#ppt_y-#ppt_h*1.125000"/>
                                          </p:val>
                                        </p:tav>
                                        <p:tav tm="100000">
                                          <p:val>
                                            <p:strVal val="#ppt_y"/>
                                          </p:val>
                                        </p:tav>
                                      </p:tavLst>
                                    </p:anim>
                                    <p:animEffect transition="in" filter="wipe(down)">
                                      <p:cBhvr>
                                        <p:cTn id="81" dur="500"/>
                                        <p:tgtEl>
                                          <p:spTgt spid="4"/>
                                        </p:tgtEl>
                                      </p:cBhvr>
                                    </p:animEffect>
                                  </p:childTnLst>
                                </p:cTn>
                              </p:par>
                              <p:par>
                                <p:cTn id="82" presetID="12" presetClass="entr" presetSubtype="1" fill="hold" grpId="0" nodeType="withEffect">
                                  <p:stCondLst>
                                    <p:cond delay="500"/>
                                  </p:stCondLst>
                                  <p:childTnLst>
                                    <p:set>
                                      <p:cBhvr>
                                        <p:cTn id="83" dur="1" fill="hold">
                                          <p:stCondLst>
                                            <p:cond delay="0"/>
                                          </p:stCondLst>
                                        </p:cTn>
                                        <p:tgtEl>
                                          <p:spTgt spid="5"/>
                                        </p:tgtEl>
                                        <p:attrNameLst>
                                          <p:attrName>style.visibility</p:attrName>
                                        </p:attrNameLst>
                                      </p:cBhvr>
                                      <p:to>
                                        <p:strVal val="visible"/>
                                      </p:to>
                                    </p:set>
                                    <p:anim calcmode="lin" valueType="num">
                                      <p:cBhvr additive="base">
                                        <p:cTn id="84" dur="500"/>
                                        <p:tgtEl>
                                          <p:spTgt spid="5"/>
                                        </p:tgtEl>
                                        <p:attrNameLst>
                                          <p:attrName>ppt_y</p:attrName>
                                        </p:attrNameLst>
                                      </p:cBhvr>
                                      <p:tavLst>
                                        <p:tav tm="0">
                                          <p:val>
                                            <p:strVal val="#ppt_y-#ppt_h*1.125000"/>
                                          </p:val>
                                        </p:tav>
                                        <p:tav tm="100000">
                                          <p:val>
                                            <p:strVal val="#ppt_y"/>
                                          </p:val>
                                        </p:tav>
                                      </p:tavLst>
                                    </p:anim>
                                    <p:animEffect transition="in" filter="wipe(down)">
                                      <p:cBhvr>
                                        <p:cTn id="85" dur="500"/>
                                        <p:tgtEl>
                                          <p:spTgt spid="5"/>
                                        </p:tgtEl>
                                      </p:cBhvr>
                                    </p:animEffect>
                                  </p:childTnLst>
                                </p:cTn>
                              </p:par>
                              <p:par>
                                <p:cTn id="86" presetID="12" presetClass="entr" presetSubtype="1" fill="hold" grpId="0" nodeType="withEffect">
                                  <p:stCondLst>
                                    <p:cond delay="700"/>
                                  </p:stCondLst>
                                  <p:childTnLst>
                                    <p:set>
                                      <p:cBhvr>
                                        <p:cTn id="87" dur="1" fill="hold">
                                          <p:stCondLst>
                                            <p:cond delay="0"/>
                                          </p:stCondLst>
                                        </p:cTn>
                                        <p:tgtEl>
                                          <p:spTgt spid="6"/>
                                        </p:tgtEl>
                                        <p:attrNameLst>
                                          <p:attrName>style.visibility</p:attrName>
                                        </p:attrNameLst>
                                      </p:cBhvr>
                                      <p:to>
                                        <p:strVal val="visible"/>
                                      </p:to>
                                    </p:set>
                                    <p:anim calcmode="lin" valueType="num">
                                      <p:cBhvr additive="base">
                                        <p:cTn id="88" dur="500"/>
                                        <p:tgtEl>
                                          <p:spTgt spid="6"/>
                                        </p:tgtEl>
                                        <p:attrNameLst>
                                          <p:attrName>ppt_y</p:attrName>
                                        </p:attrNameLst>
                                      </p:cBhvr>
                                      <p:tavLst>
                                        <p:tav tm="0">
                                          <p:val>
                                            <p:strVal val="#ppt_y-#ppt_h*1.125000"/>
                                          </p:val>
                                        </p:tav>
                                        <p:tav tm="100000">
                                          <p:val>
                                            <p:strVal val="#ppt_y"/>
                                          </p:val>
                                        </p:tav>
                                      </p:tavLst>
                                    </p:anim>
                                    <p:animEffect transition="in" filter="wipe(down)">
                                      <p:cBhvr>
                                        <p:cTn id="8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P spid="11" grpId="0" animBg="1"/>
      <p:bldP spid="12" grpId="0" animBg="1"/>
      <p:bldP spid="13" grpId="0" animBg="1"/>
      <p:bldP spid="14" grpId="0" animBg="1"/>
      <p:bldP spid="15" grpId="0" animBg="1"/>
      <p:bldP spid="16" grpId="0" animBg="1"/>
      <p:bldP spid="17"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stretch>
            <a:fillRect/>
          </a:stretch>
        </a:blipFill>
        <a:effectLst/>
      </p:bgPr>
    </p:bg>
    <p:spTree>
      <p:nvGrpSpPr>
        <p:cNvPr id="1" name=""/>
        <p:cNvGrpSpPr/>
        <p:nvPr/>
      </p:nvGrpSpPr>
      <p:grpSpPr>
        <a:xfrm>
          <a:off x="0" y="0"/>
          <a:ext cx="0" cy="0"/>
          <a:chOff x="0" y="0"/>
          <a:chExt cx="0" cy="0"/>
        </a:xfrm>
      </p:grpSpPr>
      <p:sp>
        <p:nvSpPr>
          <p:cNvPr id="18" name="Freeform 8"/>
          <p:cNvSpPr/>
          <p:nvPr/>
        </p:nvSpPr>
        <p:spPr bwMode="auto">
          <a:xfrm>
            <a:off x="1115616" y="771550"/>
            <a:ext cx="2442749" cy="201792"/>
          </a:xfrm>
          <a:custGeom>
            <a:avLst/>
            <a:gdLst>
              <a:gd name="T0" fmla="*/ 0 w 230"/>
              <a:gd name="T1" fmla="*/ 0 h 17"/>
              <a:gd name="T2" fmla="*/ 211 w 230"/>
              <a:gd name="T3" fmla="*/ 0 h 17"/>
              <a:gd name="T4" fmla="*/ 230 w 230"/>
              <a:gd name="T5" fmla="*/ 17 h 17"/>
              <a:gd name="T6" fmla="*/ 0 w 230"/>
              <a:gd name="T7" fmla="*/ 17 h 17"/>
              <a:gd name="T8" fmla="*/ 0 w 230"/>
              <a:gd name="T9" fmla="*/ 0 h 17"/>
            </a:gdLst>
            <a:ahLst/>
            <a:cxnLst>
              <a:cxn ang="0">
                <a:pos x="T0" y="T1"/>
              </a:cxn>
              <a:cxn ang="0">
                <a:pos x="T2" y="T3"/>
              </a:cxn>
              <a:cxn ang="0">
                <a:pos x="T4" y="T5"/>
              </a:cxn>
              <a:cxn ang="0">
                <a:pos x="T6" y="T7"/>
              </a:cxn>
              <a:cxn ang="0">
                <a:pos x="T8" y="T9"/>
              </a:cxn>
            </a:cxnLst>
            <a:rect l="0" t="0" r="r" b="b"/>
            <a:pathLst>
              <a:path w="230" h="17">
                <a:moveTo>
                  <a:pt x="0" y="0"/>
                </a:moveTo>
                <a:lnTo>
                  <a:pt x="211" y="0"/>
                </a:lnTo>
                <a:lnTo>
                  <a:pt x="230" y="17"/>
                </a:lnTo>
                <a:lnTo>
                  <a:pt x="0" y="17"/>
                </a:lnTo>
                <a:lnTo>
                  <a:pt x="0" y="0"/>
                </a:lnTo>
              </a:path>
            </a:pathLst>
          </a:custGeom>
          <a:solidFill>
            <a:schemeClr val="accent2">
              <a:lumMod val="50000"/>
            </a:schemeClr>
          </a:solidFill>
          <a:ln w="0">
            <a:noFill/>
            <a:prstDash val="solid"/>
            <a:rou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91440" tIns="45720" rIns="91440" bIns="45720" numCol="1" anchor="t" anchorCtr="0" compatLnSpc="1"/>
          <a:lstStyle/>
          <a:p>
            <a:endParaRPr lang="zh-CN" altLang="en-US"/>
          </a:p>
        </p:txBody>
      </p:sp>
      <p:sp>
        <p:nvSpPr>
          <p:cNvPr id="19" name="Freeform 10"/>
          <p:cNvSpPr/>
          <p:nvPr/>
        </p:nvSpPr>
        <p:spPr bwMode="auto">
          <a:xfrm>
            <a:off x="1221822" y="973342"/>
            <a:ext cx="7094594" cy="3513665"/>
          </a:xfrm>
          <a:custGeom>
            <a:avLst/>
            <a:gdLst>
              <a:gd name="T0" fmla="*/ 660 w 668"/>
              <a:gd name="T1" fmla="*/ 0 h 331"/>
              <a:gd name="T2" fmla="*/ 8 w 668"/>
              <a:gd name="T3" fmla="*/ 0 h 331"/>
              <a:gd name="T4" fmla="*/ 0 w 668"/>
              <a:gd name="T5" fmla="*/ 9 h 331"/>
              <a:gd name="T6" fmla="*/ 0 w 668"/>
              <a:gd name="T7" fmla="*/ 323 h 331"/>
              <a:gd name="T8" fmla="*/ 8 w 668"/>
              <a:gd name="T9" fmla="*/ 331 h 331"/>
              <a:gd name="T10" fmla="*/ 660 w 668"/>
              <a:gd name="T11" fmla="*/ 331 h 331"/>
              <a:gd name="T12" fmla="*/ 668 w 668"/>
              <a:gd name="T13" fmla="*/ 323 h 331"/>
              <a:gd name="T14" fmla="*/ 668 w 668"/>
              <a:gd name="T15" fmla="*/ 9 h 331"/>
              <a:gd name="T16" fmla="*/ 660 w 668"/>
              <a:gd name="T17"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8" h="331">
                <a:moveTo>
                  <a:pt x="660" y="0"/>
                </a:moveTo>
                <a:lnTo>
                  <a:pt x="8" y="0"/>
                </a:lnTo>
                <a:cubicBezTo>
                  <a:pt x="4" y="0"/>
                  <a:pt x="0" y="4"/>
                  <a:pt x="0" y="9"/>
                </a:cubicBezTo>
                <a:lnTo>
                  <a:pt x="0" y="323"/>
                </a:lnTo>
                <a:cubicBezTo>
                  <a:pt x="0" y="327"/>
                  <a:pt x="4" y="331"/>
                  <a:pt x="8" y="331"/>
                </a:cubicBezTo>
                <a:lnTo>
                  <a:pt x="660" y="331"/>
                </a:lnTo>
                <a:cubicBezTo>
                  <a:pt x="665" y="331"/>
                  <a:pt x="668" y="327"/>
                  <a:pt x="668" y="323"/>
                </a:cubicBezTo>
                <a:lnTo>
                  <a:pt x="668" y="9"/>
                </a:lnTo>
                <a:cubicBezTo>
                  <a:pt x="668" y="4"/>
                  <a:pt x="665" y="0"/>
                  <a:pt x="660" y="0"/>
                </a:cubicBezTo>
              </a:path>
            </a:pathLst>
          </a:custGeom>
          <a:blipFill rotWithShape="1">
            <a:blip r:embed="rId3" cstate="email"/>
            <a:stretch>
              <a:fillRect/>
            </a:stretch>
          </a:blipFill>
          <a:ln w="12700">
            <a:noFill/>
            <a:prstDash val="solid"/>
            <a:rou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25400"/>
          </a:sp3d>
        </p:spPr>
        <p:txBody>
          <a:bodyPr vert="horz" wrap="square" lIns="91440" tIns="45720" rIns="91440" bIns="45720" numCol="1" anchor="t" anchorCtr="0" compatLnSpc="1"/>
          <a:lstStyle/>
          <a:p>
            <a:endParaRPr lang="zh-CN" altLang="en-US"/>
          </a:p>
        </p:txBody>
      </p:sp>
      <p:sp>
        <p:nvSpPr>
          <p:cNvPr id="20" name="Freeform 11"/>
          <p:cNvSpPr/>
          <p:nvPr/>
        </p:nvSpPr>
        <p:spPr bwMode="auto">
          <a:xfrm>
            <a:off x="7732280" y="3892251"/>
            <a:ext cx="584136" cy="594756"/>
          </a:xfrm>
          <a:custGeom>
            <a:avLst/>
            <a:gdLst>
              <a:gd name="T0" fmla="*/ 55 w 55"/>
              <a:gd name="T1" fmla="*/ 0 h 56"/>
              <a:gd name="T2" fmla="*/ 0 w 55"/>
              <a:gd name="T3" fmla="*/ 56 h 56"/>
              <a:gd name="T4" fmla="*/ 3 w 55"/>
              <a:gd name="T5" fmla="*/ 56 h 56"/>
              <a:gd name="T6" fmla="*/ 49 w 55"/>
              <a:gd name="T7" fmla="*/ 56 h 56"/>
              <a:gd name="T8" fmla="*/ 55 w 55"/>
              <a:gd name="T9" fmla="*/ 50 h 56"/>
              <a:gd name="T10" fmla="*/ 55 w 55"/>
              <a:gd name="T11" fmla="*/ 2 h 56"/>
              <a:gd name="T12" fmla="*/ 55 w 55"/>
              <a:gd name="T13" fmla="*/ 0 h 56"/>
            </a:gdLst>
            <a:ahLst/>
            <a:cxnLst>
              <a:cxn ang="0">
                <a:pos x="T0" y="T1"/>
              </a:cxn>
              <a:cxn ang="0">
                <a:pos x="T2" y="T3"/>
              </a:cxn>
              <a:cxn ang="0">
                <a:pos x="T4" y="T5"/>
              </a:cxn>
              <a:cxn ang="0">
                <a:pos x="T6" y="T7"/>
              </a:cxn>
              <a:cxn ang="0">
                <a:pos x="T8" y="T9"/>
              </a:cxn>
              <a:cxn ang="0">
                <a:pos x="T10" y="T11"/>
              </a:cxn>
              <a:cxn ang="0">
                <a:pos x="T12" y="T13"/>
              </a:cxn>
            </a:cxnLst>
            <a:rect l="0" t="0" r="r" b="b"/>
            <a:pathLst>
              <a:path w="55" h="56">
                <a:moveTo>
                  <a:pt x="55" y="0"/>
                </a:moveTo>
                <a:cubicBezTo>
                  <a:pt x="37" y="19"/>
                  <a:pt x="19" y="37"/>
                  <a:pt x="0" y="56"/>
                </a:cubicBezTo>
                <a:cubicBezTo>
                  <a:pt x="1" y="56"/>
                  <a:pt x="2" y="56"/>
                  <a:pt x="3" y="56"/>
                </a:cubicBezTo>
                <a:lnTo>
                  <a:pt x="49" y="56"/>
                </a:lnTo>
                <a:cubicBezTo>
                  <a:pt x="52" y="56"/>
                  <a:pt x="55" y="51"/>
                  <a:pt x="55" y="50"/>
                </a:cubicBezTo>
                <a:lnTo>
                  <a:pt x="55" y="2"/>
                </a:lnTo>
                <a:lnTo>
                  <a:pt x="55" y="0"/>
                </a:lnTo>
              </a:path>
            </a:pathLst>
          </a:custGeom>
          <a:solidFill>
            <a:srgbClr val="C0504D"/>
          </a:solidFill>
          <a:ln w="0">
            <a:noFill/>
            <a:prstDash val="solid"/>
            <a:rou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91440" tIns="45720" rIns="91440" bIns="45720" numCol="1" anchor="t" anchorCtr="0" compatLnSpc="1"/>
          <a:lstStyle/>
          <a:p>
            <a:endParaRPr lang="zh-CN" altLang="en-US"/>
          </a:p>
        </p:txBody>
      </p:sp>
      <p:sp>
        <p:nvSpPr>
          <p:cNvPr id="21" name="Freeform 9"/>
          <p:cNvSpPr/>
          <p:nvPr/>
        </p:nvSpPr>
        <p:spPr bwMode="auto">
          <a:xfrm>
            <a:off x="1115616" y="771550"/>
            <a:ext cx="2240957" cy="1561235"/>
          </a:xfrm>
          <a:custGeom>
            <a:avLst/>
            <a:gdLst>
              <a:gd name="T0" fmla="*/ 0 w 211"/>
              <a:gd name="T1" fmla="*/ 0 h 147"/>
              <a:gd name="T2" fmla="*/ 211 w 211"/>
              <a:gd name="T3" fmla="*/ 0 h 147"/>
              <a:gd name="T4" fmla="*/ 152 w 211"/>
              <a:gd name="T5" fmla="*/ 147 h 147"/>
              <a:gd name="T6" fmla="*/ 0 w 211"/>
              <a:gd name="T7" fmla="*/ 147 h 147"/>
              <a:gd name="T8" fmla="*/ 0 w 211"/>
              <a:gd name="T9" fmla="*/ 0 h 147"/>
            </a:gdLst>
            <a:ahLst/>
            <a:cxnLst>
              <a:cxn ang="0">
                <a:pos x="T0" y="T1"/>
              </a:cxn>
              <a:cxn ang="0">
                <a:pos x="T2" y="T3"/>
              </a:cxn>
              <a:cxn ang="0">
                <a:pos x="T4" y="T5"/>
              </a:cxn>
              <a:cxn ang="0">
                <a:pos x="T6" y="T7"/>
              </a:cxn>
              <a:cxn ang="0">
                <a:pos x="T8" y="T9"/>
              </a:cxn>
            </a:cxnLst>
            <a:rect l="0" t="0" r="r" b="b"/>
            <a:pathLst>
              <a:path w="211" h="147">
                <a:moveTo>
                  <a:pt x="0" y="0"/>
                </a:moveTo>
                <a:lnTo>
                  <a:pt x="211" y="0"/>
                </a:lnTo>
                <a:lnTo>
                  <a:pt x="152" y="147"/>
                </a:lnTo>
                <a:lnTo>
                  <a:pt x="0" y="147"/>
                </a:lnTo>
                <a:lnTo>
                  <a:pt x="0" y="0"/>
                </a:lnTo>
              </a:path>
            </a:pathLst>
          </a:custGeom>
          <a:solidFill>
            <a:srgbClr val="C0504D"/>
          </a:solidFill>
          <a:ln w="0">
            <a:noFill/>
            <a:prstDash val="solid"/>
            <a:rou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91440" tIns="45720" rIns="91440" bIns="45720" numCol="1" anchor="t" anchorCtr="0" compatLnSpc="1"/>
          <a:lstStyle/>
          <a:p>
            <a:endParaRPr lang="zh-CN" altLang="en-US"/>
          </a:p>
        </p:txBody>
      </p:sp>
      <p:sp>
        <p:nvSpPr>
          <p:cNvPr id="22" name="燕尾形 21"/>
          <p:cNvSpPr/>
          <p:nvPr/>
        </p:nvSpPr>
        <p:spPr>
          <a:xfrm>
            <a:off x="8081724" y="4269462"/>
            <a:ext cx="144016" cy="144016"/>
          </a:xfrm>
          <a:prstGeom prst="chevron">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3" name="TextBox 22"/>
          <p:cNvSpPr txBox="1"/>
          <p:nvPr/>
        </p:nvSpPr>
        <p:spPr>
          <a:xfrm>
            <a:off x="1830643" y="858074"/>
            <a:ext cx="869149" cy="1569660"/>
          </a:xfrm>
          <a:prstGeom prst="rect">
            <a:avLst/>
          </a:prstGeom>
          <a:noFill/>
        </p:spPr>
        <p:txBody>
          <a:bodyPr wrap="none" rtlCol="0">
            <a:spAutoFit/>
          </a:bodyPr>
          <a:lstStyle/>
          <a:p>
            <a:r>
              <a:rPr lang="en-US" altLang="zh-CN" sz="9600" b="1" dirty="0">
                <a:solidFill>
                  <a:srgbClr val="FFFFFF"/>
                </a:solidFill>
                <a:latin typeface="Arial" panose="020B0604020202020204" pitchFamily="34" charset="0"/>
                <a:cs typeface="Arial" panose="020B0604020202020204" pitchFamily="34" charset="0"/>
              </a:rPr>
              <a:t>2</a:t>
            </a:r>
            <a:endParaRPr lang="zh-CN" altLang="en-US" sz="9600" b="1" dirty="0">
              <a:solidFill>
                <a:srgbClr val="FFFFFF"/>
              </a:solidFill>
              <a:latin typeface="Arial" panose="020B0604020202020204" pitchFamily="34" charset="0"/>
              <a:cs typeface="Arial" panose="020B0604020202020204" pitchFamily="34" charset="0"/>
            </a:endParaRPr>
          </a:p>
        </p:txBody>
      </p:sp>
      <p:sp>
        <p:nvSpPr>
          <p:cNvPr id="39" name="TextBox 38"/>
          <p:cNvSpPr txBox="1"/>
          <p:nvPr/>
        </p:nvSpPr>
        <p:spPr>
          <a:xfrm>
            <a:off x="3275856" y="1170026"/>
            <a:ext cx="2646878" cy="584775"/>
          </a:xfrm>
          <a:prstGeom prst="rect">
            <a:avLst/>
          </a:prstGeom>
          <a:noFill/>
        </p:spPr>
        <p:txBody>
          <a:bodyPr wrap="none" rtlCol="0">
            <a:spAutoFit/>
          </a:bodyPr>
          <a:lstStyle/>
          <a:p>
            <a:r>
              <a:rPr lang="zh-CN" altLang="en-US" sz="3200" b="1" dirty="0">
                <a:solidFill>
                  <a:srgbClr val="C0504D"/>
                </a:solidFill>
                <a:latin typeface="微软雅黑" panose="020B0503020204020204" pitchFamily="34" charset="-122"/>
                <a:ea typeface="微软雅黑" panose="020B0503020204020204" pitchFamily="34" charset="-122"/>
              </a:rPr>
              <a:t>工作完成情况</a:t>
            </a:r>
          </a:p>
        </p:txBody>
      </p:sp>
      <p:sp>
        <p:nvSpPr>
          <p:cNvPr id="40" name="TextBox 39"/>
          <p:cNvSpPr txBox="1"/>
          <p:nvPr/>
        </p:nvSpPr>
        <p:spPr>
          <a:xfrm>
            <a:off x="3294058" y="1754801"/>
            <a:ext cx="1723549" cy="307777"/>
          </a:xfrm>
          <a:prstGeom prst="rect">
            <a:avLst/>
          </a:prstGeom>
          <a:noFill/>
        </p:spPr>
        <p:txBody>
          <a:bodyPr wrap="none" rtlCol="0">
            <a:spAutoFit/>
          </a:bodyPr>
          <a:lstStyle/>
          <a:p>
            <a:pPr marL="457200" indent="-457200">
              <a:buFont typeface="Wingdings" panose="05000000000000000000" pitchFamily="2" charset="2"/>
              <a:buChar char="Ø"/>
            </a:pPr>
            <a:r>
              <a:rPr lang="zh-CN" altLang="en-US" sz="1400" dirty="0">
                <a:solidFill>
                  <a:srgbClr val="404040"/>
                </a:solidFill>
                <a:latin typeface="微软雅黑" panose="020B0503020204020204" pitchFamily="34" charset="-122"/>
                <a:ea typeface="微软雅黑" panose="020B0503020204020204" pitchFamily="34" charset="-122"/>
              </a:rPr>
              <a:t>与上年度对比</a:t>
            </a:r>
          </a:p>
        </p:txBody>
      </p:sp>
      <p:sp>
        <p:nvSpPr>
          <p:cNvPr id="41" name="TextBox 40"/>
          <p:cNvSpPr txBox="1"/>
          <p:nvPr/>
        </p:nvSpPr>
        <p:spPr>
          <a:xfrm>
            <a:off x="5310282" y="1754801"/>
            <a:ext cx="1723549" cy="307777"/>
          </a:xfrm>
          <a:prstGeom prst="rect">
            <a:avLst/>
          </a:prstGeom>
          <a:noFill/>
        </p:spPr>
        <p:txBody>
          <a:bodyPr wrap="none" rtlCol="0">
            <a:spAutoFit/>
          </a:bodyPr>
          <a:lstStyle/>
          <a:p>
            <a:pPr marL="457200" indent="-457200">
              <a:buFont typeface="Wingdings" panose="05000000000000000000" pitchFamily="2" charset="2"/>
              <a:buChar char="Ø"/>
            </a:pPr>
            <a:r>
              <a:rPr lang="zh-CN" altLang="en-US" sz="1400" dirty="0">
                <a:solidFill>
                  <a:srgbClr val="404040"/>
                </a:solidFill>
                <a:latin typeface="微软雅黑" panose="020B0503020204020204" pitchFamily="34" charset="-122"/>
                <a:ea typeface="微软雅黑" panose="020B0503020204020204" pitchFamily="34" charset="-122"/>
              </a:rPr>
              <a:t>二项重点工作</a:t>
            </a:r>
          </a:p>
        </p:txBody>
      </p:sp>
      <p:sp>
        <p:nvSpPr>
          <p:cNvPr id="12" name="TextBox 11"/>
          <p:cNvSpPr txBox="1"/>
          <p:nvPr/>
        </p:nvSpPr>
        <p:spPr>
          <a:xfrm>
            <a:off x="3294058" y="2119957"/>
            <a:ext cx="1723549" cy="307777"/>
          </a:xfrm>
          <a:prstGeom prst="rect">
            <a:avLst/>
          </a:prstGeom>
          <a:noFill/>
        </p:spPr>
        <p:txBody>
          <a:bodyPr wrap="none" rtlCol="0">
            <a:spAutoFit/>
          </a:bodyPr>
          <a:lstStyle/>
          <a:p>
            <a:pPr marL="457200" indent="-457200">
              <a:buFont typeface="Wingdings" panose="05000000000000000000" pitchFamily="2" charset="2"/>
              <a:buChar char="Ø"/>
            </a:pPr>
            <a:r>
              <a:rPr lang="zh-CN" altLang="en-US" sz="1400" dirty="0">
                <a:solidFill>
                  <a:srgbClr val="404040"/>
                </a:solidFill>
                <a:latin typeface="微软雅黑" panose="020B0503020204020204" pitchFamily="34" charset="-122"/>
                <a:ea typeface="微软雅黑" panose="020B0503020204020204" pitchFamily="34" charset="-122"/>
              </a:rPr>
              <a:t>四项重点工作</a:t>
            </a:r>
          </a:p>
        </p:txBody>
      </p:sp>
      <p:sp>
        <p:nvSpPr>
          <p:cNvPr id="13" name="TextBox 12"/>
          <p:cNvSpPr txBox="1"/>
          <p:nvPr/>
        </p:nvSpPr>
        <p:spPr>
          <a:xfrm>
            <a:off x="5310282" y="2119957"/>
            <a:ext cx="1723549" cy="307777"/>
          </a:xfrm>
          <a:prstGeom prst="rect">
            <a:avLst/>
          </a:prstGeom>
          <a:noFill/>
        </p:spPr>
        <p:txBody>
          <a:bodyPr wrap="none" rtlCol="0">
            <a:spAutoFit/>
          </a:bodyPr>
          <a:lstStyle/>
          <a:p>
            <a:pPr marL="457200" indent="-457200">
              <a:buFont typeface="Wingdings" panose="05000000000000000000" pitchFamily="2" charset="2"/>
              <a:buChar char="Ø"/>
            </a:pPr>
            <a:r>
              <a:rPr lang="zh-CN" altLang="en-US" sz="1400" dirty="0">
                <a:solidFill>
                  <a:srgbClr val="404040"/>
                </a:solidFill>
                <a:latin typeface="微软雅黑" panose="020B0503020204020204" pitchFamily="34" charset="-122"/>
                <a:ea typeface="微软雅黑" panose="020B0503020204020204" pitchFamily="34" charset="-122"/>
              </a:rPr>
              <a:t>工作中的提升</a:t>
            </a:r>
          </a:p>
        </p:txBody>
      </p:sp>
      <p:sp>
        <p:nvSpPr>
          <p:cNvPr id="14" name="TextBox 13"/>
          <p:cNvSpPr txBox="1"/>
          <p:nvPr/>
        </p:nvSpPr>
        <p:spPr>
          <a:xfrm>
            <a:off x="1510355" y="2643221"/>
            <a:ext cx="6296357" cy="1061829"/>
          </a:xfrm>
          <a:prstGeom prst="rect">
            <a:avLst/>
          </a:prstGeom>
          <a:noFill/>
        </p:spPr>
        <p:txBody>
          <a:bodyPr wrap="square" rtlCol="0">
            <a:spAutoFit/>
          </a:bodyPr>
          <a:lstStyle/>
          <a:p>
            <a:pPr>
              <a:lnSpc>
                <a:spcPct val="15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在此输入章节概述文本内容，文字尽量言简意赅的描述本章节的基本内容即</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可专</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业设计在此输入章节概述文本内容，文字尽量言简意赅的描述本章节的基本内容即</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可专</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业设计</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par>
                          <p:cTn id="10" fill="hold">
                            <p:stCondLst>
                              <p:cond delay="500"/>
                            </p:stCondLst>
                            <p:childTnLst>
                              <p:par>
                                <p:cTn id="11" presetID="22" presetClass="entr" presetSubtype="4"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down)">
                                      <p:cBhvr>
                                        <p:cTn id="13" dur="500"/>
                                        <p:tgtEl>
                                          <p:spTgt spid="18"/>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up)">
                                      <p:cBhvr>
                                        <p:cTn id="17" dur="500"/>
                                        <p:tgtEl>
                                          <p:spTgt spid="21"/>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childTnLst>
                          </p:cTn>
                        </p:par>
                        <p:par>
                          <p:cTn id="30" fill="hold">
                            <p:stCondLst>
                              <p:cond delay="2000"/>
                            </p:stCondLst>
                            <p:childTnLst>
                              <p:par>
                                <p:cTn id="31" presetID="12" presetClass="entr" presetSubtype="4" fill="hold" grpId="0" nodeType="afterEffect">
                                  <p:stCondLst>
                                    <p:cond delay="0"/>
                                  </p:stCondLst>
                                  <p:iterate type="lt">
                                    <p:tmPct val="10000"/>
                                  </p:iterate>
                                  <p:childTnLst>
                                    <p:set>
                                      <p:cBhvr>
                                        <p:cTn id="32" dur="1" fill="hold">
                                          <p:stCondLst>
                                            <p:cond delay="0"/>
                                          </p:stCondLst>
                                        </p:cTn>
                                        <p:tgtEl>
                                          <p:spTgt spid="39"/>
                                        </p:tgtEl>
                                        <p:attrNameLst>
                                          <p:attrName>style.visibility</p:attrName>
                                        </p:attrNameLst>
                                      </p:cBhvr>
                                      <p:to>
                                        <p:strVal val="visible"/>
                                      </p:to>
                                    </p:set>
                                    <p:anim calcmode="lin" valueType="num">
                                      <p:cBhvr additive="base">
                                        <p:cTn id="33" dur="500"/>
                                        <p:tgtEl>
                                          <p:spTgt spid="39"/>
                                        </p:tgtEl>
                                        <p:attrNameLst>
                                          <p:attrName>ppt_y</p:attrName>
                                        </p:attrNameLst>
                                      </p:cBhvr>
                                      <p:tavLst>
                                        <p:tav tm="0">
                                          <p:val>
                                            <p:strVal val="#ppt_y+#ppt_h*1.125000"/>
                                          </p:val>
                                        </p:tav>
                                        <p:tav tm="100000">
                                          <p:val>
                                            <p:strVal val="#ppt_y"/>
                                          </p:val>
                                        </p:tav>
                                      </p:tavLst>
                                    </p:anim>
                                    <p:animEffect transition="in" filter="wipe(up)">
                                      <p:cBhvr>
                                        <p:cTn id="34" dur="500"/>
                                        <p:tgtEl>
                                          <p:spTgt spid="39"/>
                                        </p:tgtEl>
                                      </p:cBhvr>
                                    </p:animEffect>
                                  </p:childTnLst>
                                </p:cTn>
                              </p:par>
                            </p:childTnLst>
                          </p:cTn>
                        </p:par>
                        <p:par>
                          <p:cTn id="35" fill="hold">
                            <p:stCondLst>
                              <p:cond delay="2750"/>
                            </p:stCondLst>
                            <p:childTnLst>
                              <p:par>
                                <p:cTn id="36" presetID="10" presetClass="entr" presetSubtype="0" fill="hold" grpId="0" nodeType="afterEffect">
                                  <p:stCondLst>
                                    <p:cond delay="0"/>
                                  </p:stCondLst>
                                  <p:childTnLst>
                                    <p:set>
                                      <p:cBhvr>
                                        <p:cTn id="37" dur="1" fill="hold">
                                          <p:stCondLst>
                                            <p:cond delay="0"/>
                                          </p:stCondLst>
                                        </p:cTn>
                                        <p:tgtEl>
                                          <p:spTgt spid="40"/>
                                        </p:tgtEl>
                                        <p:attrNameLst>
                                          <p:attrName>style.visibility</p:attrName>
                                        </p:attrNameLst>
                                      </p:cBhvr>
                                      <p:to>
                                        <p:strVal val="visible"/>
                                      </p:to>
                                    </p:set>
                                    <p:animEffect transition="in" filter="fade">
                                      <p:cBhvr>
                                        <p:cTn id="38" dur="500"/>
                                        <p:tgtEl>
                                          <p:spTgt spid="40"/>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fade">
                                      <p:cBhvr>
                                        <p:cTn id="41" dur="500"/>
                                        <p:tgtEl>
                                          <p:spTgt spid="41"/>
                                        </p:tgtEl>
                                      </p:cBhvr>
                                    </p:animEffect>
                                  </p:childTnLst>
                                </p:cTn>
                              </p:par>
                            </p:childTnLst>
                          </p:cTn>
                        </p:par>
                        <p:par>
                          <p:cTn id="42" fill="hold">
                            <p:stCondLst>
                              <p:cond delay="3250"/>
                            </p:stCondLst>
                            <p:childTnLst>
                              <p:par>
                                <p:cTn id="43" presetID="10" presetClass="entr" presetSubtype="0" fill="hold" grpId="0" nodeType="after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500"/>
                                        <p:tgtEl>
                                          <p:spTgt spid="12"/>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500"/>
                                        <p:tgtEl>
                                          <p:spTgt spid="13"/>
                                        </p:tgtEl>
                                      </p:cBhvr>
                                    </p:animEffect>
                                  </p:childTnLst>
                                </p:cTn>
                              </p:par>
                            </p:childTnLst>
                          </p:cTn>
                        </p:par>
                        <p:par>
                          <p:cTn id="49" fill="hold">
                            <p:stCondLst>
                              <p:cond delay="3750"/>
                            </p:stCondLst>
                            <p:childTnLst>
                              <p:par>
                                <p:cTn id="50" presetID="22" presetClass="entr" presetSubtype="1" fill="hold" grpId="0" nodeType="after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ipe(up)">
                                      <p:cBhvr>
                                        <p:cTn id="52"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1"/>
      <p:bldP spid="19" grpId="0" bldLvl="0" animBg="1"/>
      <p:bldP spid="20" grpId="0" animBg="1"/>
      <p:bldP spid="21" grpId="0" bldLvl="0" animBg="1"/>
      <p:bldP spid="22" grpId="0" animBg="1"/>
      <p:bldP spid="23" grpId="0"/>
      <p:bldP spid="39" grpId="0"/>
      <p:bldP spid="40" grpId="0"/>
      <p:bldP spid="41" grpId="0"/>
      <p:bldP spid="12" grpId="0"/>
      <p:bldP spid="13"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第二部分  与上一年度对比</a:t>
            </a:r>
          </a:p>
        </p:txBody>
      </p:sp>
      <p:sp>
        <p:nvSpPr>
          <p:cNvPr id="3" name="直接连接符 10"/>
          <p:cNvSpPr>
            <a:spLocks noChangeShapeType="1"/>
          </p:cNvSpPr>
          <p:nvPr/>
        </p:nvSpPr>
        <p:spPr bwMode="auto">
          <a:xfrm>
            <a:off x="4643438" y="915194"/>
            <a:ext cx="1587" cy="3960812"/>
          </a:xfrm>
          <a:prstGeom prst="line">
            <a:avLst/>
          </a:prstGeom>
          <a:noFill/>
          <a:ln w="9525" cap="flat" cmpd="sng">
            <a:solidFill>
              <a:schemeClr val="bg1">
                <a:lumMod val="50000"/>
              </a:schemeClr>
            </a:solidFill>
            <a:bevel/>
          </a:ln>
          <a:extLst>
            <a:ext uri="{909E8E84-426E-40DD-AFC4-6F175D3DCCD1}">
              <a14:hiddenFill xmlns:a14="http://schemas.microsoft.com/office/drawing/2010/main">
                <a:noFill/>
              </a14:hiddenFill>
            </a:ext>
          </a:extLst>
        </p:spPr>
        <p:txBody>
          <a:bodyPr/>
          <a:lstStyle/>
          <a:p>
            <a:endParaRPr lang="zh-CN" altLang="en-US"/>
          </a:p>
        </p:txBody>
      </p:sp>
      <p:sp>
        <p:nvSpPr>
          <p:cNvPr id="5" name="TextBox 12"/>
          <p:cNvSpPr>
            <a:spLocks noChangeArrowheads="1"/>
          </p:cNvSpPr>
          <p:nvPr/>
        </p:nvSpPr>
        <p:spPr bwMode="auto">
          <a:xfrm>
            <a:off x="611188" y="1680369"/>
            <a:ext cx="3240087"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1200">
                <a:solidFill>
                  <a:srgbClr val="595959"/>
                </a:solidFill>
                <a:latin typeface="方正兰亭粗黑_GBK" charset="-122"/>
                <a:sym typeface="宋体" panose="02010600030101010101" pitchFamily="2" charset="-122"/>
              </a:rPr>
              <a:t>这里输入简单的文字概述这里输入简单文字概</a:t>
            </a:r>
          </a:p>
          <a:p>
            <a:pPr>
              <a:lnSpc>
                <a:spcPct val="150000"/>
              </a:lnSpc>
            </a:pPr>
            <a:r>
              <a:rPr lang="zh-CN" altLang="en-US" sz="1200">
                <a:solidFill>
                  <a:srgbClr val="595959"/>
                </a:solidFill>
                <a:latin typeface="方正兰亭粗黑_GBK" charset="-122"/>
                <a:sym typeface="宋体" panose="02010600030101010101" pitchFamily="2" charset="-122"/>
              </a:rPr>
              <a:t>述这里输入简单的文字概述这里入简单的文字</a:t>
            </a:r>
          </a:p>
          <a:p>
            <a:pPr>
              <a:lnSpc>
                <a:spcPct val="150000"/>
              </a:lnSpc>
            </a:pPr>
            <a:r>
              <a:rPr lang="zh-CN" altLang="en-US" sz="1200">
                <a:solidFill>
                  <a:srgbClr val="595959"/>
                </a:solidFill>
                <a:latin typeface="方正兰亭粗黑_GBK" charset="-122"/>
                <a:sym typeface="宋体" panose="02010600030101010101" pitchFamily="2" charset="-122"/>
              </a:rPr>
              <a:t>概述这里输入述简单的文字概述这里输入简单</a:t>
            </a:r>
          </a:p>
          <a:p>
            <a:pPr>
              <a:lnSpc>
                <a:spcPct val="150000"/>
              </a:lnSpc>
            </a:pPr>
            <a:r>
              <a:rPr lang="zh-CN" altLang="en-US" sz="1200">
                <a:solidFill>
                  <a:srgbClr val="595959"/>
                </a:solidFill>
                <a:latin typeface="方正兰亭粗黑_GBK" charset="-122"/>
                <a:sym typeface="宋体" panose="02010600030101010101" pitchFamily="2" charset="-122"/>
              </a:rPr>
              <a:t>的文字概述这里输入简单的文字概述这里输入</a:t>
            </a:r>
          </a:p>
          <a:p>
            <a:pPr>
              <a:lnSpc>
                <a:spcPct val="150000"/>
              </a:lnSpc>
            </a:pPr>
            <a:r>
              <a:rPr lang="zh-CN" altLang="en-US" sz="1200">
                <a:solidFill>
                  <a:srgbClr val="595959"/>
                </a:solidFill>
                <a:latin typeface="方正兰亭粗黑_GBK" charset="-122"/>
                <a:sym typeface="宋体" panose="02010600030101010101" pitchFamily="2" charset="-122"/>
              </a:rPr>
              <a:t>简单的文字概述这里输入</a:t>
            </a:r>
          </a:p>
        </p:txBody>
      </p:sp>
      <p:sp>
        <p:nvSpPr>
          <p:cNvPr id="6" name="TextBox 13"/>
          <p:cNvSpPr>
            <a:spLocks noChangeArrowheads="1"/>
          </p:cNvSpPr>
          <p:nvPr/>
        </p:nvSpPr>
        <p:spPr bwMode="auto">
          <a:xfrm>
            <a:off x="1331913" y="1266031"/>
            <a:ext cx="24479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sz="2000" b="1" dirty="0" smtClean="0">
                <a:solidFill>
                  <a:schemeClr val="tx1">
                    <a:lumMod val="65000"/>
                    <a:lumOff val="35000"/>
                  </a:schemeClr>
                </a:solidFill>
                <a:latin typeface="微软雅黑" panose="020B0503020204020204" pitchFamily="34" charset="-122"/>
                <a:ea typeface="微软雅黑" panose="020B0503020204020204" pitchFamily="34" charset="-122"/>
                <a:sym typeface="方正正大黑简体" panose="02000000000000000000" pitchFamily="2" charset="-122"/>
              </a:rPr>
              <a:t>2018</a:t>
            </a:r>
            <a:r>
              <a:rPr lang="zh-CN" altLang="en-US" sz="2000" b="1" dirty="0" smtClean="0">
                <a:solidFill>
                  <a:schemeClr val="tx1">
                    <a:lumMod val="65000"/>
                    <a:lumOff val="35000"/>
                  </a:schemeClr>
                </a:solidFill>
                <a:latin typeface="微软雅黑" panose="020B0503020204020204" pitchFamily="34" charset="-122"/>
                <a:ea typeface="微软雅黑" panose="020B0503020204020204" pitchFamily="34" charset="-122"/>
                <a:sym typeface="方正正大黑简体" panose="02000000000000000000" pitchFamily="2" charset="-122"/>
              </a:rPr>
              <a:t>工</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方正正大黑简体" panose="02000000000000000000" pitchFamily="2" charset="-122"/>
              </a:rPr>
              <a:t>作情况</a:t>
            </a:r>
          </a:p>
        </p:txBody>
      </p:sp>
      <p:sp>
        <p:nvSpPr>
          <p:cNvPr id="7" name="TextBox 14"/>
          <p:cNvSpPr>
            <a:spLocks noChangeArrowheads="1"/>
          </p:cNvSpPr>
          <p:nvPr/>
        </p:nvSpPr>
        <p:spPr bwMode="auto">
          <a:xfrm>
            <a:off x="5364163" y="1275556"/>
            <a:ext cx="24479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b="1" dirty="0" smtClean="0">
                <a:solidFill>
                  <a:schemeClr val="tx1">
                    <a:lumMod val="65000"/>
                    <a:lumOff val="35000"/>
                  </a:schemeClr>
                </a:solidFill>
                <a:latin typeface="微软雅黑" panose="020B0503020204020204" pitchFamily="34" charset="-122"/>
                <a:ea typeface="微软雅黑" panose="020B0503020204020204" pitchFamily="34" charset="-122"/>
                <a:sym typeface="方正正大黑简体" panose="02000000000000000000" pitchFamily="2" charset="-122"/>
              </a:rPr>
              <a:t>20XX</a:t>
            </a:r>
            <a:r>
              <a:rPr lang="zh-CN" altLang="en-US" sz="2000" b="1" dirty="0" smtClean="0">
                <a:solidFill>
                  <a:schemeClr val="tx1">
                    <a:lumMod val="65000"/>
                    <a:lumOff val="35000"/>
                  </a:schemeClr>
                </a:solidFill>
                <a:latin typeface="微软雅黑" panose="020B0503020204020204" pitchFamily="34" charset="-122"/>
                <a:ea typeface="微软雅黑" panose="020B0503020204020204" pitchFamily="34" charset="-122"/>
                <a:sym typeface="方正正大黑简体" panose="02000000000000000000" pitchFamily="2" charset="-122"/>
              </a:rPr>
              <a:t>年</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方正正大黑简体" panose="02000000000000000000" pitchFamily="2" charset="-122"/>
              </a:rPr>
              <a:t>工作情况</a:t>
            </a:r>
          </a:p>
        </p:txBody>
      </p:sp>
      <p:sp>
        <p:nvSpPr>
          <p:cNvPr id="8" name="TextBox 15"/>
          <p:cNvSpPr>
            <a:spLocks noChangeArrowheads="1"/>
          </p:cNvSpPr>
          <p:nvPr/>
        </p:nvSpPr>
        <p:spPr bwMode="auto">
          <a:xfrm>
            <a:off x="5384800" y="1707356"/>
            <a:ext cx="3292475" cy="146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1200" dirty="0">
                <a:solidFill>
                  <a:srgbClr val="595959"/>
                </a:solidFill>
                <a:latin typeface="方正兰亭粗黑_GBK" charset="-122"/>
                <a:sym typeface="宋体" panose="02010600030101010101" pitchFamily="2" charset="-122"/>
              </a:rPr>
              <a:t>这里输入简单的文字概述这里输入简单字概述这里输入简单简单的文字概述这里输入简单的文字概述简单的文字概述这里输入简单的文字概述这里输入简单的文字概述这里输入简单的文字概述这里输入简单的文字概述这里输入</a:t>
            </a:r>
            <a:endParaRPr lang="zh-CN" altLang="en-US" dirty="0">
              <a:latin typeface="方正兰亭粗黑_GBK" charset="-122"/>
            </a:endParaRPr>
          </a:p>
        </p:txBody>
      </p:sp>
      <p:sp>
        <p:nvSpPr>
          <p:cNvPr id="9" name="矩形 16"/>
          <p:cNvSpPr>
            <a:spLocks noChangeArrowheads="1"/>
          </p:cNvSpPr>
          <p:nvPr/>
        </p:nvSpPr>
        <p:spPr bwMode="auto">
          <a:xfrm>
            <a:off x="1943100" y="3539331"/>
            <a:ext cx="1692275" cy="227013"/>
          </a:xfrm>
          <a:prstGeom prst="rect">
            <a:avLst/>
          </a:prstGeom>
          <a:solidFill>
            <a:srgbClr val="C0504D"/>
          </a:solidFill>
          <a:ln>
            <a:noFill/>
          </a:ln>
          <a:effectLst/>
          <a:scene3d>
            <a:camera prst="orthographicFront">
              <a:rot lat="0" lon="0" rev="0"/>
            </a:camera>
            <a:lightRig rig="contrasting" dir="t">
              <a:rot lat="0" lon="0" rev="7800000"/>
            </a:lightRig>
          </a:scene3d>
          <a:sp3d>
            <a:bevelT w="139700" h="139700"/>
          </a:sp3d>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0" name="矩形 17"/>
          <p:cNvSpPr>
            <a:spLocks noChangeArrowheads="1"/>
          </p:cNvSpPr>
          <p:nvPr/>
        </p:nvSpPr>
        <p:spPr bwMode="auto">
          <a:xfrm>
            <a:off x="971550" y="3899694"/>
            <a:ext cx="2652713" cy="227012"/>
          </a:xfrm>
          <a:prstGeom prst="rect">
            <a:avLst/>
          </a:prstGeom>
          <a:solidFill>
            <a:srgbClr val="8064A2"/>
          </a:solidFill>
          <a:ln>
            <a:noFill/>
          </a:ln>
          <a:effectLst/>
          <a:scene3d>
            <a:camera prst="orthographicFront">
              <a:rot lat="0" lon="0" rev="0"/>
            </a:camera>
            <a:lightRig rig="contrasting" dir="t">
              <a:rot lat="0" lon="0" rev="7800000"/>
            </a:lightRig>
          </a:scene3d>
          <a:sp3d>
            <a:bevelT w="139700" h="139700"/>
          </a:sp3d>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1" name="矩形 18"/>
          <p:cNvSpPr>
            <a:spLocks noChangeArrowheads="1"/>
          </p:cNvSpPr>
          <p:nvPr/>
        </p:nvSpPr>
        <p:spPr bwMode="auto">
          <a:xfrm>
            <a:off x="1476375" y="4320381"/>
            <a:ext cx="2159000" cy="227013"/>
          </a:xfrm>
          <a:prstGeom prst="rect">
            <a:avLst/>
          </a:prstGeom>
          <a:solidFill>
            <a:srgbClr val="9BBB59"/>
          </a:solidFill>
          <a:ln>
            <a:noFill/>
          </a:ln>
          <a:effectLst/>
          <a:scene3d>
            <a:camera prst="orthographicFront">
              <a:rot lat="0" lon="0" rev="0"/>
            </a:camera>
            <a:lightRig rig="contrasting" dir="t">
              <a:rot lat="0" lon="0" rev="7800000"/>
            </a:lightRig>
          </a:scene3d>
          <a:sp3d>
            <a:bevelT w="139700" h="139700"/>
          </a:sp3d>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2" name="TextBox 19"/>
          <p:cNvSpPr>
            <a:spLocks noChangeArrowheads="1"/>
          </p:cNvSpPr>
          <p:nvPr/>
        </p:nvSpPr>
        <p:spPr bwMode="auto">
          <a:xfrm>
            <a:off x="2152650" y="3539331"/>
            <a:ext cx="1204913"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100">
                <a:solidFill>
                  <a:schemeClr val="bg1"/>
                </a:solidFill>
                <a:latin typeface="方正兰亭粗黑_GBK" charset="-122"/>
                <a:sym typeface="宋体" panose="02010600030101010101" pitchFamily="2" charset="-122"/>
              </a:rPr>
              <a:t>计划完成：</a:t>
            </a:r>
            <a:r>
              <a:rPr lang="en-US" sz="1100">
                <a:solidFill>
                  <a:schemeClr val="bg1"/>
                </a:solidFill>
                <a:latin typeface="方正兰亭粗黑_GBK" charset="-122"/>
                <a:ea typeface="方正兰亭粗黑_GBK" charset="-122"/>
                <a:sym typeface="方正兰亭粗黑_GBK" charset="-122"/>
              </a:rPr>
              <a:t>56</a:t>
            </a:r>
            <a:r>
              <a:rPr lang="zh-CN" altLang="en-US" sz="1100">
                <a:solidFill>
                  <a:schemeClr val="bg1"/>
                </a:solidFill>
                <a:latin typeface="方正兰亭粗黑_GBK" charset="-122"/>
                <a:sym typeface="宋体" panose="02010600030101010101" pitchFamily="2" charset="-122"/>
              </a:rPr>
              <a:t>％</a:t>
            </a:r>
          </a:p>
        </p:txBody>
      </p:sp>
      <p:sp>
        <p:nvSpPr>
          <p:cNvPr id="13" name="TextBox 20"/>
          <p:cNvSpPr>
            <a:spLocks noChangeArrowheads="1"/>
          </p:cNvSpPr>
          <p:nvPr/>
        </p:nvSpPr>
        <p:spPr bwMode="auto">
          <a:xfrm>
            <a:off x="1763713" y="3899694"/>
            <a:ext cx="1576387"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100">
                <a:solidFill>
                  <a:schemeClr val="bg1"/>
                </a:solidFill>
                <a:latin typeface="方正兰亭粗黑_GBK" charset="-122"/>
                <a:sym typeface="宋体" panose="02010600030101010101" pitchFamily="2" charset="-122"/>
              </a:rPr>
              <a:t>实际完成数目：</a:t>
            </a:r>
            <a:r>
              <a:rPr lang="en-US" sz="1100">
                <a:solidFill>
                  <a:schemeClr val="bg1"/>
                </a:solidFill>
                <a:latin typeface="方正兰亭粗黑_GBK" charset="-122"/>
                <a:ea typeface="方正兰亭粗黑_GBK" charset="-122"/>
                <a:sym typeface="方正兰亭粗黑_GBK" charset="-122"/>
              </a:rPr>
              <a:t>820</a:t>
            </a:r>
            <a:r>
              <a:rPr lang="zh-CN" altLang="en-US" sz="1100">
                <a:solidFill>
                  <a:schemeClr val="bg1"/>
                </a:solidFill>
                <a:latin typeface="方正兰亭粗黑_GBK" charset="-122"/>
                <a:sym typeface="宋体" panose="02010600030101010101" pitchFamily="2" charset="-122"/>
              </a:rPr>
              <a:t>万</a:t>
            </a:r>
          </a:p>
        </p:txBody>
      </p:sp>
      <p:sp>
        <p:nvSpPr>
          <p:cNvPr id="14" name="TextBox 21"/>
          <p:cNvSpPr>
            <a:spLocks noChangeArrowheads="1"/>
          </p:cNvSpPr>
          <p:nvPr/>
        </p:nvSpPr>
        <p:spPr bwMode="auto">
          <a:xfrm>
            <a:off x="2195513" y="4325144"/>
            <a:ext cx="1157287"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100">
                <a:solidFill>
                  <a:schemeClr val="bg1"/>
                </a:solidFill>
                <a:latin typeface="方正兰亭粗黑_GBK" charset="-122"/>
                <a:sym typeface="宋体" panose="02010600030101010101" pitchFamily="2" charset="-122"/>
              </a:rPr>
              <a:t>回款数：</a:t>
            </a:r>
            <a:r>
              <a:rPr lang="en-US" sz="1100">
                <a:solidFill>
                  <a:schemeClr val="bg1"/>
                </a:solidFill>
                <a:latin typeface="方正兰亭粗黑_GBK" charset="-122"/>
                <a:ea typeface="方正兰亭粗黑_GBK" charset="-122"/>
                <a:sym typeface="方正兰亭粗黑_GBK" charset="-122"/>
              </a:rPr>
              <a:t>640</a:t>
            </a:r>
            <a:r>
              <a:rPr lang="zh-CN" altLang="en-US" sz="1100">
                <a:solidFill>
                  <a:schemeClr val="bg1"/>
                </a:solidFill>
                <a:latin typeface="方正兰亭粗黑_GBK" charset="-122"/>
                <a:sym typeface="宋体" panose="02010600030101010101" pitchFamily="2" charset="-122"/>
              </a:rPr>
              <a:t>万</a:t>
            </a:r>
          </a:p>
        </p:txBody>
      </p:sp>
      <p:sp>
        <p:nvSpPr>
          <p:cNvPr id="15" name="矩形 22"/>
          <p:cNvSpPr>
            <a:spLocks noChangeArrowheads="1"/>
          </p:cNvSpPr>
          <p:nvPr/>
        </p:nvSpPr>
        <p:spPr bwMode="auto">
          <a:xfrm>
            <a:off x="5508625" y="3539331"/>
            <a:ext cx="1692275" cy="227013"/>
          </a:xfrm>
          <a:prstGeom prst="rect">
            <a:avLst/>
          </a:prstGeom>
          <a:solidFill>
            <a:srgbClr val="C0504D"/>
          </a:solidFill>
          <a:ln>
            <a:noFill/>
          </a:ln>
          <a:effectLst/>
          <a:scene3d>
            <a:camera prst="orthographicFront">
              <a:rot lat="0" lon="0" rev="0"/>
            </a:camera>
            <a:lightRig rig="contrasting" dir="t">
              <a:rot lat="0" lon="0" rev="7800000"/>
            </a:lightRig>
          </a:scene3d>
          <a:sp3d>
            <a:bevelT w="139700" h="139700"/>
          </a:sp3d>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6" name="矩形 23"/>
          <p:cNvSpPr>
            <a:spLocks noChangeArrowheads="1"/>
          </p:cNvSpPr>
          <p:nvPr/>
        </p:nvSpPr>
        <p:spPr bwMode="auto">
          <a:xfrm>
            <a:off x="5519738" y="3899694"/>
            <a:ext cx="2652712" cy="227012"/>
          </a:xfrm>
          <a:prstGeom prst="rect">
            <a:avLst/>
          </a:prstGeom>
          <a:solidFill>
            <a:srgbClr val="8064A2"/>
          </a:solidFill>
          <a:ln>
            <a:noFill/>
          </a:ln>
          <a:effectLst/>
          <a:scene3d>
            <a:camera prst="orthographicFront">
              <a:rot lat="0" lon="0" rev="0"/>
            </a:camera>
            <a:lightRig rig="contrasting" dir="t">
              <a:rot lat="0" lon="0" rev="7800000"/>
            </a:lightRig>
          </a:scene3d>
          <a:sp3d>
            <a:bevelT w="139700" h="139700"/>
          </a:sp3d>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7" name="矩形 24"/>
          <p:cNvSpPr>
            <a:spLocks noChangeArrowheads="1"/>
          </p:cNvSpPr>
          <p:nvPr/>
        </p:nvSpPr>
        <p:spPr bwMode="auto">
          <a:xfrm>
            <a:off x="5508625" y="4320381"/>
            <a:ext cx="2159000" cy="227013"/>
          </a:xfrm>
          <a:prstGeom prst="rect">
            <a:avLst/>
          </a:prstGeom>
          <a:solidFill>
            <a:srgbClr val="9BBB59"/>
          </a:solidFill>
          <a:ln>
            <a:noFill/>
          </a:ln>
          <a:effectLst/>
          <a:scene3d>
            <a:camera prst="orthographicFront">
              <a:rot lat="0" lon="0" rev="0"/>
            </a:camera>
            <a:lightRig rig="contrasting" dir="t">
              <a:rot lat="0" lon="0" rev="7800000"/>
            </a:lightRig>
          </a:scene3d>
          <a:sp3d>
            <a:bevelT w="139700" h="139700"/>
          </a:sp3d>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8" name="TextBox 25"/>
          <p:cNvSpPr>
            <a:spLocks noChangeArrowheads="1"/>
          </p:cNvSpPr>
          <p:nvPr/>
        </p:nvSpPr>
        <p:spPr bwMode="auto">
          <a:xfrm>
            <a:off x="5716588" y="3539331"/>
            <a:ext cx="1204912"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100">
                <a:solidFill>
                  <a:schemeClr val="bg1"/>
                </a:solidFill>
                <a:latin typeface="方正兰亭粗黑_GBK" charset="-122"/>
                <a:sym typeface="宋体" panose="02010600030101010101" pitchFamily="2" charset="-122"/>
              </a:rPr>
              <a:t>计划完成：</a:t>
            </a:r>
            <a:r>
              <a:rPr lang="en-US" sz="1100">
                <a:solidFill>
                  <a:schemeClr val="bg1"/>
                </a:solidFill>
                <a:latin typeface="方正兰亭粗黑_GBK" charset="-122"/>
                <a:ea typeface="方正兰亭粗黑_GBK" charset="-122"/>
                <a:sym typeface="方正兰亭粗黑_GBK" charset="-122"/>
              </a:rPr>
              <a:t>56</a:t>
            </a:r>
            <a:r>
              <a:rPr lang="zh-CN" altLang="en-US" sz="1100">
                <a:solidFill>
                  <a:schemeClr val="bg1"/>
                </a:solidFill>
                <a:latin typeface="方正兰亭粗黑_GBK" charset="-122"/>
                <a:sym typeface="宋体" panose="02010600030101010101" pitchFamily="2" charset="-122"/>
              </a:rPr>
              <a:t>％</a:t>
            </a:r>
          </a:p>
        </p:txBody>
      </p:sp>
      <p:sp>
        <p:nvSpPr>
          <p:cNvPr id="19" name="TextBox 26"/>
          <p:cNvSpPr>
            <a:spLocks noChangeArrowheads="1"/>
          </p:cNvSpPr>
          <p:nvPr/>
        </p:nvSpPr>
        <p:spPr bwMode="auto">
          <a:xfrm>
            <a:off x="5724525" y="3899694"/>
            <a:ext cx="1576388"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100">
                <a:solidFill>
                  <a:schemeClr val="bg1"/>
                </a:solidFill>
                <a:latin typeface="方正兰亭粗黑_GBK" charset="-122"/>
                <a:sym typeface="宋体" panose="02010600030101010101" pitchFamily="2" charset="-122"/>
              </a:rPr>
              <a:t>实际完成数目：</a:t>
            </a:r>
            <a:r>
              <a:rPr lang="en-US" sz="1100">
                <a:solidFill>
                  <a:schemeClr val="bg1"/>
                </a:solidFill>
                <a:latin typeface="方正兰亭粗黑_GBK" charset="-122"/>
                <a:ea typeface="方正兰亭粗黑_GBK" charset="-122"/>
                <a:sym typeface="方正兰亭粗黑_GBK" charset="-122"/>
              </a:rPr>
              <a:t>820</a:t>
            </a:r>
            <a:r>
              <a:rPr lang="zh-CN" altLang="en-US" sz="1100">
                <a:solidFill>
                  <a:schemeClr val="bg1"/>
                </a:solidFill>
                <a:latin typeface="方正兰亭粗黑_GBK" charset="-122"/>
                <a:sym typeface="宋体" panose="02010600030101010101" pitchFamily="2" charset="-122"/>
              </a:rPr>
              <a:t>万</a:t>
            </a:r>
          </a:p>
        </p:txBody>
      </p:sp>
      <p:sp>
        <p:nvSpPr>
          <p:cNvPr id="20" name="TextBox 27"/>
          <p:cNvSpPr>
            <a:spLocks noChangeArrowheads="1"/>
          </p:cNvSpPr>
          <p:nvPr/>
        </p:nvSpPr>
        <p:spPr bwMode="auto">
          <a:xfrm>
            <a:off x="5735638" y="4325144"/>
            <a:ext cx="1157287"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100">
                <a:solidFill>
                  <a:schemeClr val="bg1"/>
                </a:solidFill>
                <a:latin typeface="方正兰亭粗黑_GBK" charset="-122"/>
                <a:sym typeface="宋体" panose="02010600030101010101" pitchFamily="2" charset="-122"/>
              </a:rPr>
              <a:t>回款数：</a:t>
            </a:r>
            <a:r>
              <a:rPr lang="en-US" sz="1100">
                <a:solidFill>
                  <a:schemeClr val="bg1"/>
                </a:solidFill>
                <a:latin typeface="方正兰亭粗黑_GBK" charset="-122"/>
                <a:ea typeface="方正兰亭粗黑_GBK" charset="-122"/>
                <a:sym typeface="方正兰亭粗黑_GBK" charset="-122"/>
              </a:rPr>
              <a:t>640</a:t>
            </a:r>
            <a:r>
              <a:rPr lang="zh-CN" altLang="en-US" sz="1100">
                <a:solidFill>
                  <a:schemeClr val="bg1"/>
                </a:solidFill>
                <a:latin typeface="方正兰亭粗黑_GBK" charset="-122"/>
                <a:sym typeface="宋体" panose="02010600030101010101" pitchFamily="2" charset="-122"/>
              </a:rPr>
              <a:t>万</a:t>
            </a:r>
          </a:p>
        </p:txBody>
      </p:sp>
      <p:sp>
        <p:nvSpPr>
          <p:cNvPr id="21" name="TextBox 28"/>
          <p:cNvSpPr>
            <a:spLocks noChangeArrowheads="1"/>
          </p:cNvSpPr>
          <p:nvPr/>
        </p:nvSpPr>
        <p:spPr bwMode="auto">
          <a:xfrm>
            <a:off x="4386634" y="2416969"/>
            <a:ext cx="54694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800" b="1" dirty="0">
                <a:solidFill>
                  <a:schemeClr val="bg1"/>
                </a:solidFill>
                <a:latin typeface="方正兰亭粗黑_GBK" charset="-122"/>
                <a:ea typeface="方正兰亭粗黑_GBK" charset="-122"/>
                <a:sym typeface="方正兰亭粗黑_GBK" charset="-122"/>
              </a:rPr>
              <a:t>VS</a:t>
            </a:r>
          </a:p>
        </p:txBody>
      </p:sp>
      <p:grpSp>
        <p:nvGrpSpPr>
          <p:cNvPr id="25" name="组合 24"/>
          <p:cNvGrpSpPr/>
          <p:nvPr/>
        </p:nvGrpSpPr>
        <p:grpSpPr>
          <a:xfrm>
            <a:off x="4161094" y="2261200"/>
            <a:ext cx="964688" cy="964688"/>
            <a:chOff x="1985887" y="1962468"/>
            <a:chExt cx="1284820" cy="1284820"/>
          </a:xfrm>
          <a:effectLst>
            <a:outerShdw blurRad="88900" dist="76200" dir="4800000" algn="t" rotWithShape="0">
              <a:prstClr val="black">
                <a:alpha val="25000"/>
              </a:prstClr>
            </a:outerShdw>
          </a:effectLst>
        </p:grpSpPr>
        <p:sp>
          <p:nvSpPr>
            <p:cNvPr id="26" name="椭圆 25"/>
            <p:cNvSpPr/>
            <p:nvPr/>
          </p:nvSpPr>
          <p:spPr>
            <a:xfrm rot="1245109">
              <a:off x="1985887" y="1962468"/>
              <a:ext cx="1284820" cy="1284820"/>
            </a:xfrm>
            <a:prstGeom prst="ellipse">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2700" cap="flat" cmpd="sng" algn="ctr">
              <a:solidFill>
                <a:sysClr val="window" lastClr="FFFFFF"/>
              </a:solidFill>
              <a:prstDash val="solid"/>
            </a:ln>
            <a:effectLst>
              <a:outerShdw blurRad="393700" dist="38100" dir="5400000" algn="t" rotWithShape="0">
                <a:schemeClr val="tx1">
                  <a:alpha val="37000"/>
                </a:schemeClr>
              </a:outerShdw>
            </a:effectLst>
          </p:spPr>
          <p:txBody>
            <a:bodyPr rtlCol="0" anchor="ctr"/>
            <a:lstStyle/>
            <a:p>
              <a:pPr marL="0" marR="0" lvl="0" indent="0" algn="ctr" defTabSz="914400" eaLnBrk="1" latinLnBrk="0" hangingPunct="1">
                <a:spcBef>
                  <a:spcPts val="0"/>
                </a:spcBef>
                <a:spcAft>
                  <a:spcPts val="0"/>
                </a:spcAft>
                <a:buClrTx/>
                <a:buSzTx/>
                <a:buFontTx/>
                <a:buNone/>
                <a:defRPr/>
              </a:pPr>
              <a:endParaRPr kumimoji="0" lang="en-US" sz="2000" b="1"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27" name="椭圆 26"/>
            <p:cNvSpPr/>
            <p:nvPr/>
          </p:nvSpPr>
          <p:spPr>
            <a:xfrm>
              <a:off x="2138192" y="2120635"/>
              <a:ext cx="970383" cy="970381"/>
            </a:xfrm>
            <a:prstGeom prst="ellipse">
              <a:avLst/>
            </a:prstGeom>
            <a:solidFill>
              <a:srgbClr val="4BACC6"/>
            </a:solidFill>
            <a:ln w="25400" cap="flat" cmpd="sng" algn="ctr">
              <a:noFill/>
              <a:prstDash val="solid"/>
            </a:ln>
            <a:effectLst>
              <a:innerShdw blurRad="139700" dist="50800" dir="13500000">
                <a:prstClr val="black">
                  <a:alpha val="45000"/>
                </a:prstClr>
              </a:inn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r>
                <a:rPr lang="en-US" altLang="zh-CN" sz="2000" b="1" dirty="0">
                  <a:solidFill>
                    <a:schemeClr val="bg1"/>
                  </a:solidFill>
                  <a:latin typeface="微软雅黑" panose="020B0503020204020204" pitchFamily="34" charset="-122"/>
                  <a:ea typeface="微软雅黑" panose="020B0503020204020204" pitchFamily="34" charset="-122"/>
                </a:rPr>
                <a:t>VS</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p:cTn id="12" dur="500" fill="hold"/>
                                        <p:tgtEl>
                                          <p:spTgt spid="25"/>
                                        </p:tgtEl>
                                        <p:attrNameLst>
                                          <p:attrName>ppt_w</p:attrName>
                                        </p:attrNameLst>
                                      </p:cBhvr>
                                      <p:tavLst>
                                        <p:tav tm="0">
                                          <p:val>
                                            <p:fltVal val="0"/>
                                          </p:val>
                                        </p:tav>
                                        <p:tav tm="100000">
                                          <p:val>
                                            <p:strVal val="#ppt_w"/>
                                          </p:val>
                                        </p:tav>
                                      </p:tavLst>
                                    </p:anim>
                                    <p:anim calcmode="lin" valueType="num">
                                      <p:cBhvr>
                                        <p:cTn id="13" dur="500" fill="hold"/>
                                        <p:tgtEl>
                                          <p:spTgt spid="25"/>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p:cTn id="17" dur="500" fill="hold"/>
                                        <p:tgtEl>
                                          <p:spTgt spid="21"/>
                                        </p:tgtEl>
                                        <p:attrNameLst>
                                          <p:attrName>ppt_x</p:attrName>
                                        </p:attrNameLst>
                                      </p:cBhvr>
                                      <p:tavLst>
                                        <p:tav tm="0">
                                          <p:val>
                                            <p:strVal val="#ppt_x"/>
                                          </p:val>
                                        </p:tav>
                                        <p:tav tm="100000">
                                          <p:val>
                                            <p:strVal val="#ppt_x"/>
                                          </p:val>
                                        </p:tav>
                                      </p:tavLst>
                                    </p:anim>
                                    <p:anim calcmode="lin" valueType="num">
                                      <p:cBhvr>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41" presetClass="entr" presetSubtype="0" fill="hold" grpId="0" nodeType="afterEffect">
                                  <p:stCondLst>
                                    <p:cond delay="0"/>
                                  </p:stCondLst>
                                  <p:iterate type="lt">
                                    <p:tmPct val="10000"/>
                                  </p:iterate>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6"/>
                                        </p:tgtEl>
                                        <p:attrNameLst>
                                          <p:attrName>ppt_y</p:attrName>
                                        </p:attrNameLst>
                                      </p:cBhvr>
                                      <p:tavLst>
                                        <p:tav tm="0">
                                          <p:val>
                                            <p:strVal val="#ppt_y"/>
                                          </p:val>
                                        </p:tav>
                                        <p:tav tm="100000">
                                          <p:val>
                                            <p:strVal val="#ppt_y"/>
                                          </p:val>
                                        </p:tav>
                                      </p:tavLst>
                                    </p:anim>
                                    <p:anim calcmode="lin" valueType="num">
                                      <p:cBhvr>
                                        <p:cTn id="24"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6"/>
                                        </p:tgtEl>
                                        <p:attrNameLst>
                                          <p:attrName>ppt_w</p:attrName>
                                        </p:attrNameLst>
                                      </p:cBhvr>
                                      <p:tavLst>
                                        <p:tav tm="0">
                                          <p:val>
                                            <p:strVal val="#ppt_w/10"/>
                                          </p:val>
                                        </p:tav>
                                        <p:tav tm="50000">
                                          <p:val>
                                            <p:strVal val="#ppt_w+.01"/>
                                          </p:val>
                                        </p:tav>
                                        <p:tav tm="100000">
                                          <p:val>
                                            <p:strVal val="#ppt_w"/>
                                          </p:val>
                                        </p:tav>
                                      </p:tavLst>
                                    </p:anim>
                                    <p:animEffect>
                                      <p:cBhvr>
                                        <p:cTn id="26" dur="500" tmFilter="0,0; .5, 1; 1, 1"/>
                                        <p:tgtEl>
                                          <p:spTgt spid="6"/>
                                        </p:tgtEl>
                                      </p:cBhvr>
                                    </p:animEffect>
                                  </p:childTnLst>
                                </p:cTn>
                              </p:par>
                            </p:childTnLst>
                          </p:cTn>
                        </p:par>
                        <p:par>
                          <p:cTn id="27" fill="hold">
                            <p:stCondLst>
                              <p:cond delay="2349"/>
                            </p:stCondLst>
                            <p:childTnLst>
                              <p:par>
                                <p:cTn id="28" presetID="2" presetClass="entr" presetSubtype="4"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500" fill="hold"/>
                                        <p:tgtEl>
                                          <p:spTgt spid="5"/>
                                        </p:tgtEl>
                                        <p:attrNameLst>
                                          <p:attrName>ppt_x</p:attrName>
                                        </p:attrNameLst>
                                      </p:cBhvr>
                                      <p:tavLst>
                                        <p:tav tm="0">
                                          <p:val>
                                            <p:strVal val="#ppt_x"/>
                                          </p:val>
                                        </p:tav>
                                        <p:tav tm="100000">
                                          <p:val>
                                            <p:strVal val="#ppt_x"/>
                                          </p:val>
                                        </p:tav>
                                      </p:tavLst>
                                    </p:anim>
                                    <p:anim calcmode="lin" valueType="num">
                                      <p:cBhvr>
                                        <p:cTn id="31" dur="500" fill="hold"/>
                                        <p:tgtEl>
                                          <p:spTgt spid="5"/>
                                        </p:tgtEl>
                                        <p:attrNameLst>
                                          <p:attrName>ppt_y</p:attrName>
                                        </p:attrNameLst>
                                      </p:cBhvr>
                                      <p:tavLst>
                                        <p:tav tm="0">
                                          <p:val>
                                            <p:strVal val="1+#ppt_h/2"/>
                                          </p:val>
                                        </p:tav>
                                        <p:tav tm="100000">
                                          <p:val>
                                            <p:strVal val="#ppt_y"/>
                                          </p:val>
                                        </p:tav>
                                      </p:tavLst>
                                    </p:anim>
                                  </p:childTnLst>
                                </p:cTn>
                              </p:par>
                            </p:childTnLst>
                          </p:cTn>
                        </p:par>
                        <p:par>
                          <p:cTn id="32" fill="hold">
                            <p:stCondLst>
                              <p:cond delay="2849"/>
                            </p:stCondLst>
                            <p:childTnLst>
                              <p:par>
                                <p:cTn id="33" presetID="41" presetClass="entr" presetSubtype="0" fill="hold" grpId="0" nodeType="afterEffect">
                                  <p:stCondLst>
                                    <p:cond delay="0"/>
                                  </p:stCondLst>
                                  <p:iterate type="lt">
                                    <p:tmPct val="10000"/>
                                  </p:iterate>
                                  <p:childTnLst>
                                    <p:set>
                                      <p:cBhvr>
                                        <p:cTn id="34" dur="1" fill="hold">
                                          <p:stCondLst>
                                            <p:cond delay="0"/>
                                          </p:stCondLst>
                                        </p:cTn>
                                        <p:tgtEl>
                                          <p:spTgt spid="7"/>
                                        </p:tgtEl>
                                        <p:attrNameLst>
                                          <p:attrName>style.visibility</p:attrName>
                                        </p:attrNameLst>
                                      </p:cBhvr>
                                      <p:to>
                                        <p:strVal val="visible"/>
                                      </p:to>
                                    </p:set>
                                    <p:anim calcmode="lin" valueType="num">
                                      <p:cBhvr>
                                        <p:cTn id="35"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36" dur="500" fill="hold"/>
                                        <p:tgtEl>
                                          <p:spTgt spid="7"/>
                                        </p:tgtEl>
                                        <p:attrNameLst>
                                          <p:attrName>ppt_y</p:attrName>
                                        </p:attrNameLst>
                                      </p:cBhvr>
                                      <p:tavLst>
                                        <p:tav tm="0">
                                          <p:val>
                                            <p:strVal val="#ppt_y"/>
                                          </p:val>
                                        </p:tav>
                                        <p:tav tm="100000">
                                          <p:val>
                                            <p:strVal val="#ppt_y"/>
                                          </p:val>
                                        </p:tav>
                                      </p:tavLst>
                                    </p:anim>
                                    <p:anim calcmode="lin" valueType="num">
                                      <p:cBhvr>
                                        <p:cTn id="37"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38" dur="500" fill="hold"/>
                                        <p:tgtEl>
                                          <p:spTgt spid="7"/>
                                        </p:tgtEl>
                                        <p:attrNameLst>
                                          <p:attrName>ppt_w</p:attrName>
                                        </p:attrNameLst>
                                      </p:cBhvr>
                                      <p:tavLst>
                                        <p:tav tm="0">
                                          <p:val>
                                            <p:strVal val="#ppt_w/10"/>
                                          </p:val>
                                        </p:tav>
                                        <p:tav tm="50000">
                                          <p:val>
                                            <p:strVal val="#ppt_w+.01"/>
                                          </p:val>
                                        </p:tav>
                                        <p:tav tm="100000">
                                          <p:val>
                                            <p:strVal val="#ppt_w"/>
                                          </p:val>
                                        </p:tav>
                                      </p:tavLst>
                                    </p:anim>
                                    <p:animEffect>
                                      <p:cBhvr>
                                        <p:cTn id="39" dur="500" tmFilter="0,0; .5, 1; 1, 1"/>
                                        <p:tgtEl>
                                          <p:spTgt spid="7"/>
                                        </p:tgtEl>
                                      </p:cBhvr>
                                    </p:animEffect>
                                  </p:childTnLst>
                                </p:cTn>
                              </p:par>
                            </p:childTnLst>
                          </p:cTn>
                        </p:par>
                        <p:par>
                          <p:cTn id="40" fill="hold">
                            <p:stCondLst>
                              <p:cond delay="3750"/>
                            </p:stCondLst>
                            <p:childTnLst>
                              <p:par>
                                <p:cTn id="41" presetID="2" presetClass="entr" presetSubtype="4" fill="hold" grpId="0"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500" fill="hold"/>
                                        <p:tgtEl>
                                          <p:spTgt spid="8"/>
                                        </p:tgtEl>
                                        <p:attrNameLst>
                                          <p:attrName>ppt_x</p:attrName>
                                        </p:attrNameLst>
                                      </p:cBhvr>
                                      <p:tavLst>
                                        <p:tav tm="0">
                                          <p:val>
                                            <p:strVal val="#ppt_x"/>
                                          </p:val>
                                        </p:tav>
                                        <p:tav tm="100000">
                                          <p:val>
                                            <p:strVal val="#ppt_x"/>
                                          </p:val>
                                        </p:tav>
                                      </p:tavLst>
                                    </p:anim>
                                    <p:anim calcmode="lin" valueType="num">
                                      <p:cBhvr>
                                        <p:cTn id="44" dur="500" fill="hold"/>
                                        <p:tgtEl>
                                          <p:spTgt spid="8"/>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2" presetClass="entr" presetSubtype="2"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p:cBhvr>
                                        <p:cTn id="48" dur="400"/>
                                        <p:tgtEl>
                                          <p:spTgt spid="9"/>
                                        </p:tgtEl>
                                      </p:cBhvr>
                                    </p:animEffect>
                                  </p:childTnLst>
                                </p:cTn>
                              </p:par>
                              <p:par>
                                <p:cTn id="49" presetID="22" presetClass="entr" presetSubtype="2" fill="hold" grpId="0" nodeType="withEffect">
                                  <p:stCondLst>
                                    <p:cond delay="0"/>
                                  </p:stCondLst>
                                  <p:childTnLst>
                                    <p:set>
                                      <p:cBhvr>
                                        <p:cTn id="50" dur="1" fill="hold">
                                          <p:stCondLst>
                                            <p:cond delay="0"/>
                                          </p:stCondLst>
                                        </p:cTn>
                                        <p:tgtEl>
                                          <p:spTgt spid="12"/>
                                        </p:tgtEl>
                                        <p:attrNameLst>
                                          <p:attrName>style.visibility</p:attrName>
                                        </p:attrNameLst>
                                      </p:cBhvr>
                                      <p:to>
                                        <p:strVal val="visible"/>
                                      </p:to>
                                    </p:set>
                                    <p:animEffect>
                                      <p:cBhvr>
                                        <p:cTn id="51" dur="500"/>
                                        <p:tgtEl>
                                          <p:spTgt spid="12"/>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18"/>
                                        </p:tgtEl>
                                        <p:attrNameLst>
                                          <p:attrName>style.visibility</p:attrName>
                                        </p:attrNameLst>
                                      </p:cBhvr>
                                      <p:to>
                                        <p:strVal val="visible"/>
                                      </p:to>
                                    </p:set>
                                    <p:animEffect>
                                      <p:cBhvr>
                                        <p:cTn id="54" dur="500"/>
                                        <p:tgtEl>
                                          <p:spTgt spid="18"/>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5"/>
                                        </p:tgtEl>
                                        <p:attrNameLst>
                                          <p:attrName>style.visibility</p:attrName>
                                        </p:attrNameLst>
                                      </p:cBhvr>
                                      <p:to>
                                        <p:strVal val="visible"/>
                                      </p:to>
                                    </p:set>
                                    <p:animEffect>
                                      <p:cBhvr>
                                        <p:cTn id="57" dur="500"/>
                                        <p:tgtEl>
                                          <p:spTgt spid="15"/>
                                        </p:tgtEl>
                                      </p:cBhvr>
                                    </p:animEffect>
                                  </p:childTnLst>
                                </p:cTn>
                              </p:par>
                            </p:childTnLst>
                          </p:cTn>
                        </p:par>
                        <p:par>
                          <p:cTn id="58" fill="hold">
                            <p:stCondLst>
                              <p:cond delay="4750"/>
                            </p:stCondLst>
                            <p:childTnLst>
                              <p:par>
                                <p:cTn id="59" presetID="22" presetClass="entr" presetSubtype="2"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p:cBhvr>
                                        <p:cTn id="61" dur="500"/>
                                        <p:tgtEl>
                                          <p:spTgt spid="10"/>
                                        </p:tgtEl>
                                      </p:cBhvr>
                                    </p:animEffect>
                                  </p:childTnLst>
                                </p:cTn>
                              </p:par>
                              <p:par>
                                <p:cTn id="62" presetID="22" presetClass="entr" presetSubtype="2" fill="hold" grpId="0" nodeType="withEffect">
                                  <p:stCondLst>
                                    <p:cond delay="0"/>
                                  </p:stCondLst>
                                  <p:childTnLst>
                                    <p:set>
                                      <p:cBhvr>
                                        <p:cTn id="63" dur="1" fill="hold">
                                          <p:stCondLst>
                                            <p:cond delay="0"/>
                                          </p:stCondLst>
                                        </p:cTn>
                                        <p:tgtEl>
                                          <p:spTgt spid="13"/>
                                        </p:tgtEl>
                                        <p:attrNameLst>
                                          <p:attrName>style.visibility</p:attrName>
                                        </p:attrNameLst>
                                      </p:cBhvr>
                                      <p:to>
                                        <p:strVal val="visible"/>
                                      </p:to>
                                    </p:set>
                                    <p:animEffect>
                                      <p:cBhvr>
                                        <p:cTn id="64" dur="500"/>
                                        <p:tgtEl>
                                          <p:spTgt spid="13"/>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16"/>
                                        </p:tgtEl>
                                        <p:attrNameLst>
                                          <p:attrName>style.visibility</p:attrName>
                                        </p:attrNameLst>
                                      </p:cBhvr>
                                      <p:to>
                                        <p:strVal val="visible"/>
                                      </p:to>
                                    </p:set>
                                    <p:animEffect>
                                      <p:cBhvr>
                                        <p:cTn id="67" dur="500"/>
                                        <p:tgtEl>
                                          <p:spTgt spid="16"/>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19"/>
                                        </p:tgtEl>
                                        <p:attrNameLst>
                                          <p:attrName>style.visibility</p:attrName>
                                        </p:attrNameLst>
                                      </p:cBhvr>
                                      <p:to>
                                        <p:strVal val="visible"/>
                                      </p:to>
                                    </p:set>
                                    <p:animEffect>
                                      <p:cBhvr>
                                        <p:cTn id="70" dur="500"/>
                                        <p:tgtEl>
                                          <p:spTgt spid="19"/>
                                        </p:tgtEl>
                                      </p:cBhvr>
                                    </p:animEffect>
                                  </p:childTnLst>
                                </p:cTn>
                              </p:par>
                            </p:childTnLst>
                          </p:cTn>
                        </p:par>
                        <p:par>
                          <p:cTn id="71" fill="hold">
                            <p:stCondLst>
                              <p:cond delay="5250"/>
                            </p:stCondLst>
                            <p:childTnLst>
                              <p:par>
                                <p:cTn id="72" presetID="22" presetClass="entr" presetSubtype="2" fill="hold" grpId="0" nodeType="afterEffect">
                                  <p:stCondLst>
                                    <p:cond delay="0"/>
                                  </p:stCondLst>
                                  <p:childTnLst>
                                    <p:set>
                                      <p:cBhvr>
                                        <p:cTn id="73" dur="1" fill="hold">
                                          <p:stCondLst>
                                            <p:cond delay="0"/>
                                          </p:stCondLst>
                                        </p:cTn>
                                        <p:tgtEl>
                                          <p:spTgt spid="14"/>
                                        </p:tgtEl>
                                        <p:attrNameLst>
                                          <p:attrName>style.visibility</p:attrName>
                                        </p:attrNameLst>
                                      </p:cBhvr>
                                      <p:to>
                                        <p:strVal val="visible"/>
                                      </p:to>
                                    </p:set>
                                    <p:animEffect>
                                      <p:cBhvr>
                                        <p:cTn id="74" dur="500"/>
                                        <p:tgtEl>
                                          <p:spTgt spid="14"/>
                                        </p:tgtEl>
                                      </p:cBhvr>
                                    </p:animEffect>
                                  </p:childTnLst>
                                </p:cTn>
                              </p:par>
                              <p:par>
                                <p:cTn id="75" presetID="22" presetClass="entr" presetSubtype="2" fill="hold" grpId="0" nodeType="withEffect">
                                  <p:stCondLst>
                                    <p:cond delay="0"/>
                                  </p:stCondLst>
                                  <p:childTnLst>
                                    <p:set>
                                      <p:cBhvr>
                                        <p:cTn id="76" dur="1" fill="hold">
                                          <p:stCondLst>
                                            <p:cond delay="0"/>
                                          </p:stCondLst>
                                        </p:cTn>
                                        <p:tgtEl>
                                          <p:spTgt spid="11"/>
                                        </p:tgtEl>
                                        <p:attrNameLst>
                                          <p:attrName>style.visibility</p:attrName>
                                        </p:attrNameLst>
                                      </p:cBhvr>
                                      <p:to>
                                        <p:strVal val="visible"/>
                                      </p:to>
                                    </p:set>
                                    <p:animEffect>
                                      <p:cBhvr>
                                        <p:cTn id="77" dur="500"/>
                                        <p:tgtEl>
                                          <p:spTgt spid="11"/>
                                        </p:tgtEl>
                                      </p:cBhvr>
                                    </p:animEffect>
                                  </p:childTnLst>
                                </p:cTn>
                              </p:par>
                              <p:par>
                                <p:cTn id="78" presetID="22" presetClass="entr" presetSubtype="8" fill="hold" grpId="0" nodeType="withEffect">
                                  <p:stCondLst>
                                    <p:cond delay="0"/>
                                  </p:stCondLst>
                                  <p:childTnLst>
                                    <p:set>
                                      <p:cBhvr>
                                        <p:cTn id="79" dur="1" fill="hold">
                                          <p:stCondLst>
                                            <p:cond delay="0"/>
                                          </p:stCondLst>
                                        </p:cTn>
                                        <p:tgtEl>
                                          <p:spTgt spid="17"/>
                                        </p:tgtEl>
                                        <p:attrNameLst>
                                          <p:attrName>style.visibility</p:attrName>
                                        </p:attrNameLst>
                                      </p:cBhvr>
                                      <p:to>
                                        <p:strVal val="visible"/>
                                      </p:to>
                                    </p:set>
                                    <p:animEffect>
                                      <p:cBhvr>
                                        <p:cTn id="80" dur="500"/>
                                        <p:tgtEl>
                                          <p:spTgt spid="17"/>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20"/>
                                        </p:tgtEl>
                                        <p:attrNameLst>
                                          <p:attrName>style.visibility</p:attrName>
                                        </p:attrNameLst>
                                      </p:cBhvr>
                                      <p:to>
                                        <p:strVal val="visible"/>
                                      </p:to>
                                    </p:set>
                                    <p:animEffect>
                                      <p:cBhvr>
                                        <p:cTn id="8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bldLvl="0" autoUpdateAnimBg="0"/>
      <p:bldP spid="6" grpId="0" bldLvl="0" autoUpdateAnimBg="0"/>
      <p:bldP spid="7" grpId="0" bldLvl="0" autoUpdateAnimBg="0"/>
      <p:bldP spid="8" grpId="0" bldLvl="0" autoUpdateAnimBg="0"/>
      <p:bldP spid="9" grpId="0" bldLvl="0" animBg="1" autoUpdateAnimBg="0"/>
      <p:bldP spid="10" grpId="0" bldLvl="0" animBg="1" autoUpdateAnimBg="0"/>
      <p:bldP spid="11" grpId="0" bldLvl="0" animBg="1" autoUpdateAnimBg="0"/>
      <p:bldP spid="12" grpId="0" bldLvl="0" autoUpdateAnimBg="0"/>
      <p:bldP spid="13" grpId="0" bldLvl="0" autoUpdateAnimBg="0"/>
      <p:bldP spid="14" grpId="0" bldLvl="0" autoUpdateAnimBg="0"/>
      <p:bldP spid="15" grpId="0" bldLvl="0" animBg="1" autoUpdateAnimBg="0"/>
      <p:bldP spid="16" grpId="0" bldLvl="0" animBg="1" autoUpdateAnimBg="0"/>
      <p:bldP spid="17" grpId="0" bldLvl="0" animBg="1" autoUpdateAnimBg="0"/>
      <p:bldP spid="18" grpId="0" bldLvl="0" autoUpdateAnimBg="0"/>
      <p:bldP spid="19" grpId="0" bldLvl="0" autoUpdateAnimBg="0"/>
      <p:bldP spid="20" grpId="0" bldLvl="0" autoUpdateAnimBg="0"/>
      <p:bldP spid="21" grpId="0" bldLvl="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第二部分  四项重点工作完成情况</a:t>
            </a:r>
          </a:p>
        </p:txBody>
      </p:sp>
      <p:grpSp>
        <p:nvGrpSpPr>
          <p:cNvPr id="143" name="Group 94"/>
          <p:cNvGrpSpPr/>
          <p:nvPr/>
        </p:nvGrpSpPr>
        <p:grpSpPr>
          <a:xfrm>
            <a:off x="2586633" y="926124"/>
            <a:ext cx="3970735" cy="3971925"/>
            <a:chOff x="2954336" y="1206696"/>
            <a:chExt cx="5294312" cy="5295904"/>
          </a:xfrm>
        </p:grpSpPr>
        <p:sp>
          <p:nvSpPr>
            <p:cNvPr id="144" name="Freeform 33"/>
            <p:cNvSpPr>
              <a:spLocks noEditPoints="1"/>
            </p:cNvSpPr>
            <p:nvPr/>
          </p:nvSpPr>
          <p:spPr bwMode="auto">
            <a:xfrm>
              <a:off x="3398836" y="1651196"/>
              <a:ext cx="4849812" cy="4851404"/>
            </a:xfrm>
            <a:custGeom>
              <a:avLst/>
              <a:gdLst>
                <a:gd name="T0" fmla="*/ 706 w 994"/>
                <a:gd name="T1" fmla="*/ 832 h 994"/>
                <a:gd name="T2" fmla="*/ 706 w 994"/>
                <a:gd name="T3" fmla="*/ 831 h 994"/>
                <a:gd name="T4" fmla="*/ 656 w 994"/>
                <a:gd name="T5" fmla="*/ 812 h 994"/>
                <a:gd name="T6" fmla="*/ 655 w 994"/>
                <a:gd name="T7" fmla="*/ 812 h 994"/>
                <a:gd name="T8" fmla="*/ 653 w 994"/>
                <a:gd name="T9" fmla="*/ 812 h 994"/>
                <a:gd name="T10" fmla="*/ 652 w 994"/>
                <a:gd name="T11" fmla="*/ 812 h 994"/>
                <a:gd name="T12" fmla="*/ 651 w 994"/>
                <a:gd name="T13" fmla="*/ 812 h 994"/>
                <a:gd name="T14" fmla="*/ 958 w 994"/>
                <a:gd name="T15" fmla="*/ 826 h 994"/>
                <a:gd name="T16" fmla="*/ 958 w 994"/>
                <a:gd name="T17" fmla="*/ 827 h 994"/>
                <a:gd name="T18" fmla="*/ 958 w 994"/>
                <a:gd name="T19" fmla="*/ 828 h 994"/>
                <a:gd name="T20" fmla="*/ 958 w 994"/>
                <a:gd name="T21" fmla="*/ 829 h 994"/>
                <a:gd name="T22" fmla="*/ 958 w 994"/>
                <a:gd name="T23" fmla="*/ 829 h 994"/>
                <a:gd name="T24" fmla="*/ 958 w 994"/>
                <a:gd name="T25" fmla="*/ 830 h 994"/>
                <a:gd name="T26" fmla="*/ 958 w 994"/>
                <a:gd name="T27" fmla="*/ 831 h 994"/>
                <a:gd name="T28" fmla="*/ 832 w 994"/>
                <a:gd name="T29" fmla="*/ 958 h 994"/>
                <a:gd name="T30" fmla="*/ 831 w 994"/>
                <a:gd name="T31" fmla="*/ 958 h 994"/>
                <a:gd name="T32" fmla="*/ 830 w 994"/>
                <a:gd name="T33" fmla="*/ 958 h 994"/>
                <a:gd name="T34" fmla="*/ 937 w 994"/>
                <a:gd name="T35" fmla="*/ 762 h 994"/>
                <a:gd name="T36" fmla="*/ 497 w 994"/>
                <a:gd name="T37" fmla="*/ 654 h 994"/>
                <a:gd name="T38" fmla="*/ 497 w 994"/>
                <a:gd name="T39" fmla="*/ 653 h 994"/>
                <a:gd name="T40" fmla="*/ 497 w 994"/>
                <a:gd name="T41" fmla="*/ 652 h 994"/>
                <a:gd name="T42" fmla="*/ 433 w 994"/>
                <a:gd name="T43" fmla="*/ 628 h 994"/>
                <a:gd name="T44" fmla="*/ 431 w 994"/>
                <a:gd name="T45" fmla="*/ 628 h 994"/>
                <a:gd name="T46" fmla="*/ 430 w 994"/>
                <a:gd name="T47" fmla="*/ 628 h 994"/>
                <a:gd name="T48" fmla="*/ 428 w 994"/>
                <a:gd name="T49" fmla="*/ 628 h 994"/>
                <a:gd name="T50" fmla="*/ 426 w 994"/>
                <a:gd name="T51" fmla="*/ 628 h 994"/>
                <a:gd name="T52" fmla="*/ 812 w 994"/>
                <a:gd name="T53" fmla="*/ 650 h 994"/>
                <a:gd name="T54" fmla="*/ 812 w 994"/>
                <a:gd name="T55" fmla="*/ 651 h 994"/>
                <a:gd name="T56" fmla="*/ 812 w 994"/>
                <a:gd name="T57" fmla="*/ 652 h 994"/>
                <a:gd name="T58" fmla="*/ 812 w 994"/>
                <a:gd name="T59" fmla="*/ 653 h 994"/>
                <a:gd name="T60" fmla="*/ 812 w 994"/>
                <a:gd name="T61" fmla="*/ 654 h 994"/>
                <a:gd name="T62" fmla="*/ 812 w 994"/>
                <a:gd name="T63" fmla="*/ 655 h 994"/>
                <a:gd name="T64" fmla="*/ 831 w 994"/>
                <a:gd name="T65" fmla="*/ 706 h 994"/>
                <a:gd name="T66" fmla="*/ 832 w 994"/>
                <a:gd name="T67" fmla="*/ 706 h 994"/>
                <a:gd name="T68" fmla="*/ 234 w 994"/>
                <a:gd name="T69" fmla="*/ 431 h 994"/>
                <a:gd name="T70" fmla="*/ 234 w 994"/>
                <a:gd name="T71" fmla="*/ 430 h 994"/>
                <a:gd name="T72" fmla="*/ 234 w 994"/>
                <a:gd name="T73" fmla="*/ 429 h 994"/>
                <a:gd name="T74" fmla="*/ 157 w 994"/>
                <a:gd name="T75" fmla="*/ 402 h 994"/>
                <a:gd name="T76" fmla="*/ 156 w 994"/>
                <a:gd name="T77" fmla="*/ 402 h 994"/>
                <a:gd name="T78" fmla="*/ 154 w 994"/>
                <a:gd name="T79" fmla="*/ 402 h 994"/>
                <a:gd name="T80" fmla="*/ 153 w 994"/>
                <a:gd name="T81" fmla="*/ 402 h 994"/>
                <a:gd name="T82" fmla="*/ 628 w 994"/>
                <a:gd name="T83" fmla="*/ 426 h 994"/>
                <a:gd name="T84" fmla="*/ 628 w 994"/>
                <a:gd name="T85" fmla="*/ 427 h 994"/>
                <a:gd name="T86" fmla="*/ 628 w 994"/>
                <a:gd name="T87" fmla="*/ 429 h 994"/>
                <a:gd name="T88" fmla="*/ 628 w 994"/>
                <a:gd name="T89" fmla="*/ 430 h 994"/>
                <a:gd name="T90" fmla="*/ 628 w 994"/>
                <a:gd name="T91" fmla="*/ 431 h 994"/>
                <a:gd name="T92" fmla="*/ 628 w 994"/>
                <a:gd name="T93" fmla="*/ 433 h 994"/>
                <a:gd name="T94" fmla="*/ 621 w 994"/>
                <a:gd name="T95" fmla="*/ 500 h 994"/>
                <a:gd name="T96" fmla="*/ 649 w 994"/>
                <a:gd name="T97" fmla="*/ 497 h 994"/>
                <a:gd name="T98" fmla="*/ 651 w 994"/>
                <a:gd name="T99" fmla="*/ 497 h 994"/>
                <a:gd name="T100" fmla="*/ 652 w 994"/>
                <a:gd name="T101" fmla="*/ 497 h 994"/>
                <a:gd name="T102" fmla="*/ 653 w 994"/>
                <a:gd name="T103" fmla="*/ 497 h 994"/>
                <a:gd name="T104" fmla="*/ 654 w 994"/>
                <a:gd name="T105" fmla="*/ 497 h 994"/>
                <a:gd name="T106" fmla="*/ 347 w 994"/>
                <a:gd name="T107" fmla="*/ 0 h 994"/>
                <a:gd name="T108" fmla="*/ 402 w 994"/>
                <a:gd name="T109" fmla="*/ 154 h 994"/>
                <a:gd name="T110" fmla="*/ 402 w 994"/>
                <a:gd name="T111" fmla="*/ 155 h 994"/>
                <a:gd name="T112" fmla="*/ 402 w 994"/>
                <a:gd name="T113" fmla="*/ 156 h 994"/>
                <a:gd name="T114" fmla="*/ 429 w 994"/>
                <a:gd name="T115" fmla="*/ 234 h 994"/>
                <a:gd name="T116" fmla="*/ 431 w 994"/>
                <a:gd name="T117" fmla="*/ 234 h 9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94" h="994">
                  <a:moveTo>
                    <a:pt x="562" y="782"/>
                  </a:moveTo>
                  <a:cubicBezTo>
                    <a:pt x="591" y="822"/>
                    <a:pt x="638" y="848"/>
                    <a:pt x="690" y="848"/>
                  </a:cubicBezTo>
                  <a:cubicBezTo>
                    <a:pt x="696" y="848"/>
                    <a:pt x="701" y="847"/>
                    <a:pt x="707" y="847"/>
                  </a:cubicBezTo>
                  <a:cubicBezTo>
                    <a:pt x="706" y="842"/>
                    <a:pt x="706" y="837"/>
                    <a:pt x="706" y="832"/>
                  </a:cubicBezTo>
                  <a:cubicBezTo>
                    <a:pt x="706" y="832"/>
                    <a:pt x="706" y="832"/>
                    <a:pt x="706" y="832"/>
                  </a:cubicBezTo>
                  <a:cubicBezTo>
                    <a:pt x="706" y="832"/>
                    <a:pt x="706" y="832"/>
                    <a:pt x="706" y="832"/>
                  </a:cubicBezTo>
                  <a:cubicBezTo>
                    <a:pt x="706" y="832"/>
                    <a:pt x="706" y="832"/>
                    <a:pt x="706" y="832"/>
                  </a:cubicBezTo>
                  <a:cubicBezTo>
                    <a:pt x="706" y="832"/>
                    <a:pt x="706" y="832"/>
                    <a:pt x="706" y="832"/>
                  </a:cubicBezTo>
                  <a:cubicBezTo>
                    <a:pt x="706" y="832"/>
                    <a:pt x="706" y="832"/>
                    <a:pt x="706" y="832"/>
                  </a:cubicBezTo>
                  <a:cubicBezTo>
                    <a:pt x="706" y="832"/>
                    <a:pt x="706" y="832"/>
                    <a:pt x="706" y="832"/>
                  </a:cubicBezTo>
                  <a:cubicBezTo>
                    <a:pt x="706" y="832"/>
                    <a:pt x="706" y="832"/>
                    <a:pt x="706" y="832"/>
                  </a:cubicBezTo>
                  <a:cubicBezTo>
                    <a:pt x="706" y="832"/>
                    <a:pt x="706" y="832"/>
                    <a:pt x="706" y="832"/>
                  </a:cubicBezTo>
                  <a:cubicBezTo>
                    <a:pt x="706" y="832"/>
                    <a:pt x="706" y="832"/>
                    <a:pt x="706" y="832"/>
                  </a:cubicBezTo>
                  <a:cubicBezTo>
                    <a:pt x="706" y="832"/>
                    <a:pt x="706" y="832"/>
                    <a:pt x="706" y="831"/>
                  </a:cubicBezTo>
                  <a:cubicBezTo>
                    <a:pt x="706" y="831"/>
                    <a:pt x="706" y="831"/>
                    <a:pt x="706" y="831"/>
                  </a:cubicBezTo>
                  <a:cubicBezTo>
                    <a:pt x="706" y="831"/>
                    <a:pt x="706" y="831"/>
                    <a:pt x="706" y="831"/>
                  </a:cubicBezTo>
                  <a:cubicBezTo>
                    <a:pt x="706" y="831"/>
                    <a:pt x="706" y="831"/>
                    <a:pt x="706" y="831"/>
                  </a:cubicBezTo>
                  <a:cubicBezTo>
                    <a:pt x="706" y="831"/>
                    <a:pt x="706" y="831"/>
                    <a:pt x="706" y="831"/>
                  </a:cubicBezTo>
                  <a:cubicBezTo>
                    <a:pt x="706" y="831"/>
                    <a:pt x="706" y="831"/>
                    <a:pt x="706" y="831"/>
                  </a:cubicBezTo>
                  <a:cubicBezTo>
                    <a:pt x="706" y="831"/>
                    <a:pt x="706" y="831"/>
                    <a:pt x="706" y="831"/>
                  </a:cubicBezTo>
                  <a:cubicBezTo>
                    <a:pt x="706" y="831"/>
                    <a:pt x="706" y="831"/>
                    <a:pt x="706" y="831"/>
                  </a:cubicBezTo>
                  <a:cubicBezTo>
                    <a:pt x="706" y="821"/>
                    <a:pt x="707" y="811"/>
                    <a:pt x="709" y="802"/>
                  </a:cubicBezTo>
                  <a:cubicBezTo>
                    <a:pt x="693" y="808"/>
                    <a:pt x="675" y="812"/>
                    <a:pt x="656" y="812"/>
                  </a:cubicBezTo>
                  <a:cubicBezTo>
                    <a:pt x="656" y="812"/>
                    <a:pt x="656" y="812"/>
                    <a:pt x="656" y="812"/>
                  </a:cubicBezTo>
                  <a:cubicBezTo>
                    <a:pt x="656" y="812"/>
                    <a:pt x="656" y="812"/>
                    <a:pt x="656" y="812"/>
                  </a:cubicBezTo>
                  <a:cubicBezTo>
                    <a:pt x="656" y="812"/>
                    <a:pt x="656" y="812"/>
                    <a:pt x="656" y="812"/>
                  </a:cubicBezTo>
                  <a:cubicBezTo>
                    <a:pt x="656" y="812"/>
                    <a:pt x="656" y="812"/>
                    <a:pt x="656" y="812"/>
                  </a:cubicBezTo>
                  <a:cubicBezTo>
                    <a:pt x="656" y="812"/>
                    <a:pt x="656" y="812"/>
                    <a:pt x="656" y="812"/>
                  </a:cubicBezTo>
                  <a:cubicBezTo>
                    <a:pt x="656" y="812"/>
                    <a:pt x="656" y="812"/>
                    <a:pt x="656" y="812"/>
                  </a:cubicBezTo>
                  <a:cubicBezTo>
                    <a:pt x="655" y="812"/>
                    <a:pt x="655" y="812"/>
                    <a:pt x="655" y="812"/>
                  </a:cubicBezTo>
                  <a:cubicBezTo>
                    <a:pt x="655" y="812"/>
                    <a:pt x="655" y="812"/>
                    <a:pt x="655" y="812"/>
                  </a:cubicBezTo>
                  <a:cubicBezTo>
                    <a:pt x="655" y="812"/>
                    <a:pt x="655" y="812"/>
                    <a:pt x="655" y="812"/>
                  </a:cubicBezTo>
                  <a:cubicBezTo>
                    <a:pt x="655" y="812"/>
                    <a:pt x="655" y="812"/>
                    <a:pt x="655" y="812"/>
                  </a:cubicBezTo>
                  <a:cubicBezTo>
                    <a:pt x="655" y="812"/>
                    <a:pt x="655" y="812"/>
                    <a:pt x="655" y="812"/>
                  </a:cubicBezTo>
                  <a:cubicBezTo>
                    <a:pt x="655" y="812"/>
                    <a:pt x="655" y="812"/>
                    <a:pt x="655" y="812"/>
                  </a:cubicBezTo>
                  <a:cubicBezTo>
                    <a:pt x="655" y="812"/>
                    <a:pt x="655" y="812"/>
                    <a:pt x="655" y="812"/>
                  </a:cubicBezTo>
                  <a:cubicBezTo>
                    <a:pt x="654" y="812"/>
                    <a:pt x="654" y="812"/>
                    <a:pt x="654" y="812"/>
                  </a:cubicBezTo>
                  <a:cubicBezTo>
                    <a:pt x="654" y="812"/>
                    <a:pt x="654" y="812"/>
                    <a:pt x="654" y="812"/>
                  </a:cubicBezTo>
                  <a:cubicBezTo>
                    <a:pt x="654" y="812"/>
                    <a:pt x="654" y="812"/>
                    <a:pt x="654" y="812"/>
                  </a:cubicBezTo>
                  <a:cubicBezTo>
                    <a:pt x="654" y="812"/>
                    <a:pt x="654" y="812"/>
                    <a:pt x="654" y="812"/>
                  </a:cubicBezTo>
                  <a:cubicBezTo>
                    <a:pt x="654" y="812"/>
                    <a:pt x="654" y="812"/>
                    <a:pt x="654" y="812"/>
                  </a:cubicBezTo>
                  <a:cubicBezTo>
                    <a:pt x="654" y="812"/>
                    <a:pt x="654" y="812"/>
                    <a:pt x="654" y="812"/>
                  </a:cubicBezTo>
                  <a:cubicBezTo>
                    <a:pt x="654" y="812"/>
                    <a:pt x="654" y="812"/>
                    <a:pt x="654" y="812"/>
                  </a:cubicBezTo>
                  <a:cubicBezTo>
                    <a:pt x="654" y="812"/>
                    <a:pt x="654" y="812"/>
                    <a:pt x="654" y="812"/>
                  </a:cubicBezTo>
                  <a:cubicBezTo>
                    <a:pt x="653" y="812"/>
                    <a:pt x="653" y="812"/>
                    <a:pt x="653" y="812"/>
                  </a:cubicBezTo>
                  <a:cubicBezTo>
                    <a:pt x="653" y="812"/>
                    <a:pt x="653" y="812"/>
                    <a:pt x="653" y="812"/>
                  </a:cubicBezTo>
                  <a:cubicBezTo>
                    <a:pt x="653" y="812"/>
                    <a:pt x="653" y="812"/>
                    <a:pt x="653" y="812"/>
                  </a:cubicBezTo>
                  <a:cubicBezTo>
                    <a:pt x="653" y="812"/>
                    <a:pt x="653" y="812"/>
                    <a:pt x="653" y="812"/>
                  </a:cubicBezTo>
                  <a:cubicBezTo>
                    <a:pt x="653" y="812"/>
                    <a:pt x="653" y="812"/>
                    <a:pt x="653" y="812"/>
                  </a:cubicBezTo>
                  <a:cubicBezTo>
                    <a:pt x="653" y="812"/>
                    <a:pt x="653" y="812"/>
                    <a:pt x="653" y="812"/>
                  </a:cubicBezTo>
                  <a:cubicBezTo>
                    <a:pt x="653" y="812"/>
                    <a:pt x="653" y="812"/>
                    <a:pt x="653" y="812"/>
                  </a:cubicBezTo>
                  <a:cubicBezTo>
                    <a:pt x="653" y="812"/>
                    <a:pt x="652" y="812"/>
                    <a:pt x="652" y="812"/>
                  </a:cubicBezTo>
                  <a:cubicBezTo>
                    <a:pt x="652" y="812"/>
                    <a:pt x="652" y="812"/>
                    <a:pt x="652" y="812"/>
                  </a:cubicBezTo>
                  <a:cubicBezTo>
                    <a:pt x="652" y="812"/>
                    <a:pt x="652" y="812"/>
                    <a:pt x="652" y="812"/>
                  </a:cubicBezTo>
                  <a:cubicBezTo>
                    <a:pt x="652" y="812"/>
                    <a:pt x="652" y="812"/>
                    <a:pt x="652" y="812"/>
                  </a:cubicBezTo>
                  <a:cubicBezTo>
                    <a:pt x="652" y="812"/>
                    <a:pt x="652" y="812"/>
                    <a:pt x="652" y="812"/>
                  </a:cubicBezTo>
                  <a:cubicBezTo>
                    <a:pt x="652" y="812"/>
                    <a:pt x="652" y="812"/>
                    <a:pt x="652" y="812"/>
                  </a:cubicBezTo>
                  <a:cubicBezTo>
                    <a:pt x="652" y="812"/>
                    <a:pt x="652" y="812"/>
                    <a:pt x="652" y="812"/>
                  </a:cubicBezTo>
                  <a:cubicBezTo>
                    <a:pt x="652" y="812"/>
                    <a:pt x="652" y="812"/>
                    <a:pt x="652" y="812"/>
                  </a:cubicBezTo>
                  <a:cubicBezTo>
                    <a:pt x="652" y="812"/>
                    <a:pt x="651" y="812"/>
                    <a:pt x="651" y="812"/>
                  </a:cubicBezTo>
                  <a:cubicBezTo>
                    <a:pt x="651" y="812"/>
                    <a:pt x="651" y="812"/>
                    <a:pt x="651" y="812"/>
                  </a:cubicBezTo>
                  <a:cubicBezTo>
                    <a:pt x="651" y="812"/>
                    <a:pt x="651" y="812"/>
                    <a:pt x="651" y="812"/>
                  </a:cubicBezTo>
                  <a:cubicBezTo>
                    <a:pt x="651" y="812"/>
                    <a:pt x="651" y="812"/>
                    <a:pt x="651" y="812"/>
                  </a:cubicBezTo>
                  <a:cubicBezTo>
                    <a:pt x="651" y="812"/>
                    <a:pt x="651" y="812"/>
                    <a:pt x="651" y="812"/>
                  </a:cubicBezTo>
                  <a:cubicBezTo>
                    <a:pt x="651" y="812"/>
                    <a:pt x="651" y="812"/>
                    <a:pt x="651" y="812"/>
                  </a:cubicBezTo>
                  <a:cubicBezTo>
                    <a:pt x="651" y="812"/>
                    <a:pt x="651" y="812"/>
                    <a:pt x="650" y="812"/>
                  </a:cubicBezTo>
                  <a:cubicBezTo>
                    <a:pt x="650" y="812"/>
                    <a:pt x="650" y="812"/>
                    <a:pt x="650" y="812"/>
                  </a:cubicBezTo>
                  <a:cubicBezTo>
                    <a:pt x="650" y="812"/>
                    <a:pt x="650" y="812"/>
                    <a:pt x="650" y="812"/>
                  </a:cubicBezTo>
                  <a:cubicBezTo>
                    <a:pt x="650" y="812"/>
                    <a:pt x="650" y="812"/>
                    <a:pt x="650" y="812"/>
                  </a:cubicBezTo>
                  <a:cubicBezTo>
                    <a:pt x="617" y="811"/>
                    <a:pt x="587" y="800"/>
                    <a:pt x="562" y="782"/>
                  </a:cubicBezTo>
                  <a:moveTo>
                    <a:pt x="937" y="762"/>
                  </a:moveTo>
                  <a:cubicBezTo>
                    <a:pt x="949" y="781"/>
                    <a:pt x="957" y="802"/>
                    <a:pt x="958" y="826"/>
                  </a:cubicBezTo>
                  <a:cubicBezTo>
                    <a:pt x="958" y="826"/>
                    <a:pt x="958" y="826"/>
                    <a:pt x="958" y="826"/>
                  </a:cubicBezTo>
                  <a:cubicBezTo>
                    <a:pt x="958" y="826"/>
                    <a:pt x="958" y="826"/>
                    <a:pt x="958" y="826"/>
                  </a:cubicBezTo>
                  <a:cubicBezTo>
                    <a:pt x="958" y="826"/>
                    <a:pt x="958" y="826"/>
                    <a:pt x="958" y="826"/>
                  </a:cubicBezTo>
                  <a:cubicBezTo>
                    <a:pt x="958" y="826"/>
                    <a:pt x="958" y="826"/>
                    <a:pt x="958" y="826"/>
                  </a:cubicBezTo>
                  <a:cubicBezTo>
                    <a:pt x="958" y="826"/>
                    <a:pt x="958" y="826"/>
                    <a:pt x="958" y="826"/>
                  </a:cubicBezTo>
                  <a:cubicBezTo>
                    <a:pt x="958" y="826"/>
                    <a:pt x="958" y="826"/>
                    <a:pt x="958" y="826"/>
                  </a:cubicBezTo>
                  <a:cubicBezTo>
                    <a:pt x="958" y="826"/>
                    <a:pt x="958" y="826"/>
                    <a:pt x="958" y="826"/>
                  </a:cubicBezTo>
                  <a:cubicBezTo>
                    <a:pt x="958" y="827"/>
                    <a:pt x="958" y="827"/>
                    <a:pt x="958" y="827"/>
                  </a:cubicBezTo>
                  <a:cubicBezTo>
                    <a:pt x="958" y="827"/>
                    <a:pt x="958" y="827"/>
                    <a:pt x="958" y="827"/>
                  </a:cubicBezTo>
                  <a:cubicBezTo>
                    <a:pt x="958" y="827"/>
                    <a:pt x="958" y="827"/>
                    <a:pt x="958" y="827"/>
                  </a:cubicBezTo>
                  <a:cubicBezTo>
                    <a:pt x="958" y="827"/>
                    <a:pt x="958" y="827"/>
                    <a:pt x="958" y="827"/>
                  </a:cubicBezTo>
                  <a:cubicBezTo>
                    <a:pt x="958" y="827"/>
                    <a:pt x="958" y="827"/>
                    <a:pt x="958" y="827"/>
                  </a:cubicBezTo>
                  <a:cubicBezTo>
                    <a:pt x="958" y="827"/>
                    <a:pt x="958" y="827"/>
                    <a:pt x="958" y="827"/>
                  </a:cubicBezTo>
                  <a:cubicBezTo>
                    <a:pt x="958" y="827"/>
                    <a:pt x="958" y="827"/>
                    <a:pt x="958" y="827"/>
                  </a:cubicBezTo>
                  <a:cubicBezTo>
                    <a:pt x="958" y="827"/>
                    <a:pt x="958" y="827"/>
                    <a:pt x="958" y="827"/>
                  </a:cubicBezTo>
                  <a:cubicBezTo>
                    <a:pt x="958" y="827"/>
                    <a:pt x="958" y="827"/>
                    <a:pt x="958" y="827"/>
                  </a:cubicBezTo>
                  <a:cubicBezTo>
                    <a:pt x="958" y="827"/>
                    <a:pt x="958" y="828"/>
                    <a:pt x="958" y="828"/>
                  </a:cubicBezTo>
                  <a:cubicBezTo>
                    <a:pt x="958" y="828"/>
                    <a:pt x="958" y="828"/>
                    <a:pt x="958" y="828"/>
                  </a:cubicBezTo>
                  <a:cubicBezTo>
                    <a:pt x="958" y="828"/>
                    <a:pt x="958" y="828"/>
                    <a:pt x="958" y="828"/>
                  </a:cubicBezTo>
                  <a:cubicBezTo>
                    <a:pt x="958" y="828"/>
                    <a:pt x="958" y="828"/>
                    <a:pt x="958" y="828"/>
                  </a:cubicBezTo>
                  <a:cubicBezTo>
                    <a:pt x="958" y="828"/>
                    <a:pt x="958" y="828"/>
                    <a:pt x="958" y="828"/>
                  </a:cubicBezTo>
                  <a:cubicBezTo>
                    <a:pt x="958" y="828"/>
                    <a:pt x="958" y="828"/>
                    <a:pt x="958" y="828"/>
                  </a:cubicBezTo>
                  <a:cubicBezTo>
                    <a:pt x="958" y="828"/>
                    <a:pt x="958" y="828"/>
                    <a:pt x="958" y="828"/>
                  </a:cubicBezTo>
                  <a:cubicBezTo>
                    <a:pt x="958" y="828"/>
                    <a:pt x="958" y="828"/>
                    <a:pt x="958" y="828"/>
                  </a:cubicBezTo>
                  <a:cubicBezTo>
                    <a:pt x="958" y="828"/>
                    <a:pt x="958" y="828"/>
                    <a:pt x="958" y="828"/>
                  </a:cubicBezTo>
                  <a:cubicBezTo>
                    <a:pt x="958" y="828"/>
                    <a:pt x="958" y="828"/>
                    <a:pt x="958" y="828"/>
                  </a:cubicBezTo>
                  <a:cubicBezTo>
                    <a:pt x="958" y="829"/>
                    <a:pt x="958" y="829"/>
                    <a:pt x="958" y="829"/>
                  </a:cubicBezTo>
                  <a:cubicBezTo>
                    <a:pt x="958" y="829"/>
                    <a:pt x="958" y="829"/>
                    <a:pt x="958" y="829"/>
                  </a:cubicBezTo>
                  <a:cubicBezTo>
                    <a:pt x="958" y="829"/>
                    <a:pt x="958" y="829"/>
                    <a:pt x="958" y="829"/>
                  </a:cubicBezTo>
                  <a:cubicBezTo>
                    <a:pt x="958" y="829"/>
                    <a:pt x="958" y="829"/>
                    <a:pt x="958" y="829"/>
                  </a:cubicBezTo>
                  <a:cubicBezTo>
                    <a:pt x="958" y="829"/>
                    <a:pt x="958" y="829"/>
                    <a:pt x="958" y="829"/>
                  </a:cubicBezTo>
                  <a:cubicBezTo>
                    <a:pt x="958" y="829"/>
                    <a:pt x="958" y="829"/>
                    <a:pt x="958" y="829"/>
                  </a:cubicBezTo>
                  <a:cubicBezTo>
                    <a:pt x="958" y="829"/>
                    <a:pt x="958" y="829"/>
                    <a:pt x="958" y="829"/>
                  </a:cubicBezTo>
                  <a:cubicBezTo>
                    <a:pt x="958" y="829"/>
                    <a:pt x="958" y="829"/>
                    <a:pt x="958" y="829"/>
                  </a:cubicBezTo>
                  <a:cubicBezTo>
                    <a:pt x="958" y="829"/>
                    <a:pt x="958" y="829"/>
                    <a:pt x="958" y="829"/>
                  </a:cubicBezTo>
                  <a:cubicBezTo>
                    <a:pt x="958" y="829"/>
                    <a:pt x="958" y="829"/>
                    <a:pt x="958" y="829"/>
                  </a:cubicBezTo>
                  <a:cubicBezTo>
                    <a:pt x="958" y="830"/>
                    <a:pt x="958" y="830"/>
                    <a:pt x="958" y="830"/>
                  </a:cubicBezTo>
                  <a:cubicBezTo>
                    <a:pt x="958" y="830"/>
                    <a:pt x="958" y="830"/>
                    <a:pt x="958" y="830"/>
                  </a:cubicBezTo>
                  <a:cubicBezTo>
                    <a:pt x="958" y="830"/>
                    <a:pt x="958" y="830"/>
                    <a:pt x="958" y="830"/>
                  </a:cubicBezTo>
                  <a:cubicBezTo>
                    <a:pt x="958" y="830"/>
                    <a:pt x="958" y="830"/>
                    <a:pt x="958" y="830"/>
                  </a:cubicBezTo>
                  <a:cubicBezTo>
                    <a:pt x="958" y="830"/>
                    <a:pt x="958" y="830"/>
                    <a:pt x="958" y="830"/>
                  </a:cubicBezTo>
                  <a:cubicBezTo>
                    <a:pt x="958" y="830"/>
                    <a:pt x="958" y="830"/>
                    <a:pt x="958" y="830"/>
                  </a:cubicBezTo>
                  <a:cubicBezTo>
                    <a:pt x="958" y="830"/>
                    <a:pt x="958" y="830"/>
                    <a:pt x="958" y="830"/>
                  </a:cubicBezTo>
                  <a:cubicBezTo>
                    <a:pt x="958" y="830"/>
                    <a:pt x="958" y="830"/>
                    <a:pt x="958" y="830"/>
                  </a:cubicBezTo>
                  <a:cubicBezTo>
                    <a:pt x="958" y="830"/>
                    <a:pt x="958" y="830"/>
                    <a:pt x="958" y="830"/>
                  </a:cubicBezTo>
                  <a:cubicBezTo>
                    <a:pt x="958" y="830"/>
                    <a:pt x="958" y="830"/>
                    <a:pt x="958" y="830"/>
                  </a:cubicBezTo>
                  <a:cubicBezTo>
                    <a:pt x="958" y="831"/>
                    <a:pt x="958" y="831"/>
                    <a:pt x="958" y="831"/>
                  </a:cubicBezTo>
                  <a:cubicBezTo>
                    <a:pt x="958" y="831"/>
                    <a:pt x="958" y="831"/>
                    <a:pt x="958" y="831"/>
                  </a:cubicBezTo>
                  <a:cubicBezTo>
                    <a:pt x="958" y="831"/>
                    <a:pt x="958" y="831"/>
                    <a:pt x="958" y="831"/>
                  </a:cubicBezTo>
                  <a:cubicBezTo>
                    <a:pt x="958" y="831"/>
                    <a:pt x="958" y="831"/>
                    <a:pt x="958" y="831"/>
                  </a:cubicBezTo>
                  <a:cubicBezTo>
                    <a:pt x="958" y="831"/>
                    <a:pt x="958" y="831"/>
                    <a:pt x="958" y="831"/>
                  </a:cubicBezTo>
                  <a:cubicBezTo>
                    <a:pt x="958" y="831"/>
                    <a:pt x="958" y="831"/>
                    <a:pt x="958" y="831"/>
                  </a:cubicBezTo>
                  <a:cubicBezTo>
                    <a:pt x="958" y="831"/>
                    <a:pt x="958" y="831"/>
                    <a:pt x="958" y="831"/>
                  </a:cubicBezTo>
                  <a:cubicBezTo>
                    <a:pt x="958" y="831"/>
                    <a:pt x="958" y="831"/>
                    <a:pt x="958" y="831"/>
                  </a:cubicBezTo>
                  <a:cubicBezTo>
                    <a:pt x="958" y="831"/>
                    <a:pt x="958" y="831"/>
                    <a:pt x="958" y="831"/>
                  </a:cubicBezTo>
                  <a:cubicBezTo>
                    <a:pt x="958" y="831"/>
                    <a:pt x="958" y="831"/>
                    <a:pt x="958" y="831"/>
                  </a:cubicBezTo>
                  <a:cubicBezTo>
                    <a:pt x="958" y="832"/>
                    <a:pt x="958" y="832"/>
                    <a:pt x="958" y="832"/>
                  </a:cubicBezTo>
                  <a:cubicBezTo>
                    <a:pt x="958" y="832"/>
                    <a:pt x="958" y="832"/>
                    <a:pt x="958" y="832"/>
                  </a:cubicBezTo>
                  <a:cubicBezTo>
                    <a:pt x="958" y="832"/>
                    <a:pt x="958" y="832"/>
                    <a:pt x="958" y="832"/>
                  </a:cubicBezTo>
                  <a:cubicBezTo>
                    <a:pt x="958" y="832"/>
                    <a:pt x="958" y="832"/>
                    <a:pt x="958" y="832"/>
                  </a:cubicBezTo>
                  <a:cubicBezTo>
                    <a:pt x="958" y="901"/>
                    <a:pt x="902" y="958"/>
                    <a:pt x="832" y="958"/>
                  </a:cubicBezTo>
                  <a:cubicBezTo>
                    <a:pt x="832" y="958"/>
                    <a:pt x="832" y="958"/>
                    <a:pt x="832" y="958"/>
                  </a:cubicBezTo>
                  <a:cubicBezTo>
                    <a:pt x="832" y="958"/>
                    <a:pt x="832" y="958"/>
                    <a:pt x="832" y="958"/>
                  </a:cubicBezTo>
                  <a:cubicBezTo>
                    <a:pt x="832" y="958"/>
                    <a:pt x="832" y="958"/>
                    <a:pt x="832" y="958"/>
                  </a:cubicBezTo>
                  <a:cubicBezTo>
                    <a:pt x="832" y="958"/>
                    <a:pt x="832" y="958"/>
                    <a:pt x="832" y="958"/>
                  </a:cubicBezTo>
                  <a:cubicBezTo>
                    <a:pt x="832" y="958"/>
                    <a:pt x="831" y="958"/>
                    <a:pt x="831" y="958"/>
                  </a:cubicBezTo>
                  <a:cubicBezTo>
                    <a:pt x="831" y="958"/>
                    <a:pt x="831" y="958"/>
                    <a:pt x="831" y="958"/>
                  </a:cubicBezTo>
                  <a:cubicBezTo>
                    <a:pt x="831" y="958"/>
                    <a:pt x="831" y="958"/>
                    <a:pt x="831" y="958"/>
                  </a:cubicBezTo>
                  <a:cubicBezTo>
                    <a:pt x="831" y="958"/>
                    <a:pt x="831" y="958"/>
                    <a:pt x="831" y="958"/>
                  </a:cubicBezTo>
                  <a:cubicBezTo>
                    <a:pt x="831" y="958"/>
                    <a:pt x="831" y="958"/>
                    <a:pt x="831" y="958"/>
                  </a:cubicBezTo>
                  <a:cubicBezTo>
                    <a:pt x="831" y="958"/>
                    <a:pt x="831" y="958"/>
                    <a:pt x="831" y="958"/>
                  </a:cubicBezTo>
                  <a:cubicBezTo>
                    <a:pt x="831" y="958"/>
                    <a:pt x="831" y="958"/>
                    <a:pt x="831" y="958"/>
                  </a:cubicBezTo>
                  <a:cubicBezTo>
                    <a:pt x="831" y="958"/>
                    <a:pt x="831" y="958"/>
                    <a:pt x="831" y="958"/>
                  </a:cubicBezTo>
                  <a:cubicBezTo>
                    <a:pt x="831" y="958"/>
                    <a:pt x="831" y="958"/>
                    <a:pt x="831" y="958"/>
                  </a:cubicBezTo>
                  <a:cubicBezTo>
                    <a:pt x="831" y="958"/>
                    <a:pt x="831" y="958"/>
                    <a:pt x="831" y="958"/>
                  </a:cubicBezTo>
                  <a:cubicBezTo>
                    <a:pt x="831" y="958"/>
                    <a:pt x="830" y="958"/>
                    <a:pt x="830" y="958"/>
                  </a:cubicBezTo>
                  <a:cubicBezTo>
                    <a:pt x="830" y="958"/>
                    <a:pt x="830" y="958"/>
                    <a:pt x="830" y="958"/>
                  </a:cubicBezTo>
                  <a:cubicBezTo>
                    <a:pt x="830" y="958"/>
                    <a:pt x="830" y="958"/>
                    <a:pt x="830" y="958"/>
                  </a:cubicBezTo>
                  <a:cubicBezTo>
                    <a:pt x="830" y="958"/>
                    <a:pt x="830" y="958"/>
                    <a:pt x="830" y="958"/>
                  </a:cubicBezTo>
                  <a:cubicBezTo>
                    <a:pt x="830" y="958"/>
                    <a:pt x="830" y="958"/>
                    <a:pt x="830" y="958"/>
                  </a:cubicBezTo>
                  <a:cubicBezTo>
                    <a:pt x="830" y="958"/>
                    <a:pt x="830" y="958"/>
                    <a:pt x="830" y="958"/>
                  </a:cubicBezTo>
                  <a:cubicBezTo>
                    <a:pt x="830" y="958"/>
                    <a:pt x="830" y="958"/>
                    <a:pt x="830" y="958"/>
                  </a:cubicBezTo>
                  <a:cubicBezTo>
                    <a:pt x="830" y="958"/>
                    <a:pt x="830" y="958"/>
                    <a:pt x="830" y="958"/>
                  </a:cubicBezTo>
                  <a:cubicBezTo>
                    <a:pt x="830" y="958"/>
                    <a:pt x="830" y="958"/>
                    <a:pt x="830" y="958"/>
                  </a:cubicBezTo>
                  <a:cubicBezTo>
                    <a:pt x="830" y="958"/>
                    <a:pt x="830" y="958"/>
                    <a:pt x="829" y="958"/>
                  </a:cubicBezTo>
                  <a:cubicBezTo>
                    <a:pt x="829" y="958"/>
                    <a:pt x="829" y="958"/>
                    <a:pt x="829" y="958"/>
                  </a:cubicBezTo>
                  <a:cubicBezTo>
                    <a:pt x="805" y="957"/>
                    <a:pt x="782" y="950"/>
                    <a:pt x="763" y="937"/>
                  </a:cubicBezTo>
                  <a:cubicBezTo>
                    <a:pt x="785" y="971"/>
                    <a:pt x="824" y="994"/>
                    <a:pt x="868" y="994"/>
                  </a:cubicBezTo>
                  <a:cubicBezTo>
                    <a:pt x="937" y="994"/>
                    <a:pt x="994" y="937"/>
                    <a:pt x="994" y="868"/>
                  </a:cubicBezTo>
                  <a:cubicBezTo>
                    <a:pt x="994" y="824"/>
                    <a:pt x="971" y="785"/>
                    <a:pt x="937" y="762"/>
                  </a:cubicBezTo>
                  <a:moveTo>
                    <a:pt x="311" y="587"/>
                  </a:moveTo>
                  <a:cubicBezTo>
                    <a:pt x="347" y="634"/>
                    <a:pt x="404" y="664"/>
                    <a:pt x="467" y="664"/>
                  </a:cubicBezTo>
                  <a:cubicBezTo>
                    <a:pt x="477" y="664"/>
                    <a:pt x="487" y="663"/>
                    <a:pt x="497" y="662"/>
                  </a:cubicBezTo>
                  <a:cubicBezTo>
                    <a:pt x="497" y="659"/>
                    <a:pt x="497" y="657"/>
                    <a:pt x="497" y="654"/>
                  </a:cubicBezTo>
                  <a:cubicBezTo>
                    <a:pt x="497" y="654"/>
                    <a:pt x="497" y="654"/>
                    <a:pt x="497" y="654"/>
                  </a:cubicBezTo>
                  <a:cubicBezTo>
                    <a:pt x="497" y="654"/>
                    <a:pt x="497" y="654"/>
                    <a:pt x="497" y="654"/>
                  </a:cubicBezTo>
                  <a:cubicBezTo>
                    <a:pt x="497" y="654"/>
                    <a:pt x="497" y="654"/>
                    <a:pt x="497" y="654"/>
                  </a:cubicBezTo>
                  <a:cubicBezTo>
                    <a:pt x="497" y="654"/>
                    <a:pt x="497" y="654"/>
                    <a:pt x="497" y="654"/>
                  </a:cubicBezTo>
                  <a:cubicBezTo>
                    <a:pt x="497" y="654"/>
                    <a:pt x="497" y="654"/>
                    <a:pt x="497" y="654"/>
                  </a:cubicBezTo>
                  <a:cubicBezTo>
                    <a:pt x="497" y="654"/>
                    <a:pt x="497" y="654"/>
                    <a:pt x="497" y="654"/>
                  </a:cubicBezTo>
                  <a:cubicBezTo>
                    <a:pt x="497" y="654"/>
                    <a:pt x="497" y="654"/>
                    <a:pt x="497" y="654"/>
                  </a:cubicBezTo>
                  <a:cubicBezTo>
                    <a:pt x="497" y="654"/>
                    <a:pt x="497" y="654"/>
                    <a:pt x="497" y="654"/>
                  </a:cubicBezTo>
                  <a:cubicBezTo>
                    <a:pt x="497" y="654"/>
                    <a:pt x="497" y="654"/>
                    <a:pt x="497" y="653"/>
                  </a:cubicBezTo>
                  <a:cubicBezTo>
                    <a:pt x="497" y="653"/>
                    <a:pt x="497" y="653"/>
                    <a:pt x="497" y="653"/>
                  </a:cubicBezTo>
                  <a:cubicBezTo>
                    <a:pt x="497" y="653"/>
                    <a:pt x="497" y="653"/>
                    <a:pt x="497" y="653"/>
                  </a:cubicBezTo>
                  <a:cubicBezTo>
                    <a:pt x="497" y="653"/>
                    <a:pt x="497" y="653"/>
                    <a:pt x="497" y="653"/>
                  </a:cubicBezTo>
                  <a:cubicBezTo>
                    <a:pt x="497" y="653"/>
                    <a:pt x="497" y="653"/>
                    <a:pt x="497" y="653"/>
                  </a:cubicBezTo>
                  <a:cubicBezTo>
                    <a:pt x="497" y="653"/>
                    <a:pt x="497" y="653"/>
                    <a:pt x="497" y="653"/>
                  </a:cubicBezTo>
                  <a:cubicBezTo>
                    <a:pt x="497" y="653"/>
                    <a:pt x="497" y="653"/>
                    <a:pt x="497" y="653"/>
                  </a:cubicBezTo>
                  <a:cubicBezTo>
                    <a:pt x="497" y="653"/>
                    <a:pt x="497" y="653"/>
                    <a:pt x="497" y="653"/>
                  </a:cubicBezTo>
                  <a:cubicBezTo>
                    <a:pt x="497" y="653"/>
                    <a:pt x="497" y="653"/>
                    <a:pt x="497" y="652"/>
                  </a:cubicBezTo>
                  <a:cubicBezTo>
                    <a:pt x="497" y="652"/>
                    <a:pt x="497" y="652"/>
                    <a:pt x="497" y="652"/>
                  </a:cubicBezTo>
                  <a:cubicBezTo>
                    <a:pt x="497" y="652"/>
                    <a:pt x="497" y="652"/>
                    <a:pt x="497" y="652"/>
                  </a:cubicBezTo>
                  <a:cubicBezTo>
                    <a:pt x="497" y="652"/>
                    <a:pt x="497" y="652"/>
                    <a:pt x="497" y="652"/>
                  </a:cubicBezTo>
                  <a:cubicBezTo>
                    <a:pt x="497" y="652"/>
                    <a:pt x="497" y="652"/>
                    <a:pt x="497" y="652"/>
                  </a:cubicBezTo>
                  <a:cubicBezTo>
                    <a:pt x="497" y="652"/>
                    <a:pt x="497" y="652"/>
                    <a:pt x="497" y="652"/>
                  </a:cubicBezTo>
                  <a:cubicBezTo>
                    <a:pt x="497" y="652"/>
                    <a:pt x="497" y="652"/>
                    <a:pt x="497" y="652"/>
                  </a:cubicBezTo>
                  <a:cubicBezTo>
                    <a:pt x="497" y="639"/>
                    <a:pt x="499" y="627"/>
                    <a:pt x="502" y="615"/>
                  </a:cubicBezTo>
                  <a:cubicBezTo>
                    <a:pt x="481" y="623"/>
                    <a:pt x="458" y="628"/>
                    <a:pt x="434" y="628"/>
                  </a:cubicBezTo>
                  <a:cubicBezTo>
                    <a:pt x="434" y="628"/>
                    <a:pt x="434" y="628"/>
                    <a:pt x="434" y="628"/>
                  </a:cubicBezTo>
                  <a:cubicBezTo>
                    <a:pt x="434" y="628"/>
                    <a:pt x="434" y="628"/>
                    <a:pt x="433" y="628"/>
                  </a:cubicBezTo>
                  <a:cubicBezTo>
                    <a:pt x="433" y="628"/>
                    <a:pt x="433" y="628"/>
                    <a:pt x="433" y="628"/>
                  </a:cubicBezTo>
                  <a:cubicBezTo>
                    <a:pt x="433" y="628"/>
                    <a:pt x="433" y="628"/>
                    <a:pt x="433" y="628"/>
                  </a:cubicBezTo>
                  <a:cubicBezTo>
                    <a:pt x="433" y="628"/>
                    <a:pt x="433" y="628"/>
                    <a:pt x="433" y="628"/>
                  </a:cubicBezTo>
                  <a:cubicBezTo>
                    <a:pt x="433" y="628"/>
                    <a:pt x="433" y="628"/>
                    <a:pt x="433" y="628"/>
                  </a:cubicBezTo>
                  <a:cubicBezTo>
                    <a:pt x="433" y="628"/>
                    <a:pt x="433" y="628"/>
                    <a:pt x="433" y="628"/>
                  </a:cubicBezTo>
                  <a:cubicBezTo>
                    <a:pt x="433" y="628"/>
                    <a:pt x="433" y="628"/>
                    <a:pt x="433" y="628"/>
                  </a:cubicBezTo>
                  <a:cubicBezTo>
                    <a:pt x="433" y="628"/>
                    <a:pt x="432" y="628"/>
                    <a:pt x="432" y="628"/>
                  </a:cubicBezTo>
                  <a:cubicBezTo>
                    <a:pt x="432" y="628"/>
                    <a:pt x="432" y="628"/>
                    <a:pt x="432" y="628"/>
                  </a:cubicBezTo>
                  <a:cubicBezTo>
                    <a:pt x="432" y="628"/>
                    <a:pt x="432" y="628"/>
                    <a:pt x="432" y="628"/>
                  </a:cubicBezTo>
                  <a:cubicBezTo>
                    <a:pt x="432" y="628"/>
                    <a:pt x="432" y="628"/>
                    <a:pt x="432" y="628"/>
                  </a:cubicBezTo>
                  <a:cubicBezTo>
                    <a:pt x="432" y="628"/>
                    <a:pt x="432" y="628"/>
                    <a:pt x="432" y="628"/>
                  </a:cubicBezTo>
                  <a:cubicBezTo>
                    <a:pt x="432" y="628"/>
                    <a:pt x="432" y="628"/>
                    <a:pt x="432" y="628"/>
                  </a:cubicBezTo>
                  <a:cubicBezTo>
                    <a:pt x="432" y="628"/>
                    <a:pt x="431" y="628"/>
                    <a:pt x="431" y="628"/>
                  </a:cubicBezTo>
                  <a:cubicBezTo>
                    <a:pt x="431" y="628"/>
                    <a:pt x="431" y="628"/>
                    <a:pt x="431" y="628"/>
                  </a:cubicBezTo>
                  <a:cubicBezTo>
                    <a:pt x="431" y="628"/>
                    <a:pt x="431" y="628"/>
                    <a:pt x="431" y="628"/>
                  </a:cubicBezTo>
                  <a:cubicBezTo>
                    <a:pt x="431" y="628"/>
                    <a:pt x="431" y="628"/>
                    <a:pt x="431" y="628"/>
                  </a:cubicBezTo>
                  <a:cubicBezTo>
                    <a:pt x="431" y="628"/>
                    <a:pt x="431" y="628"/>
                    <a:pt x="431" y="628"/>
                  </a:cubicBezTo>
                  <a:cubicBezTo>
                    <a:pt x="431" y="628"/>
                    <a:pt x="431" y="628"/>
                    <a:pt x="430" y="628"/>
                  </a:cubicBezTo>
                  <a:cubicBezTo>
                    <a:pt x="430" y="628"/>
                    <a:pt x="430" y="628"/>
                    <a:pt x="430" y="628"/>
                  </a:cubicBezTo>
                  <a:cubicBezTo>
                    <a:pt x="430" y="628"/>
                    <a:pt x="430" y="628"/>
                    <a:pt x="430" y="628"/>
                  </a:cubicBezTo>
                  <a:cubicBezTo>
                    <a:pt x="430" y="628"/>
                    <a:pt x="430" y="628"/>
                    <a:pt x="430" y="628"/>
                  </a:cubicBezTo>
                  <a:cubicBezTo>
                    <a:pt x="430" y="628"/>
                    <a:pt x="430" y="628"/>
                    <a:pt x="430" y="628"/>
                  </a:cubicBezTo>
                  <a:cubicBezTo>
                    <a:pt x="430" y="628"/>
                    <a:pt x="430" y="628"/>
                    <a:pt x="430" y="628"/>
                  </a:cubicBezTo>
                  <a:cubicBezTo>
                    <a:pt x="430" y="628"/>
                    <a:pt x="430" y="628"/>
                    <a:pt x="429" y="628"/>
                  </a:cubicBezTo>
                  <a:cubicBezTo>
                    <a:pt x="429" y="628"/>
                    <a:pt x="429" y="628"/>
                    <a:pt x="429" y="628"/>
                  </a:cubicBezTo>
                  <a:cubicBezTo>
                    <a:pt x="429" y="628"/>
                    <a:pt x="429" y="628"/>
                    <a:pt x="429" y="628"/>
                  </a:cubicBezTo>
                  <a:cubicBezTo>
                    <a:pt x="429" y="628"/>
                    <a:pt x="429" y="628"/>
                    <a:pt x="429" y="628"/>
                  </a:cubicBezTo>
                  <a:cubicBezTo>
                    <a:pt x="429" y="628"/>
                    <a:pt x="429" y="628"/>
                    <a:pt x="429" y="628"/>
                  </a:cubicBezTo>
                  <a:cubicBezTo>
                    <a:pt x="429" y="628"/>
                    <a:pt x="429" y="628"/>
                    <a:pt x="429" y="628"/>
                  </a:cubicBezTo>
                  <a:cubicBezTo>
                    <a:pt x="429" y="628"/>
                    <a:pt x="429" y="628"/>
                    <a:pt x="429" y="628"/>
                  </a:cubicBezTo>
                  <a:cubicBezTo>
                    <a:pt x="429" y="628"/>
                    <a:pt x="429" y="628"/>
                    <a:pt x="428" y="628"/>
                  </a:cubicBezTo>
                  <a:cubicBezTo>
                    <a:pt x="428" y="628"/>
                    <a:pt x="428" y="628"/>
                    <a:pt x="428" y="628"/>
                  </a:cubicBezTo>
                  <a:cubicBezTo>
                    <a:pt x="428" y="628"/>
                    <a:pt x="428" y="628"/>
                    <a:pt x="428" y="628"/>
                  </a:cubicBezTo>
                  <a:cubicBezTo>
                    <a:pt x="428" y="628"/>
                    <a:pt x="428" y="628"/>
                    <a:pt x="428" y="628"/>
                  </a:cubicBezTo>
                  <a:cubicBezTo>
                    <a:pt x="428" y="628"/>
                    <a:pt x="428" y="628"/>
                    <a:pt x="428" y="628"/>
                  </a:cubicBezTo>
                  <a:cubicBezTo>
                    <a:pt x="428" y="628"/>
                    <a:pt x="428" y="628"/>
                    <a:pt x="428" y="628"/>
                  </a:cubicBezTo>
                  <a:cubicBezTo>
                    <a:pt x="428" y="628"/>
                    <a:pt x="428" y="628"/>
                    <a:pt x="427" y="628"/>
                  </a:cubicBezTo>
                  <a:cubicBezTo>
                    <a:pt x="427" y="628"/>
                    <a:pt x="427" y="628"/>
                    <a:pt x="427" y="628"/>
                  </a:cubicBezTo>
                  <a:cubicBezTo>
                    <a:pt x="427" y="628"/>
                    <a:pt x="427" y="628"/>
                    <a:pt x="427" y="628"/>
                  </a:cubicBezTo>
                  <a:cubicBezTo>
                    <a:pt x="427" y="628"/>
                    <a:pt x="427" y="628"/>
                    <a:pt x="427" y="628"/>
                  </a:cubicBezTo>
                  <a:cubicBezTo>
                    <a:pt x="427" y="628"/>
                    <a:pt x="426" y="628"/>
                    <a:pt x="426" y="628"/>
                  </a:cubicBezTo>
                  <a:cubicBezTo>
                    <a:pt x="426" y="628"/>
                    <a:pt x="426" y="628"/>
                    <a:pt x="426" y="628"/>
                  </a:cubicBezTo>
                  <a:cubicBezTo>
                    <a:pt x="426" y="628"/>
                    <a:pt x="426" y="628"/>
                    <a:pt x="426" y="628"/>
                  </a:cubicBezTo>
                  <a:cubicBezTo>
                    <a:pt x="426" y="628"/>
                    <a:pt x="426" y="628"/>
                    <a:pt x="426" y="628"/>
                  </a:cubicBezTo>
                  <a:cubicBezTo>
                    <a:pt x="383" y="627"/>
                    <a:pt x="343" y="612"/>
                    <a:pt x="311" y="587"/>
                  </a:cubicBezTo>
                  <a:moveTo>
                    <a:pt x="783" y="562"/>
                  </a:moveTo>
                  <a:cubicBezTo>
                    <a:pt x="800" y="587"/>
                    <a:pt x="811" y="617"/>
                    <a:pt x="812" y="649"/>
                  </a:cubicBezTo>
                  <a:cubicBezTo>
                    <a:pt x="812" y="649"/>
                    <a:pt x="812" y="649"/>
                    <a:pt x="812" y="649"/>
                  </a:cubicBezTo>
                  <a:cubicBezTo>
                    <a:pt x="812" y="649"/>
                    <a:pt x="812" y="650"/>
                    <a:pt x="812" y="650"/>
                  </a:cubicBezTo>
                  <a:cubicBezTo>
                    <a:pt x="812" y="650"/>
                    <a:pt x="812" y="650"/>
                    <a:pt x="812" y="650"/>
                  </a:cubicBezTo>
                  <a:cubicBezTo>
                    <a:pt x="812" y="650"/>
                    <a:pt x="812" y="650"/>
                    <a:pt x="812" y="650"/>
                  </a:cubicBezTo>
                  <a:cubicBezTo>
                    <a:pt x="812" y="650"/>
                    <a:pt x="812" y="650"/>
                    <a:pt x="812" y="650"/>
                  </a:cubicBezTo>
                  <a:cubicBezTo>
                    <a:pt x="812" y="650"/>
                    <a:pt x="812" y="650"/>
                    <a:pt x="812" y="650"/>
                  </a:cubicBezTo>
                  <a:cubicBezTo>
                    <a:pt x="812" y="650"/>
                    <a:pt x="812" y="650"/>
                    <a:pt x="812" y="650"/>
                  </a:cubicBezTo>
                  <a:cubicBezTo>
                    <a:pt x="812" y="650"/>
                    <a:pt x="812" y="650"/>
                    <a:pt x="812" y="651"/>
                  </a:cubicBezTo>
                  <a:cubicBezTo>
                    <a:pt x="812" y="651"/>
                    <a:pt x="812" y="651"/>
                    <a:pt x="812" y="651"/>
                  </a:cubicBezTo>
                  <a:cubicBezTo>
                    <a:pt x="812" y="651"/>
                    <a:pt x="812" y="651"/>
                    <a:pt x="812" y="651"/>
                  </a:cubicBezTo>
                  <a:cubicBezTo>
                    <a:pt x="812" y="651"/>
                    <a:pt x="812" y="651"/>
                    <a:pt x="812" y="651"/>
                  </a:cubicBezTo>
                  <a:cubicBezTo>
                    <a:pt x="812" y="651"/>
                    <a:pt x="812" y="651"/>
                    <a:pt x="812" y="651"/>
                  </a:cubicBezTo>
                  <a:cubicBezTo>
                    <a:pt x="812" y="651"/>
                    <a:pt x="812" y="651"/>
                    <a:pt x="812" y="651"/>
                  </a:cubicBezTo>
                  <a:cubicBezTo>
                    <a:pt x="812" y="651"/>
                    <a:pt x="812" y="651"/>
                    <a:pt x="812" y="651"/>
                  </a:cubicBezTo>
                  <a:cubicBezTo>
                    <a:pt x="812" y="651"/>
                    <a:pt x="812" y="651"/>
                    <a:pt x="812" y="651"/>
                  </a:cubicBezTo>
                  <a:cubicBezTo>
                    <a:pt x="812" y="651"/>
                    <a:pt x="812" y="651"/>
                    <a:pt x="812" y="652"/>
                  </a:cubicBezTo>
                  <a:cubicBezTo>
                    <a:pt x="812" y="652"/>
                    <a:pt x="812" y="652"/>
                    <a:pt x="812" y="652"/>
                  </a:cubicBezTo>
                  <a:cubicBezTo>
                    <a:pt x="812" y="652"/>
                    <a:pt x="812" y="652"/>
                    <a:pt x="812" y="652"/>
                  </a:cubicBezTo>
                  <a:cubicBezTo>
                    <a:pt x="812" y="652"/>
                    <a:pt x="812" y="652"/>
                    <a:pt x="812" y="652"/>
                  </a:cubicBezTo>
                  <a:cubicBezTo>
                    <a:pt x="812" y="652"/>
                    <a:pt x="812" y="652"/>
                    <a:pt x="812" y="652"/>
                  </a:cubicBezTo>
                  <a:cubicBezTo>
                    <a:pt x="812" y="652"/>
                    <a:pt x="812" y="652"/>
                    <a:pt x="812" y="652"/>
                  </a:cubicBezTo>
                  <a:cubicBezTo>
                    <a:pt x="812" y="652"/>
                    <a:pt x="812" y="652"/>
                    <a:pt x="812" y="652"/>
                  </a:cubicBezTo>
                  <a:cubicBezTo>
                    <a:pt x="812" y="652"/>
                    <a:pt x="812" y="652"/>
                    <a:pt x="812" y="652"/>
                  </a:cubicBezTo>
                  <a:cubicBezTo>
                    <a:pt x="812" y="652"/>
                    <a:pt x="812" y="652"/>
                    <a:pt x="812" y="653"/>
                  </a:cubicBezTo>
                  <a:cubicBezTo>
                    <a:pt x="812" y="653"/>
                    <a:pt x="812" y="653"/>
                    <a:pt x="812" y="653"/>
                  </a:cubicBezTo>
                  <a:cubicBezTo>
                    <a:pt x="812" y="653"/>
                    <a:pt x="812" y="653"/>
                    <a:pt x="812" y="653"/>
                  </a:cubicBezTo>
                  <a:cubicBezTo>
                    <a:pt x="812" y="653"/>
                    <a:pt x="812" y="653"/>
                    <a:pt x="812" y="653"/>
                  </a:cubicBezTo>
                  <a:cubicBezTo>
                    <a:pt x="812" y="653"/>
                    <a:pt x="812" y="653"/>
                    <a:pt x="812" y="653"/>
                  </a:cubicBezTo>
                  <a:cubicBezTo>
                    <a:pt x="812" y="653"/>
                    <a:pt x="812" y="653"/>
                    <a:pt x="812" y="653"/>
                  </a:cubicBezTo>
                  <a:cubicBezTo>
                    <a:pt x="812" y="653"/>
                    <a:pt x="812" y="653"/>
                    <a:pt x="812" y="653"/>
                  </a:cubicBezTo>
                  <a:cubicBezTo>
                    <a:pt x="812" y="653"/>
                    <a:pt x="812" y="653"/>
                    <a:pt x="812" y="653"/>
                  </a:cubicBezTo>
                  <a:cubicBezTo>
                    <a:pt x="812" y="653"/>
                    <a:pt x="812" y="653"/>
                    <a:pt x="812" y="654"/>
                  </a:cubicBezTo>
                  <a:cubicBezTo>
                    <a:pt x="812" y="654"/>
                    <a:pt x="812" y="654"/>
                    <a:pt x="812" y="654"/>
                  </a:cubicBezTo>
                  <a:cubicBezTo>
                    <a:pt x="812" y="654"/>
                    <a:pt x="812" y="654"/>
                    <a:pt x="812" y="654"/>
                  </a:cubicBezTo>
                  <a:cubicBezTo>
                    <a:pt x="812" y="654"/>
                    <a:pt x="812" y="654"/>
                    <a:pt x="812" y="654"/>
                  </a:cubicBezTo>
                  <a:cubicBezTo>
                    <a:pt x="812" y="654"/>
                    <a:pt x="812" y="654"/>
                    <a:pt x="812" y="654"/>
                  </a:cubicBezTo>
                  <a:cubicBezTo>
                    <a:pt x="812" y="654"/>
                    <a:pt x="812" y="654"/>
                    <a:pt x="812" y="654"/>
                  </a:cubicBezTo>
                  <a:cubicBezTo>
                    <a:pt x="812" y="654"/>
                    <a:pt x="812" y="654"/>
                    <a:pt x="812" y="654"/>
                  </a:cubicBezTo>
                  <a:cubicBezTo>
                    <a:pt x="812" y="654"/>
                    <a:pt x="812" y="654"/>
                    <a:pt x="812" y="654"/>
                  </a:cubicBezTo>
                  <a:cubicBezTo>
                    <a:pt x="812" y="654"/>
                    <a:pt x="812" y="654"/>
                    <a:pt x="812" y="654"/>
                  </a:cubicBezTo>
                  <a:cubicBezTo>
                    <a:pt x="812" y="654"/>
                    <a:pt x="812" y="654"/>
                    <a:pt x="812" y="654"/>
                  </a:cubicBezTo>
                  <a:cubicBezTo>
                    <a:pt x="812" y="655"/>
                    <a:pt x="812" y="655"/>
                    <a:pt x="812" y="655"/>
                  </a:cubicBezTo>
                  <a:cubicBezTo>
                    <a:pt x="812" y="655"/>
                    <a:pt x="812" y="655"/>
                    <a:pt x="812" y="655"/>
                  </a:cubicBezTo>
                  <a:cubicBezTo>
                    <a:pt x="812" y="655"/>
                    <a:pt x="812" y="655"/>
                    <a:pt x="812" y="655"/>
                  </a:cubicBezTo>
                  <a:cubicBezTo>
                    <a:pt x="812" y="655"/>
                    <a:pt x="812" y="655"/>
                    <a:pt x="812" y="655"/>
                  </a:cubicBezTo>
                  <a:cubicBezTo>
                    <a:pt x="812" y="655"/>
                    <a:pt x="812" y="655"/>
                    <a:pt x="812" y="655"/>
                  </a:cubicBezTo>
                  <a:cubicBezTo>
                    <a:pt x="812" y="655"/>
                    <a:pt x="812" y="655"/>
                    <a:pt x="812" y="655"/>
                  </a:cubicBezTo>
                  <a:cubicBezTo>
                    <a:pt x="812" y="655"/>
                    <a:pt x="812" y="655"/>
                    <a:pt x="812" y="655"/>
                  </a:cubicBezTo>
                  <a:cubicBezTo>
                    <a:pt x="812" y="655"/>
                    <a:pt x="812" y="655"/>
                    <a:pt x="812" y="655"/>
                  </a:cubicBezTo>
                  <a:cubicBezTo>
                    <a:pt x="812" y="655"/>
                    <a:pt x="812" y="656"/>
                    <a:pt x="812" y="656"/>
                  </a:cubicBezTo>
                  <a:cubicBezTo>
                    <a:pt x="812" y="656"/>
                    <a:pt x="812" y="656"/>
                    <a:pt x="812" y="656"/>
                  </a:cubicBezTo>
                  <a:cubicBezTo>
                    <a:pt x="812" y="656"/>
                    <a:pt x="812" y="656"/>
                    <a:pt x="812" y="656"/>
                  </a:cubicBezTo>
                  <a:cubicBezTo>
                    <a:pt x="812" y="656"/>
                    <a:pt x="812" y="656"/>
                    <a:pt x="812" y="656"/>
                  </a:cubicBezTo>
                  <a:cubicBezTo>
                    <a:pt x="812" y="675"/>
                    <a:pt x="809" y="692"/>
                    <a:pt x="802" y="709"/>
                  </a:cubicBezTo>
                  <a:cubicBezTo>
                    <a:pt x="812" y="707"/>
                    <a:pt x="821" y="706"/>
                    <a:pt x="831" y="706"/>
                  </a:cubicBezTo>
                  <a:cubicBezTo>
                    <a:pt x="831" y="706"/>
                    <a:pt x="831" y="706"/>
                    <a:pt x="831" y="706"/>
                  </a:cubicBezTo>
                  <a:cubicBezTo>
                    <a:pt x="831" y="706"/>
                    <a:pt x="831" y="706"/>
                    <a:pt x="831" y="706"/>
                  </a:cubicBezTo>
                  <a:cubicBezTo>
                    <a:pt x="831" y="706"/>
                    <a:pt x="831" y="706"/>
                    <a:pt x="831" y="706"/>
                  </a:cubicBezTo>
                  <a:cubicBezTo>
                    <a:pt x="831" y="706"/>
                    <a:pt x="831" y="706"/>
                    <a:pt x="831" y="706"/>
                  </a:cubicBezTo>
                  <a:cubicBezTo>
                    <a:pt x="832" y="706"/>
                    <a:pt x="832" y="706"/>
                    <a:pt x="832" y="706"/>
                  </a:cubicBezTo>
                  <a:cubicBezTo>
                    <a:pt x="832" y="706"/>
                    <a:pt x="832" y="706"/>
                    <a:pt x="832" y="706"/>
                  </a:cubicBezTo>
                  <a:cubicBezTo>
                    <a:pt x="832" y="706"/>
                    <a:pt x="832" y="706"/>
                    <a:pt x="832" y="706"/>
                  </a:cubicBezTo>
                  <a:cubicBezTo>
                    <a:pt x="832" y="706"/>
                    <a:pt x="832" y="706"/>
                    <a:pt x="832" y="706"/>
                  </a:cubicBezTo>
                  <a:cubicBezTo>
                    <a:pt x="832" y="706"/>
                    <a:pt x="832" y="706"/>
                    <a:pt x="832" y="706"/>
                  </a:cubicBezTo>
                  <a:cubicBezTo>
                    <a:pt x="832" y="706"/>
                    <a:pt x="832" y="706"/>
                    <a:pt x="832" y="706"/>
                  </a:cubicBezTo>
                  <a:cubicBezTo>
                    <a:pt x="832" y="706"/>
                    <a:pt x="832" y="706"/>
                    <a:pt x="832" y="706"/>
                  </a:cubicBezTo>
                  <a:cubicBezTo>
                    <a:pt x="832" y="706"/>
                    <a:pt x="832" y="706"/>
                    <a:pt x="832" y="706"/>
                  </a:cubicBezTo>
                  <a:cubicBezTo>
                    <a:pt x="837" y="706"/>
                    <a:pt x="842" y="706"/>
                    <a:pt x="847" y="706"/>
                  </a:cubicBezTo>
                  <a:cubicBezTo>
                    <a:pt x="848" y="701"/>
                    <a:pt x="848" y="696"/>
                    <a:pt x="848" y="690"/>
                  </a:cubicBezTo>
                  <a:cubicBezTo>
                    <a:pt x="848" y="637"/>
                    <a:pt x="822" y="591"/>
                    <a:pt x="783" y="562"/>
                  </a:cubicBezTo>
                  <a:moveTo>
                    <a:pt x="0" y="346"/>
                  </a:moveTo>
                  <a:cubicBezTo>
                    <a:pt x="46" y="402"/>
                    <a:pt x="114" y="437"/>
                    <a:pt x="191" y="437"/>
                  </a:cubicBezTo>
                  <a:cubicBezTo>
                    <a:pt x="206" y="437"/>
                    <a:pt x="220" y="436"/>
                    <a:pt x="234" y="434"/>
                  </a:cubicBezTo>
                  <a:cubicBezTo>
                    <a:pt x="234" y="433"/>
                    <a:pt x="234" y="432"/>
                    <a:pt x="234" y="431"/>
                  </a:cubicBezTo>
                  <a:cubicBezTo>
                    <a:pt x="234" y="431"/>
                    <a:pt x="234" y="431"/>
                    <a:pt x="234" y="431"/>
                  </a:cubicBezTo>
                  <a:cubicBezTo>
                    <a:pt x="234" y="431"/>
                    <a:pt x="234" y="431"/>
                    <a:pt x="234" y="431"/>
                  </a:cubicBezTo>
                  <a:cubicBezTo>
                    <a:pt x="234" y="431"/>
                    <a:pt x="234" y="431"/>
                    <a:pt x="234" y="431"/>
                  </a:cubicBezTo>
                  <a:cubicBezTo>
                    <a:pt x="234" y="431"/>
                    <a:pt x="234" y="431"/>
                    <a:pt x="234" y="431"/>
                  </a:cubicBezTo>
                  <a:cubicBezTo>
                    <a:pt x="234" y="431"/>
                    <a:pt x="234" y="431"/>
                    <a:pt x="234" y="431"/>
                  </a:cubicBezTo>
                  <a:cubicBezTo>
                    <a:pt x="234" y="431"/>
                    <a:pt x="234" y="431"/>
                    <a:pt x="234" y="431"/>
                  </a:cubicBezTo>
                  <a:cubicBezTo>
                    <a:pt x="234" y="431"/>
                    <a:pt x="234" y="431"/>
                    <a:pt x="234" y="430"/>
                  </a:cubicBezTo>
                  <a:cubicBezTo>
                    <a:pt x="234" y="430"/>
                    <a:pt x="234" y="430"/>
                    <a:pt x="234" y="430"/>
                  </a:cubicBezTo>
                  <a:cubicBezTo>
                    <a:pt x="234" y="430"/>
                    <a:pt x="234" y="430"/>
                    <a:pt x="234" y="430"/>
                  </a:cubicBezTo>
                  <a:cubicBezTo>
                    <a:pt x="234" y="430"/>
                    <a:pt x="234" y="430"/>
                    <a:pt x="234" y="430"/>
                  </a:cubicBezTo>
                  <a:cubicBezTo>
                    <a:pt x="234" y="430"/>
                    <a:pt x="234" y="430"/>
                    <a:pt x="234" y="430"/>
                  </a:cubicBezTo>
                  <a:cubicBezTo>
                    <a:pt x="234" y="430"/>
                    <a:pt x="234" y="430"/>
                    <a:pt x="234" y="430"/>
                  </a:cubicBezTo>
                  <a:cubicBezTo>
                    <a:pt x="234" y="430"/>
                    <a:pt x="234" y="430"/>
                    <a:pt x="234" y="429"/>
                  </a:cubicBezTo>
                  <a:cubicBezTo>
                    <a:pt x="234" y="429"/>
                    <a:pt x="234" y="429"/>
                    <a:pt x="234" y="429"/>
                  </a:cubicBezTo>
                  <a:cubicBezTo>
                    <a:pt x="234" y="429"/>
                    <a:pt x="234" y="429"/>
                    <a:pt x="234" y="429"/>
                  </a:cubicBezTo>
                  <a:cubicBezTo>
                    <a:pt x="234" y="429"/>
                    <a:pt x="234" y="429"/>
                    <a:pt x="234" y="429"/>
                  </a:cubicBezTo>
                  <a:cubicBezTo>
                    <a:pt x="234" y="429"/>
                    <a:pt x="234" y="429"/>
                    <a:pt x="234" y="429"/>
                  </a:cubicBezTo>
                  <a:cubicBezTo>
                    <a:pt x="234" y="429"/>
                    <a:pt x="234" y="429"/>
                    <a:pt x="234" y="429"/>
                  </a:cubicBezTo>
                  <a:cubicBezTo>
                    <a:pt x="234" y="429"/>
                    <a:pt x="234" y="429"/>
                    <a:pt x="234" y="429"/>
                  </a:cubicBezTo>
                  <a:cubicBezTo>
                    <a:pt x="234" y="429"/>
                    <a:pt x="234" y="428"/>
                    <a:pt x="234" y="428"/>
                  </a:cubicBezTo>
                  <a:cubicBezTo>
                    <a:pt x="234" y="428"/>
                    <a:pt x="234" y="428"/>
                    <a:pt x="234" y="428"/>
                  </a:cubicBezTo>
                  <a:cubicBezTo>
                    <a:pt x="234" y="428"/>
                    <a:pt x="234" y="428"/>
                    <a:pt x="234" y="428"/>
                  </a:cubicBezTo>
                  <a:cubicBezTo>
                    <a:pt x="234" y="428"/>
                    <a:pt x="234" y="428"/>
                    <a:pt x="234" y="428"/>
                  </a:cubicBezTo>
                  <a:cubicBezTo>
                    <a:pt x="234" y="428"/>
                    <a:pt x="234" y="428"/>
                    <a:pt x="234" y="428"/>
                  </a:cubicBezTo>
                  <a:cubicBezTo>
                    <a:pt x="234" y="428"/>
                    <a:pt x="234" y="428"/>
                    <a:pt x="234" y="428"/>
                  </a:cubicBezTo>
                  <a:cubicBezTo>
                    <a:pt x="235" y="414"/>
                    <a:pt x="236" y="400"/>
                    <a:pt x="239" y="387"/>
                  </a:cubicBezTo>
                  <a:cubicBezTo>
                    <a:pt x="214" y="396"/>
                    <a:pt x="186" y="401"/>
                    <a:pt x="157" y="402"/>
                  </a:cubicBezTo>
                  <a:cubicBezTo>
                    <a:pt x="157" y="402"/>
                    <a:pt x="157" y="402"/>
                    <a:pt x="157" y="402"/>
                  </a:cubicBezTo>
                  <a:cubicBezTo>
                    <a:pt x="157" y="402"/>
                    <a:pt x="157" y="402"/>
                    <a:pt x="157" y="402"/>
                  </a:cubicBezTo>
                  <a:cubicBezTo>
                    <a:pt x="157" y="402"/>
                    <a:pt x="157" y="402"/>
                    <a:pt x="157" y="402"/>
                  </a:cubicBezTo>
                  <a:cubicBezTo>
                    <a:pt x="157" y="402"/>
                    <a:pt x="157" y="402"/>
                    <a:pt x="157" y="402"/>
                  </a:cubicBezTo>
                  <a:cubicBezTo>
                    <a:pt x="157" y="402"/>
                    <a:pt x="157" y="402"/>
                    <a:pt x="157" y="402"/>
                  </a:cubicBezTo>
                  <a:cubicBezTo>
                    <a:pt x="157" y="402"/>
                    <a:pt x="156" y="402"/>
                    <a:pt x="156" y="402"/>
                  </a:cubicBezTo>
                  <a:cubicBezTo>
                    <a:pt x="156" y="402"/>
                    <a:pt x="156" y="402"/>
                    <a:pt x="156" y="402"/>
                  </a:cubicBezTo>
                  <a:cubicBezTo>
                    <a:pt x="156" y="402"/>
                    <a:pt x="156" y="402"/>
                    <a:pt x="156" y="402"/>
                  </a:cubicBezTo>
                  <a:cubicBezTo>
                    <a:pt x="156" y="402"/>
                    <a:pt x="156" y="402"/>
                    <a:pt x="156" y="402"/>
                  </a:cubicBezTo>
                  <a:cubicBezTo>
                    <a:pt x="156" y="402"/>
                    <a:pt x="156" y="402"/>
                    <a:pt x="156" y="402"/>
                  </a:cubicBezTo>
                  <a:cubicBezTo>
                    <a:pt x="156" y="402"/>
                    <a:pt x="156" y="402"/>
                    <a:pt x="156" y="402"/>
                  </a:cubicBezTo>
                  <a:cubicBezTo>
                    <a:pt x="156" y="402"/>
                    <a:pt x="156" y="402"/>
                    <a:pt x="156" y="402"/>
                  </a:cubicBezTo>
                  <a:cubicBezTo>
                    <a:pt x="156" y="402"/>
                    <a:pt x="155" y="402"/>
                    <a:pt x="155" y="402"/>
                  </a:cubicBezTo>
                  <a:cubicBezTo>
                    <a:pt x="155" y="402"/>
                    <a:pt x="155" y="402"/>
                    <a:pt x="155" y="402"/>
                  </a:cubicBezTo>
                  <a:cubicBezTo>
                    <a:pt x="155" y="402"/>
                    <a:pt x="155" y="402"/>
                    <a:pt x="155" y="402"/>
                  </a:cubicBezTo>
                  <a:cubicBezTo>
                    <a:pt x="155" y="402"/>
                    <a:pt x="155" y="402"/>
                    <a:pt x="155" y="402"/>
                  </a:cubicBezTo>
                  <a:cubicBezTo>
                    <a:pt x="155" y="402"/>
                    <a:pt x="155" y="402"/>
                    <a:pt x="155" y="402"/>
                  </a:cubicBezTo>
                  <a:cubicBezTo>
                    <a:pt x="155" y="402"/>
                    <a:pt x="155" y="402"/>
                    <a:pt x="155" y="402"/>
                  </a:cubicBezTo>
                  <a:cubicBezTo>
                    <a:pt x="154" y="402"/>
                    <a:pt x="154" y="402"/>
                    <a:pt x="154" y="402"/>
                  </a:cubicBezTo>
                  <a:cubicBezTo>
                    <a:pt x="154" y="402"/>
                    <a:pt x="154" y="402"/>
                    <a:pt x="154" y="402"/>
                  </a:cubicBezTo>
                  <a:cubicBezTo>
                    <a:pt x="154" y="402"/>
                    <a:pt x="154" y="402"/>
                    <a:pt x="154" y="402"/>
                  </a:cubicBezTo>
                  <a:cubicBezTo>
                    <a:pt x="154" y="402"/>
                    <a:pt x="154" y="402"/>
                    <a:pt x="154" y="402"/>
                  </a:cubicBezTo>
                  <a:cubicBezTo>
                    <a:pt x="154" y="402"/>
                    <a:pt x="154" y="402"/>
                    <a:pt x="154" y="402"/>
                  </a:cubicBezTo>
                  <a:cubicBezTo>
                    <a:pt x="154" y="402"/>
                    <a:pt x="154" y="402"/>
                    <a:pt x="154" y="402"/>
                  </a:cubicBezTo>
                  <a:cubicBezTo>
                    <a:pt x="153" y="402"/>
                    <a:pt x="153" y="402"/>
                    <a:pt x="153" y="402"/>
                  </a:cubicBezTo>
                  <a:cubicBezTo>
                    <a:pt x="153" y="402"/>
                    <a:pt x="153" y="402"/>
                    <a:pt x="153" y="402"/>
                  </a:cubicBezTo>
                  <a:cubicBezTo>
                    <a:pt x="153" y="402"/>
                    <a:pt x="153" y="402"/>
                    <a:pt x="153" y="402"/>
                  </a:cubicBezTo>
                  <a:cubicBezTo>
                    <a:pt x="153" y="402"/>
                    <a:pt x="153" y="402"/>
                    <a:pt x="153" y="402"/>
                  </a:cubicBezTo>
                  <a:cubicBezTo>
                    <a:pt x="152" y="402"/>
                    <a:pt x="152" y="402"/>
                    <a:pt x="152" y="402"/>
                  </a:cubicBezTo>
                  <a:cubicBezTo>
                    <a:pt x="152" y="402"/>
                    <a:pt x="152" y="402"/>
                    <a:pt x="152" y="402"/>
                  </a:cubicBezTo>
                  <a:cubicBezTo>
                    <a:pt x="95" y="401"/>
                    <a:pt x="42" y="380"/>
                    <a:pt x="0" y="346"/>
                  </a:cubicBezTo>
                  <a:moveTo>
                    <a:pt x="587" y="311"/>
                  </a:moveTo>
                  <a:cubicBezTo>
                    <a:pt x="612" y="343"/>
                    <a:pt x="627" y="382"/>
                    <a:pt x="628" y="425"/>
                  </a:cubicBezTo>
                  <a:cubicBezTo>
                    <a:pt x="628" y="425"/>
                    <a:pt x="628" y="425"/>
                    <a:pt x="628" y="425"/>
                  </a:cubicBezTo>
                  <a:cubicBezTo>
                    <a:pt x="628" y="425"/>
                    <a:pt x="628" y="425"/>
                    <a:pt x="628" y="425"/>
                  </a:cubicBezTo>
                  <a:cubicBezTo>
                    <a:pt x="628" y="425"/>
                    <a:pt x="628" y="425"/>
                    <a:pt x="628" y="426"/>
                  </a:cubicBezTo>
                  <a:cubicBezTo>
                    <a:pt x="628" y="426"/>
                    <a:pt x="628" y="426"/>
                    <a:pt x="628" y="426"/>
                  </a:cubicBezTo>
                  <a:cubicBezTo>
                    <a:pt x="628" y="426"/>
                    <a:pt x="628" y="426"/>
                    <a:pt x="628" y="426"/>
                  </a:cubicBezTo>
                  <a:cubicBezTo>
                    <a:pt x="628" y="426"/>
                    <a:pt x="628" y="426"/>
                    <a:pt x="628" y="427"/>
                  </a:cubicBezTo>
                  <a:cubicBezTo>
                    <a:pt x="628" y="427"/>
                    <a:pt x="628" y="427"/>
                    <a:pt x="628" y="427"/>
                  </a:cubicBezTo>
                  <a:cubicBezTo>
                    <a:pt x="628" y="427"/>
                    <a:pt x="628" y="427"/>
                    <a:pt x="628" y="427"/>
                  </a:cubicBezTo>
                  <a:cubicBezTo>
                    <a:pt x="628" y="427"/>
                    <a:pt x="628" y="427"/>
                    <a:pt x="628" y="427"/>
                  </a:cubicBezTo>
                  <a:cubicBezTo>
                    <a:pt x="628" y="427"/>
                    <a:pt x="628" y="427"/>
                    <a:pt x="628" y="427"/>
                  </a:cubicBezTo>
                  <a:cubicBezTo>
                    <a:pt x="628" y="427"/>
                    <a:pt x="628" y="427"/>
                    <a:pt x="628" y="427"/>
                  </a:cubicBezTo>
                  <a:cubicBezTo>
                    <a:pt x="628" y="427"/>
                    <a:pt x="628" y="427"/>
                    <a:pt x="628" y="427"/>
                  </a:cubicBezTo>
                  <a:cubicBezTo>
                    <a:pt x="628" y="427"/>
                    <a:pt x="628" y="427"/>
                    <a:pt x="628" y="427"/>
                  </a:cubicBezTo>
                  <a:cubicBezTo>
                    <a:pt x="628" y="427"/>
                    <a:pt x="628" y="428"/>
                    <a:pt x="628" y="428"/>
                  </a:cubicBezTo>
                  <a:cubicBezTo>
                    <a:pt x="628" y="428"/>
                    <a:pt x="628" y="428"/>
                    <a:pt x="628" y="428"/>
                  </a:cubicBezTo>
                  <a:cubicBezTo>
                    <a:pt x="628" y="428"/>
                    <a:pt x="628" y="428"/>
                    <a:pt x="628" y="428"/>
                  </a:cubicBezTo>
                  <a:cubicBezTo>
                    <a:pt x="628" y="428"/>
                    <a:pt x="628" y="428"/>
                    <a:pt x="628" y="428"/>
                  </a:cubicBezTo>
                  <a:cubicBezTo>
                    <a:pt x="628" y="428"/>
                    <a:pt x="628" y="428"/>
                    <a:pt x="628" y="428"/>
                  </a:cubicBezTo>
                  <a:cubicBezTo>
                    <a:pt x="628" y="428"/>
                    <a:pt x="628" y="428"/>
                    <a:pt x="628" y="428"/>
                  </a:cubicBezTo>
                  <a:cubicBezTo>
                    <a:pt x="628" y="428"/>
                    <a:pt x="628" y="429"/>
                    <a:pt x="628" y="429"/>
                  </a:cubicBezTo>
                  <a:cubicBezTo>
                    <a:pt x="628" y="429"/>
                    <a:pt x="628" y="429"/>
                    <a:pt x="628" y="429"/>
                  </a:cubicBezTo>
                  <a:cubicBezTo>
                    <a:pt x="628" y="429"/>
                    <a:pt x="628" y="429"/>
                    <a:pt x="628" y="429"/>
                  </a:cubicBezTo>
                  <a:cubicBezTo>
                    <a:pt x="628" y="429"/>
                    <a:pt x="628" y="429"/>
                    <a:pt x="628" y="429"/>
                  </a:cubicBezTo>
                  <a:cubicBezTo>
                    <a:pt x="628" y="429"/>
                    <a:pt x="628" y="429"/>
                    <a:pt x="628" y="429"/>
                  </a:cubicBezTo>
                  <a:cubicBezTo>
                    <a:pt x="628" y="429"/>
                    <a:pt x="628" y="429"/>
                    <a:pt x="628" y="429"/>
                  </a:cubicBezTo>
                  <a:cubicBezTo>
                    <a:pt x="628" y="429"/>
                    <a:pt x="628" y="429"/>
                    <a:pt x="628" y="429"/>
                  </a:cubicBezTo>
                  <a:cubicBezTo>
                    <a:pt x="628" y="430"/>
                    <a:pt x="628" y="430"/>
                    <a:pt x="628" y="430"/>
                  </a:cubicBezTo>
                  <a:cubicBezTo>
                    <a:pt x="628" y="430"/>
                    <a:pt x="628" y="430"/>
                    <a:pt x="628" y="430"/>
                  </a:cubicBezTo>
                  <a:cubicBezTo>
                    <a:pt x="628" y="430"/>
                    <a:pt x="628" y="430"/>
                    <a:pt x="628" y="430"/>
                  </a:cubicBezTo>
                  <a:cubicBezTo>
                    <a:pt x="628" y="430"/>
                    <a:pt x="628" y="430"/>
                    <a:pt x="628" y="430"/>
                  </a:cubicBezTo>
                  <a:cubicBezTo>
                    <a:pt x="628" y="430"/>
                    <a:pt x="628" y="430"/>
                    <a:pt x="628" y="430"/>
                  </a:cubicBezTo>
                  <a:cubicBezTo>
                    <a:pt x="628" y="430"/>
                    <a:pt x="628" y="430"/>
                    <a:pt x="628" y="430"/>
                  </a:cubicBezTo>
                  <a:cubicBezTo>
                    <a:pt x="628" y="431"/>
                    <a:pt x="628" y="431"/>
                    <a:pt x="628" y="431"/>
                  </a:cubicBezTo>
                  <a:cubicBezTo>
                    <a:pt x="628" y="431"/>
                    <a:pt x="628" y="431"/>
                    <a:pt x="628" y="431"/>
                  </a:cubicBezTo>
                  <a:cubicBezTo>
                    <a:pt x="628" y="431"/>
                    <a:pt x="628" y="431"/>
                    <a:pt x="628" y="431"/>
                  </a:cubicBezTo>
                  <a:cubicBezTo>
                    <a:pt x="628" y="431"/>
                    <a:pt x="628" y="431"/>
                    <a:pt x="628" y="431"/>
                  </a:cubicBezTo>
                  <a:cubicBezTo>
                    <a:pt x="628" y="431"/>
                    <a:pt x="628" y="431"/>
                    <a:pt x="628" y="431"/>
                  </a:cubicBezTo>
                  <a:cubicBezTo>
                    <a:pt x="628" y="431"/>
                    <a:pt x="628" y="431"/>
                    <a:pt x="628" y="431"/>
                  </a:cubicBezTo>
                  <a:cubicBezTo>
                    <a:pt x="628" y="431"/>
                    <a:pt x="628" y="431"/>
                    <a:pt x="628" y="431"/>
                  </a:cubicBezTo>
                  <a:cubicBezTo>
                    <a:pt x="628" y="431"/>
                    <a:pt x="628" y="431"/>
                    <a:pt x="628" y="431"/>
                  </a:cubicBezTo>
                  <a:cubicBezTo>
                    <a:pt x="628" y="432"/>
                    <a:pt x="628" y="432"/>
                    <a:pt x="628" y="432"/>
                  </a:cubicBezTo>
                  <a:cubicBezTo>
                    <a:pt x="628" y="432"/>
                    <a:pt x="628" y="432"/>
                    <a:pt x="628" y="432"/>
                  </a:cubicBezTo>
                  <a:cubicBezTo>
                    <a:pt x="628" y="432"/>
                    <a:pt x="628" y="432"/>
                    <a:pt x="628" y="432"/>
                  </a:cubicBezTo>
                  <a:cubicBezTo>
                    <a:pt x="628" y="432"/>
                    <a:pt x="628" y="432"/>
                    <a:pt x="628" y="432"/>
                  </a:cubicBezTo>
                  <a:cubicBezTo>
                    <a:pt x="628" y="432"/>
                    <a:pt x="628" y="432"/>
                    <a:pt x="628" y="432"/>
                  </a:cubicBezTo>
                  <a:cubicBezTo>
                    <a:pt x="628" y="432"/>
                    <a:pt x="628" y="432"/>
                    <a:pt x="628" y="432"/>
                  </a:cubicBezTo>
                  <a:cubicBezTo>
                    <a:pt x="628" y="432"/>
                    <a:pt x="628" y="433"/>
                    <a:pt x="628" y="433"/>
                  </a:cubicBezTo>
                  <a:cubicBezTo>
                    <a:pt x="628" y="433"/>
                    <a:pt x="628" y="433"/>
                    <a:pt x="628" y="433"/>
                  </a:cubicBezTo>
                  <a:cubicBezTo>
                    <a:pt x="628" y="433"/>
                    <a:pt x="628" y="433"/>
                    <a:pt x="628" y="433"/>
                  </a:cubicBezTo>
                  <a:cubicBezTo>
                    <a:pt x="628" y="433"/>
                    <a:pt x="628" y="433"/>
                    <a:pt x="628" y="433"/>
                  </a:cubicBezTo>
                  <a:cubicBezTo>
                    <a:pt x="628" y="433"/>
                    <a:pt x="628" y="433"/>
                    <a:pt x="628" y="433"/>
                  </a:cubicBezTo>
                  <a:cubicBezTo>
                    <a:pt x="628" y="433"/>
                    <a:pt x="628" y="433"/>
                    <a:pt x="628" y="433"/>
                  </a:cubicBezTo>
                  <a:cubicBezTo>
                    <a:pt x="628" y="433"/>
                    <a:pt x="628" y="433"/>
                    <a:pt x="628" y="433"/>
                  </a:cubicBezTo>
                  <a:cubicBezTo>
                    <a:pt x="628" y="457"/>
                    <a:pt x="624" y="480"/>
                    <a:pt x="615" y="502"/>
                  </a:cubicBezTo>
                  <a:cubicBezTo>
                    <a:pt x="617" y="501"/>
                    <a:pt x="619" y="501"/>
                    <a:pt x="621" y="500"/>
                  </a:cubicBezTo>
                  <a:cubicBezTo>
                    <a:pt x="621" y="500"/>
                    <a:pt x="621" y="500"/>
                    <a:pt x="621" y="500"/>
                  </a:cubicBezTo>
                  <a:cubicBezTo>
                    <a:pt x="621" y="500"/>
                    <a:pt x="621" y="500"/>
                    <a:pt x="621" y="500"/>
                  </a:cubicBezTo>
                  <a:cubicBezTo>
                    <a:pt x="621" y="500"/>
                    <a:pt x="621" y="500"/>
                    <a:pt x="621" y="500"/>
                  </a:cubicBezTo>
                  <a:cubicBezTo>
                    <a:pt x="621" y="500"/>
                    <a:pt x="621" y="500"/>
                    <a:pt x="621" y="500"/>
                  </a:cubicBezTo>
                  <a:cubicBezTo>
                    <a:pt x="621" y="500"/>
                    <a:pt x="622" y="500"/>
                    <a:pt x="622" y="500"/>
                  </a:cubicBezTo>
                  <a:cubicBezTo>
                    <a:pt x="622" y="500"/>
                    <a:pt x="622" y="500"/>
                    <a:pt x="622" y="500"/>
                  </a:cubicBezTo>
                  <a:cubicBezTo>
                    <a:pt x="630" y="498"/>
                    <a:pt x="638" y="497"/>
                    <a:pt x="646" y="497"/>
                  </a:cubicBezTo>
                  <a:cubicBezTo>
                    <a:pt x="646" y="497"/>
                    <a:pt x="646" y="497"/>
                    <a:pt x="646" y="497"/>
                  </a:cubicBezTo>
                  <a:cubicBezTo>
                    <a:pt x="646" y="497"/>
                    <a:pt x="646" y="497"/>
                    <a:pt x="646" y="497"/>
                  </a:cubicBezTo>
                  <a:cubicBezTo>
                    <a:pt x="646" y="497"/>
                    <a:pt x="646" y="497"/>
                    <a:pt x="646" y="497"/>
                  </a:cubicBezTo>
                  <a:cubicBezTo>
                    <a:pt x="647" y="497"/>
                    <a:pt x="648" y="497"/>
                    <a:pt x="649" y="497"/>
                  </a:cubicBezTo>
                  <a:cubicBezTo>
                    <a:pt x="649" y="497"/>
                    <a:pt x="649" y="497"/>
                    <a:pt x="649" y="497"/>
                  </a:cubicBezTo>
                  <a:cubicBezTo>
                    <a:pt x="649" y="497"/>
                    <a:pt x="650" y="497"/>
                    <a:pt x="650" y="497"/>
                  </a:cubicBezTo>
                  <a:cubicBezTo>
                    <a:pt x="650" y="497"/>
                    <a:pt x="650" y="497"/>
                    <a:pt x="650" y="497"/>
                  </a:cubicBezTo>
                  <a:cubicBezTo>
                    <a:pt x="650" y="497"/>
                    <a:pt x="650" y="497"/>
                    <a:pt x="650" y="497"/>
                  </a:cubicBezTo>
                  <a:cubicBezTo>
                    <a:pt x="650" y="497"/>
                    <a:pt x="650" y="497"/>
                    <a:pt x="650" y="497"/>
                  </a:cubicBezTo>
                  <a:cubicBezTo>
                    <a:pt x="650" y="497"/>
                    <a:pt x="650" y="497"/>
                    <a:pt x="650" y="497"/>
                  </a:cubicBezTo>
                  <a:cubicBezTo>
                    <a:pt x="650" y="497"/>
                    <a:pt x="650" y="497"/>
                    <a:pt x="650" y="497"/>
                  </a:cubicBezTo>
                  <a:cubicBezTo>
                    <a:pt x="650" y="497"/>
                    <a:pt x="650" y="497"/>
                    <a:pt x="650" y="497"/>
                  </a:cubicBezTo>
                  <a:cubicBezTo>
                    <a:pt x="650" y="497"/>
                    <a:pt x="650" y="497"/>
                    <a:pt x="650" y="497"/>
                  </a:cubicBezTo>
                  <a:cubicBezTo>
                    <a:pt x="650" y="497"/>
                    <a:pt x="651" y="497"/>
                    <a:pt x="651" y="497"/>
                  </a:cubicBezTo>
                  <a:cubicBezTo>
                    <a:pt x="651" y="497"/>
                    <a:pt x="651" y="497"/>
                    <a:pt x="651" y="497"/>
                  </a:cubicBezTo>
                  <a:cubicBezTo>
                    <a:pt x="651" y="497"/>
                    <a:pt x="651" y="497"/>
                    <a:pt x="651" y="497"/>
                  </a:cubicBezTo>
                  <a:cubicBezTo>
                    <a:pt x="651" y="497"/>
                    <a:pt x="651" y="497"/>
                    <a:pt x="651" y="497"/>
                  </a:cubicBezTo>
                  <a:cubicBezTo>
                    <a:pt x="651" y="497"/>
                    <a:pt x="651" y="497"/>
                    <a:pt x="651" y="497"/>
                  </a:cubicBezTo>
                  <a:cubicBezTo>
                    <a:pt x="651" y="497"/>
                    <a:pt x="651" y="497"/>
                    <a:pt x="651" y="497"/>
                  </a:cubicBezTo>
                  <a:cubicBezTo>
                    <a:pt x="651" y="497"/>
                    <a:pt x="651" y="497"/>
                    <a:pt x="651" y="497"/>
                  </a:cubicBezTo>
                  <a:cubicBezTo>
                    <a:pt x="651" y="497"/>
                    <a:pt x="651" y="497"/>
                    <a:pt x="651" y="497"/>
                  </a:cubicBezTo>
                  <a:cubicBezTo>
                    <a:pt x="651" y="497"/>
                    <a:pt x="652" y="497"/>
                    <a:pt x="652" y="497"/>
                  </a:cubicBezTo>
                  <a:cubicBezTo>
                    <a:pt x="652" y="497"/>
                    <a:pt x="652" y="497"/>
                    <a:pt x="652" y="497"/>
                  </a:cubicBezTo>
                  <a:cubicBezTo>
                    <a:pt x="652" y="497"/>
                    <a:pt x="652" y="497"/>
                    <a:pt x="652" y="497"/>
                  </a:cubicBezTo>
                  <a:cubicBezTo>
                    <a:pt x="652" y="497"/>
                    <a:pt x="652" y="497"/>
                    <a:pt x="652" y="497"/>
                  </a:cubicBezTo>
                  <a:cubicBezTo>
                    <a:pt x="652" y="497"/>
                    <a:pt x="652" y="497"/>
                    <a:pt x="652" y="497"/>
                  </a:cubicBezTo>
                  <a:cubicBezTo>
                    <a:pt x="652" y="497"/>
                    <a:pt x="652" y="497"/>
                    <a:pt x="652" y="497"/>
                  </a:cubicBezTo>
                  <a:cubicBezTo>
                    <a:pt x="652" y="497"/>
                    <a:pt x="652" y="497"/>
                    <a:pt x="652" y="497"/>
                  </a:cubicBezTo>
                  <a:cubicBezTo>
                    <a:pt x="652" y="497"/>
                    <a:pt x="652" y="497"/>
                    <a:pt x="653" y="497"/>
                  </a:cubicBezTo>
                  <a:cubicBezTo>
                    <a:pt x="653" y="497"/>
                    <a:pt x="653" y="497"/>
                    <a:pt x="653" y="497"/>
                  </a:cubicBezTo>
                  <a:cubicBezTo>
                    <a:pt x="653" y="497"/>
                    <a:pt x="653" y="497"/>
                    <a:pt x="653" y="497"/>
                  </a:cubicBezTo>
                  <a:cubicBezTo>
                    <a:pt x="653" y="497"/>
                    <a:pt x="653" y="497"/>
                    <a:pt x="653" y="497"/>
                  </a:cubicBezTo>
                  <a:cubicBezTo>
                    <a:pt x="653" y="497"/>
                    <a:pt x="653" y="497"/>
                    <a:pt x="653" y="497"/>
                  </a:cubicBezTo>
                  <a:cubicBezTo>
                    <a:pt x="653" y="497"/>
                    <a:pt x="653" y="497"/>
                    <a:pt x="653" y="497"/>
                  </a:cubicBezTo>
                  <a:cubicBezTo>
                    <a:pt x="653" y="497"/>
                    <a:pt x="653" y="497"/>
                    <a:pt x="653" y="497"/>
                  </a:cubicBezTo>
                  <a:cubicBezTo>
                    <a:pt x="653" y="497"/>
                    <a:pt x="653" y="497"/>
                    <a:pt x="653" y="497"/>
                  </a:cubicBezTo>
                  <a:cubicBezTo>
                    <a:pt x="653" y="497"/>
                    <a:pt x="653" y="497"/>
                    <a:pt x="654" y="497"/>
                  </a:cubicBezTo>
                  <a:cubicBezTo>
                    <a:pt x="654" y="497"/>
                    <a:pt x="654" y="497"/>
                    <a:pt x="654" y="497"/>
                  </a:cubicBezTo>
                  <a:cubicBezTo>
                    <a:pt x="654" y="497"/>
                    <a:pt x="654" y="497"/>
                    <a:pt x="654" y="497"/>
                  </a:cubicBezTo>
                  <a:cubicBezTo>
                    <a:pt x="654" y="497"/>
                    <a:pt x="654" y="497"/>
                    <a:pt x="654" y="497"/>
                  </a:cubicBezTo>
                  <a:cubicBezTo>
                    <a:pt x="654" y="497"/>
                    <a:pt x="654" y="497"/>
                    <a:pt x="654" y="497"/>
                  </a:cubicBezTo>
                  <a:cubicBezTo>
                    <a:pt x="654" y="497"/>
                    <a:pt x="654" y="497"/>
                    <a:pt x="654" y="497"/>
                  </a:cubicBezTo>
                  <a:cubicBezTo>
                    <a:pt x="654" y="497"/>
                    <a:pt x="654" y="497"/>
                    <a:pt x="654" y="497"/>
                  </a:cubicBezTo>
                  <a:cubicBezTo>
                    <a:pt x="654" y="497"/>
                    <a:pt x="654" y="497"/>
                    <a:pt x="654" y="497"/>
                  </a:cubicBezTo>
                  <a:cubicBezTo>
                    <a:pt x="654" y="497"/>
                    <a:pt x="654" y="497"/>
                    <a:pt x="655" y="497"/>
                  </a:cubicBezTo>
                  <a:cubicBezTo>
                    <a:pt x="655" y="497"/>
                    <a:pt x="655" y="497"/>
                    <a:pt x="655" y="497"/>
                  </a:cubicBezTo>
                  <a:cubicBezTo>
                    <a:pt x="657" y="497"/>
                    <a:pt x="660" y="497"/>
                    <a:pt x="662" y="497"/>
                  </a:cubicBezTo>
                  <a:cubicBezTo>
                    <a:pt x="663" y="487"/>
                    <a:pt x="664" y="477"/>
                    <a:pt x="664" y="467"/>
                  </a:cubicBezTo>
                  <a:cubicBezTo>
                    <a:pt x="664" y="403"/>
                    <a:pt x="634" y="347"/>
                    <a:pt x="587" y="311"/>
                  </a:cubicBezTo>
                  <a:moveTo>
                    <a:pt x="347" y="0"/>
                  </a:moveTo>
                  <a:cubicBezTo>
                    <a:pt x="381" y="42"/>
                    <a:pt x="401" y="94"/>
                    <a:pt x="402" y="152"/>
                  </a:cubicBezTo>
                  <a:cubicBezTo>
                    <a:pt x="402" y="152"/>
                    <a:pt x="402" y="152"/>
                    <a:pt x="402" y="152"/>
                  </a:cubicBezTo>
                  <a:cubicBezTo>
                    <a:pt x="402" y="152"/>
                    <a:pt x="402" y="152"/>
                    <a:pt x="402" y="152"/>
                  </a:cubicBezTo>
                  <a:cubicBezTo>
                    <a:pt x="402" y="152"/>
                    <a:pt x="402" y="152"/>
                    <a:pt x="402" y="152"/>
                  </a:cubicBezTo>
                  <a:cubicBezTo>
                    <a:pt x="402" y="152"/>
                    <a:pt x="402" y="152"/>
                    <a:pt x="402" y="153"/>
                  </a:cubicBezTo>
                  <a:cubicBezTo>
                    <a:pt x="402" y="153"/>
                    <a:pt x="402" y="153"/>
                    <a:pt x="402" y="153"/>
                  </a:cubicBezTo>
                  <a:cubicBezTo>
                    <a:pt x="402" y="153"/>
                    <a:pt x="402" y="153"/>
                    <a:pt x="402" y="153"/>
                  </a:cubicBezTo>
                  <a:cubicBezTo>
                    <a:pt x="402" y="153"/>
                    <a:pt x="402" y="153"/>
                    <a:pt x="402" y="153"/>
                  </a:cubicBezTo>
                  <a:cubicBezTo>
                    <a:pt x="402" y="153"/>
                    <a:pt x="402" y="153"/>
                    <a:pt x="402" y="154"/>
                  </a:cubicBezTo>
                  <a:cubicBezTo>
                    <a:pt x="402" y="154"/>
                    <a:pt x="402" y="154"/>
                    <a:pt x="402" y="154"/>
                  </a:cubicBezTo>
                  <a:cubicBezTo>
                    <a:pt x="402" y="154"/>
                    <a:pt x="402" y="154"/>
                    <a:pt x="402" y="154"/>
                  </a:cubicBezTo>
                  <a:cubicBezTo>
                    <a:pt x="402" y="154"/>
                    <a:pt x="402" y="154"/>
                    <a:pt x="402" y="154"/>
                  </a:cubicBezTo>
                  <a:cubicBezTo>
                    <a:pt x="402" y="154"/>
                    <a:pt x="402" y="154"/>
                    <a:pt x="402" y="154"/>
                  </a:cubicBezTo>
                  <a:cubicBezTo>
                    <a:pt x="402" y="154"/>
                    <a:pt x="402" y="154"/>
                    <a:pt x="402" y="154"/>
                  </a:cubicBezTo>
                  <a:cubicBezTo>
                    <a:pt x="402" y="154"/>
                    <a:pt x="402" y="154"/>
                    <a:pt x="402" y="155"/>
                  </a:cubicBezTo>
                  <a:cubicBezTo>
                    <a:pt x="402" y="155"/>
                    <a:pt x="402" y="155"/>
                    <a:pt x="402" y="155"/>
                  </a:cubicBezTo>
                  <a:cubicBezTo>
                    <a:pt x="402" y="155"/>
                    <a:pt x="402" y="155"/>
                    <a:pt x="402" y="155"/>
                  </a:cubicBezTo>
                  <a:cubicBezTo>
                    <a:pt x="402" y="155"/>
                    <a:pt x="402" y="155"/>
                    <a:pt x="402" y="155"/>
                  </a:cubicBezTo>
                  <a:cubicBezTo>
                    <a:pt x="402" y="155"/>
                    <a:pt x="402" y="155"/>
                    <a:pt x="402" y="155"/>
                  </a:cubicBezTo>
                  <a:cubicBezTo>
                    <a:pt x="402" y="155"/>
                    <a:pt x="402" y="155"/>
                    <a:pt x="402" y="155"/>
                  </a:cubicBezTo>
                  <a:cubicBezTo>
                    <a:pt x="402" y="155"/>
                    <a:pt x="402" y="155"/>
                    <a:pt x="402" y="155"/>
                  </a:cubicBezTo>
                  <a:cubicBezTo>
                    <a:pt x="402" y="155"/>
                    <a:pt x="402" y="155"/>
                    <a:pt x="402" y="155"/>
                  </a:cubicBezTo>
                  <a:cubicBezTo>
                    <a:pt x="402" y="155"/>
                    <a:pt x="402" y="156"/>
                    <a:pt x="402" y="156"/>
                  </a:cubicBezTo>
                  <a:cubicBezTo>
                    <a:pt x="402" y="156"/>
                    <a:pt x="402" y="156"/>
                    <a:pt x="402" y="156"/>
                  </a:cubicBezTo>
                  <a:cubicBezTo>
                    <a:pt x="402" y="156"/>
                    <a:pt x="402" y="156"/>
                    <a:pt x="402" y="156"/>
                  </a:cubicBezTo>
                  <a:cubicBezTo>
                    <a:pt x="402" y="156"/>
                    <a:pt x="402" y="156"/>
                    <a:pt x="402" y="156"/>
                  </a:cubicBezTo>
                  <a:cubicBezTo>
                    <a:pt x="402" y="156"/>
                    <a:pt x="402" y="156"/>
                    <a:pt x="402" y="156"/>
                  </a:cubicBezTo>
                  <a:cubicBezTo>
                    <a:pt x="402" y="156"/>
                    <a:pt x="402" y="156"/>
                    <a:pt x="402" y="156"/>
                  </a:cubicBezTo>
                  <a:cubicBezTo>
                    <a:pt x="402" y="156"/>
                    <a:pt x="402" y="157"/>
                    <a:pt x="402" y="157"/>
                  </a:cubicBezTo>
                  <a:cubicBezTo>
                    <a:pt x="402" y="157"/>
                    <a:pt x="402" y="157"/>
                    <a:pt x="402" y="157"/>
                  </a:cubicBezTo>
                  <a:cubicBezTo>
                    <a:pt x="402" y="157"/>
                    <a:pt x="402" y="157"/>
                    <a:pt x="402" y="157"/>
                  </a:cubicBezTo>
                  <a:cubicBezTo>
                    <a:pt x="402" y="157"/>
                    <a:pt x="402" y="157"/>
                    <a:pt x="402" y="157"/>
                  </a:cubicBezTo>
                  <a:cubicBezTo>
                    <a:pt x="402" y="157"/>
                    <a:pt x="402" y="157"/>
                    <a:pt x="402" y="157"/>
                  </a:cubicBezTo>
                  <a:cubicBezTo>
                    <a:pt x="402" y="157"/>
                    <a:pt x="402" y="157"/>
                    <a:pt x="402" y="157"/>
                  </a:cubicBezTo>
                  <a:cubicBezTo>
                    <a:pt x="402" y="186"/>
                    <a:pt x="397" y="213"/>
                    <a:pt x="387" y="239"/>
                  </a:cubicBezTo>
                  <a:cubicBezTo>
                    <a:pt x="401" y="236"/>
                    <a:pt x="415" y="234"/>
                    <a:pt x="429" y="234"/>
                  </a:cubicBezTo>
                  <a:cubicBezTo>
                    <a:pt x="429" y="234"/>
                    <a:pt x="429" y="234"/>
                    <a:pt x="429" y="234"/>
                  </a:cubicBezTo>
                  <a:cubicBezTo>
                    <a:pt x="429" y="234"/>
                    <a:pt x="429" y="234"/>
                    <a:pt x="430" y="234"/>
                  </a:cubicBezTo>
                  <a:cubicBezTo>
                    <a:pt x="430" y="234"/>
                    <a:pt x="430" y="234"/>
                    <a:pt x="430" y="234"/>
                  </a:cubicBezTo>
                  <a:cubicBezTo>
                    <a:pt x="430" y="234"/>
                    <a:pt x="430" y="234"/>
                    <a:pt x="430" y="234"/>
                  </a:cubicBezTo>
                  <a:cubicBezTo>
                    <a:pt x="430" y="234"/>
                    <a:pt x="430" y="234"/>
                    <a:pt x="430" y="234"/>
                  </a:cubicBezTo>
                  <a:cubicBezTo>
                    <a:pt x="430" y="234"/>
                    <a:pt x="430" y="234"/>
                    <a:pt x="430" y="234"/>
                  </a:cubicBezTo>
                  <a:cubicBezTo>
                    <a:pt x="430" y="234"/>
                    <a:pt x="430" y="234"/>
                    <a:pt x="430" y="234"/>
                  </a:cubicBezTo>
                  <a:cubicBezTo>
                    <a:pt x="430" y="234"/>
                    <a:pt x="430" y="234"/>
                    <a:pt x="430" y="234"/>
                  </a:cubicBezTo>
                  <a:cubicBezTo>
                    <a:pt x="431" y="234"/>
                    <a:pt x="431" y="234"/>
                    <a:pt x="431" y="234"/>
                  </a:cubicBezTo>
                  <a:cubicBezTo>
                    <a:pt x="431" y="234"/>
                    <a:pt x="431" y="234"/>
                    <a:pt x="431" y="234"/>
                  </a:cubicBezTo>
                  <a:cubicBezTo>
                    <a:pt x="431" y="234"/>
                    <a:pt x="431" y="234"/>
                    <a:pt x="431" y="234"/>
                  </a:cubicBezTo>
                  <a:cubicBezTo>
                    <a:pt x="431" y="234"/>
                    <a:pt x="431" y="234"/>
                    <a:pt x="431" y="234"/>
                  </a:cubicBezTo>
                  <a:cubicBezTo>
                    <a:pt x="431" y="234"/>
                    <a:pt x="431" y="234"/>
                    <a:pt x="431" y="234"/>
                  </a:cubicBezTo>
                  <a:cubicBezTo>
                    <a:pt x="431" y="234"/>
                    <a:pt x="431" y="234"/>
                    <a:pt x="431" y="234"/>
                  </a:cubicBezTo>
                  <a:cubicBezTo>
                    <a:pt x="432" y="234"/>
                    <a:pt x="433" y="234"/>
                    <a:pt x="434" y="234"/>
                  </a:cubicBezTo>
                  <a:cubicBezTo>
                    <a:pt x="436" y="220"/>
                    <a:pt x="438" y="206"/>
                    <a:pt x="438" y="191"/>
                  </a:cubicBezTo>
                  <a:cubicBezTo>
                    <a:pt x="438" y="114"/>
                    <a:pt x="402" y="45"/>
                    <a:pt x="347" y="0"/>
                  </a:cubicBezTo>
                </a:path>
              </a:pathLst>
            </a:custGeom>
            <a:solidFill>
              <a:srgbClr val="C5CD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45" name="Oval 34"/>
            <p:cNvSpPr>
              <a:spLocks noChangeArrowheads="1"/>
            </p:cNvSpPr>
            <p:nvPr/>
          </p:nvSpPr>
          <p:spPr bwMode="auto">
            <a:xfrm>
              <a:off x="6843710" y="5096073"/>
              <a:ext cx="1228725" cy="1230314"/>
            </a:xfrm>
            <a:prstGeom prst="ellipse">
              <a:avLst/>
            </a:prstGeom>
            <a:solidFill>
              <a:schemeClr val="bg1"/>
            </a:solidFill>
            <a:ln w="9525">
              <a:solidFill>
                <a:schemeClr val="bg1">
                  <a:lumMod val="85000"/>
                </a:schemeClr>
              </a:solidFill>
              <a:round/>
            </a:ln>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46" name="Oval 35"/>
            <p:cNvSpPr>
              <a:spLocks noChangeArrowheads="1"/>
            </p:cNvSpPr>
            <p:nvPr/>
          </p:nvSpPr>
          <p:spPr bwMode="auto">
            <a:xfrm>
              <a:off x="6921499" y="5173862"/>
              <a:ext cx="1073151" cy="1074739"/>
            </a:xfrm>
            <a:prstGeom prst="ellipse">
              <a:avLst/>
            </a:prstGeom>
            <a:solidFill>
              <a:srgbClr val="E5E8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47" name="Oval 36"/>
            <p:cNvSpPr>
              <a:spLocks noChangeArrowheads="1"/>
            </p:cNvSpPr>
            <p:nvPr/>
          </p:nvSpPr>
          <p:spPr bwMode="auto">
            <a:xfrm>
              <a:off x="6994524" y="5248474"/>
              <a:ext cx="927100" cy="922339"/>
            </a:xfrm>
            <a:prstGeom prst="ellipse">
              <a:avLst/>
            </a:prstGeom>
            <a:solidFill>
              <a:schemeClr val="accent5"/>
            </a:solidFill>
            <a:ln>
              <a:noFill/>
            </a:ln>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48" name="Oval 37"/>
            <p:cNvSpPr>
              <a:spLocks noChangeArrowheads="1"/>
            </p:cNvSpPr>
            <p:nvPr/>
          </p:nvSpPr>
          <p:spPr bwMode="auto">
            <a:xfrm>
              <a:off x="5822949" y="4076898"/>
              <a:ext cx="1536700" cy="1536701"/>
            </a:xfrm>
            <a:prstGeom prst="ellipse">
              <a:avLst/>
            </a:prstGeom>
            <a:solidFill>
              <a:schemeClr val="bg1"/>
            </a:solidFill>
            <a:ln w="9525">
              <a:solidFill>
                <a:schemeClr val="bg1">
                  <a:lumMod val="85000"/>
                </a:schemeClr>
              </a:solidFill>
              <a:round/>
            </a:ln>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49" name="Oval 38"/>
            <p:cNvSpPr>
              <a:spLocks noChangeArrowheads="1"/>
            </p:cNvSpPr>
            <p:nvPr/>
          </p:nvSpPr>
          <p:spPr bwMode="auto">
            <a:xfrm>
              <a:off x="5921374" y="4173736"/>
              <a:ext cx="1341439" cy="1343026"/>
            </a:xfrm>
            <a:prstGeom prst="ellipse">
              <a:avLst/>
            </a:prstGeom>
            <a:solidFill>
              <a:srgbClr val="E5E8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50" name="Oval 39"/>
            <p:cNvSpPr>
              <a:spLocks noChangeArrowheads="1"/>
            </p:cNvSpPr>
            <p:nvPr/>
          </p:nvSpPr>
          <p:spPr bwMode="auto">
            <a:xfrm>
              <a:off x="6013449" y="4267399"/>
              <a:ext cx="1157288" cy="1150940"/>
            </a:xfrm>
            <a:prstGeom prst="ellipse">
              <a:avLst/>
            </a:pr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51" name="Oval 40"/>
            <p:cNvSpPr>
              <a:spLocks noChangeArrowheads="1"/>
            </p:cNvSpPr>
            <p:nvPr/>
          </p:nvSpPr>
          <p:spPr bwMode="auto">
            <a:xfrm>
              <a:off x="4540249" y="2792609"/>
              <a:ext cx="1922463" cy="1922464"/>
            </a:xfrm>
            <a:prstGeom prst="ellipse">
              <a:avLst/>
            </a:prstGeom>
            <a:solidFill>
              <a:schemeClr val="bg1"/>
            </a:solidFill>
            <a:ln w="9525">
              <a:solidFill>
                <a:schemeClr val="bg1">
                  <a:lumMod val="85000"/>
                </a:schemeClr>
              </a:solidFill>
              <a:round/>
            </a:ln>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52" name="Oval 41"/>
            <p:cNvSpPr>
              <a:spLocks noChangeArrowheads="1"/>
            </p:cNvSpPr>
            <p:nvPr/>
          </p:nvSpPr>
          <p:spPr bwMode="auto">
            <a:xfrm>
              <a:off x="4667249" y="2914848"/>
              <a:ext cx="1673225" cy="1679576"/>
            </a:xfrm>
            <a:prstGeom prst="ellipse">
              <a:avLst/>
            </a:prstGeom>
            <a:solidFill>
              <a:srgbClr val="E5E8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53" name="Oval 42"/>
            <p:cNvSpPr>
              <a:spLocks noChangeArrowheads="1"/>
            </p:cNvSpPr>
            <p:nvPr/>
          </p:nvSpPr>
          <p:spPr bwMode="auto">
            <a:xfrm>
              <a:off x="4784724" y="3032323"/>
              <a:ext cx="1438275" cy="1444627"/>
            </a:xfrm>
            <a:prstGeom prst="ellipse">
              <a:avLst/>
            </a:prstGeom>
            <a:solidFill>
              <a:schemeClr val="accent2"/>
            </a:solidFill>
            <a:ln>
              <a:noFill/>
            </a:ln>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54" name="Oval 43"/>
            <p:cNvSpPr>
              <a:spLocks noChangeArrowheads="1"/>
            </p:cNvSpPr>
            <p:nvPr/>
          </p:nvSpPr>
          <p:spPr bwMode="auto">
            <a:xfrm>
              <a:off x="2954336" y="1206696"/>
              <a:ext cx="2405062" cy="2406653"/>
            </a:xfrm>
            <a:prstGeom prst="ellipse">
              <a:avLst/>
            </a:prstGeom>
            <a:solidFill>
              <a:schemeClr val="bg1"/>
            </a:solidFill>
            <a:ln w="9525">
              <a:solidFill>
                <a:schemeClr val="bg1">
                  <a:lumMod val="85000"/>
                </a:schemeClr>
              </a:solidFill>
              <a:round/>
            </a:ln>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55" name="Oval 44"/>
            <p:cNvSpPr>
              <a:spLocks noChangeArrowheads="1"/>
            </p:cNvSpPr>
            <p:nvPr/>
          </p:nvSpPr>
          <p:spPr bwMode="auto">
            <a:xfrm>
              <a:off x="3109911" y="1362271"/>
              <a:ext cx="2093913" cy="2093915"/>
            </a:xfrm>
            <a:prstGeom prst="ellipse">
              <a:avLst/>
            </a:prstGeom>
            <a:solidFill>
              <a:srgbClr val="E5E8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56" name="Oval 45"/>
            <p:cNvSpPr>
              <a:spLocks noChangeArrowheads="1"/>
            </p:cNvSpPr>
            <p:nvPr/>
          </p:nvSpPr>
          <p:spPr bwMode="auto">
            <a:xfrm>
              <a:off x="3257550" y="1509908"/>
              <a:ext cx="1800225" cy="1800227"/>
            </a:xfrm>
            <a:prstGeom prst="ellipse">
              <a:avLst/>
            </a:prstGeom>
            <a:solidFill>
              <a:schemeClr val="accent1"/>
            </a:solidFill>
            <a:ln>
              <a:noFill/>
            </a:ln>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57" name="Freeform 46"/>
            <p:cNvSpPr>
              <a:spLocks noEditPoints="1"/>
            </p:cNvSpPr>
            <p:nvPr/>
          </p:nvSpPr>
          <p:spPr bwMode="auto">
            <a:xfrm>
              <a:off x="3257550" y="1509908"/>
              <a:ext cx="946150" cy="941389"/>
            </a:xfrm>
            <a:custGeom>
              <a:avLst/>
              <a:gdLst>
                <a:gd name="T0" fmla="*/ 0 w 194"/>
                <a:gd name="T1" fmla="*/ 193 h 193"/>
                <a:gd name="T2" fmla="*/ 0 w 194"/>
                <a:gd name="T3" fmla="*/ 193 h 193"/>
                <a:gd name="T4" fmla="*/ 0 w 194"/>
                <a:gd name="T5" fmla="*/ 192 h 193"/>
                <a:gd name="T6" fmla="*/ 0 w 194"/>
                <a:gd name="T7" fmla="*/ 192 h 193"/>
                <a:gd name="T8" fmla="*/ 0 w 194"/>
                <a:gd name="T9" fmla="*/ 192 h 193"/>
                <a:gd name="T10" fmla="*/ 0 w 194"/>
                <a:gd name="T11" fmla="*/ 192 h 193"/>
                <a:gd name="T12" fmla="*/ 0 w 194"/>
                <a:gd name="T13" fmla="*/ 191 h 193"/>
                <a:gd name="T14" fmla="*/ 0 w 194"/>
                <a:gd name="T15" fmla="*/ 191 h 193"/>
                <a:gd name="T16" fmla="*/ 0 w 194"/>
                <a:gd name="T17" fmla="*/ 191 h 193"/>
                <a:gd name="T18" fmla="*/ 0 w 194"/>
                <a:gd name="T19" fmla="*/ 190 h 193"/>
                <a:gd name="T20" fmla="*/ 0 w 194"/>
                <a:gd name="T21" fmla="*/ 190 h 193"/>
                <a:gd name="T22" fmla="*/ 0 w 194"/>
                <a:gd name="T23" fmla="*/ 190 h 193"/>
                <a:gd name="T24" fmla="*/ 0 w 194"/>
                <a:gd name="T25" fmla="*/ 189 h 193"/>
                <a:gd name="T26" fmla="*/ 0 w 194"/>
                <a:gd name="T27" fmla="*/ 189 h 193"/>
                <a:gd name="T28" fmla="*/ 0 w 194"/>
                <a:gd name="T29" fmla="*/ 189 h 193"/>
                <a:gd name="T30" fmla="*/ 0 w 194"/>
                <a:gd name="T31" fmla="*/ 189 h 193"/>
                <a:gd name="T32" fmla="*/ 0 w 194"/>
                <a:gd name="T33" fmla="*/ 188 h 193"/>
                <a:gd name="T34" fmla="*/ 0 w 194"/>
                <a:gd name="T35" fmla="*/ 188 h 193"/>
                <a:gd name="T36" fmla="*/ 0 w 194"/>
                <a:gd name="T37" fmla="*/ 188 h 193"/>
                <a:gd name="T38" fmla="*/ 0 w 194"/>
                <a:gd name="T39" fmla="*/ 187 h 193"/>
                <a:gd name="T40" fmla="*/ 0 w 194"/>
                <a:gd name="T41" fmla="*/ 187 h 193"/>
                <a:gd name="T42" fmla="*/ 0 w 194"/>
                <a:gd name="T43" fmla="*/ 187 h 193"/>
                <a:gd name="T44" fmla="*/ 0 w 194"/>
                <a:gd name="T45" fmla="*/ 186 h 193"/>
                <a:gd name="T46" fmla="*/ 0 w 194"/>
                <a:gd name="T47" fmla="*/ 186 h 193"/>
                <a:gd name="T48" fmla="*/ 0 w 194"/>
                <a:gd name="T49" fmla="*/ 186 h 193"/>
                <a:gd name="T50" fmla="*/ 0 w 194"/>
                <a:gd name="T51" fmla="*/ 186 h 193"/>
                <a:gd name="T52" fmla="*/ 0 w 194"/>
                <a:gd name="T53" fmla="*/ 185 h 193"/>
                <a:gd name="T54" fmla="*/ 0 w 194"/>
                <a:gd name="T55" fmla="*/ 185 h 193"/>
                <a:gd name="T56" fmla="*/ 0 w 194"/>
                <a:gd name="T57" fmla="*/ 184 h 193"/>
                <a:gd name="T58" fmla="*/ 194 w 194"/>
                <a:gd name="T59" fmla="*/ 0 h 193"/>
                <a:gd name="T60" fmla="*/ 193 w 194"/>
                <a:gd name="T61" fmla="*/ 0 h 193"/>
                <a:gd name="T62" fmla="*/ 193 w 194"/>
                <a:gd name="T63" fmla="*/ 0 h 193"/>
                <a:gd name="T64" fmla="*/ 192 w 194"/>
                <a:gd name="T65" fmla="*/ 0 h 193"/>
                <a:gd name="T66" fmla="*/ 192 w 194"/>
                <a:gd name="T67" fmla="*/ 0 h 193"/>
                <a:gd name="T68" fmla="*/ 192 w 194"/>
                <a:gd name="T69" fmla="*/ 0 h 193"/>
                <a:gd name="T70" fmla="*/ 191 w 194"/>
                <a:gd name="T71" fmla="*/ 0 h 193"/>
                <a:gd name="T72" fmla="*/ 191 w 194"/>
                <a:gd name="T73" fmla="*/ 0 h 193"/>
                <a:gd name="T74" fmla="*/ 191 w 194"/>
                <a:gd name="T75" fmla="*/ 0 h 193"/>
                <a:gd name="T76" fmla="*/ 190 w 194"/>
                <a:gd name="T77" fmla="*/ 0 h 193"/>
                <a:gd name="T78" fmla="*/ 190 w 194"/>
                <a:gd name="T79" fmla="*/ 0 h 193"/>
                <a:gd name="T80" fmla="*/ 190 w 194"/>
                <a:gd name="T81" fmla="*/ 0 h 193"/>
                <a:gd name="T82" fmla="*/ 189 w 194"/>
                <a:gd name="T83" fmla="*/ 0 h 193"/>
                <a:gd name="T84" fmla="*/ 189 w 194"/>
                <a:gd name="T85" fmla="*/ 0 h 193"/>
                <a:gd name="T86" fmla="*/ 189 w 194"/>
                <a:gd name="T87" fmla="*/ 0 h 193"/>
                <a:gd name="T88" fmla="*/ 189 w 194"/>
                <a:gd name="T89" fmla="*/ 0 h 193"/>
                <a:gd name="T90" fmla="*/ 188 w 194"/>
                <a:gd name="T91" fmla="*/ 0 h 193"/>
                <a:gd name="T92" fmla="*/ 188 w 194"/>
                <a:gd name="T93" fmla="*/ 0 h 193"/>
                <a:gd name="T94" fmla="*/ 188 w 194"/>
                <a:gd name="T95" fmla="*/ 0 h 193"/>
                <a:gd name="T96" fmla="*/ 187 w 194"/>
                <a:gd name="T97" fmla="*/ 0 h 193"/>
                <a:gd name="T98" fmla="*/ 187 w 194"/>
                <a:gd name="T99" fmla="*/ 0 h 193"/>
                <a:gd name="T100" fmla="*/ 187 w 194"/>
                <a:gd name="T101" fmla="*/ 0 h 193"/>
                <a:gd name="T102" fmla="*/ 186 w 194"/>
                <a:gd name="T103" fmla="*/ 0 h 193"/>
                <a:gd name="T104" fmla="*/ 186 w 194"/>
                <a:gd name="T105" fmla="*/ 0 h 193"/>
                <a:gd name="T106" fmla="*/ 186 w 194"/>
                <a:gd name="T107" fmla="*/ 0 h 193"/>
                <a:gd name="T108" fmla="*/ 185 w 194"/>
                <a:gd name="T109" fmla="*/ 0 h 193"/>
                <a:gd name="T110" fmla="*/ 185 w 194"/>
                <a:gd name="T111" fmla="*/ 0 h 193"/>
                <a:gd name="T112" fmla="*/ 0 w 194"/>
                <a:gd name="T113" fmla="*/ 184 h 193"/>
                <a:gd name="T114" fmla="*/ 185 w 194"/>
                <a:gd name="T115" fmla="*/ 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94" h="193">
                  <a:moveTo>
                    <a:pt x="0" y="193"/>
                  </a:moveTo>
                  <a:cubicBezTo>
                    <a:pt x="0" y="193"/>
                    <a:pt x="0" y="193"/>
                    <a:pt x="0" y="193"/>
                  </a:cubicBezTo>
                  <a:cubicBezTo>
                    <a:pt x="0" y="193"/>
                    <a:pt x="0" y="193"/>
                    <a:pt x="0" y="193"/>
                  </a:cubicBezTo>
                  <a:moveTo>
                    <a:pt x="0" y="193"/>
                  </a:moveTo>
                  <a:cubicBezTo>
                    <a:pt x="0" y="193"/>
                    <a:pt x="0" y="193"/>
                    <a:pt x="0" y="193"/>
                  </a:cubicBezTo>
                  <a:cubicBezTo>
                    <a:pt x="0" y="193"/>
                    <a:pt x="0" y="193"/>
                    <a:pt x="0" y="193"/>
                  </a:cubicBezTo>
                  <a:moveTo>
                    <a:pt x="0" y="192"/>
                  </a:moveTo>
                  <a:cubicBezTo>
                    <a:pt x="0" y="192"/>
                    <a:pt x="0" y="193"/>
                    <a:pt x="0" y="193"/>
                  </a:cubicBezTo>
                  <a:cubicBezTo>
                    <a:pt x="0" y="193"/>
                    <a:pt x="0" y="192"/>
                    <a:pt x="0" y="192"/>
                  </a:cubicBezTo>
                  <a:moveTo>
                    <a:pt x="0" y="192"/>
                  </a:moveTo>
                  <a:cubicBezTo>
                    <a:pt x="0" y="192"/>
                    <a:pt x="0" y="192"/>
                    <a:pt x="0" y="192"/>
                  </a:cubicBezTo>
                  <a:cubicBezTo>
                    <a:pt x="0" y="192"/>
                    <a:pt x="0" y="192"/>
                    <a:pt x="0" y="192"/>
                  </a:cubicBezTo>
                  <a:moveTo>
                    <a:pt x="0" y="192"/>
                  </a:moveTo>
                  <a:cubicBezTo>
                    <a:pt x="0" y="192"/>
                    <a:pt x="0" y="192"/>
                    <a:pt x="0" y="192"/>
                  </a:cubicBezTo>
                  <a:cubicBezTo>
                    <a:pt x="0" y="192"/>
                    <a:pt x="0" y="192"/>
                    <a:pt x="0" y="192"/>
                  </a:cubicBezTo>
                  <a:moveTo>
                    <a:pt x="0" y="192"/>
                  </a:moveTo>
                  <a:cubicBezTo>
                    <a:pt x="0" y="192"/>
                    <a:pt x="0" y="192"/>
                    <a:pt x="0" y="192"/>
                  </a:cubicBezTo>
                  <a:cubicBezTo>
                    <a:pt x="0" y="192"/>
                    <a:pt x="0" y="192"/>
                    <a:pt x="0" y="192"/>
                  </a:cubicBezTo>
                  <a:moveTo>
                    <a:pt x="0" y="191"/>
                  </a:moveTo>
                  <a:cubicBezTo>
                    <a:pt x="0" y="191"/>
                    <a:pt x="0" y="191"/>
                    <a:pt x="0" y="191"/>
                  </a:cubicBezTo>
                  <a:cubicBezTo>
                    <a:pt x="0" y="191"/>
                    <a:pt x="0" y="191"/>
                    <a:pt x="0" y="191"/>
                  </a:cubicBezTo>
                  <a:moveTo>
                    <a:pt x="0" y="191"/>
                  </a:moveTo>
                  <a:cubicBezTo>
                    <a:pt x="0" y="191"/>
                    <a:pt x="0" y="191"/>
                    <a:pt x="0" y="191"/>
                  </a:cubicBezTo>
                  <a:cubicBezTo>
                    <a:pt x="0" y="191"/>
                    <a:pt x="0" y="191"/>
                    <a:pt x="0" y="191"/>
                  </a:cubicBezTo>
                  <a:moveTo>
                    <a:pt x="0" y="191"/>
                  </a:moveTo>
                  <a:cubicBezTo>
                    <a:pt x="0" y="191"/>
                    <a:pt x="0" y="191"/>
                    <a:pt x="0" y="191"/>
                  </a:cubicBezTo>
                  <a:cubicBezTo>
                    <a:pt x="0" y="191"/>
                    <a:pt x="0" y="191"/>
                    <a:pt x="0" y="191"/>
                  </a:cubicBezTo>
                  <a:moveTo>
                    <a:pt x="0" y="190"/>
                  </a:moveTo>
                  <a:cubicBezTo>
                    <a:pt x="0" y="190"/>
                    <a:pt x="0" y="190"/>
                    <a:pt x="0" y="190"/>
                  </a:cubicBezTo>
                  <a:cubicBezTo>
                    <a:pt x="0" y="190"/>
                    <a:pt x="0" y="190"/>
                    <a:pt x="0" y="190"/>
                  </a:cubicBezTo>
                  <a:moveTo>
                    <a:pt x="0" y="190"/>
                  </a:moveTo>
                  <a:cubicBezTo>
                    <a:pt x="0" y="190"/>
                    <a:pt x="0" y="190"/>
                    <a:pt x="0" y="190"/>
                  </a:cubicBezTo>
                  <a:cubicBezTo>
                    <a:pt x="0" y="190"/>
                    <a:pt x="0" y="190"/>
                    <a:pt x="0" y="190"/>
                  </a:cubicBezTo>
                  <a:moveTo>
                    <a:pt x="0" y="190"/>
                  </a:moveTo>
                  <a:cubicBezTo>
                    <a:pt x="0" y="190"/>
                    <a:pt x="0" y="190"/>
                    <a:pt x="0" y="190"/>
                  </a:cubicBezTo>
                  <a:cubicBezTo>
                    <a:pt x="0" y="190"/>
                    <a:pt x="0" y="190"/>
                    <a:pt x="0" y="190"/>
                  </a:cubicBezTo>
                  <a:moveTo>
                    <a:pt x="0" y="189"/>
                  </a:moveTo>
                  <a:cubicBezTo>
                    <a:pt x="0" y="189"/>
                    <a:pt x="0" y="190"/>
                    <a:pt x="0" y="190"/>
                  </a:cubicBezTo>
                  <a:cubicBezTo>
                    <a:pt x="0" y="190"/>
                    <a:pt x="0" y="189"/>
                    <a:pt x="0" y="189"/>
                  </a:cubicBezTo>
                  <a:moveTo>
                    <a:pt x="0" y="189"/>
                  </a:moveTo>
                  <a:cubicBezTo>
                    <a:pt x="0" y="189"/>
                    <a:pt x="0" y="189"/>
                    <a:pt x="0" y="189"/>
                  </a:cubicBezTo>
                  <a:cubicBezTo>
                    <a:pt x="0" y="189"/>
                    <a:pt x="0" y="189"/>
                    <a:pt x="0" y="189"/>
                  </a:cubicBezTo>
                  <a:moveTo>
                    <a:pt x="0" y="189"/>
                  </a:moveTo>
                  <a:cubicBezTo>
                    <a:pt x="0" y="189"/>
                    <a:pt x="0" y="189"/>
                    <a:pt x="0" y="189"/>
                  </a:cubicBezTo>
                  <a:cubicBezTo>
                    <a:pt x="0" y="189"/>
                    <a:pt x="0" y="189"/>
                    <a:pt x="0" y="189"/>
                  </a:cubicBezTo>
                  <a:moveTo>
                    <a:pt x="0" y="189"/>
                  </a:moveTo>
                  <a:cubicBezTo>
                    <a:pt x="0" y="189"/>
                    <a:pt x="0" y="189"/>
                    <a:pt x="0" y="189"/>
                  </a:cubicBezTo>
                  <a:cubicBezTo>
                    <a:pt x="0" y="189"/>
                    <a:pt x="0" y="189"/>
                    <a:pt x="0" y="189"/>
                  </a:cubicBezTo>
                  <a:moveTo>
                    <a:pt x="0" y="188"/>
                  </a:moveTo>
                  <a:cubicBezTo>
                    <a:pt x="0" y="188"/>
                    <a:pt x="0" y="188"/>
                    <a:pt x="0" y="188"/>
                  </a:cubicBezTo>
                  <a:cubicBezTo>
                    <a:pt x="0" y="188"/>
                    <a:pt x="0" y="188"/>
                    <a:pt x="0" y="188"/>
                  </a:cubicBezTo>
                  <a:moveTo>
                    <a:pt x="0" y="188"/>
                  </a:moveTo>
                  <a:cubicBezTo>
                    <a:pt x="0" y="188"/>
                    <a:pt x="0" y="188"/>
                    <a:pt x="0" y="188"/>
                  </a:cubicBezTo>
                  <a:cubicBezTo>
                    <a:pt x="0" y="188"/>
                    <a:pt x="0" y="188"/>
                    <a:pt x="0" y="188"/>
                  </a:cubicBezTo>
                  <a:moveTo>
                    <a:pt x="0" y="188"/>
                  </a:moveTo>
                  <a:cubicBezTo>
                    <a:pt x="0" y="188"/>
                    <a:pt x="0" y="188"/>
                    <a:pt x="0" y="188"/>
                  </a:cubicBezTo>
                  <a:cubicBezTo>
                    <a:pt x="0" y="188"/>
                    <a:pt x="0" y="188"/>
                    <a:pt x="0" y="188"/>
                  </a:cubicBezTo>
                  <a:moveTo>
                    <a:pt x="0" y="187"/>
                  </a:moveTo>
                  <a:cubicBezTo>
                    <a:pt x="0" y="187"/>
                    <a:pt x="0" y="187"/>
                    <a:pt x="0" y="188"/>
                  </a:cubicBezTo>
                  <a:cubicBezTo>
                    <a:pt x="0" y="187"/>
                    <a:pt x="0" y="187"/>
                    <a:pt x="0" y="187"/>
                  </a:cubicBezTo>
                  <a:moveTo>
                    <a:pt x="0" y="187"/>
                  </a:moveTo>
                  <a:cubicBezTo>
                    <a:pt x="0" y="187"/>
                    <a:pt x="0" y="187"/>
                    <a:pt x="0" y="187"/>
                  </a:cubicBezTo>
                  <a:cubicBezTo>
                    <a:pt x="0" y="187"/>
                    <a:pt x="0" y="187"/>
                    <a:pt x="0" y="187"/>
                  </a:cubicBezTo>
                  <a:moveTo>
                    <a:pt x="0" y="187"/>
                  </a:moveTo>
                  <a:cubicBezTo>
                    <a:pt x="0" y="187"/>
                    <a:pt x="0" y="187"/>
                    <a:pt x="0" y="187"/>
                  </a:cubicBezTo>
                  <a:cubicBezTo>
                    <a:pt x="0" y="187"/>
                    <a:pt x="0" y="187"/>
                    <a:pt x="0" y="187"/>
                  </a:cubicBezTo>
                  <a:moveTo>
                    <a:pt x="0" y="186"/>
                  </a:moveTo>
                  <a:cubicBezTo>
                    <a:pt x="0" y="186"/>
                    <a:pt x="0" y="187"/>
                    <a:pt x="0" y="187"/>
                  </a:cubicBezTo>
                  <a:cubicBezTo>
                    <a:pt x="0" y="187"/>
                    <a:pt x="0" y="187"/>
                    <a:pt x="0" y="186"/>
                  </a:cubicBezTo>
                  <a:moveTo>
                    <a:pt x="0" y="186"/>
                  </a:moveTo>
                  <a:cubicBezTo>
                    <a:pt x="0" y="186"/>
                    <a:pt x="0" y="186"/>
                    <a:pt x="0" y="186"/>
                  </a:cubicBezTo>
                  <a:cubicBezTo>
                    <a:pt x="0" y="186"/>
                    <a:pt x="0" y="186"/>
                    <a:pt x="0" y="186"/>
                  </a:cubicBezTo>
                  <a:moveTo>
                    <a:pt x="0" y="186"/>
                  </a:moveTo>
                  <a:cubicBezTo>
                    <a:pt x="0" y="186"/>
                    <a:pt x="0" y="186"/>
                    <a:pt x="0" y="186"/>
                  </a:cubicBezTo>
                  <a:cubicBezTo>
                    <a:pt x="0" y="186"/>
                    <a:pt x="0" y="186"/>
                    <a:pt x="0" y="186"/>
                  </a:cubicBezTo>
                  <a:moveTo>
                    <a:pt x="0" y="186"/>
                  </a:moveTo>
                  <a:cubicBezTo>
                    <a:pt x="0" y="186"/>
                    <a:pt x="0" y="186"/>
                    <a:pt x="0" y="186"/>
                  </a:cubicBezTo>
                  <a:cubicBezTo>
                    <a:pt x="0" y="186"/>
                    <a:pt x="0" y="186"/>
                    <a:pt x="0" y="186"/>
                  </a:cubicBezTo>
                  <a:moveTo>
                    <a:pt x="0" y="185"/>
                  </a:moveTo>
                  <a:cubicBezTo>
                    <a:pt x="0" y="185"/>
                    <a:pt x="0" y="185"/>
                    <a:pt x="0" y="185"/>
                  </a:cubicBezTo>
                  <a:cubicBezTo>
                    <a:pt x="0" y="185"/>
                    <a:pt x="0" y="185"/>
                    <a:pt x="0" y="185"/>
                  </a:cubicBezTo>
                  <a:moveTo>
                    <a:pt x="0" y="185"/>
                  </a:moveTo>
                  <a:cubicBezTo>
                    <a:pt x="0" y="185"/>
                    <a:pt x="0" y="185"/>
                    <a:pt x="0" y="185"/>
                  </a:cubicBezTo>
                  <a:cubicBezTo>
                    <a:pt x="0" y="185"/>
                    <a:pt x="0" y="185"/>
                    <a:pt x="0" y="185"/>
                  </a:cubicBezTo>
                  <a:moveTo>
                    <a:pt x="0" y="184"/>
                  </a:moveTo>
                  <a:cubicBezTo>
                    <a:pt x="0" y="184"/>
                    <a:pt x="0" y="184"/>
                    <a:pt x="0" y="185"/>
                  </a:cubicBezTo>
                  <a:cubicBezTo>
                    <a:pt x="0" y="184"/>
                    <a:pt x="0" y="184"/>
                    <a:pt x="0" y="184"/>
                  </a:cubicBezTo>
                  <a:moveTo>
                    <a:pt x="194" y="0"/>
                  </a:moveTo>
                  <a:cubicBezTo>
                    <a:pt x="194" y="0"/>
                    <a:pt x="194" y="0"/>
                    <a:pt x="194" y="0"/>
                  </a:cubicBezTo>
                  <a:cubicBezTo>
                    <a:pt x="194" y="0"/>
                    <a:pt x="194" y="0"/>
                    <a:pt x="194" y="0"/>
                  </a:cubicBezTo>
                  <a:moveTo>
                    <a:pt x="193" y="0"/>
                  </a:moveTo>
                  <a:cubicBezTo>
                    <a:pt x="193" y="0"/>
                    <a:pt x="193" y="0"/>
                    <a:pt x="193" y="0"/>
                  </a:cubicBezTo>
                  <a:cubicBezTo>
                    <a:pt x="193" y="0"/>
                    <a:pt x="193" y="0"/>
                    <a:pt x="193" y="0"/>
                  </a:cubicBezTo>
                  <a:moveTo>
                    <a:pt x="193" y="0"/>
                  </a:moveTo>
                  <a:cubicBezTo>
                    <a:pt x="193" y="0"/>
                    <a:pt x="193" y="0"/>
                    <a:pt x="193" y="0"/>
                  </a:cubicBezTo>
                  <a:cubicBezTo>
                    <a:pt x="193" y="0"/>
                    <a:pt x="193" y="0"/>
                    <a:pt x="193" y="0"/>
                  </a:cubicBezTo>
                  <a:moveTo>
                    <a:pt x="192" y="0"/>
                  </a:moveTo>
                  <a:cubicBezTo>
                    <a:pt x="192" y="0"/>
                    <a:pt x="192" y="0"/>
                    <a:pt x="193" y="0"/>
                  </a:cubicBezTo>
                  <a:cubicBezTo>
                    <a:pt x="193" y="0"/>
                    <a:pt x="192" y="0"/>
                    <a:pt x="192" y="0"/>
                  </a:cubicBezTo>
                  <a:moveTo>
                    <a:pt x="192" y="0"/>
                  </a:moveTo>
                  <a:cubicBezTo>
                    <a:pt x="192" y="0"/>
                    <a:pt x="192" y="0"/>
                    <a:pt x="192" y="0"/>
                  </a:cubicBezTo>
                  <a:cubicBezTo>
                    <a:pt x="192" y="0"/>
                    <a:pt x="192" y="0"/>
                    <a:pt x="192" y="0"/>
                  </a:cubicBezTo>
                  <a:moveTo>
                    <a:pt x="192" y="0"/>
                  </a:moveTo>
                  <a:cubicBezTo>
                    <a:pt x="192" y="0"/>
                    <a:pt x="192" y="0"/>
                    <a:pt x="192" y="0"/>
                  </a:cubicBezTo>
                  <a:cubicBezTo>
                    <a:pt x="192" y="0"/>
                    <a:pt x="192" y="0"/>
                    <a:pt x="192" y="0"/>
                  </a:cubicBezTo>
                  <a:moveTo>
                    <a:pt x="191" y="0"/>
                  </a:moveTo>
                  <a:cubicBezTo>
                    <a:pt x="191" y="0"/>
                    <a:pt x="191" y="0"/>
                    <a:pt x="191" y="0"/>
                  </a:cubicBezTo>
                  <a:cubicBezTo>
                    <a:pt x="191" y="0"/>
                    <a:pt x="191" y="0"/>
                    <a:pt x="191" y="0"/>
                  </a:cubicBezTo>
                  <a:moveTo>
                    <a:pt x="191" y="0"/>
                  </a:moveTo>
                  <a:cubicBezTo>
                    <a:pt x="191" y="0"/>
                    <a:pt x="191" y="0"/>
                    <a:pt x="191" y="0"/>
                  </a:cubicBezTo>
                  <a:cubicBezTo>
                    <a:pt x="191" y="0"/>
                    <a:pt x="191" y="0"/>
                    <a:pt x="191" y="0"/>
                  </a:cubicBezTo>
                  <a:moveTo>
                    <a:pt x="191" y="0"/>
                  </a:moveTo>
                  <a:cubicBezTo>
                    <a:pt x="191" y="0"/>
                    <a:pt x="191" y="0"/>
                    <a:pt x="191" y="0"/>
                  </a:cubicBezTo>
                  <a:cubicBezTo>
                    <a:pt x="191" y="0"/>
                    <a:pt x="191" y="0"/>
                    <a:pt x="191" y="0"/>
                  </a:cubicBezTo>
                  <a:moveTo>
                    <a:pt x="190" y="0"/>
                  </a:moveTo>
                  <a:cubicBezTo>
                    <a:pt x="190" y="0"/>
                    <a:pt x="190" y="0"/>
                    <a:pt x="191" y="0"/>
                  </a:cubicBezTo>
                  <a:cubicBezTo>
                    <a:pt x="190" y="0"/>
                    <a:pt x="190" y="0"/>
                    <a:pt x="190" y="0"/>
                  </a:cubicBezTo>
                  <a:moveTo>
                    <a:pt x="190" y="0"/>
                  </a:moveTo>
                  <a:cubicBezTo>
                    <a:pt x="190" y="0"/>
                    <a:pt x="190" y="0"/>
                    <a:pt x="190" y="0"/>
                  </a:cubicBezTo>
                  <a:cubicBezTo>
                    <a:pt x="190" y="0"/>
                    <a:pt x="190" y="0"/>
                    <a:pt x="190" y="0"/>
                  </a:cubicBezTo>
                  <a:moveTo>
                    <a:pt x="190" y="0"/>
                  </a:moveTo>
                  <a:cubicBezTo>
                    <a:pt x="190" y="0"/>
                    <a:pt x="190" y="0"/>
                    <a:pt x="190" y="0"/>
                  </a:cubicBezTo>
                  <a:cubicBezTo>
                    <a:pt x="190" y="0"/>
                    <a:pt x="190" y="0"/>
                    <a:pt x="190" y="0"/>
                  </a:cubicBezTo>
                  <a:moveTo>
                    <a:pt x="189" y="0"/>
                  </a:moveTo>
                  <a:cubicBezTo>
                    <a:pt x="190" y="0"/>
                    <a:pt x="190" y="0"/>
                    <a:pt x="190" y="0"/>
                  </a:cubicBezTo>
                  <a:cubicBezTo>
                    <a:pt x="190" y="0"/>
                    <a:pt x="190" y="0"/>
                    <a:pt x="189" y="0"/>
                  </a:cubicBezTo>
                  <a:moveTo>
                    <a:pt x="189" y="0"/>
                  </a:moveTo>
                  <a:cubicBezTo>
                    <a:pt x="189" y="0"/>
                    <a:pt x="189" y="0"/>
                    <a:pt x="189" y="0"/>
                  </a:cubicBezTo>
                  <a:cubicBezTo>
                    <a:pt x="189" y="0"/>
                    <a:pt x="189" y="0"/>
                    <a:pt x="189" y="0"/>
                  </a:cubicBezTo>
                  <a:moveTo>
                    <a:pt x="189" y="0"/>
                  </a:moveTo>
                  <a:cubicBezTo>
                    <a:pt x="189" y="0"/>
                    <a:pt x="189" y="0"/>
                    <a:pt x="189" y="0"/>
                  </a:cubicBezTo>
                  <a:cubicBezTo>
                    <a:pt x="189" y="0"/>
                    <a:pt x="189" y="0"/>
                    <a:pt x="189" y="0"/>
                  </a:cubicBezTo>
                  <a:moveTo>
                    <a:pt x="189" y="0"/>
                  </a:moveTo>
                  <a:cubicBezTo>
                    <a:pt x="189" y="0"/>
                    <a:pt x="189" y="0"/>
                    <a:pt x="189" y="0"/>
                  </a:cubicBezTo>
                  <a:cubicBezTo>
                    <a:pt x="189" y="0"/>
                    <a:pt x="189" y="0"/>
                    <a:pt x="189" y="0"/>
                  </a:cubicBezTo>
                  <a:moveTo>
                    <a:pt x="188" y="0"/>
                  </a:moveTo>
                  <a:cubicBezTo>
                    <a:pt x="188" y="0"/>
                    <a:pt x="188" y="0"/>
                    <a:pt x="188" y="0"/>
                  </a:cubicBezTo>
                  <a:cubicBezTo>
                    <a:pt x="188" y="0"/>
                    <a:pt x="188" y="0"/>
                    <a:pt x="188" y="0"/>
                  </a:cubicBezTo>
                  <a:moveTo>
                    <a:pt x="188" y="0"/>
                  </a:moveTo>
                  <a:cubicBezTo>
                    <a:pt x="188" y="0"/>
                    <a:pt x="188" y="0"/>
                    <a:pt x="188" y="0"/>
                  </a:cubicBezTo>
                  <a:cubicBezTo>
                    <a:pt x="188" y="0"/>
                    <a:pt x="188" y="0"/>
                    <a:pt x="188" y="0"/>
                  </a:cubicBezTo>
                  <a:moveTo>
                    <a:pt x="188" y="0"/>
                  </a:moveTo>
                  <a:cubicBezTo>
                    <a:pt x="188" y="0"/>
                    <a:pt x="188" y="0"/>
                    <a:pt x="188" y="0"/>
                  </a:cubicBezTo>
                  <a:cubicBezTo>
                    <a:pt x="188" y="0"/>
                    <a:pt x="188" y="0"/>
                    <a:pt x="188" y="0"/>
                  </a:cubicBezTo>
                  <a:moveTo>
                    <a:pt x="187" y="0"/>
                  </a:moveTo>
                  <a:cubicBezTo>
                    <a:pt x="187" y="0"/>
                    <a:pt x="187" y="0"/>
                    <a:pt x="188" y="0"/>
                  </a:cubicBezTo>
                  <a:cubicBezTo>
                    <a:pt x="187" y="0"/>
                    <a:pt x="187" y="0"/>
                    <a:pt x="187" y="0"/>
                  </a:cubicBezTo>
                  <a:moveTo>
                    <a:pt x="187" y="0"/>
                  </a:moveTo>
                  <a:cubicBezTo>
                    <a:pt x="187" y="0"/>
                    <a:pt x="187" y="0"/>
                    <a:pt x="187" y="0"/>
                  </a:cubicBezTo>
                  <a:cubicBezTo>
                    <a:pt x="187" y="0"/>
                    <a:pt x="187" y="0"/>
                    <a:pt x="187" y="0"/>
                  </a:cubicBezTo>
                  <a:moveTo>
                    <a:pt x="187" y="0"/>
                  </a:moveTo>
                  <a:cubicBezTo>
                    <a:pt x="187" y="0"/>
                    <a:pt x="187" y="0"/>
                    <a:pt x="187" y="0"/>
                  </a:cubicBezTo>
                  <a:cubicBezTo>
                    <a:pt x="187" y="0"/>
                    <a:pt x="187" y="0"/>
                    <a:pt x="187" y="0"/>
                  </a:cubicBezTo>
                  <a:moveTo>
                    <a:pt x="186" y="0"/>
                  </a:moveTo>
                  <a:cubicBezTo>
                    <a:pt x="187" y="0"/>
                    <a:pt x="187" y="0"/>
                    <a:pt x="187" y="0"/>
                  </a:cubicBezTo>
                  <a:cubicBezTo>
                    <a:pt x="187" y="0"/>
                    <a:pt x="187" y="0"/>
                    <a:pt x="186" y="0"/>
                  </a:cubicBezTo>
                  <a:moveTo>
                    <a:pt x="186" y="0"/>
                  </a:moveTo>
                  <a:cubicBezTo>
                    <a:pt x="186" y="0"/>
                    <a:pt x="186" y="0"/>
                    <a:pt x="186" y="0"/>
                  </a:cubicBezTo>
                  <a:cubicBezTo>
                    <a:pt x="186" y="0"/>
                    <a:pt x="186" y="0"/>
                    <a:pt x="186" y="0"/>
                  </a:cubicBezTo>
                  <a:moveTo>
                    <a:pt x="186" y="0"/>
                  </a:moveTo>
                  <a:cubicBezTo>
                    <a:pt x="186" y="0"/>
                    <a:pt x="186" y="0"/>
                    <a:pt x="186" y="0"/>
                  </a:cubicBezTo>
                  <a:cubicBezTo>
                    <a:pt x="186" y="0"/>
                    <a:pt x="186" y="0"/>
                    <a:pt x="186" y="0"/>
                  </a:cubicBezTo>
                  <a:moveTo>
                    <a:pt x="185" y="0"/>
                  </a:moveTo>
                  <a:cubicBezTo>
                    <a:pt x="185" y="0"/>
                    <a:pt x="186" y="0"/>
                    <a:pt x="186" y="0"/>
                  </a:cubicBezTo>
                  <a:cubicBezTo>
                    <a:pt x="186" y="0"/>
                    <a:pt x="185" y="0"/>
                    <a:pt x="185" y="0"/>
                  </a:cubicBezTo>
                  <a:moveTo>
                    <a:pt x="185" y="0"/>
                  </a:moveTo>
                  <a:cubicBezTo>
                    <a:pt x="185" y="0"/>
                    <a:pt x="185" y="0"/>
                    <a:pt x="185" y="0"/>
                  </a:cubicBezTo>
                  <a:cubicBezTo>
                    <a:pt x="185" y="0"/>
                    <a:pt x="185" y="0"/>
                    <a:pt x="185" y="0"/>
                  </a:cubicBezTo>
                  <a:moveTo>
                    <a:pt x="185" y="0"/>
                  </a:moveTo>
                  <a:cubicBezTo>
                    <a:pt x="83" y="0"/>
                    <a:pt x="0" y="82"/>
                    <a:pt x="0" y="184"/>
                  </a:cubicBezTo>
                  <a:cubicBezTo>
                    <a:pt x="0" y="184"/>
                    <a:pt x="0" y="184"/>
                    <a:pt x="0" y="184"/>
                  </a:cubicBezTo>
                  <a:cubicBezTo>
                    <a:pt x="0" y="82"/>
                    <a:pt x="83" y="0"/>
                    <a:pt x="185" y="0"/>
                  </a:cubicBezTo>
                  <a:cubicBezTo>
                    <a:pt x="185" y="0"/>
                    <a:pt x="185" y="0"/>
                    <a:pt x="185" y="0"/>
                  </a:cubicBezTo>
                  <a:cubicBezTo>
                    <a:pt x="185" y="0"/>
                    <a:pt x="185" y="0"/>
                    <a:pt x="185" y="0"/>
                  </a:cubicBezTo>
                </a:path>
              </a:pathLst>
            </a:custGeom>
            <a:solidFill>
              <a:srgbClr val="B0BB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58" name="Freeform 47"/>
            <p:cNvSpPr/>
            <p:nvPr/>
          </p:nvSpPr>
          <p:spPr bwMode="auto">
            <a:xfrm>
              <a:off x="3257550" y="1509908"/>
              <a:ext cx="1628774" cy="1624015"/>
            </a:xfrm>
            <a:custGeom>
              <a:avLst/>
              <a:gdLst>
                <a:gd name="T0" fmla="*/ 0 w 334"/>
                <a:gd name="T1" fmla="*/ 184 h 333"/>
                <a:gd name="T2" fmla="*/ 0 w 334"/>
                <a:gd name="T3" fmla="*/ 185 h 333"/>
                <a:gd name="T4" fmla="*/ 0 w 334"/>
                <a:gd name="T5" fmla="*/ 185 h 333"/>
                <a:gd name="T6" fmla="*/ 0 w 334"/>
                <a:gd name="T7" fmla="*/ 185 h 333"/>
                <a:gd name="T8" fmla="*/ 0 w 334"/>
                <a:gd name="T9" fmla="*/ 186 h 333"/>
                <a:gd name="T10" fmla="*/ 0 w 334"/>
                <a:gd name="T11" fmla="*/ 186 h 333"/>
                <a:gd name="T12" fmla="*/ 0 w 334"/>
                <a:gd name="T13" fmla="*/ 186 h 333"/>
                <a:gd name="T14" fmla="*/ 0 w 334"/>
                <a:gd name="T15" fmla="*/ 187 h 333"/>
                <a:gd name="T16" fmla="*/ 0 w 334"/>
                <a:gd name="T17" fmla="*/ 187 h 333"/>
                <a:gd name="T18" fmla="*/ 0 w 334"/>
                <a:gd name="T19" fmla="*/ 187 h 333"/>
                <a:gd name="T20" fmla="*/ 0 w 334"/>
                <a:gd name="T21" fmla="*/ 188 h 333"/>
                <a:gd name="T22" fmla="*/ 0 w 334"/>
                <a:gd name="T23" fmla="*/ 188 h 333"/>
                <a:gd name="T24" fmla="*/ 0 w 334"/>
                <a:gd name="T25" fmla="*/ 188 h 333"/>
                <a:gd name="T26" fmla="*/ 0 w 334"/>
                <a:gd name="T27" fmla="*/ 188 h 333"/>
                <a:gd name="T28" fmla="*/ 0 w 334"/>
                <a:gd name="T29" fmla="*/ 189 h 333"/>
                <a:gd name="T30" fmla="*/ 0 w 334"/>
                <a:gd name="T31" fmla="*/ 189 h 333"/>
                <a:gd name="T32" fmla="*/ 0 w 334"/>
                <a:gd name="T33" fmla="*/ 189 h 333"/>
                <a:gd name="T34" fmla="*/ 0 w 334"/>
                <a:gd name="T35" fmla="*/ 190 h 333"/>
                <a:gd name="T36" fmla="*/ 0 w 334"/>
                <a:gd name="T37" fmla="*/ 190 h 333"/>
                <a:gd name="T38" fmla="*/ 0 w 334"/>
                <a:gd name="T39" fmla="*/ 190 h 333"/>
                <a:gd name="T40" fmla="*/ 0 w 334"/>
                <a:gd name="T41" fmla="*/ 190 h 333"/>
                <a:gd name="T42" fmla="*/ 0 w 334"/>
                <a:gd name="T43" fmla="*/ 191 h 333"/>
                <a:gd name="T44" fmla="*/ 0 w 334"/>
                <a:gd name="T45" fmla="*/ 191 h 333"/>
                <a:gd name="T46" fmla="*/ 0 w 334"/>
                <a:gd name="T47" fmla="*/ 191 h 333"/>
                <a:gd name="T48" fmla="*/ 0 w 334"/>
                <a:gd name="T49" fmla="*/ 192 h 333"/>
                <a:gd name="T50" fmla="*/ 0 w 334"/>
                <a:gd name="T51" fmla="*/ 192 h 333"/>
                <a:gd name="T52" fmla="*/ 0 w 334"/>
                <a:gd name="T53" fmla="*/ 192 h 333"/>
                <a:gd name="T54" fmla="*/ 0 w 334"/>
                <a:gd name="T55" fmla="*/ 193 h 333"/>
                <a:gd name="T56" fmla="*/ 0 w 334"/>
                <a:gd name="T57" fmla="*/ 193 h 333"/>
                <a:gd name="T58" fmla="*/ 0 w 334"/>
                <a:gd name="T59" fmla="*/ 193 h 333"/>
                <a:gd name="T60" fmla="*/ 40 w 334"/>
                <a:gd name="T61" fmla="*/ 224 h 333"/>
                <a:gd name="T62" fmla="*/ 334 w 334"/>
                <a:gd name="T63" fmla="*/ 75 h 333"/>
                <a:gd name="T64" fmla="*/ 194 w 334"/>
                <a:gd name="T65" fmla="*/ 0 h 333"/>
                <a:gd name="T66" fmla="*/ 193 w 334"/>
                <a:gd name="T67" fmla="*/ 0 h 333"/>
                <a:gd name="T68" fmla="*/ 193 w 334"/>
                <a:gd name="T69" fmla="*/ 0 h 333"/>
                <a:gd name="T70" fmla="*/ 192 w 334"/>
                <a:gd name="T71" fmla="*/ 0 h 333"/>
                <a:gd name="T72" fmla="*/ 192 w 334"/>
                <a:gd name="T73" fmla="*/ 0 h 333"/>
                <a:gd name="T74" fmla="*/ 192 w 334"/>
                <a:gd name="T75" fmla="*/ 0 h 333"/>
                <a:gd name="T76" fmla="*/ 191 w 334"/>
                <a:gd name="T77" fmla="*/ 0 h 333"/>
                <a:gd name="T78" fmla="*/ 191 w 334"/>
                <a:gd name="T79" fmla="*/ 0 h 333"/>
                <a:gd name="T80" fmla="*/ 191 w 334"/>
                <a:gd name="T81" fmla="*/ 0 h 333"/>
                <a:gd name="T82" fmla="*/ 190 w 334"/>
                <a:gd name="T83" fmla="*/ 0 h 333"/>
                <a:gd name="T84" fmla="*/ 190 w 334"/>
                <a:gd name="T85" fmla="*/ 0 h 333"/>
                <a:gd name="T86" fmla="*/ 190 w 334"/>
                <a:gd name="T87" fmla="*/ 0 h 333"/>
                <a:gd name="T88" fmla="*/ 189 w 334"/>
                <a:gd name="T89" fmla="*/ 0 h 333"/>
                <a:gd name="T90" fmla="*/ 189 w 334"/>
                <a:gd name="T91" fmla="*/ 0 h 333"/>
                <a:gd name="T92" fmla="*/ 189 w 334"/>
                <a:gd name="T93" fmla="*/ 0 h 333"/>
                <a:gd name="T94" fmla="*/ 189 w 334"/>
                <a:gd name="T95" fmla="*/ 0 h 333"/>
                <a:gd name="T96" fmla="*/ 188 w 334"/>
                <a:gd name="T97" fmla="*/ 0 h 333"/>
                <a:gd name="T98" fmla="*/ 188 w 334"/>
                <a:gd name="T99" fmla="*/ 0 h 333"/>
                <a:gd name="T100" fmla="*/ 188 w 334"/>
                <a:gd name="T101" fmla="*/ 0 h 333"/>
                <a:gd name="T102" fmla="*/ 187 w 334"/>
                <a:gd name="T103" fmla="*/ 0 h 333"/>
                <a:gd name="T104" fmla="*/ 187 w 334"/>
                <a:gd name="T105" fmla="*/ 0 h 333"/>
                <a:gd name="T106" fmla="*/ 187 w 334"/>
                <a:gd name="T107" fmla="*/ 0 h 333"/>
                <a:gd name="T108" fmla="*/ 186 w 334"/>
                <a:gd name="T109" fmla="*/ 0 h 333"/>
                <a:gd name="T110" fmla="*/ 186 w 334"/>
                <a:gd name="T111" fmla="*/ 0 h 333"/>
                <a:gd name="T112" fmla="*/ 186 w 334"/>
                <a:gd name="T113" fmla="*/ 0 h 333"/>
                <a:gd name="T114" fmla="*/ 185 w 334"/>
                <a:gd name="T115" fmla="*/ 0 h 333"/>
                <a:gd name="T116" fmla="*/ 185 w 334"/>
                <a:gd name="T117" fmla="*/ 0 h 333"/>
                <a:gd name="T118" fmla="*/ 185 w 334"/>
                <a:gd name="T119" fmla="*/ 0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34" h="333">
                  <a:moveTo>
                    <a:pt x="185" y="0"/>
                  </a:moveTo>
                  <a:cubicBezTo>
                    <a:pt x="83" y="0"/>
                    <a:pt x="0" y="82"/>
                    <a:pt x="0" y="184"/>
                  </a:cubicBezTo>
                  <a:cubicBezTo>
                    <a:pt x="0" y="184"/>
                    <a:pt x="0" y="184"/>
                    <a:pt x="0" y="184"/>
                  </a:cubicBezTo>
                  <a:cubicBezTo>
                    <a:pt x="0" y="184"/>
                    <a:pt x="0" y="184"/>
                    <a:pt x="0" y="185"/>
                  </a:cubicBezTo>
                  <a:cubicBezTo>
                    <a:pt x="0" y="185"/>
                    <a:pt x="0" y="185"/>
                    <a:pt x="0" y="185"/>
                  </a:cubicBezTo>
                  <a:cubicBezTo>
                    <a:pt x="0" y="185"/>
                    <a:pt x="0" y="185"/>
                    <a:pt x="0" y="185"/>
                  </a:cubicBezTo>
                  <a:cubicBezTo>
                    <a:pt x="0" y="185"/>
                    <a:pt x="0" y="185"/>
                    <a:pt x="0" y="185"/>
                  </a:cubicBezTo>
                  <a:cubicBezTo>
                    <a:pt x="0" y="185"/>
                    <a:pt x="0" y="185"/>
                    <a:pt x="0" y="185"/>
                  </a:cubicBezTo>
                  <a:cubicBezTo>
                    <a:pt x="0" y="185"/>
                    <a:pt x="0" y="185"/>
                    <a:pt x="0" y="186"/>
                  </a:cubicBezTo>
                  <a:cubicBezTo>
                    <a:pt x="0" y="186"/>
                    <a:pt x="0" y="186"/>
                    <a:pt x="0" y="186"/>
                  </a:cubicBezTo>
                  <a:cubicBezTo>
                    <a:pt x="0" y="186"/>
                    <a:pt x="0" y="186"/>
                    <a:pt x="0" y="186"/>
                  </a:cubicBezTo>
                  <a:cubicBezTo>
                    <a:pt x="0" y="186"/>
                    <a:pt x="0" y="186"/>
                    <a:pt x="0" y="186"/>
                  </a:cubicBezTo>
                  <a:cubicBezTo>
                    <a:pt x="0" y="186"/>
                    <a:pt x="0" y="186"/>
                    <a:pt x="0" y="186"/>
                  </a:cubicBezTo>
                  <a:cubicBezTo>
                    <a:pt x="0" y="186"/>
                    <a:pt x="0" y="186"/>
                    <a:pt x="0" y="186"/>
                  </a:cubicBezTo>
                  <a:cubicBezTo>
                    <a:pt x="0" y="186"/>
                    <a:pt x="0" y="186"/>
                    <a:pt x="0" y="186"/>
                  </a:cubicBezTo>
                  <a:cubicBezTo>
                    <a:pt x="0" y="187"/>
                    <a:pt x="0" y="187"/>
                    <a:pt x="0" y="187"/>
                  </a:cubicBezTo>
                  <a:cubicBezTo>
                    <a:pt x="0" y="187"/>
                    <a:pt x="0" y="187"/>
                    <a:pt x="0" y="187"/>
                  </a:cubicBezTo>
                  <a:cubicBezTo>
                    <a:pt x="0" y="187"/>
                    <a:pt x="0" y="187"/>
                    <a:pt x="0" y="187"/>
                  </a:cubicBezTo>
                  <a:cubicBezTo>
                    <a:pt x="0" y="187"/>
                    <a:pt x="0" y="187"/>
                    <a:pt x="0" y="187"/>
                  </a:cubicBezTo>
                  <a:cubicBezTo>
                    <a:pt x="0" y="187"/>
                    <a:pt x="0" y="187"/>
                    <a:pt x="0" y="187"/>
                  </a:cubicBezTo>
                  <a:cubicBezTo>
                    <a:pt x="0" y="187"/>
                    <a:pt x="0" y="187"/>
                    <a:pt x="0" y="187"/>
                  </a:cubicBezTo>
                  <a:cubicBezTo>
                    <a:pt x="0" y="187"/>
                    <a:pt x="0" y="187"/>
                    <a:pt x="0" y="188"/>
                  </a:cubicBezTo>
                  <a:cubicBezTo>
                    <a:pt x="0" y="188"/>
                    <a:pt x="0" y="188"/>
                    <a:pt x="0" y="188"/>
                  </a:cubicBezTo>
                  <a:cubicBezTo>
                    <a:pt x="0" y="188"/>
                    <a:pt x="0" y="188"/>
                    <a:pt x="0" y="188"/>
                  </a:cubicBezTo>
                  <a:cubicBezTo>
                    <a:pt x="0" y="188"/>
                    <a:pt x="0" y="188"/>
                    <a:pt x="0" y="188"/>
                  </a:cubicBezTo>
                  <a:cubicBezTo>
                    <a:pt x="0" y="188"/>
                    <a:pt x="0" y="188"/>
                    <a:pt x="0" y="188"/>
                  </a:cubicBezTo>
                  <a:cubicBezTo>
                    <a:pt x="0" y="188"/>
                    <a:pt x="0" y="188"/>
                    <a:pt x="0" y="188"/>
                  </a:cubicBezTo>
                  <a:cubicBezTo>
                    <a:pt x="0" y="188"/>
                    <a:pt x="0" y="188"/>
                    <a:pt x="0" y="188"/>
                  </a:cubicBezTo>
                  <a:cubicBezTo>
                    <a:pt x="0" y="188"/>
                    <a:pt x="0" y="188"/>
                    <a:pt x="0" y="189"/>
                  </a:cubicBezTo>
                  <a:cubicBezTo>
                    <a:pt x="0" y="189"/>
                    <a:pt x="0" y="189"/>
                    <a:pt x="0" y="189"/>
                  </a:cubicBezTo>
                  <a:cubicBezTo>
                    <a:pt x="0" y="189"/>
                    <a:pt x="0" y="189"/>
                    <a:pt x="0" y="189"/>
                  </a:cubicBezTo>
                  <a:cubicBezTo>
                    <a:pt x="0" y="189"/>
                    <a:pt x="0" y="189"/>
                    <a:pt x="0" y="189"/>
                  </a:cubicBezTo>
                  <a:cubicBezTo>
                    <a:pt x="0" y="189"/>
                    <a:pt x="0" y="189"/>
                    <a:pt x="0" y="189"/>
                  </a:cubicBezTo>
                  <a:cubicBezTo>
                    <a:pt x="0" y="189"/>
                    <a:pt x="0" y="189"/>
                    <a:pt x="0" y="189"/>
                  </a:cubicBezTo>
                  <a:cubicBezTo>
                    <a:pt x="0" y="189"/>
                    <a:pt x="0" y="189"/>
                    <a:pt x="0" y="189"/>
                  </a:cubicBezTo>
                  <a:cubicBezTo>
                    <a:pt x="0" y="189"/>
                    <a:pt x="0" y="190"/>
                    <a:pt x="0" y="190"/>
                  </a:cubicBezTo>
                  <a:cubicBezTo>
                    <a:pt x="0" y="190"/>
                    <a:pt x="0" y="190"/>
                    <a:pt x="0" y="190"/>
                  </a:cubicBezTo>
                  <a:cubicBezTo>
                    <a:pt x="0" y="190"/>
                    <a:pt x="0" y="190"/>
                    <a:pt x="0" y="190"/>
                  </a:cubicBezTo>
                  <a:cubicBezTo>
                    <a:pt x="0" y="190"/>
                    <a:pt x="0" y="190"/>
                    <a:pt x="0" y="190"/>
                  </a:cubicBezTo>
                  <a:cubicBezTo>
                    <a:pt x="0" y="190"/>
                    <a:pt x="0" y="190"/>
                    <a:pt x="0" y="190"/>
                  </a:cubicBezTo>
                  <a:cubicBezTo>
                    <a:pt x="0" y="190"/>
                    <a:pt x="0" y="190"/>
                    <a:pt x="0" y="190"/>
                  </a:cubicBezTo>
                  <a:cubicBezTo>
                    <a:pt x="0" y="190"/>
                    <a:pt x="0" y="190"/>
                    <a:pt x="0" y="190"/>
                  </a:cubicBezTo>
                  <a:cubicBezTo>
                    <a:pt x="0" y="191"/>
                    <a:pt x="0" y="191"/>
                    <a:pt x="0" y="191"/>
                  </a:cubicBezTo>
                  <a:cubicBezTo>
                    <a:pt x="0" y="191"/>
                    <a:pt x="0" y="191"/>
                    <a:pt x="0" y="191"/>
                  </a:cubicBezTo>
                  <a:cubicBezTo>
                    <a:pt x="0" y="191"/>
                    <a:pt x="0" y="191"/>
                    <a:pt x="0" y="191"/>
                  </a:cubicBezTo>
                  <a:cubicBezTo>
                    <a:pt x="0" y="191"/>
                    <a:pt x="0" y="191"/>
                    <a:pt x="0" y="191"/>
                  </a:cubicBezTo>
                  <a:cubicBezTo>
                    <a:pt x="0" y="191"/>
                    <a:pt x="0" y="191"/>
                    <a:pt x="0" y="191"/>
                  </a:cubicBezTo>
                  <a:cubicBezTo>
                    <a:pt x="0" y="191"/>
                    <a:pt x="0" y="191"/>
                    <a:pt x="0" y="191"/>
                  </a:cubicBezTo>
                  <a:cubicBezTo>
                    <a:pt x="0" y="191"/>
                    <a:pt x="0" y="191"/>
                    <a:pt x="0" y="192"/>
                  </a:cubicBezTo>
                  <a:cubicBezTo>
                    <a:pt x="0" y="192"/>
                    <a:pt x="0" y="192"/>
                    <a:pt x="0" y="192"/>
                  </a:cubicBezTo>
                  <a:cubicBezTo>
                    <a:pt x="0" y="192"/>
                    <a:pt x="0" y="192"/>
                    <a:pt x="0" y="192"/>
                  </a:cubicBezTo>
                  <a:cubicBezTo>
                    <a:pt x="0" y="192"/>
                    <a:pt x="0" y="192"/>
                    <a:pt x="0" y="192"/>
                  </a:cubicBezTo>
                  <a:cubicBezTo>
                    <a:pt x="0" y="192"/>
                    <a:pt x="0" y="192"/>
                    <a:pt x="0" y="192"/>
                  </a:cubicBezTo>
                  <a:cubicBezTo>
                    <a:pt x="0" y="192"/>
                    <a:pt x="0" y="192"/>
                    <a:pt x="0" y="192"/>
                  </a:cubicBezTo>
                  <a:cubicBezTo>
                    <a:pt x="0" y="192"/>
                    <a:pt x="0" y="192"/>
                    <a:pt x="0" y="192"/>
                  </a:cubicBezTo>
                  <a:cubicBezTo>
                    <a:pt x="0" y="192"/>
                    <a:pt x="0" y="193"/>
                    <a:pt x="0" y="193"/>
                  </a:cubicBezTo>
                  <a:cubicBezTo>
                    <a:pt x="0" y="193"/>
                    <a:pt x="0" y="193"/>
                    <a:pt x="0" y="193"/>
                  </a:cubicBezTo>
                  <a:cubicBezTo>
                    <a:pt x="0" y="193"/>
                    <a:pt x="0" y="193"/>
                    <a:pt x="0" y="193"/>
                  </a:cubicBezTo>
                  <a:cubicBezTo>
                    <a:pt x="0" y="193"/>
                    <a:pt x="0" y="193"/>
                    <a:pt x="0" y="193"/>
                  </a:cubicBezTo>
                  <a:cubicBezTo>
                    <a:pt x="0" y="193"/>
                    <a:pt x="0" y="193"/>
                    <a:pt x="0" y="193"/>
                  </a:cubicBezTo>
                  <a:cubicBezTo>
                    <a:pt x="3" y="251"/>
                    <a:pt x="32" y="301"/>
                    <a:pt x="76" y="333"/>
                  </a:cubicBezTo>
                  <a:cubicBezTo>
                    <a:pt x="53" y="303"/>
                    <a:pt x="40" y="265"/>
                    <a:pt x="40" y="224"/>
                  </a:cubicBezTo>
                  <a:cubicBezTo>
                    <a:pt x="40" y="122"/>
                    <a:pt x="123" y="40"/>
                    <a:pt x="225" y="40"/>
                  </a:cubicBezTo>
                  <a:cubicBezTo>
                    <a:pt x="265" y="40"/>
                    <a:pt x="303" y="53"/>
                    <a:pt x="334" y="75"/>
                  </a:cubicBezTo>
                  <a:cubicBezTo>
                    <a:pt x="302" y="32"/>
                    <a:pt x="251" y="3"/>
                    <a:pt x="194" y="0"/>
                  </a:cubicBezTo>
                  <a:cubicBezTo>
                    <a:pt x="194" y="0"/>
                    <a:pt x="194" y="0"/>
                    <a:pt x="194" y="0"/>
                  </a:cubicBezTo>
                  <a:cubicBezTo>
                    <a:pt x="194" y="0"/>
                    <a:pt x="193" y="0"/>
                    <a:pt x="193" y="0"/>
                  </a:cubicBezTo>
                  <a:cubicBezTo>
                    <a:pt x="193" y="0"/>
                    <a:pt x="193" y="0"/>
                    <a:pt x="193" y="0"/>
                  </a:cubicBezTo>
                  <a:cubicBezTo>
                    <a:pt x="193" y="0"/>
                    <a:pt x="193" y="0"/>
                    <a:pt x="193" y="0"/>
                  </a:cubicBezTo>
                  <a:cubicBezTo>
                    <a:pt x="193" y="0"/>
                    <a:pt x="193" y="0"/>
                    <a:pt x="193" y="0"/>
                  </a:cubicBezTo>
                  <a:cubicBezTo>
                    <a:pt x="193" y="0"/>
                    <a:pt x="193" y="0"/>
                    <a:pt x="193" y="0"/>
                  </a:cubicBezTo>
                  <a:cubicBezTo>
                    <a:pt x="192" y="0"/>
                    <a:pt x="192" y="0"/>
                    <a:pt x="192" y="0"/>
                  </a:cubicBezTo>
                  <a:cubicBezTo>
                    <a:pt x="192" y="0"/>
                    <a:pt x="192" y="0"/>
                    <a:pt x="192" y="0"/>
                  </a:cubicBezTo>
                  <a:cubicBezTo>
                    <a:pt x="192" y="0"/>
                    <a:pt x="192" y="0"/>
                    <a:pt x="192" y="0"/>
                  </a:cubicBezTo>
                  <a:cubicBezTo>
                    <a:pt x="192" y="0"/>
                    <a:pt x="192" y="0"/>
                    <a:pt x="192" y="0"/>
                  </a:cubicBezTo>
                  <a:cubicBezTo>
                    <a:pt x="192" y="0"/>
                    <a:pt x="192" y="0"/>
                    <a:pt x="192" y="0"/>
                  </a:cubicBezTo>
                  <a:cubicBezTo>
                    <a:pt x="192" y="0"/>
                    <a:pt x="191" y="0"/>
                    <a:pt x="191" y="0"/>
                  </a:cubicBezTo>
                  <a:cubicBezTo>
                    <a:pt x="191" y="0"/>
                    <a:pt x="191" y="0"/>
                    <a:pt x="191" y="0"/>
                  </a:cubicBezTo>
                  <a:cubicBezTo>
                    <a:pt x="191" y="0"/>
                    <a:pt x="191" y="0"/>
                    <a:pt x="191" y="0"/>
                  </a:cubicBezTo>
                  <a:cubicBezTo>
                    <a:pt x="191" y="0"/>
                    <a:pt x="191" y="0"/>
                    <a:pt x="191" y="0"/>
                  </a:cubicBezTo>
                  <a:cubicBezTo>
                    <a:pt x="191" y="0"/>
                    <a:pt x="191" y="0"/>
                    <a:pt x="191" y="0"/>
                  </a:cubicBezTo>
                  <a:cubicBezTo>
                    <a:pt x="191" y="0"/>
                    <a:pt x="191" y="0"/>
                    <a:pt x="191" y="0"/>
                  </a:cubicBezTo>
                  <a:cubicBezTo>
                    <a:pt x="191" y="0"/>
                    <a:pt x="191" y="0"/>
                    <a:pt x="191" y="0"/>
                  </a:cubicBezTo>
                  <a:cubicBezTo>
                    <a:pt x="190" y="0"/>
                    <a:pt x="190" y="0"/>
                    <a:pt x="190" y="0"/>
                  </a:cubicBezTo>
                  <a:cubicBezTo>
                    <a:pt x="190" y="0"/>
                    <a:pt x="190" y="0"/>
                    <a:pt x="190" y="0"/>
                  </a:cubicBezTo>
                  <a:cubicBezTo>
                    <a:pt x="190" y="0"/>
                    <a:pt x="190" y="0"/>
                    <a:pt x="190" y="0"/>
                  </a:cubicBezTo>
                  <a:cubicBezTo>
                    <a:pt x="190" y="0"/>
                    <a:pt x="190" y="0"/>
                    <a:pt x="190" y="0"/>
                  </a:cubicBezTo>
                  <a:cubicBezTo>
                    <a:pt x="190" y="0"/>
                    <a:pt x="190" y="0"/>
                    <a:pt x="190" y="0"/>
                  </a:cubicBezTo>
                  <a:cubicBezTo>
                    <a:pt x="190" y="0"/>
                    <a:pt x="190" y="0"/>
                    <a:pt x="190" y="0"/>
                  </a:cubicBezTo>
                  <a:cubicBezTo>
                    <a:pt x="190" y="0"/>
                    <a:pt x="190" y="0"/>
                    <a:pt x="189" y="0"/>
                  </a:cubicBezTo>
                  <a:cubicBezTo>
                    <a:pt x="189" y="0"/>
                    <a:pt x="189" y="0"/>
                    <a:pt x="189" y="0"/>
                  </a:cubicBezTo>
                  <a:cubicBezTo>
                    <a:pt x="189" y="0"/>
                    <a:pt x="189" y="0"/>
                    <a:pt x="189" y="0"/>
                  </a:cubicBezTo>
                  <a:cubicBezTo>
                    <a:pt x="189" y="0"/>
                    <a:pt x="189" y="0"/>
                    <a:pt x="189" y="0"/>
                  </a:cubicBezTo>
                  <a:cubicBezTo>
                    <a:pt x="189" y="0"/>
                    <a:pt x="189" y="0"/>
                    <a:pt x="189" y="0"/>
                  </a:cubicBezTo>
                  <a:cubicBezTo>
                    <a:pt x="189" y="0"/>
                    <a:pt x="189" y="0"/>
                    <a:pt x="189" y="0"/>
                  </a:cubicBezTo>
                  <a:cubicBezTo>
                    <a:pt x="189" y="0"/>
                    <a:pt x="189" y="0"/>
                    <a:pt x="189" y="0"/>
                  </a:cubicBezTo>
                  <a:cubicBezTo>
                    <a:pt x="189" y="0"/>
                    <a:pt x="188" y="0"/>
                    <a:pt x="188" y="0"/>
                  </a:cubicBezTo>
                  <a:cubicBezTo>
                    <a:pt x="188" y="0"/>
                    <a:pt x="188" y="0"/>
                    <a:pt x="188" y="0"/>
                  </a:cubicBezTo>
                  <a:cubicBezTo>
                    <a:pt x="188" y="0"/>
                    <a:pt x="188" y="0"/>
                    <a:pt x="188" y="0"/>
                  </a:cubicBezTo>
                  <a:cubicBezTo>
                    <a:pt x="188" y="0"/>
                    <a:pt x="188" y="0"/>
                    <a:pt x="188" y="0"/>
                  </a:cubicBezTo>
                  <a:cubicBezTo>
                    <a:pt x="188" y="0"/>
                    <a:pt x="188" y="0"/>
                    <a:pt x="188" y="0"/>
                  </a:cubicBezTo>
                  <a:cubicBezTo>
                    <a:pt x="188" y="0"/>
                    <a:pt x="188" y="0"/>
                    <a:pt x="188" y="0"/>
                  </a:cubicBezTo>
                  <a:cubicBezTo>
                    <a:pt x="188" y="0"/>
                    <a:pt x="188" y="0"/>
                    <a:pt x="188" y="0"/>
                  </a:cubicBezTo>
                  <a:cubicBezTo>
                    <a:pt x="187" y="0"/>
                    <a:pt x="187" y="0"/>
                    <a:pt x="187" y="0"/>
                  </a:cubicBezTo>
                  <a:cubicBezTo>
                    <a:pt x="187" y="0"/>
                    <a:pt x="187" y="0"/>
                    <a:pt x="187" y="0"/>
                  </a:cubicBezTo>
                  <a:cubicBezTo>
                    <a:pt x="187" y="0"/>
                    <a:pt x="187" y="0"/>
                    <a:pt x="187" y="0"/>
                  </a:cubicBezTo>
                  <a:cubicBezTo>
                    <a:pt x="187" y="0"/>
                    <a:pt x="187" y="0"/>
                    <a:pt x="187" y="0"/>
                  </a:cubicBezTo>
                  <a:cubicBezTo>
                    <a:pt x="187" y="0"/>
                    <a:pt x="187" y="0"/>
                    <a:pt x="187" y="0"/>
                  </a:cubicBezTo>
                  <a:cubicBezTo>
                    <a:pt x="187" y="0"/>
                    <a:pt x="187" y="0"/>
                    <a:pt x="187" y="0"/>
                  </a:cubicBezTo>
                  <a:cubicBezTo>
                    <a:pt x="187" y="0"/>
                    <a:pt x="187" y="0"/>
                    <a:pt x="186" y="0"/>
                  </a:cubicBezTo>
                  <a:cubicBezTo>
                    <a:pt x="186" y="0"/>
                    <a:pt x="186" y="0"/>
                    <a:pt x="186" y="0"/>
                  </a:cubicBezTo>
                  <a:cubicBezTo>
                    <a:pt x="186" y="0"/>
                    <a:pt x="186" y="0"/>
                    <a:pt x="186" y="0"/>
                  </a:cubicBezTo>
                  <a:cubicBezTo>
                    <a:pt x="186" y="0"/>
                    <a:pt x="186" y="0"/>
                    <a:pt x="186" y="0"/>
                  </a:cubicBezTo>
                  <a:cubicBezTo>
                    <a:pt x="186" y="0"/>
                    <a:pt x="186" y="0"/>
                    <a:pt x="186" y="0"/>
                  </a:cubicBezTo>
                  <a:cubicBezTo>
                    <a:pt x="186" y="0"/>
                    <a:pt x="186" y="0"/>
                    <a:pt x="186" y="0"/>
                  </a:cubicBezTo>
                  <a:cubicBezTo>
                    <a:pt x="186" y="0"/>
                    <a:pt x="185" y="0"/>
                    <a:pt x="185" y="0"/>
                  </a:cubicBezTo>
                  <a:cubicBezTo>
                    <a:pt x="185" y="0"/>
                    <a:pt x="185" y="0"/>
                    <a:pt x="185" y="0"/>
                  </a:cubicBezTo>
                  <a:cubicBezTo>
                    <a:pt x="185" y="0"/>
                    <a:pt x="185" y="0"/>
                    <a:pt x="185" y="0"/>
                  </a:cubicBezTo>
                  <a:cubicBezTo>
                    <a:pt x="185" y="0"/>
                    <a:pt x="185" y="0"/>
                    <a:pt x="185" y="0"/>
                  </a:cubicBezTo>
                  <a:cubicBezTo>
                    <a:pt x="185" y="0"/>
                    <a:pt x="185" y="0"/>
                    <a:pt x="185" y="0"/>
                  </a:cubicBezTo>
                </a:path>
              </a:pathLst>
            </a:custGeom>
            <a:solidFill>
              <a:schemeClr val="accent1">
                <a:lumMod val="75000"/>
              </a:schemeClr>
            </a:solidFill>
            <a:ln>
              <a:noFill/>
            </a:ln>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59" name="Freeform 48"/>
            <p:cNvSpPr>
              <a:spLocks noEditPoints="1"/>
            </p:cNvSpPr>
            <p:nvPr/>
          </p:nvSpPr>
          <p:spPr bwMode="auto">
            <a:xfrm>
              <a:off x="6013449" y="4267399"/>
              <a:ext cx="609600" cy="614363"/>
            </a:xfrm>
            <a:custGeom>
              <a:avLst/>
              <a:gdLst>
                <a:gd name="T0" fmla="*/ 1 w 125"/>
                <a:gd name="T1" fmla="*/ 126 h 126"/>
                <a:gd name="T2" fmla="*/ 1 w 125"/>
                <a:gd name="T3" fmla="*/ 125 h 126"/>
                <a:gd name="T4" fmla="*/ 0 w 125"/>
                <a:gd name="T5" fmla="*/ 125 h 126"/>
                <a:gd name="T6" fmla="*/ 0 w 125"/>
                <a:gd name="T7" fmla="*/ 124 h 126"/>
                <a:gd name="T8" fmla="*/ 0 w 125"/>
                <a:gd name="T9" fmla="*/ 124 h 126"/>
                <a:gd name="T10" fmla="*/ 0 w 125"/>
                <a:gd name="T11" fmla="*/ 124 h 126"/>
                <a:gd name="T12" fmla="*/ 0 w 125"/>
                <a:gd name="T13" fmla="*/ 123 h 126"/>
                <a:gd name="T14" fmla="*/ 0 w 125"/>
                <a:gd name="T15" fmla="*/ 123 h 126"/>
                <a:gd name="T16" fmla="*/ 0 w 125"/>
                <a:gd name="T17" fmla="*/ 123 h 126"/>
                <a:gd name="T18" fmla="*/ 0 w 125"/>
                <a:gd name="T19" fmla="*/ 122 h 126"/>
                <a:gd name="T20" fmla="*/ 0 w 125"/>
                <a:gd name="T21" fmla="*/ 122 h 126"/>
                <a:gd name="T22" fmla="*/ 0 w 125"/>
                <a:gd name="T23" fmla="*/ 122 h 126"/>
                <a:gd name="T24" fmla="*/ 0 w 125"/>
                <a:gd name="T25" fmla="*/ 122 h 126"/>
                <a:gd name="T26" fmla="*/ 0 w 125"/>
                <a:gd name="T27" fmla="*/ 121 h 126"/>
                <a:gd name="T28" fmla="*/ 0 w 125"/>
                <a:gd name="T29" fmla="*/ 121 h 126"/>
                <a:gd name="T30" fmla="*/ 0 w 125"/>
                <a:gd name="T31" fmla="*/ 121 h 126"/>
                <a:gd name="T32" fmla="*/ 0 w 125"/>
                <a:gd name="T33" fmla="*/ 121 h 126"/>
                <a:gd name="T34" fmla="*/ 0 w 125"/>
                <a:gd name="T35" fmla="*/ 120 h 126"/>
                <a:gd name="T36" fmla="*/ 0 w 125"/>
                <a:gd name="T37" fmla="*/ 120 h 126"/>
                <a:gd name="T38" fmla="*/ 0 w 125"/>
                <a:gd name="T39" fmla="*/ 120 h 126"/>
                <a:gd name="T40" fmla="*/ 0 w 125"/>
                <a:gd name="T41" fmla="*/ 120 h 126"/>
                <a:gd name="T42" fmla="*/ 0 w 125"/>
                <a:gd name="T43" fmla="*/ 119 h 126"/>
                <a:gd name="T44" fmla="*/ 0 w 125"/>
                <a:gd name="T45" fmla="*/ 119 h 126"/>
                <a:gd name="T46" fmla="*/ 0 w 125"/>
                <a:gd name="T47" fmla="*/ 119 h 126"/>
                <a:gd name="T48" fmla="*/ 0 w 125"/>
                <a:gd name="T49" fmla="*/ 119 h 126"/>
                <a:gd name="T50" fmla="*/ 0 w 125"/>
                <a:gd name="T51" fmla="*/ 118 h 126"/>
                <a:gd name="T52" fmla="*/ 125 w 125"/>
                <a:gd name="T53" fmla="*/ 0 h 126"/>
                <a:gd name="T54" fmla="*/ 125 w 125"/>
                <a:gd name="T55" fmla="*/ 0 h 126"/>
                <a:gd name="T56" fmla="*/ 124 w 125"/>
                <a:gd name="T57" fmla="*/ 0 h 126"/>
                <a:gd name="T58" fmla="*/ 124 w 125"/>
                <a:gd name="T59" fmla="*/ 0 h 126"/>
                <a:gd name="T60" fmla="*/ 123 w 125"/>
                <a:gd name="T61" fmla="*/ 0 h 126"/>
                <a:gd name="T62" fmla="*/ 123 w 125"/>
                <a:gd name="T63" fmla="*/ 0 h 126"/>
                <a:gd name="T64" fmla="*/ 123 w 125"/>
                <a:gd name="T65" fmla="*/ 0 h 126"/>
                <a:gd name="T66" fmla="*/ 122 w 125"/>
                <a:gd name="T67" fmla="*/ 0 h 126"/>
                <a:gd name="T68" fmla="*/ 122 w 125"/>
                <a:gd name="T69" fmla="*/ 0 h 126"/>
                <a:gd name="T70" fmla="*/ 122 w 125"/>
                <a:gd name="T71" fmla="*/ 0 h 126"/>
                <a:gd name="T72" fmla="*/ 122 w 125"/>
                <a:gd name="T73" fmla="*/ 0 h 126"/>
                <a:gd name="T74" fmla="*/ 121 w 125"/>
                <a:gd name="T75" fmla="*/ 0 h 126"/>
                <a:gd name="T76" fmla="*/ 121 w 125"/>
                <a:gd name="T77" fmla="*/ 0 h 126"/>
                <a:gd name="T78" fmla="*/ 121 w 125"/>
                <a:gd name="T79" fmla="*/ 0 h 126"/>
                <a:gd name="T80" fmla="*/ 121 w 125"/>
                <a:gd name="T81" fmla="*/ 0 h 126"/>
                <a:gd name="T82" fmla="*/ 120 w 125"/>
                <a:gd name="T83" fmla="*/ 0 h 126"/>
                <a:gd name="T84" fmla="*/ 120 w 125"/>
                <a:gd name="T85" fmla="*/ 0 h 126"/>
                <a:gd name="T86" fmla="*/ 120 w 125"/>
                <a:gd name="T87" fmla="*/ 0 h 126"/>
                <a:gd name="T88" fmla="*/ 120 w 125"/>
                <a:gd name="T89" fmla="*/ 0 h 126"/>
                <a:gd name="T90" fmla="*/ 120 w 125"/>
                <a:gd name="T91" fmla="*/ 0 h 126"/>
                <a:gd name="T92" fmla="*/ 119 w 125"/>
                <a:gd name="T93" fmla="*/ 0 h 126"/>
                <a:gd name="T94" fmla="*/ 119 w 125"/>
                <a:gd name="T95" fmla="*/ 0 h 126"/>
                <a:gd name="T96" fmla="*/ 119 w 125"/>
                <a:gd name="T9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5" h="126">
                  <a:moveTo>
                    <a:pt x="1" y="126"/>
                  </a:moveTo>
                  <a:cubicBezTo>
                    <a:pt x="1" y="126"/>
                    <a:pt x="1" y="126"/>
                    <a:pt x="1" y="126"/>
                  </a:cubicBezTo>
                  <a:cubicBezTo>
                    <a:pt x="1" y="126"/>
                    <a:pt x="1" y="126"/>
                    <a:pt x="1" y="126"/>
                  </a:cubicBezTo>
                  <a:moveTo>
                    <a:pt x="1" y="125"/>
                  </a:moveTo>
                  <a:cubicBezTo>
                    <a:pt x="1" y="125"/>
                    <a:pt x="1" y="125"/>
                    <a:pt x="1" y="125"/>
                  </a:cubicBezTo>
                  <a:cubicBezTo>
                    <a:pt x="1" y="125"/>
                    <a:pt x="1" y="125"/>
                    <a:pt x="1" y="125"/>
                  </a:cubicBezTo>
                  <a:moveTo>
                    <a:pt x="0" y="125"/>
                  </a:moveTo>
                  <a:cubicBezTo>
                    <a:pt x="0" y="125"/>
                    <a:pt x="0" y="125"/>
                    <a:pt x="0" y="125"/>
                  </a:cubicBezTo>
                  <a:cubicBezTo>
                    <a:pt x="0" y="125"/>
                    <a:pt x="0" y="125"/>
                    <a:pt x="0" y="125"/>
                  </a:cubicBezTo>
                  <a:moveTo>
                    <a:pt x="0" y="124"/>
                  </a:moveTo>
                  <a:cubicBezTo>
                    <a:pt x="0" y="124"/>
                    <a:pt x="0" y="124"/>
                    <a:pt x="0" y="124"/>
                  </a:cubicBezTo>
                  <a:cubicBezTo>
                    <a:pt x="0" y="124"/>
                    <a:pt x="0" y="124"/>
                    <a:pt x="0" y="124"/>
                  </a:cubicBezTo>
                  <a:moveTo>
                    <a:pt x="0" y="124"/>
                  </a:moveTo>
                  <a:cubicBezTo>
                    <a:pt x="0" y="124"/>
                    <a:pt x="0" y="124"/>
                    <a:pt x="0" y="124"/>
                  </a:cubicBezTo>
                  <a:cubicBezTo>
                    <a:pt x="0" y="124"/>
                    <a:pt x="0" y="124"/>
                    <a:pt x="0" y="124"/>
                  </a:cubicBezTo>
                  <a:moveTo>
                    <a:pt x="0" y="124"/>
                  </a:moveTo>
                  <a:cubicBezTo>
                    <a:pt x="0" y="124"/>
                    <a:pt x="0" y="124"/>
                    <a:pt x="0" y="124"/>
                  </a:cubicBezTo>
                  <a:cubicBezTo>
                    <a:pt x="0" y="124"/>
                    <a:pt x="0" y="124"/>
                    <a:pt x="0" y="124"/>
                  </a:cubicBezTo>
                  <a:moveTo>
                    <a:pt x="0" y="123"/>
                  </a:moveTo>
                  <a:cubicBezTo>
                    <a:pt x="0" y="123"/>
                    <a:pt x="0" y="123"/>
                    <a:pt x="0" y="123"/>
                  </a:cubicBezTo>
                  <a:cubicBezTo>
                    <a:pt x="0" y="123"/>
                    <a:pt x="0" y="123"/>
                    <a:pt x="0" y="123"/>
                  </a:cubicBezTo>
                  <a:moveTo>
                    <a:pt x="0" y="123"/>
                  </a:moveTo>
                  <a:cubicBezTo>
                    <a:pt x="0" y="123"/>
                    <a:pt x="0" y="123"/>
                    <a:pt x="0" y="123"/>
                  </a:cubicBezTo>
                  <a:cubicBezTo>
                    <a:pt x="0" y="123"/>
                    <a:pt x="0" y="123"/>
                    <a:pt x="0" y="123"/>
                  </a:cubicBezTo>
                  <a:moveTo>
                    <a:pt x="0" y="123"/>
                  </a:moveTo>
                  <a:cubicBezTo>
                    <a:pt x="0" y="123"/>
                    <a:pt x="0" y="123"/>
                    <a:pt x="0" y="123"/>
                  </a:cubicBezTo>
                  <a:cubicBezTo>
                    <a:pt x="0" y="123"/>
                    <a:pt x="0" y="123"/>
                    <a:pt x="0" y="123"/>
                  </a:cubicBezTo>
                  <a:moveTo>
                    <a:pt x="0" y="122"/>
                  </a:moveTo>
                  <a:cubicBezTo>
                    <a:pt x="0" y="122"/>
                    <a:pt x="0" y="122"/>
                    <a:pt x="0" y="123"/>
                  </a:cubicBezTo>
                  <a:cubicBezTo>
                    <a:pt x="0" y="122"/>
                    <a:pt x="0" y="122"/>
                    <a:pt x="0" y="122"/>
                  </a:cubicBezTo>
                  <a:moveTo>
                    <a:pt x="0" y="122"/>
                  </a:moveTo>
                  <a:cubicBezTo>
                    <a:pt x="0" y="122"/>
                    <a:pt x="0" y="122"/>
                    <a:pt x="0" y="122"/>
                  </a:cubicBezTo>
                  <a:cubicBezTo>
                    <a:pt x="0" y="122"/>
                    <a:pt x="0" y="122"/>
                    <a:pt x="0" y="122"/>
                  </a:cubicBezTo>
                  <a:moveTo>
                    <a:pt x="0" y="122"/>
                  </a:moveTo>
                  <a:cubicBezTo>
                    <a:pt x="0" y="122"/>
                    <a:pt x="0" y="122"/>
                    <a:pt x="0" y="122"/>
                  </a:cubicBezTo>
                  <a:cubicBezTo>
                    <a:pt x="0" y="122"/>
                    <a:pt x="0" y="122"/>
                    <a:pt x="0" y="122"/>
                  </a:cubicBezTo>
                  <a:moveTo>
                    <a:pt x="0" y="122"/>
                  </a:moveTo>
                  <a:cubicBezTo>
                    <a:pt x="0" y="122"/>
                    <a:pt x="0" y="122"/>
                    <a:pt x="0" y="122"/>
                  </a:cubicBezTo>
                  <a:cubicBezTo>
                    <a:pt x="0" y="122"/>
                    <a:pt x="0" y="122"/>
                    <a:pt x="0" y="122"/>
                  </a:cubicBezTo>
                  <a:moveTo>
                    <a:pt x="0" y="121"/>
                  </a:moveTo>
                  <a:cubicBezTo>
                    <a:pt x="0" y="121"/>
                    <a:pt x="0" y="121"/>
                    <a:pt x="0" y="121"/>
                  </a:cubicBezTo>
                  <a:cubicBezTo>
                    <a:pt x="0" y="121"/>
                    <a:pt x="0" y="121"/>
                    <a:pt x="0" y="121"/>
                  </a:cubicBezTo>
                  <a:moveTo>
                    <a:pt x="0" y="121"/>
                  </a:moveTo>
                  <a:cubicBezTo>
                    <a:pt x="0" y="121"/>
                    <a:pt x="0" y="121"/>
                    <a:pt x="0" y="121"/>
                  </a:cubicBezTo>
                  <a:cubicBezTo>
                    <a:pt x="0" y="121"/>
                    <a:pt x="0" y="121"/>
                    <a:pt x="0" y="121"/>
                  </a:cubicBezTo>
                  <a:moveTo>
                    <a:pt x="0" y="121"/>
                  </a:moveTo>
                  <a:cubicBezTo>
                    <a:pt x="0" y="121"/>
                    <a:pt x="0" y="121"/>
                    <a:pt x="0" y="121"/>
                  </a:cubicBezTo>
                  <a:cubicBezTo>
                    <a:pt x="0" y="121"/>
                    <a:pt x="0" y="121"/>
                    <a:pt x="0" y="121"/>
                  </a:cubicBezTo>
                  <a:moveTo>
                    <a:pt x="0" y="121"/>
                  </a:moveTo>
                  <a:cubicBezTo>
                    <a:pt x="0" y="121"/>
                    <a:pt x="0" y="121"/>
                    <a:pt x="0" y="121"/>
                  </a:cubicBezTo>
                  <a:cubicBezTo>
                    <a:pt x="0" y="121"/>
                    <a:pt x="0" y="121"/>
                    <a:pt x="0" y="121"/>
                  </a:cubicBezTo>
                  <a:moveTo>
                    <a:pt x="0" y="120"/>
                  </a:moveTo>
                  <a:cubicBezTo>
                    <a:pt x="0" y="120"/>
                    <a:pt x="0" y="120"/>
                    <a:pt x="0" y="120"/>
                  </a:cubicBezTo>
                  <a:cubicBezTo>
                    <a:pt x="0" y="120"/>
                    <a:pt x="0" y="120"/>
                    <a:pt x="0" y="120"/>
                  </a:cubicBezTo>
                  <a:moveTo>
                    <a:pt x="0" y="120"/>
                  </a:moveTo>
                  <a:cubicBezTo>
                    <a:pt x="0" y="120"/>
                    <a:pt x="0" y="120"/>
                    <a:pt x="0" y="120"/>
                  </a:cubicBezTo>
                  <a:cubicBezTo>
                    <a:pt x="0" y="120"/>
                    <a:pt x="0" y="120"/>
                    <a:pt x="0" y="120"/>
                  </a:cubicBezTo>
                  <a:moveTo>
                    <a:pt x="0" y="120"/>
                  </a:moveTo>
                  <a:cubicBezTo>
                    <a:pt x="0" y="120"/>
                    <a:pt x="0" y="120"/>
                    <a:pt x="0" y="120"/>
                  </a:cubicBezTo>
                  <a:cubicBezTo>
                    <a:pt x="0" y="120"/>
                    <a:pt x="0" y="120"/>
                    <a:pt x="0" y="120"/>
                  </a:cubicBezTo>
                  <a:moveTo>
                    <a:pt x="0" y="120"/>
                  </a:moveTo>
                  <a:cubicBezTo>
                    <a:pt x="0" y="120"/>
                    <a:pt x="0" y="120"/>
                    <a:pt x="0" y="120"/>
                  </a:cubicBezTo>
                  <a:cubicBezTo>
                    <a:pt x="0" y="120"/>
                    <a:pt x="0" y="120"/>
                    <a:pt x="0" y="120"/>
                  </a:cubicBezTo>
                  <a:moveTo>
                    <a:pt x="0" y="119"/>
                  </a:moveTo>
                  <a:cubicBezTo>
                    <a:pt x="0" y="119"/>
                    <a:pt x="0" y="119"/>
                    <a:pt x="0" y="119"/>
                  </a:cubicBezTo>
                  <a:cubicBezTo>
                    <a:pt x="0" y="119"/>
                    <a:pt x="0" y="119"/>
                    <a:pt x="0" y="119"/>
                  </a:cubicBezTo>
                  <a:moveTo>
                    <a:pt x="0" y="119"/>
                  </a:moveTo>
                  <a:cubicBezTo>
                    <a:pt x="0" y="119"/>
                    <a:pt x="0" y="119"/>
                    <a:pt x="0" y="119"/>
                  </a:cubicBezTo>
                  <a:cubicBezTo>
                    <a:pt x="0" y="119"/>
                    <a:pt x="0" y="119"/>
                    <a:pt x="0" y="119"/>
                  </a:cubicBezTo>
                  <a:moveTo>
                    <a:pt x="0" y="119"/>
                  </a:moveTo>
                  <a:cubicBezTo>
                    <a:pt x="0" y="119"/>
                    <a:pt x="0" y="119"/>
                    <a:pt x="0" y="119"/>
                  </a:cubicBezTo>
                  <a:cubicBezTo>
                    <a:pt x="0" y="119"/>
                    <a:pt x="0" y="119"/>
                    <a:pt x="0" y="119"/>
                  </a:cubicBezTo>
                  <a:moveTo>
                    <a:pt x="0" y="119"/>
                  </a:moveTo>
                  <a:cubicBezTo>
                    <a:pt x="0" y="119"/>
                    <a:pt x="0" y="119"/>
                    <a:pt x="0" y="119"/>
                  </a:cubicBezTo>
                  <a:cubicBezTo>
                    <a:pt x="0" y="119"/>
                    <a:pt x="0" y="119"/>
                    <a:pt x="0" y="119"/>
                  </a:cubicBezTo>
                  <a:moveTo>
                    <a:pt x="0" y="118"/>
                  </a:moveTo>
                  <a:cubicBezTo>
                    <a:pt x="0" y="118"/>
                    <a:pt x="0" y="118"/>
                    <a:pt x="0" y="119"/>
                  </a:cubicBezTo>
                  <a:cubicBezTo>
                    <a:pt x="0" y="118"/>
                    <a:pt x="0" y="118"/>
                    <a:pt x="0" y="118"/>
                  </a:cubicBezTo>
                  <a:moveTo>
                    <a:pt x="125" y="0"/>
                  </a:moveTo>
                  <a:cubicBezTo>
                    <a:pt x="125" y="0"/>
                    <a:pt x="125" y="0"/>
                    <a:pt x="125" y="0"/>
                  </a:cubicBezTo>
                  <a:cubicBezTo>
                    <a:pt x="125" y="0"/>
                    <a:pt x="125" y="0"/>
                    <a:pt x="125" y="0"/>
                  </a:cubicBezTo>
                  <a:moveTo>
                    <a:pt x="125" y="0"/>
                  </a:moveTo>
                  <a:cubicBezTo>
                    <a:pt x="125" y="0"/>
                    <a:pt x="125" y="0"/>
                    <a:pt x="125" y="0"/>
                  </a:cubicBezTo>
                  <a:cubicBezTo>
                    <a:pt x="125" y="0"/>
                    <a:pt x="125" y="0"/>
                    <a:pt x="125" y="0"/>
                  </a:cubicBezTo>
                  <a:moveTo>
                    <a:pt x="124" y="0"/>
                  </a:moveTo>
                  <a:cubicBezTo>
                    <a:pt x="124" y="0"/>
                    <a:pt x="124" y="0"/>
                    <a:pt x="124" y="0"/>
                  </a:cubicBezTo>
                  <a:cubicBezTo>
                    <a:pt x="124" y="0"/>
                    <a:pt x="124" y="0"/>
                    <a:pt x="124" y="0"/>
                  </a:cubicBezTo>
                  <a:moveTo>
                    <a:pt x="124" y="0"/>
                  </a:moveTo>
                  <a:cubicBezTo>
                    <a:pt x="124" y="0"/>
                    <a:pt x="124" y="0"/>
                    <a:pt x="124" y="0"/>
                  </a:cubicBezTo>
                  <a:cubicBezTo>
                    <a:pt x="124" y="0"/>
                    <a:pt x="124" y="0"/>
                    <a:pt x="124" y="0"/>
                  </a:cubicBezTo>
                  <a:moveTo>
                    <a:pt x="123" y="0"/>
                  </a:moveTo>
                  <a:cubicBezTo>
                    <a:pt x="123" y="0"/>
                    <a:pt x="123" y="0"/>
                    <a:pt x="123" y="0"/>
                  </a:cubicBezTo>
                  <a:cubicBezTo>
                    <a:pt x="123" y="0"/>
                    <a:pt x="123" y="0"/>
                    <a:pt x="123" y="0"/>
                  </a:cubicBezTo>
                  <a:moveTo>
                    <a:pt x="123" y="0"/>
                  </a:moveTo>
                  <a:cubicBezTo>
                    <a:pt x="123" y="0"/>
                    <a:pt x="123" y="0"/>
                    <a:pt x="123" y="0"/>
                  </a:cubicBezTo>
                  <a:cubicBezTo>
                    <a:pt x="123" y="0"/>
                    <a:pt x="123" y="0"/>
                    <a:pt x="123" y="0"/>
                  </a:cubicBezTo>
                  <a:moveTo>
                    <a:pt x="123" y="0"/>
                  </a:moveTo>
                  <a:cubicBezTo>
                    <a:pt x="123" y="0"/>
                    <a:pt x="123" y="0"/>
                    <a:pt x="123" y="0"/>
                  </a:cubicBezTo>
                  <a:cubicBezTo>
                    <a:pt x="123" y="0"/>
                    <a:pt x="123" y="0"/>
                    <a:pt x="123" y="0"/>
                  </a:cubicBezTo>
                  <a:moveTo>
                    <a:pt x="122" y="0"/>
                  </a:moveTo>
                  <a:cubicBezTo>
                    <a:pt x="122" y="0"/>
                    <a:pt x="122" y="0"/>
                    <a:pt x="122" y="0"/>
                  </a:cubicBezTo>
                  <a:cubicBezTo>
                    <a:pt x="122" y="0"/>
                    <a:pt x="122" y="0"/>
                    <a:pt x="122" y="0"/>
                  </a:cubicBezTo>
                  <a:moveTo>
                    <a:pt x="122" y="0"/>
                  </a:moveTo>
                  <a:cubicBezTo>
                    <a:pt x="122" y="0"/>
                    <a:pt x="122" y="0"/>
                    <a:pt x="122" y="0"/>
                  </a:cubicBezTo>
                  <a:cubicBezTo>
                    <a:pt x="122" y="0"/>
                    <a:pt x="122" y="0"/>
                    <a:pt x="122" y="0"/>
                  </a:cubicBezTo>
                  <a:moveTo>
                    <a:pt x="122" y="0"/>
                  </a:moveTo>
                  <a:cubicBezTo>
                    <a:pt x="122" y="0"/>
                    <a:pt x="122" y="0"/>
                    <a:pt x="122" y="0"/>
                  </a:cubicBezTo>
                  <a:cubicBezTo>
                    <a:pt x="122" y="0"/>
                    <a:pt x="122" y="0"/>
                    <a:pt x="122" y="0"/>
                  </a:cubicBezTo>
                  <a:moveTo>
                    <a:pt x="122" y="0"/>
                  </a:moveTo>
                  <a:cubicBezTo>
                    <a:pt x="122" y="0"/>
                    <a:pt x="122" y="0"/>
                    <a:pt x="122" y="0"/>
                  </a:cubicBezTo>
                  <a:cubicBezTo>
                    <a:pt x="122" y="0"/>
                    <a:pt x="122" y="0"/>
                    <a:pt x="122" y="0"/>
                  </a:cubicBezTo>
                  <a:moveTo>
                    <a:pt x="121" y="0"/>
                  </a:moveTo>
                  <a:cubicBezTo>
                    <a:pt x="121" y="0"/>
                    <a:pt x="121" y="0"/>
                    <a:pt x="121" y="0"/>
                  </a:cubicBezTo>
                  <a:cubicBezTo>
                    <a:pt x="121" y="0"/>
                    <a:pt x="121" y="0"/>
                    <a:pt x="121" y="0"/>
                  </a:cubicBezTo>
                  <a:moveTo>
                    <a:pt x="121" y="0"/>
                  </a:moveTo>
                  <a:cubicBezTo>
                    <a:pt x="121" y="0"/>
                    <a:pt x="121" y="0"/>
                    <a:pt x="121" y="0"/>
                  </a:cubicBezTo>
                  <a:cubicBezTo>
                    <a:pt x="121" y="0"/>
                    <a:pt x="121" y="0"/>
                    <a:pt x="121" y="0"/>
                  </a:cubicBezTo>
                  <a:moveTo>
                    <a:pt x="121" y="0"/>
                  </a:moveTo>
                  <a:cubicBezTo>
                    <a:pt x="121" y="0"/>
                    <a:pt x="121" y="0"/>
                    <a:pt x="121" y="0"/>
                  </a:cubicBezTo>
                  <a:cubicBezTo>
                    <a:pt x="121" y="0"/>
                    <a:pt x="121" y="0"/>
                    <a:pt x="121" y="0"/>
                  </a:cubicBezTo>
                  <a:moveTo>
                    <a:pt x="121" y="0"/>
                  </a:moveTo>
                  <a:cubicBezTo>
                    <a:pt x="121" y="0"/>
                    <a:pt x="121" y="0"/>
                    <a:pt x="121" y="0"/>
                  </a:cubicBezTo>
                  <a:cubicBezTo>
                    <a:pt x="121" y="0"/>
                    <a:pt x="121" y="0"/>
                    <a:pt x="121" y="0"/>
                  </a:cubicBezTo>
                  <a:moveTo>
                    <a:pt x="120" y="0"/>
                  </a:moveTo>
                  <a:cubicBezTo>
                    <a:pt x="120" y="0"/>
                    <a:pt x="120" y="0"/>
                    <a:pt x="120" y="0"/>
                  </a:cubicBezTo>
                  <a:cubicBezTo>
                    <a:pt x="120" y="0"/>
                    <a:pt x="120" y="0"/>
                    <a:pt x="120" y="0"/>
                  </a:cubicBezTo>
                  <a:moveTo>
                    <a:pt x="120" y="0"/>
                  </a:moveTo>
                  <a:cubicBezTo>
                    <a:pt x="120" y="0"/>
                    <a:pt x="120" y="0"/>
                    <a:pt x="120" y="0"/>
                  </a:cubicBezTo>
                  <a:cubicBezTo>
                    <a:pt x="120" y="0"/>
                    <a:pt x="120" y="0"/>
                    <a:pt x="120" y="0"/>
                  </a:cubicBezTo>
                  <a:moveTo>
                    <a:pt x="120" y="0"/>
                  </a:moveTo>
                  <a:cubicBezTo>
                    <a:pt x="120" y="0"/>
                    <a:pt x="120" y="0"/>
                    <a:pt x="120" y="0"/>
                  </a:cubicBezTo>
                  <a:cubicBezTo>
                    <a:pt x="120" y="0"/>
                    <a:pt x="120" y="0"/>
                    <a:pt x="120" y="0"/>
                  </a:cubicBezTo>
                  <a:moveTo>
                    <a:pt x="120" y="0"/>
                  </a:moveTo>
                  <a:cubicBezTo>
                    <a:pt x="120" y="0"/>
                    <a:pt x="120" y="0"/>
                    <a:pt x="120" y="0"/>
                  </a:cubicBezTo>
                  <a:cubicBezTo>
                    <a:pt x="120" y="0"/>
                    <a:pt x="120" y="0"/>
                    <a:pt x="120" y="0"/>
                  </a:cubicBezTo>
                  <a:moveTo>
                    <a:pt x="120" y="0"/>
                  </a:moveTo>
                  <a:cubicBezTo>
                    <a:pt x="120" y="0"/>
                    <a:pt x="120" y="0"/>
                    <a:pt x="120" y="0"/>
                  </a:cubicBezTo>
                  <a:cubicBezTo>
                    <a:pt x="120" y="0"/>
                    <a:pt x="120" y="0"/>
                    <a:pt x="120" y="0"/>
                  </a:cubicBezTo>
                  <a:moveTo>
                    <a:pt x="119" y="0"/>
                  </a:moveTo>
                  <a:cubicBezTo>
                    <a:pt x="119" y="0"/>
                    <a:pt x="119" y="0"/>
                    <a:pt x="119" y="0"/>
                  </a:cubicBezTo>
                  <a:cubicBezTo>
                    <a:pt x="119" y="0"/>
                    <a:pt x="119" y="0"/>
                    <a:pt x="119" y="0"/>
                  </a:cubicBezTo>
                  <a:moveTo>
                    <a:pt x="119" y="0"/>
                  </a:moveTo>
                  <a:cubicBezTo>
                    <a:pt x="119" y="0"/>
                    <a:pt x="119" y="0"/>
                    <a:pt x="119" y="0"/>
                  </a:cubicBezTo>
                  <a:cubicBezTo>
                    <a:pt x="119" y="0"/>
                    <a:pt x="119" y="0"/>
                    <a:pt x="119" y="0"/>
                  </a:cubicBezTo>
                  <a:moveTo>
                    <a:pt x="119" y="0"/>
                  </a:moveTo>
                  <a:cubicBezTo>
                    <a:pt x="119" y="0"/>
                    <a:pt x="119" y="0"/>
                    <a:pt x="119" y="0"/>
                  </a:cubicBezTo>
                  <a:cubicBezTo>
                    <a:pt x="119" y="0"/>
                    <a:pt x="119" y="0"/>
                    <a:pt x="119" y="0"/>
                  </a:cubicBezTo>
                </a:path>
              </a:pathLst>
            </a:custGeom>
            <a:solidFill>
              <a:srgbClr val="B0BB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60" name="Freeform 49"/>
            <p:cNvSpPr/>
            <p:nvPr/>
          </p:nvSpPr>
          <p:spPr bwMode="auto">
            <a:xfrm>
              <a:off x="6013449" y="4267399"/>
              <a:ext cx="1054100" cy="1054101"/>
            </a:xfrm>
            <a:custGeom>
              <a:avLst/>
              <a:gdLst>
                <a:gd name="T0" fmla="*/ 96 w 216"/>
                <a:gd name="T1" fmla="*/ 2 h 216"/>
                <a:gd name="T2" fmla="*/ 2 w 216"/>
                <a:gd name="T3" fmla="*/ 96 h 216"/>
                <a:gd name="T4" fmla="*/ 0 w 216"/>
                <a:gd name="T5" fmla="*/ 118 h 216"/>
                <a:gd name="T6" fmla="*/ 0 w 216"/>
                <a:gd name="T7" fmla="*/ 119 h 216"/>
                <a:gd name="T8" fmla="*/ 0 w 216"/>
                <a:gd name="T9" fmla="*/ 119 h 216"/>
                <a:gd name="T10" fmla="*/ 0 w 216"/>
                <a:gd name="T11" fmla="*/ 119 h 216"/>
                <a:gd name="T12" fmla="*/ 0 w 216"/>
                <a:gd name="T13" fmla="*/ 119 h 216"/>
                <a:gd name="T14" fmla="*/ 0 w 216"/>
                <a:gd name="T15" fmla="*/ 119 h 216"/>
                <a:gd name="T16" fmla="*/ 0 w 216"/>
                <a:gd name="T17" fmla="*/ 120 h 216"/>
                <a:gd name="T18" fmla="*/ 0 w 216"/>
                <a:gd name="T19" fmla="*/ 120 h 216"/>
                <a:gd name="T20" fmla="*/ 0 w 216"/>
                <a:gd name="T21" fmla="*/ 120 h 216"/>
                <a:gd name="T22" fmla="*/ 0 w 216"/>
                <a:gd name="T23" fmla="*/ 120 h 216"/>
                <a:gd name="T24" fmla="*/ 0 w 216"/>
                <a:gd name="T25" fmla="*/ 121 h 216"/>
                <a:gd name="T26" fmla="*/ 0 w 216"/>
                <a:gd name="T27" fmla="*/ 121 h 216"/>
                <a:gd name="T28" fmla="*/ 0 w 216"/>
                <a:gd name="T29" fmla="*/ 121 h 216"/>
                <a:gd name="T30" fmla="*/ 0 w 216"/>
                <a:gd name="T31" fmla="*/ 121 h 216"/>
                <a:gd name="T32" fmla="*/ 0 w 216"/>
                <a:gd name="T33" fmla="*/ 122 h 216"/>
                <a:gd name="T34" fmla="*/ 0 w 216"/>
                <a:gd name="T35" fmla="*/ 122 h 216"/>
                <a:gd name="T36" fmla="*/ 0 w 216"/>
                <a:gd name="T37" fmla="*/ 122 h 216"/>
                <a:gd name="T38" fmla="*/ 0 w 216"/>
                <a:gd name="T39" fmla="*/ 123 h 216"/>
                <a:gd name="T40" fmla="*/ 0 w 216"/>
                <a:gd name="T41" fmla="*/ 123 h 216"/>
                <a:gd name="T42" fmla="*/ 0 w 216"/>
                <a:gd name="T43" fmla="*/ 123 h 216"/>
                <a:gd name="T44" fmla="*/ 0 w 216"/>
                <a:gd name="T45" fmla="*/ 123 h 216"/>
                <a:gd name="T46" fmla="*/ 0 w 216"/>
                <a:gd name="T47" fmla="*/ 124 h 216"/>
                <a:gd name="T48" fmla="*/ 0 w 216"/>
                <a:gd name="T49" fmla="*/ 124 h 216"/>
                <a:gd name="T50" fmla="*/ 0 w 216"/>
                <a:gd name="T51" fmla="*/ 124 h 216"/>
                <a:gd name="T52" fmla="*/ 0 w 216"/>
                <a:gd name="T53" fmla="*/ 125 h 216"/>
                <a:gd name="T54" fmla="*/ 1 w 216"/>
                <a:gd name="T55" fmla="*/ 125 h 216"/>
                <a:gd name="T56" fmla="*/ 1 w 216"/>
                <a:gd name="T57" fmla="*/ 126 h 216"/>
                <a:gd name="T58" fmla="*/ 31 w 216"/>
                <a:gd name="T59" fmla="*/ 149 h 216"/>
                <a:gd name="T60" fmla="*/ 216 w 216"/>
                <a:gd name="T61" fmla="*/ 51 h 216"/>
                <a:gd name="T62" fmla="*/ 125 w 216"/>
                <a:gd name="T63" fmla="*/ 0 h 216"/>
                <a:gd name="T64" fmla="*/ 125 w 216"/>
                <a:gd name="T65" fmla="*/ 0 h 216"/>
                <a:gd name="T66" fmla="*/ 124 w 216"/>
                <a:gd name="T67" fmla="*/ 0 h 216"/>
                <a:gd name="T68" fmla="*/ 124 w 216"/>
                <a:gd name="T69" fmla="*/ 0 h 216"/>
                <a:gd name="T70" fmla="*/ 123 w 216"/>
                <a:gd name="T71" fmla="*/ 0 h 216"/>
                <a:gd name="T72" fmla="*/ 123 w 216"/>
                <a:gd name="T73" fmla="*/ 0 h 216"/>
                <a:gd name="T74" fmla="*/ 123 w 216"/>
                <a:gd name="T75" fmla="*/ 0 h 216"/>
                <a:gd name="T76" fmla="*/ 122 w 216"/>
                <a:gd name="T77" fmla="*/ 0 h 216"/>
                <a:gd name="T78" fmla="*/ 122 w 216"/>
                <a:gd name="T79" fmla="*/ 0 h 216"/>
                <a:gd name="T80" fmla="*/ 122 w 216"/>
                <a:gd name="T81" fmla="*/ 0 h 216"/>
                <a:gd name="T82" fmla="*/ 122 w 216"/>
                <a:gd name="T83" fmla="*/ 0 h 216"/>
                <a:gd name="T84" fmla="*/ 121 w 216"/>
                <a:gd name="T85" fmla="*/ 0 h 216"/>
                <a:gd name="T86" fmla="*/ 121 w 216"/>
                <a:gd name="T87" fmla="*/ 0 h 216"/>
                <a:gd name="T88" fmla="*/ 121 w 216"/>
                <a:gd name="T89" fmla="*/ 0 h 216"/>
                <a:gd name="T90" fmla="*/ 121 w 216"/>
                <a:gd name="T91" fmla="*/ 0 h 216"/>
                <a:gd name="T92" fmla="*/ 120 w 216"/>
                <a:gd name="T93" fmla="*/ 0 h 216"/>
                <a:gd name="T94" fmla="*/ 120 w 216"/>
                <a:gd name="T95" fmla="*/ 0 h 216"/>
                <a:gd name="T96" fmla="*/ 120 w 216"/>
                <a:gd name="T97" fmla="*/ 0 h 216"/>
                <a:gd name="T98" fmla="*/ 120 w 216"/>
                <a:gd name="T99" fmla="*/ 0 h 216"/>
                <a:gd name="T100" fmla="*/ 120 w 216"/>
                <a:gd name="T101" fmla="*/ 0 h 216"/>
                <a:gd name="T102" fmla="*/ 119 w 216"/>
                <a:gd name="T103" fmla="*/ 0 h 216"/>
                <a:gd name="T104" fmla="*/ 119 w 216"/>
                <a:gd name="T105" fmla="*/ 0 h 216"/>
                <a:gd name="T106" fmla="*/ 119 w 216"/>
                <a:gd name="T107" fmla="*/ 0 h 216"/>
                <a:gd name="T108" fmla="*/ 119 w 216"/>
                <a:gd name="T109"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6" h="216">
                  <a:moveTo>
                    <a:pt x="119" y="0"/>
                  </a:moveTo>
                  <a:cubicBezTo>
                    <a:pt x="111" y="0"/>
                    <a:pt x="103" y="1"/>
                    <a:pt x="96" y="2"/>
                  </a:cubicBezTo>
                  <a:cubicBezTo>
                    <a:pt x="96" y="2"/>
                    <a:pt x="96" y="2"/>
                    <a:pt x="96" y="2"/>
                  </a:cubicBezTo>
                  <a:cubicBezTo>
                    <a:pt x="49" y="11"/>
                    <a:pt x="12" y="48"/>
                    <a:pt x="2" y="96"/>
                  </a:cubicBezTo>
                  <a:cubicBezTo>
                    <a:pt x="2" y="96"/>
                    <a:pt x="2" y="96"/>
                    <a:pt x="2" y="96"/>
                  </a:cubicBezTo>
                  <a:cubicBezTo>
                    <a:pt x="1" y="103"/>
                    <a:pt x="0" y="111"/>
                    <a:pt x="0" y="118"/>
                  </a:cubicBezTo>
                  <a:cubicBezTo>
                    <a:pt x="0" y="118"/>
                    <a:pt x="0" y="118"/>
                    <a:pt x="0" y="118"/>
                  </a:cubicBezTo>
                  <a:cubicBezTo>
                    <a:pt x="0" y="118"/>
                    <a:pt x="0" y="118"/>
                    <a:pt x="0" y="119"/>
                  </a:cubicBezTo>
                  <a:cubicBezTo>
                    <a:pt x="0" y="119"/>
                    <a:pt x="0" y="119"/>
                    <a:pt x="0" y="119"/>
                  </a:cubicBezTo>
                  <a:cubicBezTo>
                    <a:pt x="0" y="119"/>
                    <a:pt x="0" y="119"/>
                    <a:pt x="0" y="119"/>
                  </a:cubicBezTo>
                  <a:cubicBezTo>
                    <a:pt x="0" y="119"/>
                    <a:pt x="0" y="119"/>
                    <a:pt x="0" y="119"/>
                  </a:cubicBezTo>
                  <a:cubicBezTo>
                    <a:pt x="0" y="119"/>
                    <a:pt x="0" y="119"/>
                    <a:pt x="0" y="119"/>
                  </a:cubicBezTo>
                  <a:cubicBezTo>
                    <a:pt x="0" y="119"/>
                    <a:pt x="0" y="119"/>
                    <a:pt x="0" y="119"/>
                  </a:cubicBezTo>
                  <a:cubicBezTo>
                    <a:pt x="0" y="119"/>
                    <a:pt x="0" y="119"/>
                    <a:pt x="0" y="119"/>
                  </a:cubicBezTo>
                  <a:cubicBezTo>
                    <a:pt x="0" y="119"/>
                    <a:pt x="0" y="119"/>
                    <a:pt x="0" y="119"/>
                  </a:cubicBezTo>
                  <a:cubicBezTo>
                    <a:pt x="0" y="119"/>
                    <a:pt x="0" y="119"/>
                    <a:pt x="0" y="119"/>
                  </a:cubicBezTo>
                  <a:cubicBezTo>
                    <a:pt x="0" y="120"/>
                    <a:pt x="0" y="120"/>
                    <a:pt x="0" y="120"/>
                  </a:cubicBezTo>
                  <a:cubicBezTo>
                    <a:pt x="0" y="120"/>
                    <a:pt x="0" y="120"/>
                    <a:pt x="0" y="120"/>
                  </a:cubicBezTo>
                  <a:cubicBezTo>
                    <a:pt x="0" y="120"/>
                    <a:pt x="0" y="120"/>
                    <a:pt x="0" y="120"/>
                  </a:cubicBezTo>
                  <a:cubicBezTo>
                    <a:pt x="0" y="120"/>
                    <a:pt x="0" y="120"/>
                    <a:pt x="0" y="120"/>
                  </a:cubicBezTo>
                  <a:cubicBezTo>
                    <a:pt x="0" y="120"/>
                    <a:pt x="0" y="120"/>
                    <a:pt x="0" y="120"/>
                  </a:cubicBezTo>
                  <a:cubicBezTo>
                    <a:pt x="0" y="120"/>
                    <a:pt x="0" y="120"/>
                    <a:pt x="0" y="120"/>
                  </a:cubicBezTo>
                  <a:cubicBezTo>
                    <a:pt x="0" y="120"/>
                    <a:pt x="0" y="120"/>
                    <a:pt x="0" y="120"/>
                  </a:cubicBezTo>
                  <a:cubicBezTo>
                    <a:pt x="0" y="120"/>
                    <a:pt x="0" y="120"/>
                    <a:pt x="0" y="120"/>
                  </a:cubicBezTo>
                  <a:cubicBezTo>
                    <a:pt x="0" y="120"/>
                    <a:pt x="0" y="121"/>
                    <a:pt x="0" y="121"/>
                  </a:cubicBezTo>
                  <a:cubicBezTo>
                    <a:pt x="0" y="121"/>
                    <a:pt x="0" y="121"/>
                    <a:pt x="0" y="121"/>
                  </a:cubicBezTo>
                  <a:cubicBezTo>
                    <a:pt x="0" y="121"/>
                    <a:pt x="0" y="121"/>
                    <a:pt x="0" y="121"/>
                  </a:cubicBezTo>
                  <a:cubicBezTo>
                    <a:pt x="0" y="121"/>
                    <a:pt x="0" y="121"/>
                    <a:pt x="0" y="121"/>
                  </a:cubicBezTo>
                  <a:cubicBezTo>
                    <a:pt x="0" y="121"/>
                    <a:pt x="0" y="121"/>
                    <a:pt x="0" y="121"/>
                  </a:cubicBezTo>
                  <a:cubicBezTo>
                    <a:pt x="0" y="121"/>
                    <a:pt x="0" y="121"/>
                    <a:pt x="0" y="121"/>
                  </a:cubicBezTo>
                  <a:cubicBezTo>
                    <a:pt x="0" y="121"/>
                    <a:pt x="0" y="121"/>
                    <a:pt x="0" y="121"/>
                  </a:cubicBezTo>
                  <a:cubicBezTo>
                    <a:pt x="0" y="121"/>
                    <a:pt x="0" y="121"/>
                    <a:pt x="0" y="121"/>
                  </a:cubicBezTo>
                  <a:cubicBezTo>
                    <a:pt x="0" y="121"/>
                    <a:pt x="0" y="121"/>
                    <a:pt x="0" y="122"/>
                  </a:cubicBezTo>
                  <a:cubicBezTo>
                    <a:pt x="0" y="122"/>
                    <a:pt x="0" y="122"/>
                    <a:pt x="0" y="122"/>
                  </a:cubicBezTo>
                  <a:cubicBezTo>
                    <a:pt x="0" y="122"/>
                    <a:pt x="0" y="122"/>
                    <a:pt x="0" y="122"/>
                  </a:cubicBezTo>
                  <a:cubicBezTo>
                    <a:pt x="0" y="122"/>
                    <a:pt x="0" y="122"/>
                    <a:pt x="0" y="122"/>
                  </a:cubicBezTo>
                  <a:cubicBezTo>
                    <a:pt x="0" y="122"/>
                    <a:pt x="0" y="122"/>
                    <a:pt x="0" y="122"/>
                  </a:cubicBezTo>
                  <a:cubicBezTo>
                    <a:pt x="0" y="122"/>
                    <a:pt x="0" y="122"/>
                    <a:pt x="0" y="122"/>
                  </a:cubicBezTo>
                  <a:cubicBezTo>
                    <a:pt x="0" y="122"/>
                    <a:pt x="0" y="122"/>
                    <a:pt x="0" y="122"/>
                  </a:cubicBezTo>
                  <a:cubicBezTo>
                    <a:pt x="0" y="122"/>
                    <a:pt x="0" y="122"/>
                    <a:pt x="0" y="123"/>
                  </a:cubicBezTo>
                  <a:cubicBezTo>
                    <a:pt x="0" y="123"/>
                    <a:pt x="0" y="123"/>
                    <a:pt x="0" y="123"/>
                  </a:cubicBezTo>
                  <a:cubicBezTo>
                    <a:pt x="0" y="123"/>
                    <a:pt x="0" y="123"/>
                    <a:pt x="0" y="123"/>
                  </a:cubicBezTo>
                  <a:cubicBezTo>
                    <a:pt x="0" y="123"/>
                    <a:pt x="0" y="123"/>
                    <a:pt x="0" y="123"/>
                  </a:cubicBezTo>
                  <a:cubicBezTo>
                    <a:pt x="0" y="123"/>
                    <a:pt x="0" y="123"/>
                    <a:pt x="0" y="123"/>
                  </a:cubicBezTo>
                  <a:cubicBezTo>
                    <a:pt x="0" y="123"/>
                    <a:pt x="0" y="123"/>
                    <a:pt x="0" y="123"/>
                  </a:cubicBezTo>
                  <a:cubicBezTo>
                    <a:pt x="0" y="123"/>
                    <a:pt x="0" y="123"/>
                    <a:pt x="0" y="123"/>
                  </a:cubicBezTo>
                  <a:cubicBezTo>
                    <a:pt x="0" y="124"/>
                    <a:pt x="0" y="124"/>
                    <a:pt x="0" y="124"/>
                  </a:cubicBezTo>
                  <a:cubicBezTo>
                    <a:pt x="0" y="124"/>
                    <a:pt x="0" y="124"/>
                    <a:pt x="0" y="124"/>
                  </a:cubicBezTo>
                  <a:cubicBezTo>
                    <a:pt x="0" y="124"/>
                    <a:pt x="0" y="124"/>
                    <a:pt x="0" y="124"/>
                  </a:cubicBezTo>
                  <a:cubicBezTo>
                    <a:pt x="0" y="124"/>
                    <a:pt x="0" y="124"/>
                    <a:pt x="0" y="124"/>
                  </a:cubicBezTo>
                  <a:cubicBezTo>
                    <a:pt x="0" y="124"/>
                    <a:pt x="0" y="124"/>
                    <a:pt x="0" y="124"/>
                  </a:cubicBezTo>
                  <a:cubicBezTo>
                    <a:pt x="0" y="124"/>
                    <a:pt x="0" y="124"/>
                    <a:pt x="0" y="124"/>
                  </a:cubicBezTo>
                  <a:cubicBezTo>
                    <a:pt x="0" y="124"/>
                    <a:pt x="0" y="125"/>
                    <a:pt x="0" y="125"/>
                  </a:cubicBezTo>
                  <a:cubicBezTo>
                    <a:pt x="0" y="125"/>
                    <a:pt x="0" y="125"/>
                    <a:pt x="0" y="125"/>
                  </a:cubicBezTo>
                  <a:cubicBezTo>
                    <a:pt x="1" y="125"/>
                    <a:pt x="1" y="125"/>
                    <a:pt x="1" y="125"/>
                  </a:cubicBezTo>
                  <a:cubicBezTo>
                    <a:pt x="1" y="125"/>
                    <a:pt x="1" y="125"/>
                    <a:pt x="1" y="125"/>
                  </a:cubicBezTo>
                  <a:cubicBezTo>
                    <a:pt x="1" y="125"/>
                    <a:pt x="1" y="125"/>
                    <a:pt x="1" y="126"/>
                  </a:cubicBezTo>
                  <a:cubicBezTo>
                    <a:pt x="1" y="126"/>
                    <a:pt x="1" y="126"/>
                    <a:pt x="1" y="126"/>
                  </a:cubicBezTo>
                  <a:cubicBezTo>
                    <a:pt x="3" y="163"/>
                    <a:pt x="23" y="196"/>
                    <a:pt x="52" y="216"/>
                  </a:cubicBezTo>
                  <a:cubicBezTo>
                    <a:pt x="39" y="197"/>
                    <a:pt x="31" y="174"/>
                    <a:pt x="31" y="149"/>
                  </a:cubicBezTo>
                  <a:cubicBezTo>
                    <a:pt x="31" y="84"/>
                    <a:pt x="84" y="31"/>
                    <a:pt x="149" y="31"/>
                  </a:cubicBezTo>
                  <a:cubicBezTo>
                    <a:pt x="174" y="31"/>
                    <a:pt x="197" y="38"/>
                    <a:pt x="216" y="51"/>
                  </a:cubicBezTo>
                  <a:cubicBezTo>
                    <a:pt x="196" y="22"/>
                    <a:pt x="163" y="2"/>
                    <a:pt x="125" y="0"/>
                  </a:cubicBezTo>
                  <a:cubicBezTo>
                    <a:pt x="125" y="0"/>
                    <a:pt x="125" y="0"/>
                    <a:pt x="125" y="0"/>
                  </a:cubicBezTo>
                  <a:cubicBezTo>
                    <a:pt x="125" y="0"/>
                    <a:pt x="125" y="0"/>
                    <a:pt x="125" y="0"/>
                  </a:cubicBezTo>
                  <a:cubicBezTo>
                    <a:pt x="125" y="0"/>
                    <a:pt x="125" y="0"/>
                    <a:pt x="125" y="0"/>
                  </a:cubicBezTo>
                  <a:cubicBezTo>
                    <a:pt x="124" y="0"/>
                    <a:pt x="124" y="0"/>
                    <a:pt x="124" y="0"/>
                  </a:cubicBezTo>
                  <a:cubicBezTo>
                    <a:pt x="124" y="0"/>
                    <a:pt x="124" y="0"/>
                    <a:pt x="124" y="0"/>
                  </a:cubicBezTo>
                  <a:cubicBezTo>
                    <a:pt x="124" y="0"/>
                    <a:pt x="124" y="0"/>
                    <a:pt x="124" y="0"/>
                  </a:cubicBezTo>
                  <a:cubicBezTo>
                    <a:pt x="124" y="0"/>
                    <a:pt x="124" y="0"/>
                    <a:pt x="124" y="0"/>
                  </a:cubicBezTo>
                  <a:cubicBezTo>
                    <a:pt x="124" y="0"/>
                    <a:pt x="123" y="0"/>
                    <a:pt x="123" y="0"/>
                  </a:cubicBezTo>
                  <a:cubicBezTo>
                    <a:pt x="123" y="0"/>
                    <a:pt x="123" y="0"/>
                    <a:pt x="123" y="0"/>
                  </a:cubicBezTo>
                  <a:cubicBezTo>
                    <a:pt x="123" y="0"/>
                    <a:pt x="123" y="0"/>
                    <a:pt x="123" y="0"/>
                  </a:cubicBezTo>
                  <a:cubicBezTo>
                    <a:pt x="123" y="0"/>
                    <a:pt x="123" y="0"/>
                    <a:pt x="123" y="0"/>
                  </a:cubicBezTo>
                  <a:cubicBezTo>
                    <a:pt x="123" y="0"/>
                    <a:pt x="123" y="0"/>
                    <a:pt x="123" y="0"/>
                  </a:cubicBezTo>
                  <a:cubicBezTo>
                    <a:pt x="123" y="0"/>
                    <a:pt x="123" y="0"/>
                    <a:pt x="123" y="0"/>
                  </a:cubicBezTo>
                  <a:cubicBezTo>
                    <a:pt x="123" y="0"/>
                    <a:pt x="122" y="0"/>
                    <a:pt x="122" y="0"/>
                  </a:cubicBezTo>
                  <a:cubicBezTo>
                    <a:pt x="122" y="0"/>
                    <a:pt x="122" y="0"/>
                    <a:pt x="122" y="0"/>
                  </a:cubicBezTo>
                  <a:cubicBezTo>
                    <a:pt x="122" y="0"/>
                    <a:pt x="122" y="0"/>
                    <a:pt x="122" y="0"/>
                  </a:cubicBezTo>
                  <a:cubicBezTo>
                    <a:pt x="122" y="0"/>
                    <a:pt x="122" y="0"/>
                    <a:pt x="122" y="0"/>
                  </a:cubicBezTo>
                  <a:cubicBezTo>
                    <a:pt x="122" y="0"/>
                    <a:pt x="122" y="0"/>
                    <a:pt x="122" y="0"/>
                  </a:cubicBezTo>
                  <a:cubicBezTo>
                    <a:pt x="122" y="0"/>
                    <a:pt x="122" y="0"/>
                    <a:pt x="122" y="0"/>
                  </a:cubicBezTo>
                  <a:cubicBezTo>
                    <a:pt x="122" y="0"/>
                    <a:pt x="122" y="0"/>
                    <a:pt x="122" y="0"/>
                  </a:cubicBezTo>
                  <a:cubicBezTo>
                    <a:pt x="122" y="0"/>
                    <a:pt x="122" y="0"/>
                    <a:pt x="122" y="0"/>
                  </a:cubicBezTo>
                  <a:cubicBezTo>
                    <a:pt x="122" y="0"/>
                    <a:pt x="121" y="0"/>
                    <a:pt x="121" y="0"/>
                  </a:cubicBezTo>
                  <a:cubicBezTo>
                    <a:pt x="121" y="0"/>
                    <a:pt x="121" y="0"/>
                    <a:pt x="121" y="0"/>
                  </a:cubicBezTo>
                  <a:cubicBezTo>
                    <a:pt x="121" y="0"/>
                    <a:pt x="121" y="0"/>
                    <a:pt x="121" y="0"/>
                  </a:cubicBezTo>
                  <a:cubicBezTo>
                    <a:pt x="121" y="0"/>
                    <a:pt x="121" y="0"/>
                    <a:pt x="121" y="0"/>
                  </a:cubicBezTo>
                  <a:cubicBezTo>
                    <a:pt x="121" y="0"/>
                    <a:pt x="121" y="0"/>
                    <a:pt x="121" y="0"/>
                  </a:cubicBezTo>
                  <a:cubicBezTo>
                    <a:pt x="121" y="0"/>
                    <a:pt x="121" y="0"/>
                    <a:pt x="121" y="0"/>
                  </a:cubicBezTo>
                  <a:cubicBezTo>
                    <a:pt x="121" y="0"/>
                    <a:pt x="121" y="0"/>
                    <a:pt x="121" y="0"/>
                  </a:cubicBezTo>
                  <a:cubicBezTo>
                    <a:pt x="121" y="0"/>
                    <a:pt x="121" y="0"/>
                    <a:pt x="121" y="0"/>
                  </a:cubicBezTo>
                  <a:cubicBezTo>
                    <a:pt x="121" y="0"/>
                    <a:pt x="121" y="0"/>
                    <a:pt x="120" y="0"/>
                  </a:cubicBezTo>
                  <a:cubicBezTo>
                    <a:pt x="120" y="0"/>
                    <a:pt x="120" y="0"/>
                    <a:pt x="120" y="0"/>
                  </a:cubicBezTo>
                  <a:cubicBezTo>
                    <a:pt x="120" y="0"/>
                    <a:pt x="120" y="0"/>
                    <a:pt x="120" y="0"/>
                  </a:cubicBezTo>
                  <a:cubicBezTo>
                    <a:pt x="120" y="0"/>
                    <a:pt x="120" y="0"/>
                    <a:pt x="120" y="0"/>
                  </a:cubicBezTo>
                  <a:cubicBezTo>
                    <a:pt x="120" y="0"/>
                    <a:pt x="120" y="0"/>
                    <a:pt x="120" y="0"/>
                  </a:cubicBezTo>
                  <a:cubicBezTo>
                    <a:pt x="120" y="0"/>
                    <a:pt x="120" y="0"/>
                    <a:pt x="120" y="0"/>
                  </a:cubicBezTo>
                  <a:cubicBezTo>
                    <a:pt x="120" y="0"/>
                    <a:pt x="120" y="0"/>
                    <a:pt x="120" y="0"/>
                  </a:cubicBezTo>
                  <a:cubicBezTo>
                    <a:pt x="120" y="0"/>
                    <a:pt x="120" y="0"/>
                    <a:pt x="120" y="0"/>
                  </a:cubicBezTo>
                  <a:cubicBezTo>
                    <a:pt x="120" y="0"/>
                    <a:pt x="120" y="0"/>
                    <a:pt x="120" y="0"/>
                  </a:cubicBezTo>
                  <a:cubicBezTo>
                    <a:pt x="120" y="0"/>
                    <a:pt x="120" y="0"/>
                    <a:pt x="120" y="0"/>
                  </a:cubicBezTo>
                  <a:cubicBezTo>
                    <a:pt x="119" y="0"/>
                    <a:pt x="119" y="0"/>
                    <a:pt x="119" y="0"/>
                  </a:cubicBezTo>
                  <a:cubicBezTo>
                    <a:pt x="119" y="0"/>
                    <a:pt x="119" y="0"/>
                    <a:pt x="119" y="0"/>
                  </a:cubicBezTo>
                  <a:cubicBezTo>
                    <a:pt x="119" y="0"/>
                    <a:pt x="119" y="0"/>
                    <a:pt x="119" y="0"/>
                  </a:cubicBezTo>
                  <a:cubicBezTo>
                    <a:pt x="119" y="0"/>
                    <a:pt x="119" y="0"/>
                    <a:pt x="119" y="0"/>
                  </a:cubicBezTo>
                  <a:cubicBezTo>
                    <a:pt x="119" y="0"/>
                    <a:pt x="119" y="0"/>
                    <a:pt x="119" y="0"/>
                  </a:cubicBezTo>
                  <a:cubicBezTo>
                    <a:pt x="119" y="0"/>
                    <a:pt x="119" y="0"/>
                    <a:pt x="119" y="0"/>
                  </a:cubicBezTo>
                  <a:cubicBezTo>
                    <a:pt x="119" y="0"/>
                    <a:pt x="119" y="0"/>
                    <a:pt x="119" y="0"/>
                  </a:cubicBezTo>
                  <a:cubicBezTo>
                    <a:pt x="119" y="0"/>
                    <a:pt x="119" y="0"/>
                    <a:pt x="119" y="0"/>
                  </a:cubicBezTo>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61" name="Freeform 50"/>
            <p:cNvSpPr>
              <a:spLocks noEditPoints="1"/>
            </p:cNvSpPr>
            <p:nvPr/>
          </p:nvSpPr>
          <p:spPr bwMode="auto">
            <a:xfrm>
              <a:off x="6994524" y="5248474"/>
              <a:ext cx="482600" cy="482600"/>
            </a:xfrm>
            <a:custGeom>
              <a:avLst/>
              <a:gdLst>
                <a:gd name="T0" fmla="*/ 1 w 99"/>
                <a:gd name="T1" fmla="*/ 99 h 99"/>
                <a:gd name="T2" fmla="*/ 0 w 99"/>
                <a:gd name="T3" fmla="*/ 98 h 99"/>
                <a:gd name="T4" fmla="*/ 0 w 99"/>
                <a:gd name="T5" fmla="*/ 98 h 99"/>
                <a:gd name="T6" fmla="*/ 0 w 99"/>
                <a:gd name="T7" fmla="*/ 97 h 99"/>
                <a:gd name="T8" fmla="*/ 0 w 99"/>
                <a:gd name="T9" fmla="*/ 97 h 99"/>
                <a:gd name="T10" fmla="*/ 0 w 99"/>
                <a:gd name="T11" fmla="*/ 97 h 99"/>
                <a:gd name="T12" fmla="*/ 0 w 99"/>
                <a:gd name="T13" fmla="*/ 97 h 99"/>
                <a:gd name="T14" fmla="*/ 0 w 99"/>
                <a:gd name="T15" fmla="*/ 97 h 99"/>
                <a:gd name="T16" fmla="*/ 0 w 99"/>
                <a:gd name="T17" fmla="*/ 96 h 99"/>
                <a:gd name="T18" fmla="*/ 0 w 99"/>
                <a:gd name="T19" fmla="*/ 96 h 99"/>
                <a:gd name="T20" fmla="*/ 0 w 99"/>
                <a:gd name="T21" fmla="*/ 96 h 99"/>
                <a:gd name="T22" fmla="*/ 0 w 99"/>
                <a:gd name="T23" fmla="*/ 96 h 99"/>
                <a:gd name="T24" fmla="*/ 0 w 99"/>
                <a:gd name="T25" fmla="*/ 96 h 99"/>
                <a:gd name="T26" fmla="*/ 0 w 99"/>
                <a:gd name="T27" fmla="*/ 95 h 99"/>
                <a:gd name="T28" fmla="*/ 0 w 99"/>
                <a:gd name="T29" fmla="*/ 95 h 99"/>
                <a:gd name="T30" fmla="*/ 0 w 99"/>
                <a:gd name="T31" fmla="*/ 95 h 99"/>
                <a:gd name="T32" fmla="*/ 0 w 99"/>
                <a:gd name="T33" fmla="*/ 95 h 99"/>
                <a:gd name="T34" fmla="*/ 0 w 99"/>
                <a:gd name="T35" fmla="*/ 95 h 99"/>
                <a:gd name="T36" fmla="*/ 0 w 99"/>
                <a:gd name="T37" fmla="*/ 94 h 99"/>
                <a:gd name="T38" fmla="*/ 0 w 99"/>
                <a:gd name="T39" fmla="*/ 94 h 99"/>
                <a:gd name="T40" fmla="*/ 0 w 99"/>
                <a:gd name="T41" fmla="*/ 94 h 99"/>
                <a:gd name="T42" fmla="*/ 0 w 99"/>
                <a:gd name="T43" fmla="*/ 94 h 99"/>
                <a:gd name="T44" fmla="*/ 0 w 99"/>
                <a:gd name="T45" fmla="*/ 94 h 99"/>
                <a:gd name="T46" fmla="*/ 0 w 99"/>
                <a:gd name="T47" fmla="*/ 94 h 99"/>
                <a:gd name="T48" fmla="*/ 0 w 99"/>
                <a:gd name="T49" fmla="*/ 94 h 99"/>
                <a:gd name="T50" fmla="*/ 0 w 99"/>
                <a:gd name="T51" fmla="*/ 93 h 99"/>
                <a:gd name="T52" fmla="*/ 99 w 99"/>
                <a:gd name="T53" fmla="*/ 0 h 99"/>
                <a:gd name="T54" fmla="*/ 98 w 99"/>
                <a:gd name="T55" fmla="*/ 0 h 99"/>
                <a:gd name="T56" fmla="*/ 98 w 99"/>
                <a:gd name="T57" fmla="*/ 0 h 99"/>
                <a:gd name="T58" fmla="*/ 98 w 99"/>
                <a:gd name="T59" fmla="*/ 0 h 99"/>
                <a:gd name="T60" fmla="*/ 98 w 99"/>
                <a:gd name="T61" fmla="*/ 0 h 99"/>
                <a:gd name="T62" fmla="*/ 97 w 99"/>
                <a:gd name="T63" fmla="*/ 0 h 99"/>
                <a:gd name="T64" fmla="*/ 97 w 99"/>
                <a:gd name="T65" fmla="*/ 0 h 99"/>
                <a:gd name="T66" fmla="*/ 97 w 99"/>
                <a:gd name="T67" fmla="*/ 0 h 99"/>
                <a:gd name="T68" fmla="*/ 97 w 99"/>
                <a:gd name="T69" fmla="*/ 0 h 99"/>
                <a:gd name="T70" fmla="*/ 97 w 99"/>
                <a:gd name="T71" fmla="*/ 0 h 99"/>
                <a:gd name="T72" fmla="*/ 96 w 99"/>
                <a:gd name="T73" fmla="*/ 0 h 99"/>
                <a:gd name="T74" fmla="*/ 94 w 99"/>
                <a:gd name="T75" fmla="*/ 0 h 99"/>
                <a:gd name="T76" fmla="*/ 96 w 99"/>
                <a:gd name="T77" fmla="*/ 0 h 99"/>
                <a:gd name="T78" fmla="*/ 94 w 99"/>
                <a:gd name="T79" fmla="*/ 0 h 99"/>
                <a:gd name="T80" fmla="*/ 94 w 99"/>
                <a:gd name="T81" fmla="*/ 0 h 99"/>
                <a:gd name="T82" fmla="*/ 96 w 99"/>
                <a:gd name="T83" fmla="*/ 0 h 99"/>
                <a:gd name="T84" fmla="*/ 94 w 99"/>
                <a:gd name="T85" fmla="*/ 0 h 99"/>
                <a:gd name="T86" fmla="*/ 96 w 99"/>
                <a:gd name="T87" fmla="*/ 0 h 99"/>
                <a:gd name="T88" fmla="*/ 94 w 99"/>
                <a:gd name="T89" fmla="*/ 0 h 99"/>
                <a:gd name="T90" fmla="*/ 96 w 99"/>
                <a:gd name="T91" fmla="*/ 0 h 99"/>
                <a:gd name="T92" fmla="*/ 94 w 99"/>
                <a:gd name="T93" fmla="*/ 0 h 99"/>
                <a:gd name="T94" fmla="*/ 95 w 99"/>
                <a:gd name="T95" fmla="*/ 0 h 99"/>
                <a:gd name="T96" fmla="*/ 95 w 99"/>
                <a:gd name="T97" fmla="*/ 0 h 99"/>
                <a:gd name="T98" fmla="*/ 95 w 99"/>
                <a:gd name="T99" fmla="*/ 0 h 99"/>
                <a:gd name="T100" fmla="*/ 95 w 99"/>
                <a:gd name="T101" fmla="*/ 0 h 99"/>
                <a:gd name="T102" fmla="*/ 95 w 99"/>
                <a:gd name="T103" fmla="*/ 0 h 99"/>
                <a:gd name="T104" fmla="*/ 95 w 99"/>
                <a:gd name="T105"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9" h="99">
                  <a:moveTo>
                    <a:pt x="1" y="99"/>
                  </a:moveTo>
                  <a:cubicBezTo>
                    <a:pt x="1" y="99"/>
                    <a:pt x="1" y="99"/>
                    <a:pt x="1" y="99"/>
                  </a:cubicBezTo>
                  <a:cubicBezTo>
                    <a:pt x="1" y="99"/>
                    <a:pt x="1" y="99"/>
                    <a:pt x="1" y="99"/>
                  </a:cubicBezTo>
                  <a:moveTo>
                    <a:pt x="0" y="98"/>
                  </a:moveTo>
                  <a:cubicBezTo>
                    <a:pt x="0" y="98"/>
                    <a:pt x="0" y="98"/>
                    <a:pt x="0" y="98"/>
                  </a:cubicBezTo>
                  <a:cubicBezTo>
                    <a:pt x="0" y="98"/>
                    <a:pt x="0" y="98"/>
                    <a:pt x="0" y="98"/>
                  </a:cubicBezTo>
                  <a:moveTo>
                    <a:pt x="0" y="98"/>
                  </a:moveTo>
                  <a:cubicBezTo>
                    <a:pt x="0" y="98"/>
                    <a:pt x="0" y="98"/>
                    <a:pt x="0" y="98"/>
                  </a:cubicBezTo>
                  <a:cubicBezTo>
                    <a:pt x="0" y="98"/>
                    <a:pt x="0" y="98"/>
                    <a:pt x="0" y="98"/>
                  </a:cubicBezTo>
                  <a:moveTo>
                    <a:pt x="0" y="97"/>
                  </a:moveTo>
                  <a:cubicBezTo>
                    <a:pt x="0" y="97"/>
                    <a:pt x="0" y="97"/>
                    <a:pt x="0" y="97"/>
                  </a:cubicBezTo>
                  <a:cubicBezTo>
                    <a:pt x="0" y="97"/>
                    <a:pt x="0" y="97"/>
                    <a:pt x="0" y="97"/>
                  </a:cubicBezTo>
                  <a:moveTo>
                    <a:pt x="0" y="97"/>
                  </a:moveTo>
                  <a:cubicBezTo>
                    <a:pt x="0" y="97"/>
                    <a:pt x="0" y="97"/>
                    <a:pt x="0" y="97"/>
                  </a:cubicBezTo>
                  <a:cubicBezTo>
                    <a:pt x="0" y="97"/>
                    <a:pt x="0" y="97"/>
                    <a:pt x="0" y="97"/>
                  </a:cubicBezTo>
                  <a:moveTo>
                    <a:pt x="0" y="97"/>
                  </a:moveTo>
                  <a:cubicBezTo>
                    <a:pt x="0" y="97"/>
                    <a:pt x="0" y="97"/>
                    <a:pt x="0" y="97"/>
                  </a:cubicBezTo>
                  <a:cubicBezTo>
                    <a:pt x="0" y="97"/>
                    <a:pt x="0" y="97"/>
                    <a:pt x="0" y="97"/>
                  </a:cubicBezTo>
                  <a:moveTo>
                    <a:pt x="0" y="97"/>
                  </a:moveTo>
                  <a:cubicBezTo>
                    <a:pt x="0" y="97"/>
                    <a:pt x="0" y="97"/>
                    <a:pt x="0" y="97"/>
                  </a:cubicBezTo>
                  <a:cubicBezTo>
                    <a:pt x="0" y="97"/>
                    <a:pt x="0" y="97"/>
                    <a:pt x="0" y="97"/>
                  </a:cubicBezTo>
                  <a:moveTo>
                    <a:pt x="0" y="97"/>
                  </a:moveTo>
                  <a:cubicBezTo>
                    <a:pt x="0" y="97"/>
                    <a:pt x="0" y="97"/>
                    <a:pt x="0" y="97"/>
                  </a:cubicBezTo>
                  <a:cubicBezTo>
                    <a:pt x="0" y="97"/>
                    <a:pt x="0" y="97"/>
                    <a:pt x="0" y="97"/>
                  </a:cubicBezTo>
                  <a:moveTo>
                    <a:pt x="0" y="96"/>
                  </a:moveTo>
                  <a:cubicBezTo>
                    <a:pt x="0" y="96"/>
                    <a:pt x="0" y="96"/>
                    <a:pt x="0" y="96"/>
                  </a:cubicBezTo>
                  <a:cubicBezTo>
                    <a:pt x="0" y="96"/>
                    <a:pt x="0" y="96"/>
                    <a:pt x="0" y="96"/>
                  </a:cubicBezTo>
                  <a:moveTo>
                    <a:pt x="0" y="96"/>
                  </a:moveTo>
                  <a:cubicBezTo>
                    <a:pt x="0" y="96"/>
                    <a:pt x="0" y="96"/>
                    <a:pt x="0" y="96"/>
                  </a:cubicBezTo>
                  <a:cubicBezTo>
                    <a:pt x="0" y="96"/>
                    <a:pt x="0" y="96"/>
                    <a:pt x="0" y="96"/>
                  </a:cubicBezTo>
                  <a:moveTo>
                    <a:pt x="0" y="96"/>
                  </a:moveTo>
                  <a:cubicBezTo>
                    <a:pt x="0" y="96"/>
                    <a:pt x="0" y="96"/>
                    <a:pt x="0" y="96"/>
                  </a:cubicBezTo>
                  <a:cubicBezTo>
                    <a:pt x="0" y="96"/>
                    <a:pt x="0" y="96"/>
                    <a:pt x="0" y="96"/>
                  </a:cubicBezTo>
                  <a:moveTo>
                    <a:pt x="0" y="96"/>
                  </a:moveTo>
                  <a:cubicBezTo>
                    <a:pt x="0" y="96"/>
                    <a:pt x="0" y="96"/>
                    <a:pt x="0" y="96"/>
                  </a:cubicBezTo>
                  <a:cubicBezTo>
                    <a:pt x="0" y="96"/>
                    <a:pt x="0" y="96"/>
                    <a:pt x="0" y="96"/>
                  </a:cubicBezTo>
                  <a:moveTo>
                    <a:pt x="0" y="96"/>
                  </a:moveTo>
                  <a:cubicBezTo>
                    <a:pt x="0" y="96"/>
                    <a:pt x="0" y="96"/>
                    <a:pt x="0" y="96"/>
                  </a:cubicBezTo>
                  <a:cubicBezTo>
                    <a:pt x="0" y="96"/>
                    <a:pt x="0" y="96"/>
                    <a:pt x="0" y="96"/>
                  </a:cubicBezTo>
                  <a:moveTo>
                    <a:pt x="0" y="95"/>
                  </a:moveTo>
                  <a:cubicBezTo>
                    <a:pt x="0" y="95"/>
                    <a:pt x="0" y="95"/>
                    <a:pt x="0" y="95"/>
                  </a:cubicBezTo>
                  <a:cubicBezTo>
                    <a:pt x="0" y="95"/>
                    <a:pt x="0" y="95"/>
                    <a:pt x="0" y="95"/>
                  </a:cubicBezTo>
                  <a:moveTo>
                    <a:pt x="0" y="95"/>
                  </a:moveTo>
                  <a:cubicBezTo>
                    <a:pt x="0" y="95"/>
                    <a:pt x="0" y="95"/>
                    <a:pt x="0" y="95"/>
                  </a:cubicBezTo>
                  <a:cubicBezTo>
                    <a:pt x="0" y="95"/>
                    <a:pt x="0" y="95"/>
                    <a:pt x="0" y="95"/>
                  </a:cubicBezTo>
                  <a:moveTo>
                    <a:pt x="0" y="95"/>
                  </a:moveTo>
                  <a:cubicBezTo>
                    <a:pt x="0" y="95"/>
                    <a:pt x="0" y="95"/>
                    <a:pt x="0" y="95"/>
                  </a:cubicBezTo>
                  <a:cubicBezTo>
                    <a:pt x="0" y="95"/>
                    <a:pt x="0" y="95"/>
                    <a:pt x="0" y="95"/>
                  </a:cubicBezTo>
                  <a:moveTo>
                    <a:pt x="0" y="95"/>
                  </a:moveTo>
                  <a:cubicBezTo>
                    <a:pt x="0" y="95"/>
                    <a:pt x="0" y="95"/>
                    <a:pt x="0" y="95"/>
                  </a:cubicBezTo>
                  <a:cubicBezTo>
                    <a:pt x="0" y="95"/>
                    <a:pt x="0" y="95"/>
                    <a:pt x="0" y="95"/>
                  </a:cubicBezTo>
                  <a:moveTo>
                    <a:pt x="0" y="95"/>
                  </a:moveTo>
                  <a:cubicBezTo>
                    <a:pt x="0" y="95"/>
                    <a:pt x="0" y="95"/>
                    <a:pt x="0" y="95"/>
                  </a:cubicBezTo>
                  <a:cubicBezTo>
                    <a:pt x="0" y="95"/>
                    <a:pt x="0" y="95"/>
                    <a:pt x="0" y="95"/>
                  </a:cubicBezTo>
                  <a:cubicBezTo>
                    <a:pt x="0" y="95"/>
                    <a:pt x="0" y="95"/>
                    <a:pt x="0" y="95"/>
                  </a:cubicBezTo>
                  <a:moveTo>
                    <a:pt x="0" y="94"/>
                  </a:moveTo>
                  <a:cubicBezTo>
                    <a:pt x="0" y="94"/>
                    <a:pt x="0" y="94"/>
                    <a:pt x="0" y="94"/>
                  </a:cubicBezTo>
                  <a:cubicBezTo>
                    <a:pt x="0" y="94"/>
                    <a:pt x="0" y="94"/>
                    <a:pt x="0" y="94"/>
                  </a:cubicBezTo>
                  <a:moveTo>
                    <a:pt x="0" y="94"/>
                  </a:moveTo>
                  <a:cubicBezTo>
                    <a:pt x="0" y="94"/>
                    <a:pt x="0" y="94"/>
                    <a:pt x="0" y="94"/>
                  </a:cubicBezTo>
                  <a:cubicBezTo>
                    <a:pt x="0" y="94"/>
                    <a:pt x="0" y="94"/>
                    <a:pt x="0" y="94"/>
                  </a:cubicBezTo>
                  <a:moveTo>
                    <a:pt x="0" y="94"/>
                  </a:moveTo>
                  <a:cubicBezTo>
                    <a:pt x="0" y="94"/>
                    <a:pt x="0" y="94"/>
                    <a:pt x="0" y="94"/>
                  </a:cubicBezTo>
                  <a:cubicBezTo>
                    <a:pt x="0" y="94"/>
                    <a:pt x="0" y="94"/>
                    <a:pt x="0" y="94"/>
                  </a:cubicBezTo>
                  <a:moveTo>
                    <a:pt x="0" y="94"/>
                  </a:moveTo>
                  <a:cubicBezTo>
                    <a:pt x="0" y="94"/>
                    <a:pt x="0" y="94"/>
                    <a:pt x="0" y="94"/>
                  </a:cubicBezTo>
                  <a:cubicBezTo>
                    <a:pt x="0" y="94"/>
                    <a:pt x="0" y="94"/>
                    <a:pt x="0" y="94"/>
                  </a:cubicBezTo>
                  <a:moveTo>
                    <a:pt x="0" y="94"/>
                  </a:moveTo>
                  <a:cubicBezTo>
                    <a:pt x="0" y="94"/>
                    <a:pt x="0" y="94"/>
                    <a:pt x="0" y="94"/>
                  </a:cubicBezTo>
                  <a:cubicBezTo>
                    <a:pt x="0" y="94"/>
                    <a:pt x="0" y="94"/>
                    <a:pt x="0" y="94"/>
                  </a:cubicBezTo>
                  <a:moveTo>
                    <a:pt x="0" y="94"/>
                  </a:moveTo>
                  <a:cubicBezTo>
                    <a:pt x="0" y="94"/>
                    <a:pt x="0" y="94"/>
                    <a:pt x="0" y="94"/>
                  </a:cubicBezTo>
                  <a:cubicBezTo>
                    <a:pt x="0" y="94"/>
                    <a:pt x="0" y="94"/>
                    <a:pt x="0" y="94"/>
                  </a:cubicBezTo>
                  <a:moveTo>
                    <a:pt x="0" y="94"/>
                  </a:moveTo>
                  <a:cubicBezTo>
                    <a:pt x="0" y="94"/>
                    <a:pt x="0" y="94"/>
                    <a:pt x="0" y="94"/>
                  </a:cubicBezTo>
                  <a:cubicBezTo>
                    <a:pt x="0" y="94"/>
                    <a:pt x="0" y="94"/>
                    <a:pt x="0" y="94"/>
                  </a:cubicBezTo>
                  <a:moveTo>
                    <a:pt x="0" y="93"/>
                  </a:moveTo>
                  <a:cubicBezTo>
                    <a:pt x="0" y="93"/>
                    <a:pt x="0" y="93"/>
                    <a:pt x="0" y="93"/>
                  </a:cubicBezTo>
                  <a:cubicBezTo>
                    <a:pt x="0" y="93"/>
                    <a:pt x="0" y="93"/>
                    <a:pt x="0" y="93"/>
                  </a:cubicBezTo>
                  <a:moveTo>
                    <a:pt x="99" y="0"/>
                  </a:moveTo>
                  <a:cubicBezTo>
                    <a:pt x="99" y="0"/>
                    <a:pt x="99" y="0"/>
                    <a:pt x="99" y="0"/>
                  </a:cubicBezTo>
                  <a:cubicBezTo>
                    <a:pt x="99" y="0"/>
                    <a:pt x="99" y="0"/>
                    <a:pt x="99" y="0"/>
                  </a:cubicBezTo>
                  <a:moveTo>
                    <a:pt x="98" y="0"/>
                  </a:moveTo>
                  <a:cubicBezTo>
                    <a:pt x="98" y="0"/>
                    <a:pt x="98" y="0"/>
                    <a:pt x="98" y="0"/>
                  </a:cubicBezTo>
                  <a:cubicBezTo>
                    <a:pt x="98" y="0"/>
                    <a:pt x="98" y="0"/>
                    <a:pt x="98" y="0"/>
                  </a:cubicBezTo>
                  <a:moveTo>
                    <a:pt x="98" y="0"/>
                  </a:moveTo>
                  <a:cubicBezTo>
                    <a:pt x="98" y="0"/>
                    <a:pt x="98" y="0"/>
                    <a:pt x="98" y="0"/>
                  </a:cubicBezTo>
                  <a:cubicBezTo>
                    <a:pt x="98" y="0"/>
                    <a:pt x="98" y="0"/>
                    <a:pt x="98" y="0"/>
                  </a:cubicBezTo>
                  <a:moveTo>
                    <a:pt x="98" y="0"/>
                  </a:moveTo>
                  <a:cubicBezTo>
                    <a:pt x="98" y="0"/>
                    <a:pt x="98" y="0"/>
                    <a:pt x="98" y="0"/>
                  </a:cubicBezTo>
                  <a:cubicBezTo>
                    <a:pt x="98" y="0"/>
                    <a:pt x="98" y="0"/>
                    <a:pt x="98" y="0"/>
                  </a:cubicBezTo>
                  <a:moveTo>
                    <a:pt x="97" y="0"/>
                  </a:moveTo>
                  <a:cubicBezTo>
                    <a:pt x="97" y="0"/>
                    <a:pt x="98" y="0"/>
                    <a:pt x="98" y="0"/>
                  </a:cubicBezTo>
                  <a:cubicBezTo>
                    <a:pt x="98" y="0"/>
                    <a:pt x="97" y="0"/>
                    <a:pt x="97" y="0"/>
                  </a:cubicBezTo>
                  <a:moveTo>
                    <a:pt x="97" y="0"/>
                  </a:moveTo>
                  <a:cubicBezTo>
                    <a:pt x="97" y="0"/>
                    <a:pt x="97" y="0"/>
                    <a:pt x="97" y="0"/>
                  </a:cubicBezTo>
                  <a:cubicBezTo>
                    <a:pt x="97" y="0"/>
                    <a:pt x="97" y="0"/>
                    <a:pt x="97" y="0"/>
                  </a:cubicBezTo>
                  <a:moveTo>
                    <a:pt x="97" y="0"/>
                  </a:moveTo>
                  <a:cubicBezTo>
                    <a:pt x="97" y="0"/>
                    <a:pt x="97" y="0"/>
                    <a:pt x="97" y="0"/>
                  </a:cubicBezTo>
                  <a:cubicBezTo>
                    <a:pt x="97" y="0"/>
                    <a:pt x="97" y="0"/>
                    <a:pt x="97" y="0"/>
                  </a:cubicBezTo>
                  <a:moveTo>
                    <a:pt x="97" y="0"/>
                  </a:moveTo>
                  <a:cubicBezTo>
                    <a:pt x="97" y="0"/>
                    <a:pt x="97" y="0"/>
                    <a:pt x="97" y="0"/>
                  </a:cubicBezTo>
                  <a:cubicBezTo>
                    <a:pt x="97" y="0"/>
                    <a:pt x="97" y="0"/>
                    <a:pt x="97" y="0"/>
                  </a:cubicBezTo>
                  <a:moveTo>
                    <a:pt x="97" y="0"/>
                  </a:moveTo>
                  <a:cubicBezTo>
                    <a:pt x="97" y="0"/>
                    <a:pt x="97" y="0"/>
                    <a:pt x="97" y="0"/>
                  </a:cubicBezTo>
                  <a:cubicBezTo>
                    <a:pt x="97" y="0"/>
                    <a:pt x="97" y="0"/>
                    <a:pt x="97" y="0"/>
                  </a:cubicBezTo>
                  <a:moveTo>
                    <a:pt x="97" y="0"/>
                  </a:moveTo>
                  <a:cubicBezTo>
                    <a:pt x="97" y="0"/>
                    <a:pt x="97" y="0"/>
                    <a:pt x="97" y="0"/>
                  </a:cubicBezTo>
                  <a:cubicBezTo>
                    <a:pt x="97" y="0"/>
                    <a:pt x="97" y="0"/>
                    <a:pt x="97" y="0"/>
                  </a:cubicBezTo>
                  <a:moveTo>
                    <a:pt x="96" y="0"/>
                  </a:moveTo>
                  <a:cubicBezTo>
                    <a:pt x="96" y="0"/>
                    <a:pt x="96" y="0"/>
                    <a:pt x="96" y="0"/>
                  </a:cubicBezTo>
                  <a:cubicBezTo>
                    <a:pt x="96" y="0"/>
                    <a:pt x="96" y="0"/>
                    <a:pt x="96" y="0"/>
                  </a:cubicBezTo>
                  <a:moveTo>
                    <a:pt x="94" y="0"/>
                  </a:moveTo>
                  <a:cubicBezTo>
                    <a:pt x="94" y="0"/>
                    <a:pt x="94" y="0"/>
                    <a:pt x="94" y="0"/>
                  </a:cubicBezTo>
                  <a:cubicBezTo>
                    <a:pt x="94" y="0"/>
                    <a:pt x="94" y="0"/>
                    <a:pt x="94" y="0"/>
                  </a:cubicBezTo>
                  <a:moveTo>
                    <a:pt x="96" y="0"/>
                  </a:moveTo>
                  <a:cubicBezTo>
                    <a:pt x="96" y="0"/>
                    <a:pt x="96" y="0"/>
                    <a:pt x="96" y="0"/>
                  </a:cubicBezTo>
                  <a:cubicBezTo>
                    <a:pt x="96" y="0"/>
                    <a:pt x="96" y="0"/>
                    <a:pt x="96" y="0"/>
                  </a:cubicBezTo>
                  <a:moveTo>
                    <a:pt x="94" y="0"/>
                  </a:moveTo>
                  <a:cubicBezTo>
                    <a:pt x="94" y="0"/>
                    <a:pt x="94" y="0"/>
                    <a:pt x="94" y="0"/>
                  </a:cubicBezTo>
                  <a:cubicBezTo>
                    <a:pt x="94" y="0"/>
                    <a:pt x="94" y="0"/>
                    <a:pt x="94" y="0"/>
                  </a:cubicBezTo>
                  <a:moveTo>
                    <a:pt x="94" y="0"/>
                  </a:moveTo>
                  <a:cubicBezTo>
                    <a:pt x="94" y="0"/>
                    <a:pt x="94" y="0"/>
                    <a:pt x="94" y="0"/>
                  </a:cubicBezTo>
                  <a:cubicBezTo>
                    <a:pt x="94" y="0"/>
                    <a:pt x="94" y="0"/>
                    <a:pt x="94" y="0"/>
                  </a:cubicBezTo>
                  <a:moveTo>
                    <a:pt x="96" y="0"/>
                  </a:moveTo>
                  <a:cubicBezTo>
                    <a:pt x="96" y="0"/>
                    <a:pt x="96" y="0"/>
                    <a:pt x="96" y="0"/>
                  </a:cubicBezTo>
                  <a:cubicBezTo>
                    <a:pt x="96" y="0"/>
                    <a:pt x="96" y="0"/>
                    <a:pt x="96" y="0"/>
                  </a:cubicBezTo>
                  <a:moveTo>
                    <a:pt x="94" y="0"/>
                  </a:moveTo>
                  <a:cubicBezTo>
                    <a:pt x="94" y="0"/>
                    <a:pt x="94" y="0"/>
                    <a:pt x="94" y="0"/>
                  </a:cubicBezTo>
                  <a:cubicBezTo>
                    <a:pt x="94" y="0"/>
                    <a:pt x="94" y="0"/>
                    <a:pt x="94" y="0"/>
                  </a:cubicBezTo>
                  <a:moveTo>
                    <a:pt x="96" y="0"/>
                  </a:moveTo>
                  <a:cubicBezTo>
                    <a:pt x="96" y="0"/>
                    <a:pt x="96" y="0"/>
                    <a:pt x="96" y="0"/>
                  </a:cubicBezTo>
                  <a:cubicBezTo>
                    <a:pt x="96" y="0"/>
                    <a:pt x="96" y="0"/>
                    <a:pt x="96" y="0"/>
                  </a:cubicBezTo>
                  <a:moveTo>
                    <a:pt x="94" y="0"/>
                  </a:moveTo>
                  <a:cubicBezTo>
                    <a:pt x="94" y="0"/>
                    <a:pt x="94" y="0"/>
                    <a:pt x="94" y="0"/>
                  </a:cubicBezTo>
                  <a:cubicBezTo>
                    <a:pt x="94" y="0"/>
                    <a:pt x="94" y="0"/>
                    <a:pt x="94" y="0"/>
                  </a:cubicBezTo>
                  <a:moveTo>
                    <a:pt x="96" y="0"/>
                  </a:moveTo>
                  <a:cubicBezTo>
                    <a:pt x="96" y="0"/>
                    <a:pt x="96" y="0"/>
                    <a:pt x="96" y="0"/>
                  </a:cubicBezTo>
                  <a:cubicBezTo>
                    <a:pt x="96" y="0"/>
                    <a:pt x="96" y="0"/>
                    <a:pt x="96" y="0"/>
                  </a:cubicBezTo>
                  <a:moveTo>
                    <a:pt x="95" y="0"/>
                  </a:moveTo>
                  <a:cubicBezTo>
                    <a:pt x="94" y="0"/>
                    <a:pt x="94" y="0"/>
                    <a:pt x="94" y="0"/>
                  </a:cubicBezTo>
                  <a:cubicBezTo>
                    <a:pt x="94" y="0"/>
                    <a:pt x="94" y="0"/>
                    <a:pt x="95" y="0"/>
                  </a:cubicBezTo>
                  <a:moveTo>
                    <a:pt x="95" y="0"/>
                  </a:moveTo>
                  <a:cubicBezTo>
                    <a:pt x="95" y="0"/>
                    <a:pt x="95" y="0"/>
                    <a:pt x="95" y="0"/>
                  </a:cubicBezTo>
                  <a:cubicBezTo>
                    <a:pt x="95" y="0"/>
                    <a:pt x="95" y="0"/>
                    <a:pt x="95" y="0"/>
                  </a:cubicBezTo>
                  <a:moveTo>
                    <a:pt x="95" y="0"/>
                  </a:moveTo>
                  <a:cubicBezTo>
                    <a:pt x="95" y="0"/>
                    <a:pt x="95" y="0"/>
                    <a:pt x="95" y="0"/>
                  </a:cubicBezTo>
                  <a:cubicBezTo>
                    <a:pt x="95" y="0"/>
                    <a:pt x="95" y="0"/>
                    <a:pt x="95" y="0"/>
                  </a:cubicBezTo>
                  <a:moveTo>
                    <a:pt x="95" y="0"/>
                  </a:moveTo>
                  <a:cubicBezTo>
                    <a:pt x="95" y="0"/>
                    <a:pt x="95" y="0"/>
                    <a:pt x="95" y="0"/>
                  </a:cubicBezTo>
                  <a:cubicBezTo>
                    <a:pt x="95" y="0"/>
                    <a:pt x="95" y="0"/>
                    <a:pt x="95" y="0"/>
                  </a:cubicBezTo>
                  <a:moveTo>
                    <a:pt x="95" y="0"/>
                  </a:moveTo>
                  <a:cubicBezTo>
                    <a:pt x="95" y="0"/>
                    <a:pt x="95" y="0"/>
                    <a:pt x="95" y="0"/>
                  </a:cubicBezTo>
                  <a:cubicBezTo>
                    <a:pt x="95" y="0"/>
                    <a:pt x="95" y="0"/>
                    <a:pt x="95" y="0"/>
                  </a:cubicBezTo>
                  <a:moveTo>
                    <a:pt x="95" y="0"/>
                  </a:moveTo>
                  <a:cubicBezTo>
                    <a:pt x="95" y="0"/>
                    <a:pt x="95" y="0"/>
                    <a:pt x="95" y="0"/>
                  </a:cubicBezTo>
                  <a:cubicBezTo>
                    <a:pt x="95" y="0"/>
                    <a:pt x="95" y="0"/>
                    <a:pt x="95" y="0"/>
                  </a:cubicBezTo>
                  <a:cubicBezTo>
                    <a:pt x="95" y="0"/>
                    <a:pt x="95" y="0"/>
                    <a:pt x="95" y="0"/>
                  </a:cubicBezTo>
                  <a:cubicBezTo>
                    <a:pt x="95" y="0"/>
                    <a:pt x="95" y="0"/>
                    <a:pt x="95" y="0"/>
                  </a:cubicBezTo>
                </a:path>
              </a:pathLst>
            </a:custGeom>
            <a:solidFill>
              <a:srgbClr val="B0BB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62" name="Freeform 51"/>
            <p:cNvSpPr/>
            <p:nvPr/>
          </p:nvSpPr>
          <p:spPr bwMode="auto">
            <a:xfrm>
              <a:off x="6994524" y="5248474"/>
              <a:ext cx="849313" cy="847726"/>
            </a:xfrm>
            <a:custGeom>
              <a:avLst/>
              <a:gdLst>
                <a:gd name="T0" fmla="*/ 95 w 174"/>
                <a:gd name="T1" fmla="*/ 0 h 174"/>
                <a:gd name="T2" fmla="*/ 95 w 174"/>
                <a:gd name="T3" fmla="*/ 0 h 174"/>
                <a:gd name="T4" fmla="*/ 95 w 174"/>
                <a:gd name="T5" fmla="*/ 0 h 174"/>
                <a:gd name="T6" fmla="*/ 94 w 174"/>
                <a:gd name="T7" fmla="*/ 0 h 174"/>
                <a:gd name="T8" fmla="*/ 94 w 174"/>
                <a:gd name="T9" fmla="*/ 0 h 174"/>
                <a:gd name="T10" fmla="*/ 94 w 174"/>
                <a:gd name="T11" fmla="*/ 0 h 174"/>
                <a:gd name="T12" fmla="*/ 94 w 174"/>
                <a:gd name="T13" fmla="*/ 0 h 174"/>
                <a:gd name="T14" fmla="*/ 94 w 174"/>
                <a:gd name="T15" fmla="*/ 0 h 174"/>
                <a:gd name="T16" fmla="*/ 94 w 174"/>
                <a:gd name="T17" fmla="*/ 0 h 174"/>
                <a:gd name="T18" fmla="*/ 79 w 174"/>
                <a:gd name="T19" fmla="*/ 2 h 174"/>
                <a:gd name="T20" fmla="*/ 20 w 174"/>
                <a:gd name="T21" fmla="*/ 37 h 174"/>
                <a:gd name="T22" fmla="*/ 2 w 174"/>
                <a:gd name="T23" fmla="*/ 78 h 174"/>
                <a:gd name="T24" fmla="*/ 0 w 174"/>
                <a:gd name="T25" fmla="*/ 93 h 174"/>
                <a:gd name="T26" fmla="*/ 0 w 174"/>
                <a:gd name="T27" fmla="*/ 94 h 174"/>
                <a:gd name="T28" fmla="*/ 0 w 174"/>
                <a:gd name="T29" fmla="*/ 94 h 174"/>
                <a:gd name="T30" fmla="*/ 0 w 174"/>
                <a:gd name="T31" fmla="*/ 94 h 174"/>
                <a:gd name="T32" fmla="*/ 0 w 174"/>
                <a:gd name="T33" fmla="*/ 94 h 174"/>
                <a:gd name="T34" fmla="*/ 0 w 174"/>
                <a:gd name="T35" fmla="*/ 94 h 174"/>
                <a:gd name="T36" fmla="*/ 0 w 174"/>
                <a:gd name="T37" fmla="*/ 94 h 174"/>
                <a:gd name="T38" fmla="*/ 0 w 174"/>
                <a:gd name="T39" fmla="*/ 94 h 174"/>
                <a:gd name="T40" fmla="*/ 0 w 174"/>
                <a:gd name="T41" fmla="*/ 95 h 174"/>
                <a:gd name="T42" fmla="*/ 0 w 174"/>
                <a:gd name="T43" fmla="*/ 95 h 174"/>
                <a:gd name="T44" fmla="*/ 0 w 174"/>
                <a:gd name="T45" fmla="*/ 95 h 174"/>
                <a:gd name="T46" fmla="*/ 0 w 174"/>
                <a:gd name="T47" fmla="*/ 95 h 174"/>
                <a:gd name="T48" fmla="*/ 0 w 174"/>
                <a:gd name="T49" fmla="*/ 95 h 174"/>
                <a:gd name="T50" fmla="*/ 0 w 174"/>
                <a:gd name="T51" fmla="*/ 96 h 174"/>
                <a:gd name="T52" fmla="*/ 0 w 174"/>
                <a:gd name="T53" fmla="*/ 96 h 174"/>
                <a:gd name="T54" fmla="*/ 0 w 174"/>
                <a:gd name="T55" fmla="*/ 96 h 174"/>
                <a:gd name="T56" fmla="*/ 0 w 174"/>
                <a:gd name="T57" fmla="*/ 96 h 174"/>
                <a:gd name="T58" fmla="*/ 0 w 174"/>
                <a:gd name="T59" fmla="*/ 96 h 174"/>
                <a:gd name="T60" fmla="*/ 0 w 174"/>
                <a:gd name="T61" fmla="*/ 97 h 174"/>
                <a:gd name="T62" fmla="*/ 0 w 174"/>
                <a:gd name="T63" fmla="*/ 97 h 174"/>
                <a:gd name="T64" fmla="*/ 0 w 174"/>
                <a:gd name="T65" fmla="*/ 97 h 174"/>
                <a:gd name="T66" fmla="*/ 0 w 174"/>
                <a:gd name="T67" fmla="*/ 97 h 174"/>
                <a:gd name="T68" fmla="*/ 0 w 174"/>
                <a:gd name="T69" fmla="*/ 97 h 174"/>
                <a:gd name="T70" fmla="*/ 0 w 174"/>
                <a:gd name="T71" fmla="*/ 98 h 174"/>
                <a:gd name="T72" fmla="*/ 0 w 174"/>
                <a:gd name="T73" fmla="*/ 98 h 174"/>
                <a:gd name="T74" fmla="*/ 1 w 174"/>
                <a:gd name="T75" fmla="*/ 99 h 174"/>
                <a:gd name="T76" fmla="*/ 27 w 174"/>
                <a:gd name="T77" fmla="*/ 121 h 174"/>
                <a:gd name="T78" fmla="*/ 174 w 174"/>
                <a:gd name="T79" fmla="*/ 42 h 174"/>
                <a:gd name="T80" fmla="*/ 99 w 174"/>
                <a:gd name="T81" fmla="*/ 0 h 174"/>
                <a:gd name="T82" fmla="*/ 98 w 174"/>
                <a:gd name="T83" fmla="*/ 0 h 174"/>
                <a:gd name="T84" fmla="*/ 98 w 174"/>
                <a:gd name="T85" fmla="*/ 0 h 174"/>
                <a:gd name="T86" fmla="*/ 98 w 174"/>
                <a:gd name="T87" fmla="*/ 0 h 174"/>
                <a:gd name="T88" fmla="*/ 97 w 174"/>
                <a:gd name="T89" fmla="*/ 0 h 174"/>
                <a:gd name="T90" fmla="*/ 97 w 174"/>
                <a:gd name="T91" fmla="*/ 0 h 174"/>
                <a:gd name="T92" fmla="*/ 97 w 174"/>
                <a:gd name="T93" fmla="*/ 0 h 174"/>
                <a:gd name="T94" fmla="*/ 97 w 174"/>
                <a:gd name="T95" fmla="*/ 0 h 174"/>
                <a:gd name="T96" fmla="*/ 97 w 174"/>
                <a:gd name="T97" fmla="*/ 0 h 174"/>
                <a:gd name="T98" fmla="*/ 97 w 174"/>
                <a:gd name="T99" fmla="*/ 0 h 174"/>
                <a:gd name="T100" fmla="*/ 96 w 174"/>
                <a:gd name="T101" fmla="*/ 0 h 174"/>
                <a:gd name="T102" fmla="*/ 96 w 174"/>
                <a:gd name="T103" fmla="*/ 0 h 174"/>
                <a:gd name="T104" fmla="*/ 96 w 174"/>
                <a:gd name="T105" fmla="*/ 0 h 174"/>
                <a:gd name="T106" fmla="*/ 96 w 174"/>
                <a:gd name="T107" fmla="*/ 0 h 174"/>
                <a:gd name="T108" fmla="*/ 96 w 174"/>
                <a:gd name="T109" fmla="*/ 0 h 174"/>
                <a:gd name="T110" fmla="*/ 95 w 174"/>
                <a:gd name="T111" fmla="*/ 0 h 174"/>
                <a:gd name="T112" fmla="*/ 95 w 174"/>
                <a:gd name="T113" fmla="*/ 0 h 174"/>
                <a:gd name="T114" fmla="*/ 95 w 174"/>
                <a:gd name="T115"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4" h="174">
                  <a:moveTo>
                    <a:pt x="95" y="0"/>
                  </a:moveTo>
                  <a:cubicBezTo>
                    <a:pt x="95" y="0"/>
                    <a:pt x="95" y="0"/>
                    <a:pt x="95" y="0"/>
                  </a:cubicBezTo>
                  <a:cubicBezTo>
                    <a:pt x="95" y="0"/>
                    <a:pt x="95" y="0"/>
                    <a:pt x="95" y="0"/>
                  </a:cubicBezTo>
                  <a:cubicBezTo>
                    <a:pt x="95" y="0"/>
                    <a:pt x="95" y="0"/>
                    <a:pt x="95" y="0"/>
                  </a:cubicBezTo>
                  <a:cubicBezTo>
                    <a:pt x="95" y="0"/>
                    <a:pt x="95" y="0"/>
                    <a:pt x="95" y="0"/>
                  </a:cubicBezTo>
                  <a:cubicBezTo>
                    <a:pt x="95" y="0"/>
                    <a:pt x="95" y="0"/>
                    <a:pt x="95" y="0"/>
                  </a:cubicBezTo>
                  <a:cubicBezTo>
                    <a:pt x="95" y="0"/>
                    <a:pt x="95" y="0"/>
                    <a:pt x="95" y="0"/>
                  </a:cubicBezTo>
                  <a:cubicBezTo>
                    <a:pt x="94" y="0"/>
                    <a:pt x="94" y="0"/>
                    <a:pt x="94" y="0"/>
                  </a:cubicBezTo>
                  <a:cubicBezTo>
                    <a:pt x="94" y="0"/>
                    <a:pt x="94" y="0"/>
                    <a:pt x="94" y="0"/>
                  </a:cubicBezTo>
                  <a:cubicBezTo>
                    <a:pt x="94" y="0"/>
                    <a:pt x="94" y="0"/>
                    <a:pt x="94" y="0"/>
                  </a:cubicBezTo>
                  <a:cubicBezTo>
                    <a:pt x="94" y="0"/>
                    <a:pt x="94" y="0"/>
                    <a:pt x="94" y="0"/>
                  </a:cubicBezTo>
                  <a:cubicBezTo>
                    <a:pt x="94" y="0"/>
                    <a:pt x="94" y="0"/>
                    <a:pt x="94" y="0"/>
                  </a:cubicBezTo>
                  <a:cubicBezTo>
                    <a:pt x="94" y="0"/>
                    <a:pt x="94" y="0"/>
                    <a:pt x="94" y="0"/>
                  </a:cubicBezTo>
                  <a:cubicBezTo>
                    <a:pt x="94" y="0"/>
                    <a:pt x="94" y="0"/>
                    <a:pt x="94" y="0"/>
                  </a:cubicBezTo>
                  <a:cubicBezTo>
                    <a:pt x="94" y="0"/>
                    <a:pt x="94" y="0"/>
                    <a:pt x="94" y="0"/>
                  </a:cubicBezTo>
                  <a:cubicBezTo>
                    <a:pt x="94" y="0"/>
                    <a:pt x="94" y="0"/>
                    <a:pt x="94" y="0"/>
                  </a:cubicBezTo>
                  <a:cubicBezTo>
                    <a:pt x="94" y="0"/>
                    <a:pt x="94" y="0"/>
                    <a:pt x="94" y="0"/>
                  </a:cubicBezTo>
                  <a:cubicBezTo>
                    <a:pt x="94" y="0"/>
                    <a:pt x="94" y="0"/>
                    <a:pt x="94" y="0"/>
                  </a:cubicBezTo>
                  <a:cubicBezTo>
                    <a:pt x="89" y="0"/>
                    <a:pt x="84" y="1"/>
                    <a:pt x="79" y="2"/>
                  </a:cubicBezTo>
                  <a:cubicBezTo>
                    <a:pt x="79" y="2"/>
                    <a:pt x="79" y="2"/>
                    <a:pt x="79" y="2"/>
                  </a:cubicBezTo>
                  <a:cubicBezTo>
                    <a:pt x="63" y="4"/>
                    <a:pt x="49" y="11"/>
                    <a:pt x="37" y="20"/>
                  </a:cubicBezTo>
                  <a:cubicBezTo>
                    <a:pt x="32" y="26"/>
                    <a:pt x="26" y="32"/>
                    <a:pt x="20" y="37"/>
                  </a:cubicBezTo>
                  <a:cubicBezTo>
                    <a:pt x="11" y="49"/>
                    <a:pt x="5" y="63"/>
                    <a:pt x="2" y="78"/>
                  </a:cubicBezTo>
                  <a:cubicBezTo>
                    <a:pt x="2" y="78"/>
                    <a:pt x="2" y="78"/>
                    <a:pt x="2" y="78"/>
                  </a:cubicBezTo>
                  <a:cubicBezTo>
                    <a:pt x="1" y="83"/>
                    <a:pt x="0" y="88"/>
                    <a:pt x="0" y="93"/>
                  </a:cubicBezTo>
                  <a:cubicBezTo>
                    <a:pt x="0" y="93"/>
                    <a:pt x="0" y="93"/>
                    <a:pt x="0" y="93"/>
                  </a:cubicBezTo>
                  <a:cubicBezTo>
                    <a:pt x="0" y="93"/>
                    <a:pt x="0" y="93"/>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5"/>
                    <a:pt x="0" y="95"/>
                  </a:cubicBezTo>
                  <a:cubicBezTo>
                    <a:pt x="0" y="95"/>
                    <a:pt x="0" y="95"/>
                    <a:pt x="0" y="95"/>
                  </a:cubicBezTo>
                  <a:cubicBezTo>
                    <a:pt x="0" y="95"/>
                    <a:pt x="0" y="95"/>
                    <a:pt x="0" y="95"/>
                  </a:cubicBezTo>
                  <a:cubicBezTo>
                    <a:pt x="0" y="95"/>
                    <a:pt x="0" y="95"/>
                    <a:pt x="0" y="95"/>
                  </a:cubicBezTo>
                  <a:cubicBezTo>
                    <a:pt x="0" y="95"/>
                    <a:pt x="0" y="95"/>
                    <a:pt x="0" y="95"/>
                  </a:cubicBezTo>
                  <a:cubicBezTo>
                    <a:pt x="0" y="95"/>
                    <a:pt x="0" y="95"/>
                    <a:pt x="0" y="95"/>
                  </a:cubicBezTo>
                  <a:cubicBezTo>
                    <a:pt x="0" y="95"/>
                    <a:pt x="0" y="95"/>
                    <a:pt x="0" y="95"/>
                  </a:cubicBezTo>
                  <a:cubicBezTo>
                    <a:pt x="0" y="95"/>
                    <a:pt x="0" y="95"/>
                    <a:pt x="0" y="95"/>
                  </a:cubicBezTo>
                  <a:cubicBezTo>
                    <a:pt x="0" y="95"/>
                    <a:pt x="0" y="95"/>
                    <a:pt x="0" y="95"/>
                  </a:cubicBezTo>
                  <a:cubicBezTo>
                    <a:pt x="0" y="95"/>
                    <a:pt x="0" y="95"/>
                    <a:pt x="0" y="95"/>
                  </a:cubicBezTo>
                  <a:cubicBezTo>
                    <a:pt x="0" y="96"/>
                    <a:pt x="0" y="96"/>
                    <a:pt x="0" y="96"/>
                  </a:cubicBezTo>
                  <a:cubicBezTo>
                    <a:pt x="0" y="96"/>
                    <a:pt x="0" y="96"/>
                    <a:pt x="0" y="96"/>
                  </a:cubicBezTo>
                  <a:cubicBezTo>
                    <a:pt x="0" y="96"/>
                    <a:pt x="0" y="96"/>
                    <a:pt x="0" y="96"/>
                  </a:cubicBezTo>
                  <a:cubicBezTo>
                    <a:pt x="0" y="96"/>
                    <a:pt x="0" y="96"/>
                    <a:pt x="0" y="96"/>
                  </a:cubicBezTo>
                  <a:cubicBezTo>
                    <a:pt x="0" y="96"/>
                    <a:pt x="0" y="96"/>
                    <a:pt x="0" y="96"/>
                  </a:cubicBezTo>
                  <a:cubicBezTo>
                    <a:pt x="0" y="96"/>
                    <a:pt x="0" y="96"/>
                    <a:pt x="0" y="96"/>
                  </a:cubicBezTo>
                  <a:cubicBezTo>
                    <a:pt x="0" y="96"/>
                    <a:pt x="0" y="96"/>
                    <a:pt x="0" y="96"/>
                  </a:cubicBezTo>
                  <a:cubicBezTo>
                    <a:pt x="0" y="96"/>
                    <a:pt x="0" y="96"/>
                    <a:pt x="0" y="96"/>
                  </a:cubicBezTo>
                  <a:cubicBezTo>
                    <a:pt x="0" y="96"/>
                    <a:pt x="0" y="96"/>
                    <a:pt x="0" y="96"/>
                  </a:cubicBezTo>
                  <a:cubicBezTo>
                    <a:pt x="0" y="96"/>
                    <a:pt x="0" y="96"/>
                    <a:pt x="0" y="96"/>
                  </a:cubicBezTo>
                  <a:cubicBezTo>
                    <a:pt x="0" y="96"/>
                    <a:pt x="0" y="97"/>
                    <a:pt x="0" y="97"/>
                  </a:cubicBezTo>
                  <a:cubicBezTo>
                    <a:pt x="0" y="97"/>
                    <a:pt x="0" y="97"/>
                    <a:pt x="0" y="97"/>
                  </a:cubicBezTo>
                  <a:cubicBezTo>
                    <a:pt x="0" y="97"/>
                    <a:pt x="0" y="97"/>
                    <a:pt x="0" y="97"/>
                  </a:cubicBezTo>
                  <a:cubicBezTo>
                    <a:pt x="0" y="97"/>
                    <a:pt x="0" y="97"/>
                    <a:pt x="0" y="97"/>
                  </a:cubicBezTo>
                  <a:cubicBezTo>
                    <a:pt x="0" y="97"/>
                    <a:pt x="0" y="97"/>
                    <a:pt x="0" y="97"/>
                  </a:cubicBezTo>
                  <a:cubicBezTo>
                    <a:pt x="0" y="97"/>
                    <a:pt x="0" y="97"/>
                    <a:pt x="0" y="97"/>
                  </a:cubicBezTo>
                  <a:cubicBezTo>
                    <a:pt x="0" y="97"/>
                    <a:pt x="0" y="97"/>
                    <a:pt x="0" y="97"/>
                  </a:cubicBezTo>
                  <a:cubicBezTo>
                    <a:pt x="0" y="97"/>
                    <a:pt x="0" y="97"/>
                    <a:pt x="0" y="97"/>
                  </a:cubicBezTo>
                  <a:cubicBezTo>
                    <a:pt x="0" y="97"/>
                    <a:pt x="0" y="97"/>
                    <a:pt x="0" y="97"/>
                  </a:cubicBezTo>
                  <a:cubicBezTo>
                    <a:pt x="0" y="97"/>
                    <a:pt x="0" y="97"/>
                    <a:pt x="0" y="97"/>
                  </a:cubicBezTo>
                  <a:cubicBezTo>
                    <a:pt x="0" y="98"/>
                    <a:pt x="0" y="98"/>
                    <a:pt x="0" y="98"/>
                  </a:cubicBezTo>
                  <a:cubicBezTo>
                    <a:pt x="0" y="98"/>
                    <a:pt x="0" y="98"/>
                    <a:pt x="0" y="98"/>
                  </a:cubicBezTo>
                  <a:cubicBezTo>
                    <a:pt x="0" y="98"/>
                    <a:pt x="0" y="98"/>
                    <a:pt x="0" y="98"/>
                  </a:cubicBezTo>
                  <a:cubicBezTo>
                    <a:pt x="0" y="98"/>
                    <a:pt x="0" y="98"/>
                    <a:pt x="0" y="98"/>
                  </a:cubicBezTo>
                  <a:cubicBezTo>
                    <a:pt x="0" y="98"/>
                    <a:pt x="0" y="99"/>
                    <a:pt x="1" y="99"/>
                  </a:cubicBezTo>
                  <a:cubicBezTo>
                    <a:pt x="1" y="99"/>
                    <a:pt x="1" y="99"/>
                    <a:pt x="1" y="99"/>
                  </a:cubicBezTo>
                  <a:cubicBezTo>
                    <a:pt x="2" y="130"/>
                    <a:pt x="18" y="157"/>
                    <a:pt x="43" y="174"/>
                  </a:cubicBezTo>
                  <a:cubicBezTo>
                    <a:pt x="33" y="159"/>
                    <a:pt x="27" y="141"/>
                    <a:pt x="27" y="121"/>
                  </a:cubicBezTo>
                  <a:cubicBezTo>
                    <a:pt x="27" y="69"/>
                    <a:pt x="69" y="27"/>
                    <a:pt x="122" y="27"/>
                  </a:cubicBezTo>
                  <a:cubicBezTo>
                    <a:pt x="141" y="27"/>
                    <a:pt x="159" y="33"/>
                    <a:pt x="174" y="42"/>
                  </a:cubicBezTo>
                  <a:cubicBezTo>
                    <a:pt x="158" y="18"/>
                    <a:pt x="130" y="1"/>
                    <a:pt x="99" y="0"/>
                  </a:cubicBezTo>
                  <a:cubicBezTo>
                    <a:pt x="99" y="0"/>
                    <a:pt x="99" y="0"/>
                    <a:pt x="99" y="0"/>
                  </a:cubicBezTo>
                  <a:cubicBezTo>
                    <a:pt x="99" y="0"/>
                    <a:pt x="99" y="0"/>
                    <a:pt x="98" y="0"/>
                  </a:cubicBezTo>
                  <a:cubicBezTo>
                    <a:pt x="98" y="0"/>
                    <a:pt x="98" y="0"/>
                    <a:pt x="98" y="0"/>
                  </a:cubicBezTo>
                  <a:cubicBezTo>
                    <a:pt x="98" y="0"/>
                    <a:pt x="98" y="0"/>
                    <a:pt x="98" y="0"/>
                  </a:cubicBezTo>
                  <a:cubicBezTo>
                    <a:pt x="98" y="0"/>
                    <a:pt x="98" y="0"/>
                    <a:pt x="98" y="0"/>
                  </a:cubicBezTo>
                  <a:cubicBezTo>
                    <a:pt x="98" y="0"/>
                    <a:pt x="98" y="0"/>
                    <a:pt x="98" y="0"/>
                  </a:cubicBezTo>
                  <a:cubicBezTo>
                    <a:pt x="98" y="0"/>
                    <a:pt x="98" y="0"/>
                    <a:pt x="98" y="0"/>
                  </a:cubicBezTo>
                  <a:cubicBezTo>
                    <a:pt x="98" y="0"/>
                    <a:pt x="98" y="0"/>
                    <a:pt x="98" y="0"/>
                  </a:cubicBezTo>
                  <a:cubicBezTo>
                    <a:pt x="98" y="0"/>
                    <a:pt x="97" y="0"/>
                    <a:pt x="97" y="0"/>
                  </a:cubicBezTo>
                  <a:cubicBezTo>
                    <a:pt x="97" y="0"/>
                    <a:pt x="97" y="0"/>
                    <a:pt x="97" y="0"/>
                  </a:cubicBezTo>
                  <a:cubicBezTo>
                    <a:pt x="97" y="0"/>
                    <a:pt x="97" y="0"/>
                    <a:pt x="97" y="0"/>
                  </a:cubicBezTo>
                  <a:cubicBezTo>
                    <a:pt x="97" y="0"/>
                    <a:pt x="97" y="0"/>
                    <a:pt x="97" y="0"/>
                  </a:cubicBezTo>
                  <a:cubicBezTo>
                    <a:pt x="97" y="0"/>
                    <a:pt x="97" y="0"/>
                    <a:pt x="97" y="0"/>
                  </a:cubicBezTo>
                  <a:cubicBezTo>
                    <a:pt x="97" y="0"/>
                    <a:pt x="97" y="0"/>
                    <a:pt x="97" y="0"/>
                  </a:cubicBezTo>
                  <a:cubicBezTo>
                    <a:pt x="97" y="0"/>
                    <a:pt x="97" y="0"/>
                    <a:pt x="97" y="0"/>
                  </a:cubicBezTo>
                  <a:cubicBezTo>
                    <a:pt x="97" y="0"/>
                    <a:pt x="97" y="0"/>
                    <a:pt x="97" y="0"/>
                  </a:cubicBezTo>
                  <a:cubicBezTo>
                    <a:pt x="97" y="0"/>
                    <a:pt x="97" y="0"/>
                    <a:pt x="97" y="0"/>
                  </a:cubicBezTo>
                  <a:cubicBezTo>
                    <a:pt x="97" y="0"/>
                    <a:pt x="97" y="0"/>
                    <a:pt x="97" y="0"/>
                  </a:cubicBezTo>
                  <a:cubicBezTo>
                    <a:pt x="97" y="0"/>
                    <a:pt x="97" y="0"/>
                    <a:pt x="97" y="0"/>
                  </a:cubicBezTo>
                  <a:cubicBezTo>
                    <a:pt x="96" y="0"/>
                    <a:pt x="96" y="0"/>
                    <a:pt x="96" y="0"/>
                  </a:cubicBezTo>
                  <a:cubicBezTo>
                    <a:pt x="96" y="0"/>
                    <a:pt x="96" y="0"/>
                    <a:pt x="96" y="0"/>
                  </a:cubicBezTo>
                  <a:cubicBezTo>
                    <a:pt x="96" y="0"/>
                    <a:pt x="96" y="0"/>
                    <a:pt x="96" y="0"/>
                  </a:cubicBezTo>
                  <a:cubicBezTo>
                    <a:pt x="96" y="0"/>
                    <a:pt x="96" y="0"/>
                    <a:pt x="96" y="0"/>
                  </a:cubicBezTo>
                  <a:cubicBezTo>
                    <a:pt x="96" y="0"/>
                    <a:pt x="96" y="0"/>
                    <a:pt x="96" y="0"/>
                  </a:cubicBezTo>
                  <a:cubicBezTo>
                    <a:pt x="96" y="0"/>
                    <a:pt x="96" y="0"/>
                    <a:pt x="96" y="0"/>
                  </a:cubicBezTo>
                  <a:cubicBezTo>
                    <a:pt x="96" y="0"/>
                    <a:pt x="96" y="0"/>
                    <a:pt x="96" y="0"/>
                  </a:cubicBezTo>
                  <a:cubicBezTo>
                    <a:pt x="96" y="0"/>
                    <a:pt x="96" y="0"/>
                    <a:pt x="96" y="0"/>
                  </a:cubicBezTo>
                  <a:cubicBezTo>
                    <a:pt x="96" y="0"/>
                    <a:pt x="96" y="0"/>
                    <a:pt x="96" y="0"/>
                  </a:cubicBezTo>
                  <a:cubicBezTo>
                    <a:pt x="96" y="0"/>
                    <a:pt x="96" y="0"/>
                    <a:pt x="96" y="0"/>
                  </a:cubicBezTo>
                  <a:cubicBezTo>
                    <a:pt x="96" y="0"/>
                    <a:pt x="95" y="0"/>
                    <a:pt x="95" y="0"/>
                  </a:cubicBezTo>
                  <a:cubicBezTo>
                    <a:pt x="95" y="0"/>
                    <a:pt x="95" y="0"/>
                    <a:pt x="95" y="0"/>
                  </a:cubicBezTo>
                  <a:cubicBezTo>
                    <a:pt x="95" y="0"/>
                    <a:pt x="95" y="0"/>
                    <a:pt x="95" y="0"/>
                  </a:cubicBezTo>
                  <a:cubicBezTo>
                    <a:pt x="95" y="0"/>
                    <a:pt x="95" y="0"/>
                    <a:pt x="95" y="0"/>
                  </a:cubicBezTo>
                  <a:cubicBezTo>
                    <a:pt x="95" y="0"/>
                    <a:pt x="95" y="0"/>
                    <a:pt x="95" y="0"/>
                  </a:cubicBezTo>
                  <a:cubicBezTo>
                    <a:pt x="95" y="0"/>
                    <a:pt x="95" y="0"/>
                    <a:pt x="95" y="0"/>
                  </a:cubicBezTo>
                </a:path>
              </a:pathLst>
            </a:custGeom>
            <a:solidFill>
              <a:schemeClr val="accent5">
                <a:lumMod val="75000"/>
              </a:schemeClr>
            </a:solidFill>
            <a:ln>
              <a:noFill/>
            </a:ln>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63" name="Freeform 52"/>
            <p:cNvSpPr/>
            <p:nvPr/>
          </p:nvSpPr>
          <p:spPr bwMode="auto">
            <a:xfrm>
              <a:off x="7091361" y="5345311"/>
              <a:ext cx="84139" cy="82551"/>
            </a:xfrm>
            <a:custGeom>
              <a:avLst/>
              <a:gdLst>
                <a:gd name="T0" fmla="*/ 17 w 17"/>
                <a:gd name="T1" fmla="*/ 0 h 17"/>
                <a:gd name="T2" fmla="*/ 17 w 17"/>
                <a:gd name="T3" fmla="*/ 0 h 17"/>
                <a:gd name="T4" fmla="*/ 0 w 17"/>
                <a:gd name="T5" fmla="*/ 17 h 17"/>
                <a:gd name="T6" fmla="*/ 0 w 17"/>
                <a:gd name="T7" fmla="*/ 17 h 17"/>
                <a:gd name="T8" fmla="*/ 17 w 17"/>
                <a:gd name="T9" fmla="*/ 0 h 17"/>
              </a:gdLst>
              <a:ahLst/>
              <a:cxnLst>
                <a:cxn ang="0">
                  <a:pos x="T0" y="T1"/>
                </a:cxn>
                <a:cxn ang="0">
                  <a:pos x="T2" y="T3"/>
                </a:cxn>
                <a:cxn ang="0">
                  <a:pos x="T4" y="T5"/>
                </a:cxn>
                <a:cxn ang="0">
                  <a:pos x="T6" y="T7"/>
                </a:cxn>
                <a:cxn ang="0">
                  <a:pos x="T8" y="T9"/>
                </a:cxn>
              </a:cxnLst>
              <a:rect l="0" t="0" r="r" b="b"/>
              <a:pathLst>
                <a:path w="17" h="17">
                  <a:moveTo>
                    <a:pt x="17" y="0"/>
                  </a:moveTo>
                  <a:cubicBezTo>
                    <a:pt x="17" y="0"/>
                    <a:pt x="17" y="0"/>
                    <a:pt x="17" y="0"/>
                  </a:cubicBezTo>
                  <a:cubicBezTo>
                    <a:pt x="12" y="6"/>
                    <a:pt x="6" y="12"/>
                    <a:pt x="0" y="17"/>
                  </a:cubicBezTo>
                  <a:cubicBezTo>
                    <a:pt x="0" y="17"/>
                    <a:pt x="0" y="17"/>
                    <a:pt x="0" y="17"/>
                  </a:cubicBezTo>
                  <a:cubicBezTo>
                    <a:pt x="6" y="12"/>
                    <a:pt x="12" y="6"/>
                    <a:pt x="17" y="0"/>
                  </a:cubicBezTo>
                </a:path>
              </a:pathLst>
            </a:custGeom>
            <a:solidFill>
              <a:srgbClr val="C5CD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64" name="Freeform 53"/>
            <p:cNvSpPr>
              <a:spLocks noEditPoints="1"/>
            </p:cNvSpPr>
            <p:nvPr/>
          </p:nvSpPr>
          <p:spPr bwMode="auto">
            <a:xfrm>
              <a:off x="4784724" y="3032323"/>
              <a:ext cx="760413" cy="765175"/>
            </a:xfrm>
            <a:custGeom>
              <a:avLst/>
              <a:gdLst>
                <a:gd name="T0" fmla="*/ 0 w 156"/>
                <a:gd name="T1" fmla="*/ 156 h 157"/>
                <a:gd name="T2" fmla="*/ 0 w 156"/>
                <a:gd name="T3" fmla="*/ 156 h 157"/>
                <a:gd name="T4" fmla="*/ 0 w 156"/>
                <a:gd name="T5" fmla="*/ 155 h 157"/>
                <a:gd name="T6" fmla="*/ 0 w 156"/>
                <a:gd name="T7" fmla="*/ 155 h 157"/>
                <a:gd name="T8" fmla="*/ 0 w 156"/>
                <a:gd name="T9" fmla="*/ 154 h 157"/>
                <a:gd name="T10" fmla="*/ 0 w 156"/>
                <a:gd name="T11" fmla="*/ 154 h 157"/>
                <a:gd name="T12" fmla="*/ 0 w 156"/>
                <a:gd name="T13" fmla="*/ 153 h 157"/>
                <a:gd name="T14" fmla="*/ 0 w 156"/>
                <a:gd name="T15" fmla="*/ 153 h 157"/>
                <a:gd name="T16" fmla="*/ 0 w 156"/>
                <a:gd name="T17" fmla="*/ 152 h 157"/>
                <a:gd name="T18" fmla="*/ 0 w 156"/>
                <a:gd name="T19" fmla="*/ 152 h 157"/>
                <a:gd name="T20" fmla="*/ 0 w 156"/>
                <a:gd name="T21" fmla="*/ 151 h 157"/>
                <a:gd name="T22" fmla="*/ 0 w 156"/>
                <a:gd name="T23" fmla="*/ 151 h 157"/>
                <a:gd name="T24" fmla="*/ 0 w 156"/>
                <a:gd name="T25" fmla="*/ 150 h 157"/>
                <a:gd name="T26" fmla="*/ 0 w 156"/>
                <a:gd name="T27" fmla="*/ 150 h 157"/>
                <a:gd name="T28" fmla="*/ 0 w 156"/>
                <a:gd name="T29" fmla="*/ 149 h 157"/>
                <a:gd name="T30" fmla="*/ 0 w 156"/>
                <a:gd name="T31" fmla="*/ 149 h 157"/>
                <a:gd name="T32" fmla="*/ 0 w 156"/>
                <a:gd name="T33" fmla="*/ 149 h 157"/>
                <a:gd name="T34" fmla="*/ 0 w 156"/>
                <a:gd name="T35" fmla="*/ 148 h 157"/>
                <a:gd name="T36" fmla="*/ 0 w 156"/>
                <a:gd name="T37" fmla="*/ 148 h 157"/>
                <a:gd name="T38" fmla="*/ 0 w 156"/>
                <a:gd name="T39" fmla="*/ 147 h 157"/>
                <a:gd name="T40" fmla="*/ 0 w 156"/>
                <a:gd name="T41" fmla="*/ 147 h 157"/>
                <a:gd name="T42" fmla="*/ 0 w 156"/>
                <a:gd name="T43" fmla="*/ 146 h 157"/>
                <a:gd name="T44" fmla="*/ 0 w 156"/>
                <a:gd name="T45" fmla="*/ 146 h 157"/>
                <a:gd name="T46" fmla="*/ 0 w 156"/>
                <a:gd name="T47" fmla="*/ 145 h 157"/>
                <a:gd name="T48" fmla="*/ 0 w 156"/>
                <a:gd name="T49" fmla="*/ 145 h 157"/>
                <a:gd name="T50" fmla="*/ 0 w 156"/>
                <a:gd name="T51" fmla="*/ 144 h 157"/>
                <a:gd name="T52" fmla="*/ 0 w 156"/>
                <a:gd name="T53" fmla="*/ 143 h 157"/>
                <a:gd name="T54" fmla="*/ 156 w 156"/>
                <a:gd name="T55" fmla="*/ 0 h 157"/>
                <a:gd name="T56" fmla="*/ 155 w 156"/>
                <a:gd name="T57" fmla="*/ 0 h 157"/>
                <a:gd name="T58" fmla="*/ 155 w 156"/>
                <a:gd name="T59" fmla="*/ 0 h 157"/>
                <a:gd name="T60" fmla="*/ 154 w 156"/>
                <a:gd name="T61" fmla="*/ 0 h 157"/>
                <a:gd name="T62" fmla="*/ 154 w 156"/>
                <a:gd name="T63" fmla="*/ 0 h 157"/>
                <a:gd name="T64" fmla="*/ 153 w 156"/>
                <a:gd name="T65" fmla="*/ 0 h 157"/>
                <a:gd name="T66" fmla="*/ 153 w 156"/>
                <a:gd name="T67" fmla="*/ 0 h 157"/>
                <a:gd name="T68" fmla="*/ 142 w 156"/>
                <a:gd name="T69" fmla="*/ 0 h 157"/>
                <a:gd name="T70" fmla="*/ 143 w 156"/>
                <a:gd name="T71" fmla="*/ 0 h 157"/>
                <a:gd name="T72" fmla="*/ 152 w 156"/>
                <a:gd name="T73" fmla="*/ 0 h 157"/>
                <a:gd name="T74" fmla="*/ 152 w 156"/>
                <a:gd name="T75" fmla="*/ 0 h 157"/>
                <a:gd name="T76" fmla="*/ 151 w 156"/>
                <a:gd name="T77" fmla="*/ 0 h 157"/>
                <a:gd name="T78" fmla="*/ 144 w 156"/>
                <a:gd name="T79" fmla="*/ 0 h 157"/>
                <a:gd name="T80" fmla="*/ 144 w 156"/>
                <a:gd name="T81" fmla="*/ 0 h 157"/>
                <a:gd name="T82" fmla="*/ 150 w 156"/>
                <a:gd name="T83" fmla="*/ 0 h 157"/>
                <a:gd name="T84" fmla="*/ 145 w 156"/>
                <a:gd name="T85" fmla="*/ 0 h 157"/>
                <a:gd name="T86" fmla="*/ 145 w 156"/>
                <a:gd name="T87" fmla="*/ 0 h 157"/>
                <a:gd name="T88" fmla="*/ 150 w 156"/>
                <a:gd name="T89" fmla="*/ 0 h 157"/>
                <a:gd name="T90" fmla="*/ 145 w 156"/>
                <a:gd name="T91" fmla="*/ 0 h 157"/>
                <a:gd name="T92" fmla="*/ 145 w 156"/>
                <a:gd name="T93" fmla="*/ 0 h 157"/>
                <a:gd name="T94" fmla="*/ 149 w 156"/>
                <a:gd name="T95" fmla="*/ 0 h 157"/>
                <a:gd name="T96" fmla="*/ 146 w 156"/>
                <a:gd name="T97" fmla="*/ 0 h 157"/>
                <a:gd name="T98" fmla="*/ 146 w 156"/>
                <a:gd name="T99" fmla="*/ 0 h 157"/>
                <a:gd name="T100" fmla="*/ 148 w 156"/>
                <a:gd name="T101" fmla="*/ 0 h 157"/>
                <a:gd name="T102" fmla="*/ 147 w 156"/>
                <a:gd name="T103" fmla="*/ 0 h 157"/>
                <a:gd name="T104" fmla="*/ 147 w 156"/>
                <a:gd name="T105" fmla="*/ 0 h 157"/>
                <a:gd name="T106" fmla="*/ 147 w 156"/>
                <a:gd name="T107"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6" h="157">
                  <a:moveTo>
                    <a:pt x="0" y="157"/>
                  </a:moveTo>
                  <a:cubicBezTo>
                    <a:pt x="0" y="157"/>
                    <a:pt x="0" y="157"/>
                    <a:pt x="0" y="157"/>
                  </a:cubicBezTo>
                  <a:cubicBezTo>
                    <a:pt x="0" y="157"/>
                    <a:pt x="0" y="157"/>
                    <a:pt x="0" y="157"/>
                  </a:cubicBezTo>
                  <a:moveTo>
                    <a:pt x="0" y="156"/>
                  </a:moveTo>
                  <a:cubicBezTo>
                    <a:pt x="0" y="156"/>
                    <a:pt x="0" y="156"/>
                    <a:pt x="0" y="156"/>
                  </a:cubicBezTo>
                  <a:cubicBezTo>
                    <a:pt x="0" y="156"/>
                    <a:pt x="0" y="156"/>
                    <a:pt x="0" y="156"/>
                  </a:cubicBezTo>
                  <a:moveTo>
                    <a:pt x="0" y="156"/>
                  </a:moveTo>
                  <a:cubicBezTo>
                    <a:pt x="0" y="156"/>
                    <a:pt x="0" y="156"/>
                    <a:pt x="0" y="156"/>
                  </a:cubicBezTo>
                  <a:cubicBezTo>
                    <a:pt x="0" y="156"/>
                    <a:pt x="0" y="156"/>
                    <a:pt x="0" y="156"/>
                  </a:cubicBezTo>
                  <a:moveTo>
                    <a:pt x="0" y="156"/>
                  </a:moveTo>
                  <a:cubicBezTo>
                    <a:pt x="0" y="156"/>
                    <a:pt x="0" y="156"/>
                    <a:pt x="0" y="156"/>
                  </a:cubicBezTo>
                  <a:cubicBezTo>
                    <a:pt x="0" y="156"/>
                    <a:pt x="0" y="156"/>
                    <a:pt x="0" y="156"/>
                  </a:cubicBezTo>
                  <a:moveTo>
                    <a:pt x="0" y="156"/>
                  </a:moveTo>
                  <a:cubicBezTo>
                    <a:pt x="0" y="156"/>
                    <a:pt x="0" y="156"/>
                    <a:pt x="0" y="156"/>
                  </a:cubicBezTo>
                  <a:cubicBezTo>
                    <a:pt x="0" y="156"/>
                    <a:pt x="0" y="156"/>
                    <a:pt x="0" y="156"/>
                  </a:cubicBezTo>
                  <a:moveTo>
                    <a:pt x="0" y="155"/>
                  </a:moveTo>
                  <a:cubicBezTo>
                    <a:pt x="0" y="155"/>
                    <a:pt x="0" y="155"/>
                    <a:pt x="0" y="155"/>
                  </a:cubicBezTo>
                  <a:cubicBezTo>
                    <a:pt x="0" y="155"/>
                    <a:pt x="0" y="155"/>
                    <a:pt x="0" y="155"/>
                  </a:cubicBezTo>
                  <a:moveTo>
                    <a:pt x="0" y="155"/>
                  </a:moveTo>
                  <a:cubicBezTo>
                    <a:pt x="0" y="155"/>
                    <a:pt x="0" y="155"/>
                    <a:pt x="0" y="155"/>
                  </a:cubicBezTo>
                  <a:cubicBezTo>
                    <a:pt x="0" y="155"/>
                    <a:pt x="0" y="155"/>
                    <a:pt x="0" y="155"/>
                  </a:cubicBezTo>
                  <a:moveTo>
                    <a:pt x="0" y="155"/>
                  </a:moveTo>
                  <a:cubicBezTo>
                    <a:pt x="0" y="155"/>
                    <a:pt x="0" y="155"/>
                    <a:pt x="0" y="155"/>
                  </a:cubicBezTo>
                  <a:cubicBezTo>
                    <a:pt x="0" y="155"/>
                    <a:pt x="0" y="155"/>
                    <a:pt x="0" y="155"/>
                  </a:cubicBezTo>
                  <a:moveTo>
                    <a:pt x="0" y="155"/>
                  </a:moveTo>
                  <a:cubicBezTo>
                    <a:pt x="0" y="155"/>
                    <a:pt x="0" y="155"/>
                    <a:pt x="0" y="155"/>
                  </a:cubicBezTo>
                  <a:cubicBezTo>
                    <a:pt x="0" y="155"/>
                    <a:pt x="0" y="155"/>
                    <a:pt x="0" y="155"/>
                  </a:cubicBezTo>
                  <a:moveTo>
                    <a:pt x="0" y="154"/>
                  </a:moveTo>
                  <a:cubicBezTo>
                    <a:pt x="0" y="154"/>
                    <a:pt x="0" y="154"/>
                    <a:pt x="0" y="154"/>
                  </a:cubicBezTo>
                  <a:cubicBezTo>
                    <a:pt x="0" y="154"/>
                    <a:pt x="0" y="154"/>
                    <a:pt x="0" y="154"/>
                  </a:cubicBezTo>
                  <a:moveTo>
                    <a:pt x="0" y="154"/>
                  </a:moveTo>
                  <a:cubicBezTo>
                    <a:pt x="0" y="154"/>
                    <a:pt x="0" y="154"/>
                    <a:pt x="0" y="154"/>
                  </a:cubicBezTo>
                  <a:cubicBezTo>
                    <a:pt x="0" y="154"/>
                    <a:pt x="0" y="154"/>
                    <a:pt x="0" y="154"/>
                  </a:cubicBezTo>
                  <a:moveTo>
                    <a:pt x="0" y="154"/>
                  </a:moveTo>
                  <a:cubicBezTo>
                    <a:pt x="0" y="154"/>
                    <a:pt x="0" y="154"/>
                    <a:pt x="0" y="154"/>
                  </a:cubicBezTo>
                  <a:cubicBezTo>
                    <a:pt x="0" y="154"/>
                    <a:pt x="0" y="154"/>
                    <a:pt x="0" y="154"/>
                  </a:cubicBezTo>
                  <a:moveTo>
                    <a:pt x="0" y="154"/>
                  </a:moveTo>
                  <a:cubicBezTo>
                    <a:pt x="0" y="154"/>
                    <a:pt x="0" y="154"/>
                    <a:pt x="0" y="154"/>
                  </a:cubicBezTo>
                  <a:cubicBezTo>
                    <a:pt x="0" y="154"/>
                    <a:pt x="0" y="154"/>
                    <a:pt x="0" y="154"/>
                  </a:cubicBezTo>
                  <a:moveTo>
                    <a:pt x="0" y="153"/>
                  </a:moveTo>
                  <a:cubicBezTo>
                    <a:pt x="0" y="153"/>
                    <a:pt x="0" y="153"/>
                    <a:pt x="0" y="153"/>
                  </a:cubicBezTo>
                  <a:cubicBezTo>
                    <a:pt x="0" y="153"/>
                    <a:pt x="0" y="153"/>
                    <a:pt x="0" y="153"/>
                  </a:cubicBezTo>
                  <a:moveTo>
                    <a:pt x="0" y="153"/>
                  </a:moveTo>
                  <a:cubicBezTo>
                    <a:pt x="0" y="153"/>
                    <a:pt x="0" y="153"/>
                    <a:pt x="0" y="153"/>
                  </a:cubicBezTo>
                  <a:cubicBezTo>
                    <a:pt x="0" y="153"/>
                    <a:pt x="0" y="153"/>
                    <a:pt x="0" y="153"/>
                  </a:cubicBezTo>
                  <a:moveTo>
                    <a:pt x="0" y="153"/>
                  </a:moveTo>
                  <a:cubicBezTo>
                    <a:pt x="0" y="153"/>
                    <a:pt x="0" y="153"/>
                    <a:pt x="0" y="153"/>
                  </a:cubicBezTo>
                  <a:cubicBezTo>
                    <a:pt x="0" y="153"/>
                    <a:pt x="0" y="153"/>
                    <a:pt x="0" y="153"/>
                  </a:cubicBezTo>
                  <a:moveTo>
                    <a:pt x="0" y="153"/>
                  </a:moveTo>
                  <a:cubicBezTo>
                    <a:pt x="0" y="153"/>
                    <a:pt x="0" y="153"/>
                    <a:pt x="0" y="153"/>
                  </a:cubicBezTo>
                  <a:cubicBezTo>
                    <a:pt x="0" y="153"/>
                    <a:pt x="0" y="153"/>
                    <a:pt x="0" y="153"/>
                  </a:cubicBezTo>
                  <a:moveTo>
                    <a:pt x="0" y="152"/>
                  </a:moveTo>
                  <a:cubicBezTo>
                    <a:pt x="0" y="152"/>
                    <a:pt x="0" y="152"/>
                    <a:pt x="0" y="153"/>
                  </a:cubicBezTo>
                  <a:cubicBezTo>
                    <a:pt x="0" y="152"/>
                    <a:pt x="0" y="152"/>
                    <a:pt x="0" y="152"/>
                  </a:cubicBezTo>
                  <a:moveTo>
                    <a:pt x="0" y="152"/>
                  </a:moveTo>
                  <a:cubicBezTo>
                    <a:pt x="0" y="152"/>
                    <a:pt x="0" y="152"/>
                    <a:pt x="0" y="152"/>
                  </a:cubicBezTo>
                  <a:cubicBezTo>
                    <a:pt x="0" y="152"/>
                    <a:pt x="0" y="152"/>
                    <a:pt x="0" y="152"/>
                  </a:cubicBezTo>
                  <a:moveTo>
                    <a:pt x="0" y="152"/>
                  </a:moveTo>
                  <a:cubicBezTo>
                    <a:pt x="0" y="152"/>
                    <a:pt x="0" y="152"/>
                    <a:pt x="0" y="152"/>
                  </a:cubicBezTo>
                  <a:cubicBezTo>
                    <a:pt x="0" y="152"/>
                    <a:pt x="0" y="152"/>
                    <a:pt x="0" y="152"/>
                  </a:cubicBezTo>
                  <a:moveTo>
                    <a:pt x="0" y="152"/>
                  </a:moveTo>
                  <a:cubicBezTo>
                    <a:pt x="0" y="152"/>
                    <a:pt x="0" y="152"/>
                    <a:pt x="0" y="152"/>
                  </a:cubicBezTo>
                  <a:cubicBezTo>
                    <a:pt x="0" y="152"/>
                    <a:pt x="0" y="152"/>
                    <a:pt x="0" y="152"/>
                  </a:cubicBezTo>
                  <a:moveTo>
                    <a:pt x="0" y="151"/>
                  </a:moveTo>
                  <a:cubicBezTo>
                    <a:pt x="0" y="151"/>
                    <a:pt x="0" y="152"/>
                    <a:pt x="0" y="152"/>
                  </a:cubicBezTo>
                  <a:cubicBezTo>
                    <a:pt x="0" y="152"/>
                    <a:pt x="0" y="151"/>
                    <a:pt x="0" y="151"/>
                  </a:cubicBezTo>
                  <a:moveTo>
                    <a:pt x="0" y="151"/>
                  </a:moveTo>
                  <a:cubicBezTo>
                    <a:pt x="0" y="151"/>
                    <a:pt x="0" y="151"/>
                    <a:pt x="0" y="151"/>
                  </a:cubicBezTo>
                  <a:cubicBezTo>
                    <a:pt x="0" y="151"/>
                    <a:pt x="0" y="151"/>
                    <a:pt x="0" y="151"/>
                  </a:cubicBezTo>
                  <a:moveTo>
                    <a:pt x="0" y="151"/>
                  </a:moveTo>
                  <a:cubicBezTo>
                    <a:pt x="0" y="151"/>
                    <a:pt x="0" y="151"/>
                    <a:pt x="0" y="151"/>
                  </a:cubicBezTo>
                  <a:cubicBezTo>
                    <a:pt x="0" y="151"/>
                    <a:pt x="0" y="151"/>
                    <a:pt x="0" y="151"/>
                  </a:cubicBezTo>
                  <a:moveTo>
                    <a:pt x="0" y="151"/>
                  </a:moveTo>
                  <a:cubicBezTo>
                    <a:pt x="0" y="151"/>
                    <a:pt x="0" y="151"/>
                    <a:pt x="0" y="151"/>
                  </a:cubicBezTo>
                  <a:cubicBezTo>
                    <a:pt x="0" y="151"/>
                    <a:pt x="0" y="151"/>
                    <a:pt x="0" y="151"/>
                  </a:cubicBezTo>
                  <a:moveTo>
                    <a:pt x="0" y="150"/>
                  </a:moveTo>
                  <a:cubicBezTo>
                    <a:pt x="0" y="151"/>
                    <a:pt x="0" y="151"/>
                    <a:pt x="0" y="151"/>
                  </a:cubicBezTo>
                  <a:cubicBezTo>
                    <a:pt x="0" y="151"/>
                    <a:pt x="0" y="151"/>
                    <a:pt x="0" y="150"/>
                  </a:cubicBezTo>
                  <a:moveTo>
                    <a:pt x="0" y="150"/>
                  </a:moveTo>
                  <a:cubicBezTo>
                    <a:pt x="0" y="150"/>
                    <a:pt x="0" y="150"/>
                    <a:pt x="0" y="150"/>
                  </a:cubicBezTo>
                  <a:cubicBezTo>
                    <a:pt x="0" y="150"/>
                    <a:pt x="0" y="150"/>
                    <a:pt x="0" y="150"/>
                  </a:cubicBezTo>
                  <a:moveTo>
                    <a:pt x="0" y="150"/>
                  </a:moveTo>
                  <a:cubicBezTo>
                    <a:pt x="0" y="150"/>
                    <a:pt x="0" y="150"/>
                    <a:pt x="0" y="150"/>
                  </a:cubicBezTo>
                  <a:cubicBezTo>
                    <a:pt x="0" y="150"/>
                    <a:pt x="0" y="150"/>
                    <a:pt x="0" y="150"/>
                  </a:cubicBezTo>
                  <a:moveTo>
                    <a:pt x="0" y="150"/>
                  </a:moveTo>
                  <a:cubicBezTo>
                    <a:pt x="0" y="150"/>
                    <a:pt x="0" y="150"/>
                    <a:pt x="0" y="150"/>
                  </a:cubicBezTo>
                  <a:cubicBezTo>
                    <a:pt x="0" y="150"/>
                    <a:pt x="0" y="150"/>
                    <a:pt x="0" y="150"/>
                  </a:cubicBezTo>
                  <a:moveTo>
                    <a:pt x="0" y="149"/>
                  </a:moveTo>
                  <a:cubicBezTo>
                    <a:pt x="0" y="150"/>
                    <a:pt x="0" y="150"/>
                    <a:pt x="0" y="150"/>
                  </a:cubicBezTo>
                  <a:cubicBezTo>
                    <a:pt x="0" y="150"/>
                    <a:pt x="0" y="150"/>
                    <a:pt x="0" y="149"/>
                  </a:cubicBezTo>
                  <a:moveTo>
                    <a:pt x="0" y="149"/>
                  </a:moveTo>
                  <a:cubicBezTo>
                    <a:pt x="0" y="149"/>
                    <a:pt x="0" y="149"/>
                    <a:pt x="0" y="149"/>
                  </a:cubicBezTo>
                  <a:cubicBezTo>
                    <a:pt x="0" y="149"/>
                    <a:pt x="0" y="149"/>
                    <a:pt x="0" y="149"/>
                  </a:cubicBezTo>
                  <a:moveTo>
                    <a:pt x="0" y="149"/>
                  </a:moveTo>
                  <a:cubicBezTo>
                    <a:pt x="0" y="149"/>
                    <a:pt x="0" y="149"/>
                    <a:pt x="0" y="149"/>
                  </a:cubicBezTo>
                  <a:cubicBezTo>
                    <a:pt x="0" y="149"/>
                    <a:pt x="0" y="149"/>
                    <a:pt x="0" y="149"/>
                  </a:cubicBezTo>
                  <a:moveTo>
                    <a:pt x="0" y="149"/>
                  </a:moveTo>
                  <a:cubicBezTo>
                    <a:pt x="0" y="149"/>
                    <a:pt x="0" y="149"/>
                    <a:pt x="0" y="149"/>
                  </a:cubicBezTo>
                  <a:cubicBezTo>
                    <a:pt x="0" y="149"/>
                    <a:pt x="0" y="149"/>
                    <a:pt x="0" y="149"/>
                  </a:cubicBezTo>
                  <a:moveTo>
                    <a:pt x="0" y="149"/>
                  </a:moveTo>
                  <a:cubicBezTo>
                    <a:pt x="0" y="149"/>
                    <a:pt x="0" y="149"/>
                    <a:pt x="0" y="149"/>
                  </a:cubicBezTo>
                  <a:cubicBezTo>
                    <a:pt x="0" y="149"/>
                    <a:pt x="0" y="149"/>
                    <a:pt x="0" y="149"/>
                  </a:cubicBezTo>
                  <a:moveTo>
                    <a:pt x="0" y="148"/>
                  </a:moveTo>
                  <a:cubicBezTo>
                    <a:pt x="0" y="148"/>
                    <a:pt x="0" y="148"/>
                    <a:pt x="0" y="149"/>
                  </a:cubicBezTo>
                  <a:cubicBezTo>
                    <a:pt x="0" y="148"/>
                    <a:pt x="0" y="148"/>
                    <a:pt x="0" y="148"/>
                  </a:cubicBezTo>
                  <a:moveTo>
                    <a:pt x="0" y="148"/>
                  </a:moveTo>
                  <a:cubicBezTo>
                    <a:pt x="0" y="148"/>
                    <a:pt x="0" y="148"/>
                    <a:pt x="0" y="148"/>
                  </a:cubicBezTo>
                  <a:cubicBezTo>
                    <a:pt x="0" y="148"/>
                    <a:pt x="0" y="148"/>
                    <a:pt x="0" y="148"/>
                  </a:cubicBezTo>
                  <a:moveTo>
                    <a:pt x="0" y="148"/>
                  </a:moveTo>
                  <a:cubicBezTo>
                    <a:pt x="0" y="148"/>
                    <a:pt x="0" y="148"/>
                    <a:pt x="0" y="148"/>
                  </a:cubicBezTo>
                  <a:cubicBezTo>
                    <a:pt x="0" y="148"/>
                    <a:pt x="0" y="148"/>
                    <a:pt x="0" y="148"/>
                  </a:cubicBezTo>
                  <a:cubicBezTo>
                    <a:pt x="0" y="148"/>
                    <a:pt x="0" y="148"/>
                    <a:pt x="0" y="148"/>
                  </a:cubicBezTo>
                  <a:moveTo>
                    <a:pt x="0" y="148"/>
                  </a:moveTo>
                  <a:cubicBezTo>
                    <a:pt x="0" y="148"/>
                    <a:pt x="0" y="148"/>
                    <a:pt x="0" y="148"/>
                  </a:cubicBezTo>
                  <a:cubicBezTo>
                    <a:pt x="0" y="148"/>
                    <a:pt x="0" y="148"/>
                    <a:pt x="0" y="148"/>
                  </a:cubicBezTo>
                  <a:moveTo>
                    <a:pt x="0" y="147"/>
                  </a:moveTo>
                  <a:cubicBezTo>
                    <a:pt x="0" y="147"/>
                    <a:pt x="0" y="147"/>
                    <a:pt x="0" y="148"/>
                  </a:cubicBezTo>
                  <a:cubicBezTo>
                    <a:pt x="0" y="147"/>
                    <a:pt x="0" y="147"/>
                    <a:pt x="0" y="147"/>
                  </a:cubicBezTo>
                  <a:moveTo>
                    <a:pt x="0" y="147"/>
                  </a:moveTo>
                  <a:cubicBezTo>
                    <a:pt x="0" y="147"/>
                    <a:pt x="0" y="147"/>
                    <a:pt x="0" y="147"/>
                  </a:cubicBezTo>
                  <a:cubicBezTo>
                    <a:pt x="0" y="147"/>
                    <a:pt x="0" y="147"/>
                    <a:pt x="0" y="147"/>
                  </a:cubicBezTo>
                  <a:moveTo>
                    <a:pt x="0" y="147"/>
                  </a:moveTo>
                  <a:cubicBezTo>
                    <a:pt x="0" y="147"/>
                    <a:pt x="0" y="147"/>
                    <a:pt x="0" y="147"/>
                  </a:cubicBezTo>
                  <a:cubicBezTo>
                    <a:pt x="0" y="147"/>
                    <a:pt x="0" y="147"/>
                    <a:pt x="0" y="147"/>
                  </a:cubicBezTo>
                  <a:moveTo>
                    <a:pt x="0" y="147"/>
                  </a:moveTo>
                  <a:cubicBezTo>
                    <a:pt x="0" y="147"/>
                    <a:pt x="0" y="147"/>
                    <a:pt x="0" y="147"/>
                  </a:cubicBezTo>
                  <a:cubicBezTo>
                    <a:pt x="0" y="147"/>
                    <a:pt x="0" y="147"/>
                    <a:pt x="0" y="147"/>
                  </a:cubicBezTo>
                  <a:moveTo>
                    <a:pt x="0" y="146"/>
                  </a:moveTo>
                  <a:cubicBezTo>
                    <a:pt x="0" y="146"/>
                    <a:pt x="0" y="147"/>
                    <a:pt x="0" y="147"/>
                  </a:cubicBezTo>
                  <a:cubicBezTo>
                    <a:pt x="0" y="147"/>
                    <a:pt x="0" y="146"/>
                    <a:pt x="0" y="146"/>
                  </a:cubicBezTo>
                  <a:moveTo>
                    <a:pt x="0" y="146"/>
                  </a:moveTo>
                  <a:cubicBezTo>
                    <a:pt x="0" y="146"/>
                    <a:pt x="0" y="146"/>
                    <a:pt x="0" y="146"/>
                  </a:cubicBezTo>
                  <a:cubicBezTo>
                    <a:pt x="0" y="146"/>
                    <a:pt x="0" y="146"/>
                    <a:pt x="0" y="146"/>
                  </a:cubicBezTo>
                  <a:moveTo>
                    <a:pt x="0" y="146"/>
                  </a:moveTo>
                  <a:cubicBezTo>
                    <a:pt x="0" y="146"/>
                    <a:pt x="0" y="146"/>
                    <a:pt x="0" y="146"/>
                  </a:cubicBezTo>
                  <a:cubicBezTo>
                    <a:pt x="0" y="146"/>
                    <a:pt x="0" y="146"/>
                    <a:pt x="0" y="146"/>
                  </a:cubicBezTo>
                  <a:moveTo>
                    <a:pt x="0" y="146"/>
                  </a:moveTo>
                  <a:cubicBezTo>
                    <a:pt x="0" y="146"/>
                    <a:pt x="0" y="146"/>
                    <a:pt x="0" y="146"/>
                  </a:cubicBezTo>
                  <a:cubicBezTo>
                    <a:pt x="0" y="146"/>
                    <a:pt x="0" y="146"/>
                    <a:pt x="0" y="146"/>
                  </a:cubicBezTo>
                  <a:moveTo>
                    <a:pt x="0" y="145"/>
                  </a:moveTo>
                  <a:cubicBezTo>
                    <a:pt x="0" y="146"/>
                    <a:pt x="0" y="146"/>
                    <a:pt x="0" y="146"/>
                  </a:cubicBezTo>
                  <a:cubicBezTo>
                    <a:pt x="0" y="146"/>
                    <a:pt x="0" y="146"/>
                    <a:pt x="0" y="145"/>
                  </a:cubicBezTo>
                  <a:moveTo>
                    <a:pt x="0" y="145"/>
                  </a:moveTo>
                  <a:cubicBezTo>
                    <a:pt x="0" y="145"/>
                    <a:pt x="0" y="145"/>
                    <a:pt x="0" y="145"/>
                  </a:cubicBezTo>
                  <a:cubicBezTo>
                    <a:pt x="0" y="145"/>
                    <a:pt x="0" y="145"/>
                    <a:pt x="0" y="145"/>
                  </a:cubicBezTo>
                  <a:moveTo>
                    <a:pt x="0" y="145"/>
                  </a:moveTo>
                  <a:cubicBezTo>
                    <a:pt x="0" y="145"/>
                    <a:pt x="0" y="145"/>
                    <a:pt x="0" y="145"/>
                  </a:cubicBezTo>
                  <a:cubicBezTo>
                    <a:pt x="0" y="145"/>
                    <a:pt x="0" y="145"/>
                    <a:pt x="0" y="145"/>
                  </a:cubicBezTo>
                  <a:moveTo>
                    <a:pt x="0" y="145"/>
                  </a:moveTo>
                  <a:cubicBezTo>
                    <a:pt x="0" y="145"/>
                    <a:pt x="0" y="145"/>
                    <a:pt x="0" y="145"/>
                  </a:cubicBezTo>
                  <a:cubicBezTo>
                    <a:pt x="0" y="145"/>
                    <a:pt x="0" y="145"/>
                    <a:pt x="0" y="145"/>
                  </a:cubicBezTo>
                  <a:moveTo>
                    <a:pt x="0" y="145"/>
                  </a:moveTo>
                  <a:cubicBezTo>
                    <a:pt x="0" y="145"/>
                    <a:pt x="0" y="145"/>
                    <a:pt x="0" y="145"/>
                  </a:cubicBezTo>
                  <a:cubicBezTo>
                    <a:pt x="0" y="145"/>
                    <a:pt x="0" y="145"/>
                    <a:pt x="0" y="145"/>
                  </a:cubicBezTo>
                  <a:moveTo>
                    <a:pt x="0" y="144"/>
                  </a:moveTo>
                  <a:cubicBezTo>
                    <a:pt x="0" y="144"/>
                    <a:pt x="0" y="144"/>
                    <a:pt x="0" y="144"/>
                  </a:cubicBezTo>
                  <a:cubicBezTo>
                    <a:pt x="0" y="144"/>
                    <a:pt x="0" y="144"/>
                    <a:pt x="0" y="144"/>
                  </a:cubicBezTo>
                  <a:moveTo>
                    <a:pt x="0" y="144"/>
                  </a:moveTo>
                  <a:cubicBezTo>
                    <a:pt x="0" y="144"/>
                    <a:pt x="0" y="144"/>
                    <a:pt x="0" y="144"/>
                  </a:cubicBezTo>
                  <a:cubicBezTo>
                    <a:pt x="0" y="144"/>
                    <a:pt x="0" y="144"/>
                    <a:pt x="0" y="144"/>
                  </a:cubicBezTo>
                  <a:moveTo>
                    <a:pt x="0" y="143"/>
                  </a:moveTo>
                  <a:cubicBezTo>
                    <a:pt x="0" y="143"/>
                    <a:pt x="0" y="143"/>
                    <a:pt x="0" y="143"/>
                  </a:cubicBezTo>
                  <a:cubicBezTo>
                    <a:pt x="0" y="143"/>
                    <a:pt x="0" y="143"/>
                    <a:pt x="0" y="143"/>
                  </a:cubicBezTo>
                  <a:moveTo>
                    <a:pt x="0" y="143"/>
                  </a:moveTo>
                  <a:cubicBezTo>
                    <a:pt x="0" y="143"/>
                    <a:pt x="0" y="143"/>
                    <a:pt x="0" y="143"/>
                  </a:cubicBezTo>
                  <a:cubicBezTo>
                    <a:pt x="0" y="143"/>
                    <a:pt x="0" y="143"/>
                    <a:pt x="0" y="143"/>
                  </a:cubicBezTo>
                  <a:moveTo>
                    <a:pt x="156" y="0"/>
                  </a:moveTo>
                  <a:cubicBezTo>
                    <a:pt x="156" y="0"/>
                    <a:pt x="156" y="0"/>
                    <a:pt x="156" y="0"/>
                  </a:cubicBezTo>
                  <a:cubicBezTo>
                    <a:pt x="156" y="0"/>
                    <a:pt x="156" y="0"/>
                    <a:pt x="156" y="0"/>
                  </a:cubicBezTo>
                  <a:moveTo>
                    <a:pt x="155" y="0"/>
                  </a:moveTo>
                  <a:cubicBezTo>
                    <a:pt x="155" y="0"/>
                    <a:pt x="155" y="0"/>
                    <a:pt x="155" y="0"/>
                  </a:cubicBezTo>
                  <a:cubicBezTo>
                    <a:pt x="155" y="0"/>
                    <a:pt x="155" y="0"/>
                    <a:pt x="155" y="0"/>
                  </a:cubicBezTo>
                  <a:moveTo>
                    <a:pt x="155" y="0"/>
                  </a:moveTo>
                  <a:cubicBezTo>
                    <a:pt x="155" y="0"/>
                    <a:pt x="155" y="0"/>
                    <a:pt x="155" y="0"/>
                  </a:cubicBezTo>
                  <a:cubicBezTo>
                    <a:pt x="155" y="0"/>
                    <a:pt x="155" y="0"/>
                    <a:pt x="155" y="0"/>
                  </a:cubicBezTo>
                  <a:moveTo>
                    <a:pt x="155" y="0"/>
                  </a:moveTo>
                  <a:cubicBezTo>
                    <a:pt x="155" y="0"/>
                    <a:pt x="155" y="0"/>
                    <a:pt x="155" y="0"/>
                  </a:cubicBezTo>
                  <a:cubicBezTo>
                    <a:pt x="155" y="0"/>
                    <a:pt x="155" y="0"/>
                    <a:pt x="155" y="0"/>
                  </a:cubicBezTo>
                  <a:moveTo>
                    <a:pt x="155" y="0"/>
                  </a:moveTo>
                  <a:cubicBezTo>
                    <a:pt x="155" y="0"/>
                    <a:pt x="155" y="0"/>
                    <a:pt x="155" y="0"/>
                  </a:cubicBezTo>
                  <a:cubicBezTo>
                    <a:pt x="155" y="0"/>
                    <a:pt x="155" y="0"/>
                    <a:pt x="155" y="0"/>
                  </a:cubicBezTo>
                  <a:moveTo>
                    <a:pt x="154" y="0"/>
                  </a:moveTo>
                  <a:cubicBezTo>
                    <a:pt x="154" y="0"/>
                    <a:pt x="154" y="0"/>
                    <a:pt x="154" y="0"/>
                  </a:cubicBezTo>
                  <a:cubicBezTo>
                    <a:pt x="154" y="0"/>
                    <a:pt x="154" y="0"/>
                    <a:pt x="154" y="0"/>
                  </a:cubicBezTo>
                  <a:moveTo>
                    <a:pt x="154" y="0"/>
                  </a:moveTo>
                  <a:cubicBezTo>
                    <a:pt x="154" y="0"/>
                    <a:pt x="154" y="0"/>
                    <a:pt x="154" y="0"/>
                  </a:cubicBezTo>
                  <a:cubicBezTo>
                    <a:pt x="154" y="0"/>
                    <a:pt x="154" y="0"/>
                    <a:pt x="154" y="0"/>
                  </a:cubicBezTo>
                  <a:moveTo>
                    <a:pt x="154" y="0"/>
                  </a:moveTo>
                  <a:cubicBezTo>
                    <a:pt x="154" y="0"/>
                    <a:pt x="154" y="0"/>
                    <a:pt x="154" y="0"/>
                  </a:cubicBezTo>
                  <a:cubicBezTo>
                    <a:pt x="154" y="0"/>
                    <a:pt x="154" y="0"/>
                    <a:pt x="154" y="0"/>
                  </a:cubicBezTo>
                  <a:moveTo>
                    <a:pt x="154" y="0"/>
                  </a:moveTo>
                  <a:cubicBezTo>
                    <a:pt x="154" y="0"/>
                    <a:pt x="154" y="0"/>
                    <a:pt x="154" y="0"/>
                  </a:cubicBezTo>
                  <a:cubicBezTo>
                    <a:pt x="154" y="0"/>
                    <a:pt x="154" y="0"/>
                    <a:pt x="154" y="0"/>
                  </a:cubicBezTo>
                  <a:moveTo>
                    <a:pt x="153" y="0"/>
                  </a:moveTo>
                  <a:cubicBezTo>
                    <a:pt x="153" y="0"/>
                    <a:pt x="153" y="0"/>
                    <a:pt x="153" y="0"/>
                  </a:cubicBezTo>
                  <a:cubicBezTo>
                    <a:pt x="153" y="0"/>
                    <a:pt x="153" y="0"/>
                    <a:pt x="153" y="0"/>
                  </a:cubicBezTo>
                  <a:moveTo>
                    <a:pt x="153" y="0"/>
                  </a:moveTo>
                  <a:cubicBezTo>
                    <a:pt x="153" y="0"/>
                    <a:pt x="153" y="0"/>
                    <a:pt x="153" y="0"/>
                  </a:cubicBezTo>
                  <a:cubicBezTo>
                    <a:pt x="153" y="0"/>
                    <a:pt x="153" y="0"/>
                    <a:pt x="153" y="0"/>
                  </a:cubicBezTo>
                  <a:moveTo>
                    <a:pt x="153" y="0"/>
                  </a:moveTo>
                  <a:cubicBezTo>
                    <a:pt x="153" y="0"/>
                    <a:pt x="153" y="0"/>
                    <a:pt x="153" y="0"/>
                  </a:cubicBezTo>
                  <a:cubicBezTo>
                    <a:pt x="153" y="0"/>
                    <a:pt x="153" y="0"/>
                    <a:pt x="153" y="0"/>
                  </a:cubicBezTo>
                  <a:moveTo>
                    <a:pt x="153" y="0"/>
                  </a:moveTo>
                  <a:cubicBezTo>
                    <a:pt x="153" y="0"/>
                    <a:pt x="153" y="0"/>
                    <a:pt x="153" y="0"/>
                  </a:cubicBezTo>
                  <a:cubicBezTo>
                    <a:pt x="153" y="0"/>
                    <a:pt x="153" y="0"/>
                    <a:pt x="153" y="0"/>
                  </a:cubicBezTo>
                  <a:moveTo>
                    <a:pt x="152" y="0"/>
                  </a:moveTo>
                  <a:cubicBezTo>
                    <a:pt x="152" y="0"/>
                    <a:pt x="153" y="0"/>
                    <a:pt x="153" y="0"/>
                  </a:cubicBezTo>
                  <a:cubicBezTo>
                    <a:pt x="153" y="0"/>
                    <a:pt x="152" y="0"/>
                    <a:pt x="152" y="0"/>
                  </a:cubicBezTo>
                  <a:moveTo>
                    <a:pt x="143" y="0"/>
                  </a:moveTo>
                  <a:cubicBezTo>
                    <a:pt x="143" y="0"/>
                    <a:pt x="142" y="0"/>
                    <a:pt x="142" y="0"/>
                  </a:cubicBezTo>
                  <a:cubicBezTo>
                    <a:pt x="143" y="0"/>
                    <a:pt x="143" y="0"/>
                    <a:pt x="143" y="0"/>
                  </a:cubicBezTo>
                  <a:moveTo>
                    <a:pt x="152" y="0"/>
                  </a:moveTo>
                  <a:cubicBezTo>
                    <a:pt x="152" y="0"/>
                    <a:pt x="152" y="0"/>
                    <a:pt x="152" y="0"/>
                  </a:cubicBezTo>
                  <a:cubicBezTo>
                    <a:pt x="152" y="0"/>
                    <a:pt x="152" y="0"/>
                    <a:pt x="152" y="0"/>
                  </a:cubicBezTo>
                  <a:moveTo>
                    <a:pt x="143" y="0"/>
                  </a:moveTo>
                  <a:cubicBezTo>
                    <a:pt x="143" y="0"/>
                    <a:pt x="143" y="0"/>
                    <a:pt x="143" y="0"/>
                  </a:cubicBezTo>
                  <a:cubicBezTo>
                    <a:pt x="143" y="0"/>
                    <a:pt x="143" y="0"/>
                    <a:pt x="143" y="0"/>
                  </a:cubicBezTo>
                  <a:moveTo>
                    <a:pt x="152" y="0"/>
                  </a:moveTo>
                  <a:cubicBezTo>
                    <a:pt x="152" y="0"/>
                    <a:pt x="152" y="0"/>
                    <a:pt x="152" y="0"/>
                  </a:cubicBezTo>
                  <a:cubicBezTo>
                    <a:pt x="152" y="0"/>
                    <a:pt x="152" y="0"/>
                    <a:pt x="152" y="0"/>
                  </a:cubicBezTo>
                  <a:moveTo>
                    <a:pt x="152" y="0"/>
                  </a:moveTo>
                  <a:cubicBezTo>
                    <a:pt x="152" y="0"/>
                    <a:pt x="152" y="0"/>
                    <a:pt x="152" y="0"/>
                  </a:cubicBezTo>
                  <a:cubicBezTo>
                    <a:pt x="152" y="0"/>
                    <a:pt x="152" y="0"/>
                    <a:pt x="152" y="0"/>
                  </a:cubicBezTo>
                  <a:moveTo>
                    <a:pt x="143" y="0"/>
                  </a:moveTo>
                  <a:cubicBezTo>
                    <a:pt x="143" y="0"/>
                    <a:pt x="143" y="0"/>
                    <a:pt x="143" y="0"/>
                  </a:cubicBezTo>
                  <a:cubicBezTo>
                    <a:pt x="143" y="0"/>
                    <a:pt x="143" y="0"/>
                    <a:pt x="143" y="0"/>
                  </a:cubicBezTo>
                  <a:moveTo>
                    <a:pt x="151" y="0"/>
                  </a:moveTo>
                  <a:cubicBezTo>
                    <a:pt x="152" y="0"/>
                    <a:pt x="152" y="0"/>
                    <a:pt x="152" y="0"/>
                  </a:cubicBezTo>
                  <a:cubicBezTo>
                    <a:pt x="152" y="0"/>
                    <a:pt x="152" y="0"/>
                    <a:pt x="151" y="0"/>
                  </a:cubicBezTo>
                  <a:moveTo>
                    <a:pt x="143" y="0"/>
                  </a:moveTo>
                  <a:cubicBezTo>
                    <a:pt x="143" y="0"/>
                    <a:pt x="143" y="0"/>
                    <a:pt x="143" y="0"/>
                  </a:cubicBezTo>
                  <a:cubicBezTo>
                    <a:pt x="143" y="0"/>
                    <a:pt x="143" y="0"/>
                    <a:pt x="143" y="0"/>
                  </a:cubicBezTo>
                  <a:moveTo>
                    <a:pt x="151" y="0"/>
                  </a:moveTo>
                  <a:cubicBezTo>
                    <a:pt x="151" y="0"/>
                    <a:pt x="151" y="0"/>
                    <a:pt x="151" y="0"/>
                  </a:cubicBezTo>
                  <a:cubicBezTo>
                    <a:pt x="151" y="0"/>
                    <a:pt x="151" y="0"/>
                    <a:pt x="151" y="0"/>
                  </a:cubicBezTo>
                  <a:moveTo>
                    <a:pt x="151" y="0"/>
                  </a:moveTo>
                  <a:cubicBezTo>
                    <a:pt x="151" y="0"/>
                    <a:pt x="151" y="0"/>
                    <a:pt x="151" y="0"/>
                  </a:cubicBezTo>
                  <a:cubicBezTo>
                    <a:pt x="151" y="0"/>
                    <a:pt x="151" y="0"/>
                    <a:pt x="151" y="0"/>
                  </a:cubicBezTo>
                  <a:moveTo>
                    <a:pt x="144" y="0"/>
                  </a:moveTo>
                  <a:cubicBezTo>
                    <a:pt x="144" y="0"/>
                    <a:pt x="144" y="0"/>
                    <a:pt x="144" y="0"/>
                  </a:cubicBezTo>
                  <a:cubicBezTo>
                    <a:pt x="144" y="0"/>
                    <a:pt x="144" y="0"/>
                    <a:pt x="144" y="0"/>
                  </a:cubicBezTo>
                  <a:moveTo>
                    <a:pt x="151" y="0"/>
                  </a:moveTo>
                  <a:cubicBezTo>
                    <a:pt x="151" y="0"/>
                    <a:pt x="151" y="0"/>
                    <a:pt x="151" y="0"/>
                  </a:cubicBezTo>
                  <a:cubicBezTo>
                    <a:pt x="151" y="0"/>
                    <a:pt x="151" y="0"/>
                    <a:pt x="151" y="0"/>
                  </a:cubicBezTo>
                  <a:moveTo>
                    <a:pt x="144" y="0"/>
                  </a:moveTo>
                  <a:cubicBezTo>
                    <a:pt x="144" y="0"/>
                    <a:pt x="144" y="0"/>
                    <a:pt x="144" y="0"/>
                  </a:cubicBezTo>
                  <a:cubicBezTo>
                    <a:pt x="144" y="0"/>
                    <a:pt x="144" y="0"/>
                    <a:pt x="144" y="0"/>
                  </a:cubicBezTo>
                  <a:moveTo>
                    <a:pt x="150" y="0"/>
                  </a:moveTo>
                  <a:cubicBezTo>
                    <a:pt x="151" y="0"/>
                    <a:pt x="151" y="0"/>
                    <a:pt x="151" y="0"/>
                  </a:cubicBezTo>
                  <a:cubicBezTo>
                    <a:pt x="151" y="0"/>
                    <a:pt x="151" y="0"/>
                    <a:pt x="150" y="0"/>
                  </a:cubicBezTo>
                  <a:moveTo>
                    <a:pt x="150" y="0"/>
                  </a:moveTo>
                  <a:cubicBezTo>
                    <a:pt x="150" y="0"/>
                    <a:pt x="150" y="0"/>
                    <a:pt x="150" y="0"/>
                  </a:cubicBezTo>
                  <a:cubicBezTo>
                    <a:pt x="150" y="0"/>
                    <a:pt x="150" y="0"/>
                    <a:pt x="150" y="0"/>
                  </a:cubicBezTo>
                  <a:moveTo>
                    <a:pt x="144" y="0"/>
                  </a:moveTo>
                  <a:cubicBezTo>
                    <a:pt x="144" y="0"/>
                    <a:pt x="144" y="0"/>
                    <a:pt x="144" y="0"/>
                  </a:cubicBezTo>
                  <a:cubicBezTo>
                    <a:pt x="144" y="0"/>
                    <a:pt x="144" y="0"/>
                    <a:pt x="144" y="0"/>
                  </a:cubicBezTo>
                  <a:moveTo>
                    <a:pt x="145" y="0"/>
                  </a:moveTo>
                  <a:cubicBezTo>
                    <a:pt x="145" y="0"/>
                    <a:pt x="145" y="0"/>
                    <a:pt x="145" y="0"/>
                  </a:cubicBezTo>
                  <a:cubicBezTo>
                    <a:pt x="145" y="0"/>
                    <a:pt x="145" y="0"/>
                    <a:pt x="145" y="0"/>
                  </a:cubicBezTo>
                  <a:moveTo>
                    <a:pt x="150" y="0"/>
                  </a:moveTo>
                  <a:cubicBezTo>
                    <a:pt x="150" y="0"/>
                    <a:pt x="150" y="0"/>
                    <a:pt x="150" y="0"/>
                  </a:cubicBezTo>
                  <a:cubicBezTo>
                    <a:pt x="150" y="0"/>
                    <a:pt x="150" y="0"/>
                    <a:pt x="150" y="0"/>
                  </a:cubicBezTo>
                  <a:moveTo>
                    <a:pt x="145" y="0"/>
                  </a:moveTo>
                  <a:cubicBezTo>
                    <a:pt x="145" y="0"/>
                    <a:pt x="145" y="0"/>
                    <a:pt x="145" y="0"/>
                  </a:cubicBezTo>
                  <a:cubicBezTo>
                    <a:pt x="145" y="0"/>
                    <a:pt x="145" y="0"/>
                    <a:pt x="145" y="0"/>
                  </a:cubicBezTo>
                  <a:moveTo>
                    <a:pt x="150" y="0"/>
                  </a:moveTo>
                  <a:cubicBezTo>
                    <a:pt x="150" y="0"/>
                    <a:pt x="150" y="0"/>
                    <a:pt x="150" y="0"/>
                  </a:cubicBezTo>
                  <a:cubicBezTo>
                    <a:pt x="150" y="0"/>
                    <a:pt x="150" y="0"/>
                    <a:pt x="150" y="0"/>
                  </a:cubicBezTo>
                  <a:moveTo>
                    <a:pt x="150" y="0"/>
                  </a:moveTo>
                  <a:cubicBezTo>
                    <a:pt x="150" y="0"/>
                    <a:pt x="150" y="0"/>
                    <a:pt x="150" y="0"/>
                  </a:cubicBezTo>
                  <a:cubicBezTo>
                    <a:pt x="150" y="0"/>
                    <a:pt x="150" y="0"/>
                    <a:pt x="150" y="0"/>
                  </a:cubicBezTo>
                  <a:moveTo>
                    <a:pt x="145" y="0"/>
                  </a:moveTo>
                  <a:cubicBezTo>
                    <a:pt x="145" y="0"/>
                    <a:pt x="145" y="0"/>
                    <a:pt x="145" y="0"/>
                  </a:cubicBezTo>
                  <a:cubicBezTo>
                    <a:pt x="145" y="0"/>
                    <a:pt x="145" y="0"/>
                    <a:pt x="145" y="0"/>
                  </a:cubicBezTo>
                  <a:moveTo>
                    <a:pt x="145" y="0"/>
                  </a:moveTo>
                  <a:cubicBezTo>
                    <a:pt x="145" y="0"/>
                    <a:pt x="145" y="0"/>
                    <a:pt x="145" y="0"/>
                  </a:cubicBezTo>
                  <a:cubicBezTo>
                    <a:pt x="145" y="0"/>
                    <a:pt x="145" y="0"/>
                    <a:pt x="145" y="0"/>
                  </a:cubicBezTo>
                  <a:moveTo>
                    <a:pt x="149" y="0"/>
                  </a:moveTo>
                  <a:cubicBezTo>
                    <a:pt x="149" y="0"/>
                    <a:pt x="149" y="0"/>
                    <a:pt x="149" y="0"/>
                  </a:cubicBezTo>
                  <a:cubicBezTo>
                    <a:pt x="149" y="0"/>
                    <a:pt x="149" y="0"/>
                    <a:pt x="149" y="0"/>
                  </a:cubicBezTo>
                  <a:moveTo>
                    <a:pt x="146" y="0"/>
                  </a:moveTo>
                  <a:cubicBezTo>
                    <a:pt x="146" y="0"/>
                    <a:pt x="146" y="0"/>
                    <a:pt x="145" y="0"/>
                  </a:cubicBezTo>
                  <a:cubicBezTo>
                    <a:pt x="146" y="0"/>
                    <a:pt x="146" y="0"/>
                    <a:pt x="146" y="0"/>
                  </a:cubicBezTo>
                  <a:moveTo>
                    <a:pt x="149" y="0"/>
                  </a:moveTo>
                  <a:cubicBezTo>
                    <a:pt x="149" y="0"/>
                    <a:pt x="149" y="0"/>
                    <a:pt x="149" y="0"/>
                  </a:cubicBezTo>
                  <a:cubicBezTo>
                    <a:pt x="149" y="0"/>
                    <a:pt x="149" y="0"/>
                    <a:pt x="149" y="0"/>
                  </a:cubicBezTo>
                  <a:moveTo>
                    <a:pt x="149" y="0"/>
                  </a:moveTo>
                  <a:cubicBezTo>
                    <a:pt x="149" y="0"/>
                    <a:pt x="149" y="0"/>
                    <a:pt x="149" y="0"/>
                  </a:cubicBezTo>
                  <a:cubicBezTo>
                    <a:pt x="149" y="0"/>
                    <a:pt x="149" y="0"/>
                    <a:pt x="149" y="0"/>
                  </a:cubicBezTo>
                  <a:moveTo>
                    <a:pt x="146" y="0"/>
                  </a:moveTo>
                  <a:cubicBezTo>
                    <a:pt x="146" y="0"/>
                    <a:pt x="146" y="0"/>
                    <a:pt x="146" y="0"/>
                  </a:cubicBezTo>
                  <a:cubicBezTo>
                    <a:pt x="146" y="0"/>
                    <a:pt x="146" y="0"/>
                    <a:pt x="146" y="0"/>
                  </a:cubicBezTo>
                  <a:moveTo>
                    <a:pt x="146" y="0"/>
                  </a:moveTo>
                  <a:cubicBezTo>
                    <a:pt x="146" y="0"/>
                    <a:pt x="146" y="0"/>
                    <a:pt x="146" y="0"/>
                  </a:cubicBezTo>
                  <a:cubicBezTo>
                    <a:pt x="146" y="0"/>
                    <a:pt x="146" y="0"/>
                    <a:pt x="146" y="0"/>
                  </a:cubicBezTo>
                  <a:moveTo>
                    <a:pt x="149" y="0"/>
                  </a:moveTo>
                  <a:cubicBezTo>
                    <a:pt x="149" y="0"/>
                    <a:pt x="149" y="0"/>
                    <a:pt x="149" y="0"/>
                  </a:cubicBezTo>
                  <a:cubicBezTo>
                    <a:pt x="149" y="0"/>
                    <a:pt x="149" y="0"/>
                    <a:pt x="149" y="0"/>
                  </a:cubicBezTo>
                  <a:moveTo>
                    <a:pt x="146" y="0"/>
                  </a:moveTo>
                  <a:cubicBezTo>
                    <a:pt x="146" y="0"/>
                    <a:pt x="146" y="0"/>
                    <a:pt x="146" y="0"/>
                  </a:cubicBezTo>
                  <a:cubicBezTo>
                    <a:pt x="146" y="0"/>
                    <a:pt x="146" y="0"/>
                    <a:pt x="146" y="0"/>
                  </a:cubicBezTo>
                  <a:moveTo>
                    <a:pt x="148" y="0"/>
                  </a:moveTo>
                  <a:cubicBezTo>
                    <a:pt x="148" y="0"/>
                    <a:pt x="148" y="0"/>
                    <a:pt x="149" y="0"/>
                  </a:cubicBezTo>
                  <a:cubicBezTo>
                    <a:pt x="148" y="0"/>
                    <a:pt x="148" y="0"/>
                    <a:pt x="148" y="0"/>
                  </a:cubicBezTo>
                  <a:moveTo>
                    <a:pt x="148" y="0"/>
                  </a:moveTo>
                  <a:cubicBezTo>
                    <a:pt x="148" y="0"/>
                    <a:pt x="148" y="0"/>
                    <a:pt x="148" y="0"/>
                  </a:cubicBezTo>
                  <a:cubicBezTo>
                    <a:pt x="148" y="0"/>
                    <a:pt x="148" y="0"/>
                    <a:pt x="148" y="0"/>
                  </a:cubicBezTo>
                  <a:moveTo>
                    <a:pt x="147" y="0"/>
                  </a:moveTo>
                  <a:cubicBezTo>
                    <a:pt x="147" y="0"/>
                    <a:pt x="147" y="0"/>
                    <a:pt x="146" y="0"/>
                  </a:cubicBezTo>
                  <a:cubicBezTo>
                    <a:pt x="147" y="0"/>
                    <a:pt x="147" y="0"/>
                    <a:pt x="147" y="0"/>
                  </a:cubicBezTo>
                  <a:moveTo>
                    <a:pt x="147" y="0"/>
                  </a:moveTo>
                  <a:cubicBezTo>
                    <a:pt x="147" y="0"/>
                    <a:pt x="147" y="0"/>
                    <a:pt x="147" y="0"/>
                  </a:cubicBezTo>
                  <a:cubicBezTo>
                    <a:pt x="147" y="0"/>
                    <a:pt x="147" y="0"/>
                    <a:pt x="147" y="0"/>
                  </a:cubicBezTo>
                  <a:moveTo>
                    <a:pt x="148" y="0"/>
                  </a:moveTo>
                  <a:cubicBezTo>
                    <a:pt x="148" y="0"/>
                    <a:pt x="148" y="0"/>
                    <a:pt x="148" y="0"/>
                  </a:cubicBezTo>
                  <a:cubicBezTo>
                    <a:pt x="148" y="0"/>
                    <a:pt x="148" y="0"/>
                    <a:pt x="148" y="0"/>
                  </a:cubicBezTo>
                  <a:moveTo>
                    <a:pt x="147" y="0"/>
                  </a:moveTo>
                  <a:cubicBezTo>
                    <a:pt x="147" y="0"/>
                    <a:pt x="147" y="0"/>
                    <a:pt x="147" y="0"/>
                  </a:cubicBezTo>
                  <a:cubicBezTo>
                    <a:pt x="147" y="0"/>
                    <a:pt x="147" y="0"/>
                    <a:pt x="147" y="0"/>
                  </a:cubicBezTo>
                  <a:moveTo>
                    <a:pt x="148" y="0"/>
                  </a:moveTo>
                  <a:cubicBezTo>
                    <a:pt x="148" y="0"/>
                    <a:pt x="148" y="0"/>
                    <a:pt x="148" y="0"/>
                  </a:cubicBezTo>
                  <a:cubicBezTo>
                    <a:pt x="148" y="0"/>
                    <a:pt x="148" y="0"/>
                    <a:pt x="148" y="0"/>
                  </a:cubicBezTo>
                  <a:moveTo>
                    <a:pt x="147" y="0"/>
                  </a:moveTo>
                  <a:cubicBezTo>
                    <a:pt x="147" y="0"/>
                    <a:pt x="147" y="0"/>
                    <a:pt x="147" y="0"/>
                  </a:cubicBezTo>
                  <a:cubicBezTo>
                    <a:pt x="147" y="0"/>
                    <a:pt x="147" y="0"/>
                    <a:pt x="147" y="0"/>
                  </a:cubicBezTo>
                  <a:cubicBezTo>
                    <a:pt x="147" y="0"/>
                    <a:pt x="148" y="0"/>
                    <a:pt x="148" y="0"/>
                  </a:cubicBezTo>
                  <a:cubicBezTo>
                    <a:pt x="148" y="0"/>
                    <a:pt x="147" y="0"/>
                    <a:pt x="147" y="0"/>
                  </a:cubicBezTo>
                </a:path>
              </a:pathLst>
            </a:custGeom>
            <a:solidFill>
              <a:srgbClr val="B0BB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65" name="Freeform 54"/>
            <p:cNvSpPr/>
            <p:nvPr/>
          </p:nvSpPr>
          <p:spPr bwMode="auto">
            <a:xfrm>
              <a:off x="4784724" y="3032323"/>
              <a:ext cx="1311274" cy="1317626"/>
            </a:xfrm>
            <a:custGeom>
              <a:avLst/>
              <a:gdLst>
                <a:gd name="T0" fmla="*/ 147 w 269"/>
                <a:gd name="T1" fmla="*/ 0 h 270"/>
                <a:gd name="T2" fmla="*/ 146 w 269"/>
                <a:gd name="T3" fmla="*/ 0 h 270"/>
                <a:gd name="T4" fmla="*/ 146 w 269"/>
                <a:gd name="T5" fmla="*/ 0 h 270"/>
                <a:gd name="T6" fmla="*/ 145 w 269"/>
                <a:gd name="T7" fmla="*/ 0 h 270"/>
                <a:gd name="T8" fmla="*/ 145 w 269"/>
                <a:gd name="T9" fmla="*/ 0 h 270"/>
                <a:gd name="T10" fmla="*/ 145 w 269"/>
                <a:gd name="T11" fmla="*/ 0 h 270"/>
                <a:gd name="T12" fmla="*/ 144 w 269"/>
                <a:gd name="T13" fmla="*/ 0 h 270"/>
                <a:gd name="T14" fmla="*/ 143 w 269"/>
                <a:gd name="T15" fmla="*/ 0 h 270"/>
                <a:gd name="T16" fmla="*/ 143 w 269"/>
                <a:gd name="T17" fmla="*/ 0 h 270"/>
                <a:gd name="T18" fmla="*/ 112 w 269"/>
                <a:gd name="T19" fmla="*/ 5 h 270"/>
                <a:gd name="T20" fmla="*/ 4 w 269"/>
                <a:gd name="T21" fmla="*/ 113 h 270"/>
                <a:gd name="T22" fmla="*/ 0 w 269"/>
                <a:gd name="T23" fmla="*/ 143 h 270"/>
                <a:gd name="T24" fmla="*/ 0 w 269"/>
                <a:gd name="T25" fmla="*/ 144 h 270"/>
                <a:gd name="T26" fmla="*/ 0 w 269"/>
                <a:gd name="T27" fmla="*/ 145 h 270"/>
                <a:gd name="T28" fmla="*/ 0 w 269"/>
                <a:gd name="T29" fmla="*/ 145 h 270"/>
                <a:gd name="T30" fmla="*/ 0 w 269"/>
                <a:gd name="T31" fmla="*/ 146 h 270"/>
                <a:gd name="T32" fmla="*/ 0 w 269"/>
                <a:gd name="T33" fmla="*/ 146 h 270"/>
                <a:gd name="T34" fmla="*/ 0 w 269"/>
                <a:gd name="T35" fmla="*/ 147 h 270"/>
                <a:gd name="T36" fmla="*/ 0 w 269"/>
                <a:gd name="T37" fmla="*/ 147 h 270"/>
                <a:gd name="T38" fmla="*/ 0 w 269"/>
                <a:gd name="T39" fmla="*/ 148 h 270"/>
                <a:gd name="T40" fmla="*/ 0 w 269"/>
                <a:gd name="T41" fmla="*/ 148 h 270"/>
                <a:gd name="T42" fmla="*/ 0 w 269"/>
                <a:gd name="T43" fmla="*/ 149 h 270"/>
                <a:gd name="T44" fmla="*/ 0 w 269"/>
                <a:gd name="T45" fmla="*/ 149 h 270"/>
                <a:gd name="T46" fmla="*/ 0 w 269"/>
                <a:gd name="T47" fmla="*/ 150 h 270"/>
                <a:gd name="T48" fmla="*/ 0 w 269"/>
                <a:gd name="T49" fmla="*/ 150 h 270"/>
                <a:gd name="T50" fmla="*/ 0 w 269"/>
                <a:gd name="T51" fmla="*/ 151 h 270"/>
                <a:gd name="T52" fmla="*/ 0 w 269"/>
                <a:gd name="T53" fmla="*/ 151 h 270"/>
                <a:gd name="T54" fmla="*/ 0 w 269"/>
                <a:gd name="T55" fmla="*/ 152 h 270"/>
                <a:gd name="T56" fmla="*/ 0 w 269"/>
                <a:gd name="T57" fmla="*/ 152 h 270"/>
                <a:gd name="T58" fmla="*/ 0 w 269"/>
                <a:gd name="T59" fmla="*/ 153 h 270"/>
                <a:gd name="T60" fmla="*/ 0 w 269"/>
                <a:gd name="T61" fmla="*/ 153 h 270"/>
                <a:gd name="T62" fmla="*/ 0 w 269"/>
                <a:gd name="T63" fmla="*/ 153 h 270"/>
                <a:gd name="T64" fmla="*/ 0 w 269"/>
                <a:gd name="T65" fmla="*/ 154 h 270"/>
                <a:gd name="T66" fmla="*/ 0 w 269"/>
                <a:gd name="T67" fmla="*/ 154 h 270"/>
                <a:gd name="T68" fmla="*/ 0 w 269"/>
                <a:gd name="T69" fmla="*/ 155 h 270"/>
                <a:gd name="T70" fmla="*/ 0 w 269"/>
                <a:gd name="T71" fmla="*/ 155 h 270"/>
                <a:gd name="T72" fmla="*/ 0 w 269"/>
                <a:gd name="T73" fmla="*/ 156 h 270"/>
                <a:gd name="T74" fmla="*/ 0 w 269"/>
                <a:gd name="T75" fmla="*/ 156 h 270"/>
                <a:gd name="T76" fmla="*/ 38 w 269"/>
                <a:gd name="T77" fmla="*/ 187 h 270"/>
                <a:gd name="T78" fmla="*/ 156 w 269"/>
                <a:gd name="T79" fmla="*/ 0 h 270"/>
                <a:gd name="T80" fmla="*/ 155 w 269"/>
                <a:gd name="T81" fmla="*/ 0 h 270"/>
                <a:gd name="T82" fmla="*/ 155 w 269"/>
                <a:gd name="T83" fmla="*/ 0 h 270"/>
                <a:gd name="T84" fmla="*/ 154 w 269"/>
                <a:gd name="T85" fmla="*/ 0 h 270"/>
                <a:gd name="T86" fmla="*/ 154 w 269"/>
                <a:gd name="T87" fmla="*/ 0 h 270"/>
                <a:gd name="T88" fmla="*/ 153 w 269"/>
                <a:gd name="T89" fmla="*/ 0 h 270"/>
                <a:gd name="T90" fmla="*/ 153 w 269"/>
                <a:gd name="T91" fmla="*/ 0 h 270"/>
                <a:gd name="T92" fmla="*/ 152 w 269"/>
                <a:gd name="T93" fmla="*/ 0 h 270"/>
                <a:gd name="T94" fmla="*/ 152 w 269"/>
                <a:gd name="T95" fmla="*/ 0 h 270"/>
                <a:gd name="T96" fmla="*/ 151 w 269"/>
                <a:gd name="T97" fmla="*/ 0 h 270"/>
                <a:gd name="T98" fmla="*/ 151 w 269"/>
                <a:gd name="T99" fmla="*/ 0 h 270"/>
                <a:gd name="T100" fmla="*/ 150 w 269"/>
                <a:gd name="T101" fmla="*/ 0 h 270"/>
                <a:gd name="T102" fmla="*/ 150 w 269"/>
                <a:gd name="T103" fmla="*/ 0 h 270"/>
                <a:gd name="T104" fmla="*/ 149 w 269"/>
                <a:gd name="T105" fmla="*/ 0 h 270"/>
                <a:gd name="T106" fmla="*/ 149 w 269"/>
                <a:gd name="T107" fmla="*/ 0 h 270"/>
                <a:gd name="T108" fmla="*/ 148 w 269"/>
                <a:gd name="T109" fmla="*/ 0 h 270"/>
                <a:gd name="T110" fmla="*/ 148 w 269"/>
                <a:gd name="T111" fmla="*/ 0 h 270"/>
                <a:gd name="T112" fmla="*/ 147 w 269"/>
                <a:gd name="T113" fmla="*/ 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69" h="270">
                  <a:moveTo>
                    <a:pt x="147" y="0"/>
                  </a:moveTo>
                  <a:cubicBezTo>
                    <a:pt x="147" y="0"/>
                    <a:pt x="147" y="0"/>
                    <a:pt x="147" y="0"/>
                  </a:cubicBezTo>
                  <a:cubicBezTo>
                    <a:pt x="147" y="0"/>
                    <a:pt x="147" y="0"/>
                    <a:pt x="147" y="0"/>
                  </a:cubicBezTo>
                  <a:cubicBezTo>
                    <a:pt x="147" y="0"/>
                    <a:pt x="147" y="0"/>
                    <a:pt x="147" y="0"/>
                  </a:cubicBezTo>
                  <a:cubicBezTo>
                    <a:pt x="147" y="0"/>
                    <a:pt x="147" y="0"/>
                    <a:pt x="147" y="0"/>
                  </a:cubicBezTo>
                  <a:cubicBezTo>
                    <a:pt x="147" y="0"/>
                    <a:pt x="147" y="0"/>
                    <a:pt x="147" y="0"/>
                  </a:cubicBezTo>
                  <a:cubicBezTo>
                    <a:pt x="147" y="0"/>
                    <a:pt x="147" y="0"/>
                    <a:pt x="147" y="0"/>
                  </a:cubicBezTo>
                  <a:cubicBezTo>
                    <a:pt x="147" y="0"/>
                    <a:pt x="147" y="0"/>
                    <a:pt x="146" y="0"/>
                  </a:cubicBezTo>
                  <a:cubicBezTo>
                    <a:pt x="146" y="0"/>
                    <a:pt x="146" y="0"/>
                    <a:pt x="146" y="0"/>
                  </a:cubicBezTo>
                  <a:cubicBezTo>
                    <a:pt x="146" y="0"/>
                    <a:pt x="146" y="0"/>
                    <a:pt x="146" y="0"/>
                  </a:cubicBezTo>
                  <a:cubicBezTo>
                    <a:pt x="146" y="0"/>
                    <a:pt x="146" y="0"/>
                    <a:pt x="146" y="0"/>
                  </a:cubicBezTo>
                  <a:cubicBezTo>
                    <a:pt x="146" y="0"/>
                    <a:pt x="146" y="0"/>
                    <a:pt x="146" y="0"/>
                  </a:cubicBezTo>
                  <a:cubicBezTo>
                    <a:pt x="146" y="0"/>
                    <a:pt x="146" y="0"/>
                    <a:pt x="146" y="0"/>
                  </a:cubicBezTo>
                  <a:cubicBezTo>
                    <a:pt x="146" y="0"/>
                    <a:pt x="146" y="0"/>
                    <a:pt x="146" y="0"/>
                  </a:cubicBezTo>
                  <a:cubicBezTo>
                    <a:pt x="146" y="0"/>
                    <a:pt x="146" y="0"/>
                    <a:pt x="146" y="0"/>
                  </a:cubicBezTo>
                  <a:cubicBezTo>
                    <a:pt x="146" y="0"/>
                    <a:pt x="146" y="0"/>
                    <a:pt x="145" y="0"/>
                  </a:cubicBezTo>
                  <a:cubicBezTo>
                    <a:pt x="145" y="0"/>
                    <a:pt x="145" y="0"/>
                    <a:pt x="145" y="0"/>
                  </a:cubicBezTo>
                  <a:cubicBezTo>
                    <a:pt x="145" y="0"/>
                    <a:pt x="145" y="0"/>
                    <a:pt x="145" y="0"/>
                  </a:cubicBezTo>
                  <a:cubicBezTo>
                    <a:pt x="145" y="0"/>
                    <a:pt x="145" y="0"/>
                    <a:pt x="145" y="0"/>
                  </a:cubicBezTo>
                  <a:cubicBezTo>
                    <a:pt x="145" y="0"/>
                    <a:pt x="145" y="0"/>
                    <a:pt x="145" y="0"/>
                  </a:cubicBezTo>
                  <a:cubicBezTo>
                    <a:pt x="145" y="0"/>
                    <a:pt x="145" y="0"/>
                    <a:pt x="145" y="0"/>
                  </a:cubicBezTo>
                  <a:cubicBezTo>
                    <a:pt x="145" y="0"/>
                    <a:pt x="145" y="0"/>
                    <a:pt x="145" y="0"/>
                  </a:cubicBezTo>
                  <a:cubicBezTo>
                    <a:pt x="145" y="0"/>
                    <a:pt x="145" y="0"/>
                    <a:pt x="145" y="0"/>
                  </a:cubicBezTo>
                  <a:cubicBezTo>
                    <a:pt x="145" y="0"/>
                    <a:pt x="145" y="0"/>
                    <a:pt x="145" y="0"/>
                  </a:cubicBezTo>
                  <a:cubicBezTo>
                    <a:pt x="145" y="0"/>
                    <a:pt x="145" y="0"/>
                    <a:pt x="144" y="0"/>
                  </a:cubicBezTo>
                  <a:cubicBezTo>
                    <a:pt x="144" y="0"/>
                    <a:pt x="144" y="0"/>
                    <a:pt x="144" y="0"/>
                  </a:cubicBezTo>
                  <a:cubicBezTo>
                    <a:pt x="144" y="0"/>
                    <a:pt x="144" y="0"/>
                    <a:pt x="144" y="0"/>
                  </a:cubicBezTo>
                  <a:cubicBezTo>
                    <a:pt x="144" y="0"/>
                    <a:pt x="144" y="0"/>
                    <a:pt x="144" y="0"/>
                  </a:cubicBezTo>
                  <a:cubicBezTo>
                    <a:pt x="144" y="0"/>
                    <a:pt x="144" y="0"/>
                    <a:pt x="144" y="0"/>
                  </a:cubicBezTo>
                  <a:cubicBezTo>
                    <a:pt x="144" y="0"/>
                    <a:pt x="144" y="0"/>
                    <a:pt x="144" y="0"/>
                  </a:cubicBezTo>
                  <a:cubicBezTo>
                    <a:pt x="144" y="0"/>
                    <a:pt x="144" y="0"/>
                    <a:pt x="143" y="0"/>
                  </a:cubicBezTo>
                  <a:cubicBezTo>
                    <a:pt x="143" y="0"/>
                    <a:pt x="143" y="0"/>
                    <a:pt x="143" y="0"/>
                  </a:cubicBezTo>
                  <a:cubicBezTo>
                    <a:pt x="143" y="0"/>
                    <a:pt x="143" y="0"/>
                    <a:pt x="143" y="0"/>
                  </a:cubicBezTo>
                  <a:cubicBezTo>
                    <a:pt x="143" y="0"/>
                    <a:pt x="143" y="0"/>
                    <a:pt x="143" y="0"/>
                  </a:cubicBezTo>
                  <a:cubicBezTo>
                    <a:pt x="143" y="0"/>
                    <a:pt x="143" y="0"/>
                    <a:pt x="143" y="0"/>
                  </a:cubicBezTo>
                  <a:cubicBezTo>
                    <a:pt x="143" y="0"/>
                    <a:pt x="143" y="0"/>
                    <a:pt x="143" y="0"/>
                  </a:cubicBezTo>
                  <a:cubicBezTo>
                    <a:pt x="143" y="0"/>
                    <a:pt x="143" y="0"/>
                    <a:pt x="143" y="0"/>
                  </a:cubicBezTo>
                  <a:cubicBezTo>
                    <a:pt x="143" y="0"/>
                    <a:pt x="143" y="0"/>
                    <a:pt x="142" y="0"/>
                  </a:cubicBezTo>
                  <a:cubicBezTo>
                    <a:pt x="132" y="1"/>
                    <a:pt x="122" y="2"/>
                    <a:pt x="112" y="5"/>
                  </a:cubicBezTo>
                  <a:cubicBezTo>
                    <a:pt x="112" y="5"/>
                    <a:pt x="112" y="5"/>
                    <a:pt x="112" y="5"/>
                  </a:cubicBezTo>
                  <a:cubicBezTo>
                    <a:pt x="95" y="9"/>
                    <a:pt x="78" y="16"/>
                    <a:pt x="64" y="26"/>
                  </a:cubicBezTo>
                  <a:cubicBezTo>
                    <a:pt x="53" y="40"/>
                    <a:pt x="40" y="53"/>
                    <a:pt x="25" y="65"/>
                  </a:cubicBezTo>
                  <a:cubicBezTo>
                    <a:pt x="16" y="79"/>
                    <a:pt x="8" y="95"/>
                    <a:pt x="4" y="113"/>
                  </a:cubicBezTo>
                  <a:cubicBezTo>
                    <a:pt x="4" y="113"/>
                    <a:pt x="4" y="113"/>
                    <a:pt x="4" y="113"/>
                  </a:cubicBezTo>
                  <a:cubicBezTo>
                    <a:pt x="1" y="122"/>
                    <a:pt x="0" y="133"/>
                    <a:pt x="0" y="143"/>
                  </a:cubicBezTo>
                  <a:cubicBezTo>
                    <a:pt x="0" y="143"/>
                    <a:pt x="0" y="143"/>
                    <a:pt x="0" y="143"/>
                  </a:cubicBezTo>
                  <a:cubicBezTo>
                    <a:pt x="0" y="143"/>
                    <a:pt x="0" y="143"/>
                    <a:pt x="0" y="143"/>
                  </a:cubicBezTo>
                  <a:cubicBezTo>
                    <a:pt x="0" y="143"/>
                    <a:pt x="0" y="143"/>
                    <a:pt x="0" y="143"/>
                  </a:cubicBezTo>
                  <a:cubicBezTo>
                    <a:pt x="0" y="144"/>
                    <a:pt x="0" y="144"/>
                    <a:pt x="0" y="144"/>
                  </a:cubicBezTo>
                  <a:cubicBezTo>
                    <a:pt x="0" y="144"/>
                    <a:pt x="0" y="144"/>
                    <a:pt x="0" y="144"/>
                  </a:cubicBezTo>
                  <a:cubicBezTo>
                    <a:pt x="0" y="144"/>
                    <a:pt x="0" y="144"/>
                    <a:pt x="0" y="144"/>
                  </a:cubicBezTo>
                  <a:cubicBezTo>
                    <a:pt x="0" y="144"/>
                    <a:pt x="0" y="144"/>
                    <a:pt x="0" y="144"/>
                  </a:cubicBezTo>
                  <a:cubicBezTo>
                    <a:pt x="0" y="144"/>
                    <a:pt x="0" y="144"/>
                    <a:pt x="0" y="145"/>
                  </a:cubicBezTo>
                  <a:cubicBezTo>
                    <a:pt x="0" y="145"/>
                    <a:pt x="0" y="145"/>
                    <a:pt x="0" y="145"/>
                  </a:cubicBezTo>
                  <a:cubicBezTo>
                    <a:pt x="0" y="145"/>
                    <a:pt x="0" y="145"/>
                    <a:pt x="0" y="145"/>
                  </a:cubicBezTo>
                  <a:cubicBezTo>
                    <a:pt x="0" y="145"/>
                    <a:pt x="0" y="145"/>
                    <a:pt x="0" y="145"/>
                  </a:cubicBezTo>
                  <a:cubicBezTo>
                    <a:pt x="0" y="145"/>
                    <a:pt x="0" y="145"/>
                    <a:pt x="0" y="145"/>
                  </a:cubicBezTo>
                  <a:cubicBezTo>
                    <a:pt x="0" y="145"/>
                    <a:pt x="0" y="145"/>
                    <a:pt x="0" y="145"/>
                  </a:cubicBezTo>
                  <a:cubicBezTo>
                    <a:pt x="0" y="145"/>
                    <a:pt x="0" y="145"/>
                    <a:pt x="0" y="145"/>
                  </a:cubicBezTo>
                  <a:cubicBezTo>
                    <a:pt x="0" y="145"/>
                    <a:pt x="0" y="145"/>
                    <a:pt x="0" y="145"/>
                  </a:cubicBezTo>
                  <a:cubicBezTo>
                    <a:pt x="0" y="145"/>
                    <a:pt x="0" y="145"/>
                    <a:pt x="0" y="145"/>
                  </a:cubicBezTo>
                  <a:cubicBezTo>
                    <a:pt x="0" y="146"/>
                    <a:pt x="0" y="146"/>
                    <a:pt x="0" y="146"/>
                  </a:cubicBezTo>
                  <a:cubicBezTo>
                    <a:pt x="0" y="146"/>
                    <a:pt x="0" y="146"/>
                    <a:pt x="0" y="146"/>
                  </a:cubicBezTo>
                  <a:cubicBezTo>
                    <a:pt x="0" y="146"/>
                    <a:pt x="0" y="146"/>
                    <a:pt x="0" y="146"/>
                  </a:cubicBezTo>
                  <a:cubicBezTo>
                    <a:pt x="0" y="146"/>
                    <a:pt x="0" y="146"/>
                    <a:pt x="0" y="146"/>
                  </a:cubicBezTo>
                  <a:cubicBezTo>
                    <a:pt x="0" y="146"/>
                    <a:pt x="0" y="146"/>
                    <a:pt x="0" y="146"/>
                  </a:cubicBezTo>
                  <a:cubicBezTo>
                    <a:pt x="0" y="146"/>
                    <a:pt x="0" y="146"/>
                    <a:pt x="0" y="146"/>
                  </a:cubicBezTo>
                  <a:cubicBezTo>
                    <a:pt x="0" y="146"/>
                    <a:pt x="0" y="146"/>
                    <a:pt x="0" y="146"/>
                  </a:cubicBezTo>
                  <a:cubicBezTo>
                    <a:pt x="0" y="146"/>
                    <a:pt x="0" y="146"/>
                    <a:pt x="0" y="146"/>
                  </a:cubicBezTo>
                  <a:cubicBezTo>
                    <a:pt x="0" y="146"/>
                    <a:pt x="0" y="147"/>
                    <a:pt x="0" y="147"/>
                  </a:cubicBezTo>
                  <a:cubicBezTo>
                    <a:pt x="0" y="147"/>
                    <a:pt x="0" y="147"/>
                    <a:pt x="0" y="147"/>
                  </a:cubicBezTo>
                  <a:cubicBezTo>
                    <a:pt x="0" y="147"/>
                    <a:pt x="0" y="147"/>
                    <a:pt x="0" y="147"/>
                  </a:cubicBezTo>
                  <a:cubicBezTo>
                    <a:pt x="0" y="147"/>
                    <a:pt x="0" y="147"/>
                    <a:pt x="0" y="147"/>
                  </a:cubicBezTo>
                  <a:cubicBezTo>
                    <a:pt x="0" y="147"/>
                    <a:pt x="0" y="147"/>
                    <a:pt x="0" y="147"/>
                  </a:cubicBezTo>
                  <a:cubicBezTo>
                    <a:pt x="0" y="147"/>
                    <a:pt x="0" y="147"/>
                    <a:pt x="0" y="147"/>
                  </a:cubicBezTo>
                  <a:cubicBezTo>
                    <a:pt x="0" y="147"/>
                    <a:pt x="0" y="147"/>
                    <a:pt x="0" y="147"/>
                  </a:cubicBezTo>
                  <a:cubicBezTo>
                    <a:pt x="0" y="147"/>
                    <a:pt x="0" y="147"/>
                    <a:pt x="0" y="147"/>
                  </a:cubicBezTo>
                  <a:cubicBezTo>
                    <a:pt x="0" y="147"/>
                    <a:pt x="0" y="147"/>
                    <a:pt x="0" y="148"/>
                  </a:cubicBezTo>
                  <a:cubicBezTo>
                    <a:pt x="0" y="148"/>
                    <a:pt x="0" y="148"/>
                    <a:pt x="0" y="148"/>
                  </a:cubicBezTo>
                  <a:cubicBezTo>
                    <a:pt x="0" y="148"/>
                    <a:pt x="0" y="148"/>
                    <a:pt x="0" y="148"/>
                  </a:cubicBezTo>
                  <a:cubicBezTo>
                    <a:pt x="0" y="148"/>
                    <a:pt x="0" y="148"/>
                    <a:pt x="0" y="148"/>
                  </a:cubicBezTo>
                  <a:cubicBezTo>
                    <a:pt x="0" y="148"/>
                    <a:pt x="0" y="148"/>
                    <a:pt x="0" y="148"/>
                  </a:cubicBezTo>
                  <a:cubicBezTo>
                    <a:pt x="0" y="148"/>
                    <a:pt x="0" y="148"/>
                    <a:pt x="0" y="148"/>
                  </a:cubicBezTo>
                  <a:cubicBezTo>
                    <a:pt x="0" y="148"/>
                    <a:pt x="0" y="148"/>
                    <a:pt x="0" y="148"/>
                  </a:cubicBezTo>
                  <a:cubicBezTo>
                    <a:pt x="0" y="148"/>
                    <a:pt x="0" y="148"/>
                    <a:pt x="0" y="148"/>
                  </a:cubicBezTo>
                  <a:cubicBezTo>
                    <a:pt x="0" y="148"/>
                    <a:pt x="0" y="148"/>
                    <a:pt x="0" y="149"/>
                  </a:cubicBezTo>
                  <a:cubicBezTo>
                    <a:pt x="0" y="149"/>
                    <a:pt x="0" y="149"/>
                    <a:pt x="0" y="149"/>
                  </a:cubicBezTo>
                  <a:cubicBezTo>
                    <a:pt x="0" y="149"/>
                    <a:pt x="0" y="149"/>
                    <a:pt x="0" y="149"/>
                  </a:cubicBezTo>
                  <a:cubicBezTo>
                    <a:pt x="0" y="149"/>
                    <a:pt x="0" y="149"/>
                    <a:pt x="0" y="149"/>
                  </a:cubicBezTo>
                  <a:cubicBezTo>
                    <a:pt x="0" y="149"/>
                    <a:pt x="0" y="149"/>
                    <a:pt x="0" y="149"/>
                  </a:cubicBezTo>
                  <a:cubicBezTo>
                    <a:pt x="0" y="149"/>
                    <a:pt x="0" y="149"/>
                    <a:pt x="0" y="149"/>
                  </a:cubicBezTo>
                  <a:cubicBezTo>
                    <a:pt x="0" y="149"/>
                    <a:pt x="0" y="149"/>
                    <a:pt x="0" y="149"/>
                  </a:cubicBezTo>
                  <a:cubicBezTo>
                    <a:pt x="0" y="149"/>
                    <a:pt x="0" y="149"/>
                    <a:pt x="0" y="149"/>
                  </a:cubicBezTo>
                  <a:cubicBezTo>
                    <a:pt x="0" y="149"/>
                    <a:pt x="0" y="149"/>
                    <a:pt x="0" y="149"/>
                  </a:cubicBezTo>
                  <a:cubicBezTo>
                    <a:pt x="0" y="149"/>
                    <a:pt x="0" y="149"/>
                    <a:pt x="0" y="149"/>
                  </a:cubicBezTo>
                  <a:cubicBezTo>
                    <a:pt x="0" y="150"/>
                    <a:pt x="0" y="150"/>
                    <a:pt x="0" y="150"/>
                  </a:cubicBezTo>
                  <a:cubicBezTo>
                    <a:pt x="0" y="150"/>
                    <a:pt x="0" y="150"/>
                    <a:pt x="0" y="150"/>
                  </a:cubicBezTo>
                  <a:cubicBezTo>
                    <a:pt x="0" y="150"/>
                    <a:pt x="0" y="150"/>
                    <a:pt x="0" y="150"/>
                  </a:cubicBezTo>
                  <a:cubicBezTo>
                    <a:pt x="0" y="150"/>
                    <a:pt x="0" y="150"/>
                    <a:pt x="0" y="150"/>
                  </a:cubicBezTo>
                  <a:cubicBezTo>
                    <a:pt x="0" y="150"/>
                    <a:pt x="0" y="150"/>
                    <a:pt x="0" y="150"/>
                  </a:cubicBezTo>
                  <a:cubicBezTo>
                    <a:pt x="0" y="150"/>
                    <a:pt x="0" y="150"/>
                    <a:pt x="0" y="150"/>
                  </a:cubicBezTo>
                  <a:cubicBezTo>
                    <a:pt x="0" y="150"/>
                    <a:pt x="0" y="150"/>
                    <a:pt x="0" y="150"/>
                  </a:cubicBezTo>
                  <a:cubicBezTo>
                    <a:pt x="0" y="150"/>
                    <a:pt x="0" y="150"/>
                    <a:pt x="0" y="150"/>
                  </a:cubicBezTo>
                  <a:cubicBezTo>
                    <a:pt x="0" y="151"/>
                    <a:pt x="0" y="151"/>
                    <a:pt x="0" y="151"/>
                  </a:cubicBezTo>
                  <a:cubicBezTo>
                    <a:pt x="0" y="151"/>
                    <a:pt x="0" y="151"/>
                    <a:pt x="0" y="151"/>
                  </a:cubicBezTo>
                  <a:cubicBezTo>
                    <a:pt x="0" y="151"/>
                    <a:pt x="0" y="151"/>
                    <a:pt x="0" y="151"/>
                  </a:cubicBezTo>
                  <a:cubicBezTo>
                    <a:pt x="0" y="151"/>
                    <a:pt x="0" y="151"/>
                    <a:pt x="0" y="151"/>
                  </a:cubicBezTo>
                  <a:cubicBezTo>
                    <a:pt x="0" y="151"/>
                    <a:pt x="0" y="151"/>
                    <a:pt x="0" y="151"/>
                  </a:cubicBezTo>
                  <a:cubicBezTo>
                    <a:pt x="0" y="151"/>
                    <a:pt x="0" y="151"/>
                    <a:pt x="0" y="151"/>
                  </a:cubicBezTo>
                  <a:cubicBezTo>
                    <a:pt x="0" y="151"/>
                    <a:pt x="0" y="151"/>
                    <a:pt x="0" y="151"/>
                  </a:cubicBezTo>
                  <a:cubicBezTo>
                    <a:pt x="0" y="151"/>
                    <a:pt x="0" y="151"/>
                    <a:pt x="0" y="151"/>
                  </a:cubicBezTo>
                  <a:cubicBezTo>
                    <a:pt x="0" y="151"/>
                    <a:pt x="0" y="152"/>
                    <a:pt x="0" y="152"/>
                  </a:cubicBezTo>
                  <a:cubicBezTo>
                    <a:pt x="0" y="152"/>
                    <a:pt x="0" y="152"/>
                    <a:pt x="0" y="152"/>
                  </a:cubicBezTo>
                  <a:cubicBezTo>
                    <a:pt x="0" y="152"/>
                    <a:pt x="0" y="152"/>
                    <a:pt x="0" y="152"/>
                  </a:cubicBezTo>
                  <a:cubicBezTo>
                    <a:pt x="0" y="152"/>
                    <a:pt x="0" y="152"/>
                    <a:pt x="0" y="152"/>
                  </a:cubicBezTo>
                  <a:cubicBezTo>
                    <a:pt x="0" y="152"/>
                    <a:pt x="0" y="152"/>
                    <a:pt x="0" y="152"/>
                  </a:cubicBezTo>
                  <a:cubicBezTo>
                    <a:pt x="0" y="152"/>
                    <a:pt x="0" y="152"/>
                    <a:pt x="0" y="152"/>
                  </a:cubicBezTo>
                  <a:cubicBezTo>
                    <a:pt x="0" y="152"/>
                    <a:pt x="0" y="152"/>
                    <a:pt x="0" y="152"/>
                  </a:cubicBezTo>
                  <a:cubicBezTo>
                    <a:pt x="0" y="152"/>
                    <a:pt x="0" y="152"/>
                    <a:pt x="0" y="152"/>
                  </a:cubicBezTo>
                  <a:cubicBezTo>
                    <a:pt x="0" y="152"/>
                    <a:pt x="0" y="152"/>
                    <a:pt x="0" y="153"/>
                  </a:cubicBezTo>
                  <a:cubicBezTo>
                    <a:pt x="0" y="153"/>
                    <a:pt x="0" y="153"/>
                    <a:pt x="0" y="153"/>
                  </a:cubicBezTo>
                  <a:cubicBezTo>
                    <a:pt x="0" y="153"/>
                    <a:pt x="0" y="153"/>
                    <a:pt x="0" y="153"/>
                  </a:cubicBezTo>
                  <a:cubicBezTo>
                    <a:pt x="0" y="153"/>
                    <a:pt x="0" y="153"/>
                    <a:pt x="0" y="153"/>
                  </a:cubicBezTo>
                  <a:cubicBezTo>
                    <a:pt x="0" y="153"/>
                    <a:pt x="0" y="153"/>
                    <a:pt x="0" y="153"/>
                  </a:cubicBezTo>
                  <a:cubicBezTo>
                    <a:pt x="0" y="153"/>
                    <a:pt x="0" y="153"/>
                    <a:pt x="0" y="153"/>
                  </a:cubicBezTo>
                  <a:cubicBezTo>
                    <a:pt x="0" y="153"/>
                    <a:pt x="0" y="153"/>
                    <a:pt x="0" y="153"/>
                  </a:cubicBezTo>
                  <a:cubicBezTo>
                    <a:pt x="0" y="153"/>
                    <a:pt x="0" y="153"/>
                    <a:pt x="0" y="153"/>
                  </a:cubicBezTo>
                  <a:cubicBezTo>
                    <a:pt x="0" y="153"/>
                    <a:pt x="0" y="153"/>
                    <a:pt x="0" y="153"/>
                  </a:cubicBezTo>
                  <a:cubicBezTo>
                    <a:pt x="0" y="153"/>
                    <a:pt x="0" y="154"/>
                    <a:pt x="0" y="154"/>
                  </a:cubicBezTo>
                  <a:cubicBezTo>
                    <a:pt x="0" y="154"/>
                    <a:pt x="0" y="154"/>
                    <a:pt x="0" y="154"/>
                  </a:cubicBezTo>
                  <a:cubicBezTo>
                    <a:pt x="0" y="154"/>
                    <a:pt x="0" y="154"/>
                    <a:pt x="0" y="154"/>
                  </a:cubicBezTo>
                  <a:cubicBezTo>
                    <a:pt x="0" y="154"/>
                    <a:pt x="0" y="154"/>
                    <a:pt x="0" y="154"/>
                  </a:cubicBezTo>
                  <a:cubicBezTo>
                    <a:pt x="0" y="154"/>
                    <a:pt x="0" y="154"/>
                    <a:pt x="0" y="154"/>
                  </a:cubicBezTo>
                  <a:cubicBezTo>
                    <a:pt x="0" y="154"/>
                    <a:pt x="0" y="154"/>
                    <a:pt x="0" y="154"/>
                  </a:cubicBezTo>
                  <a:cubicBezTo>
                    <a:pt x="0" y="154"/>
                    <a:pt x="0" y="154"/>
                    <a:pt x="0" y="154"/>
                  </a:cubicBezTo>
                  <a:cubicBezTo>
                    <a:pt x="0" y="154"/>
                    <a:pt x="0" y="154"/>
                    <a:pt x="0" y="154"/>
                  </a:cubicBezTo>
                  <a:cubicBezTo>
                    <a:pt x="0" y="154"/>
                    <a:pt x="0" y="154"/>
                    <a:pt x="0" y="155"/>
                  </a:cubicBezTo>
                  <a:cubicBezTo>
                    <a:pt x="0" y="155"/>
                    <a:pt x="0" y="155"/>
                    <a:pt x="0" y="155"/>
                  </a:cubicBezTo>
                  <a:cubicBezTo>
                    <a:pt x="0" y="155"/>
                    <a:pt x="0" y="155"/>
                    <a:pt x="0" y="155"/>
                  </a:cubicBezTo>
                  <a:cubicBezTo>
                    <a:pt x="0" y="155"/>
                    <a:pt x="0" y="155"/>
                    <a:pt x="0" y="155"/>
                  </a:cubicBezTo>
                  <a:cubicBezTo>
                    <a:pt x="0" y="155"/>
                    <a:pt x="0" y="155"/>
                    <a:pt x="0" y="155"/>
                  </a:cubicBezTo>
                  <a:cubicBezTo>
                    <a:pt x="0" y="155"/>
                    <a:pt x="0" y="155"/>
                    <a:pt x="0" y="155"/>
                  </a:cubicBezTo>
                  <a:cubicBezTo>
                    <a:pt x="0" y="155"/>
                    <a:pt x="0" y="155"/>
                    <a:pt x="0" y="155"/>
                  </a:cubicBezTo>
                  <a:cubicBezTo>
                    <a:pt x="0" y="155"/>
                    <a:pt x="0" y="155"/>
                    <a:pt x="0" y="155"/>
                  </a:cubicBezTo>
                  <a:cubicBezTo>
                    <a:pt x="0" y="155"/>
                    <a:pt x="0" y="155"/>
                    <a:pt x="0" y="156"/>
                  </a:cubicBezTo>
                  <a:cubicBezTo>
                    <a:pt x="0" y="156"/>
                    <a:pt x="0" y="156"/>
                    <a:pt x="0" y="156"/>
                  </a:cubicBezTo>
                  <a:cubicBezTo>
                    <a:pt x="0" y="156"/>
                    <a:pt x="0" y="156"/>
                    <a:pt x="0" y="156"/>
                  </a:cubicBezTo>
                  <a:cubicBezTo>
                    <a:pt x="0" y="156"/>
                    <a:pt x="0" y="156"/>
                    <a:pt x="0" y="156"/>
                  </a:cubicBezTo>
                  <a:cubicBezTo>
                    <a:pt x="0" y="156"/>
                    <a:pt x="0" y="156"/>
                    <a:pt x="0" y="156"/>
                  </a:cubicBezTo>
                  <a:cubicBezTo>
                    <a:pt x="0" y="156"/>
                    <a:pt x="0" y="156"/>
                    <a:pt x="0" y="156"/>
                  </a:cubicBezTo>
                  <a:cubicBezTo>
                    <a:pt x="0" y="156"/>
                    <a:pt x="0" y="156"/>
                    <a:pt x="0" y="156"/>
                  </a:cubicBezTo>
                  <a:cubicBezTo>
                    <a:pt x="0" y="156"/>
                    <a:pt x="0" y="156"/>
                    <a:pt x="0" y="156"/>
                  </a:cubicBezTo>
                  <a:cubicBezTo>
                    <a:pt x="0" y="157"/>
                    <a:pt x="0" y="157"/>
                    <a:pt x="0" y="157"/>
                  </a:cubicBezTo>
                  <a:cubicBezTo>
                    <a:pt x="0" y="157"/>
                    <a:pt x="0" y="157"/>
                    <a:pt x="0" y="157"/>
                  </a:cubicBezTo>
                  <a:cubicBezTo>
                    <a:pt x="3" y="204"/>
                    <a:pt x="27" y="245"/>
                    <a:pt x="64" y="270"/>
                  </a:cubicBezTo>
                  <a:cubicBezTo>
                    <a:pt x="48" y="246"/>
                    <a:pt x="38" y="218"/>
                    <a:pt x="38" y="187"/>
                  </a:cubicBezTo>
                  <a:cubicBezTo>
                    <a:pt x="38" y="105"/>
                    <a:pt x="104" y="39"/>
                    <a:pt x="186" y="39"/>
                  </a:cubicBezTo>
                  <a:cubicBezTo>
                    <a:pt x="217" y="39"/>
                    <a:pt x="246" y="48"/>
                    <a:pt x="269" y="65"/>
                  </a:cubicBezTo>
                  <a:cubicBezTo>
                    <a:pt x="244" y="28"/>
                    <a:pt x="203" y="3"/>
                    <a:pt x="156" y="0"/>
                  </a:cubicBezTo>
                  <a:cubicBezTo>
                    <a:pt x="156" y="0"/>
                    <a:pt x="156" y="0"/>
                    <a:pt x="156" y="0"/>
                  </a:cubicBezTo>
                  <a:cubicBezTo>
                    <a:pt x="156" y="0"/>
                    <a:pt x="155" y="0"/>
                    <a:pt x="155" y="0"/>
                  </a:cubicBezTo>
                  <a:cubicBezTo>
                    <a:pt x="155" y="0"/>
                    <a:pt x="155" y="0"/>
                    <a:pt x="155" y="0"/>
                  </a:cubicBezTo>
                  <a:cubicBezTo>
                    <a:pt x="155" y="0"/>
                    <a:pt x="155" y="0"/>
                    <a:pt x="155" y="0"/>
                  </a:cubicBezTo>
                  <a:cubicBezTo>
                    <a:pt x="155" y="0"/>
                    <a:pt x="155" y="0"/>
                    <a:pt x="155" y="0"/>
                  </a:cubicBezTo>
                  <a:cubicBezTo>
                    <a:pt x="155" y="0"/>
                    <a:pt x="155" y="0"/>
                    <a:pt x="155" y="0"/>
                  </a:cubicBezTo>
                  <a:cubicBezTo>
                    <a:pt x="155" y="0"/>
                    <a:pt x="155" y="0"/>
                    <a:pt x="155" y="0"/>
                  </a:cubicBezTo>
                  <a:cubicBezTo>
                    <a:pt x="155" y="0"/>
                    <a:pt x="155" y="0"/>
                    <a:pt x="155" y="0"/>
                  </a:cubicBezTo>
                  <a:cubicBezTo>
                    <a:pt x="155" y="0"/>
                    <a:pt x="155" y="0"/>
                    <a:pt x="155" y="0"/>
                  </a:cubicBezTo>
                  <a:cubicBezTo>
                    <a:pt x="155" y="0"/>
                    <a:pt x="154" y="0"/>
                    <a:pt x="154" y="0"/>
                  </a:cubicBezTo>
                  <a:cubicBezTo>
                    <a:pt x="154" y="0"/>
                    <a:pt x="154" y="0"/>
                    <a:pt x="154" y="0"/>
                  </a:cubicBezTo>
                  <a:cubicBezTo>
                    <a:pt x="154" y="0"/>
                    <a:pt x="154" y="0"/>
                    <a:pt x="154" y="0"/>
                  </a:cubicBezTo>
                  <a:cubicBezTo>
                    <a:pt x="154" y="0"/>
                    <a:pt x="154" y="0"/>
                    <a:pt x="154" y="0"/>
                  </a:cubicBezTo>
                  <a:cubicBezTo>
                    <a:pt x="154" y="0"/>
                    <a:pt x="154" y="0"/>
                    <a:pt x="154" y="0"/>
                  </a:cubicBezTo>
                  <a:cubicBezTo>
                    <a:pt x="154" y="0"/>
                    <a:pt x="154" y="0"/>
                    <a:pt x="154" y="0"/>
                  </a:cubicBezTo>
                  <a:cubicBezTo>
                    <a:pt x="154" y="0"/>
                    <a:pt x="154" y="0"/>
                    <a:pt x="154" y="0"/>
                  </a:cubicBezTo>
                  <a:cubicBezTo>
                    <a:pt x="154" y="0"/>
                    <a:pt x="154" y="0"/>
                    <a:pt x="154" y="0"/>
                  </a:cubicBezTo>
                  <a:cubicBezTo>
                    <a:pt x="154" y="0"/>
                    <a:pt x="154" y="0"/>
                    <a:pt x="153" y="0"/>
                  </a:cubicBezTo>
                  <a:cubicBezTo>
                    <a:pt x="153" y="0"/>
                    <a:pt x="153" y="0"/>
                    <a:pt x="153" y="0"/>
                  </a:cubicBezTo>
                  <a:cubicBezTo>
                    <a:pt x="153" y="0"/>
                    <a:pt x="153" y="0"/>
                    <a:pt x="153" y="0"/>
                  </a:cubicBezTo>
                  <a:cubicBezTo>
                    <a:pt x="153" y="0"/>
                    <a:pt x="153" y="0"/>
                    <a:pt x="153" y="0"/>
                  </a:cubicBezTo>
                  <a:cubicBezTo>
                    <a:pt x="153" y="0"/>
                    <a:pt x="153" y="0"/>
                    <a:pt x="153" y="0"/>
                  </a:cubicBezTo>
                  <a:cubicBezTo>
                    <a:pt x="153" y="0"/>
                    <a:pt x="153" y="0"/>
                    <a:pt x="153" y="0"/>
                  </a:cubicBezTo>
                  <a:cubicBezTo>
                    <a:pt x="153" y="0"/>
                    <a:pt x="153" y="0"/>
                    <a:pt x="153" y="0"/>
                  </a:cubicBezTo>
                  <a:cubicBezTo>
                    <a:pt x="153" y="0"/>
                    <a:pt x="153" y="0"/>
                    <a:pt x="153" y="0"/>
                  </a:cubicBezTo>
                  <a:cubicBezTo>
                    <a:pt x="153" y="0"/>
                    <a:pt x="153" y="0"/>
                    <a:pt x="153" y="0"/>
                  </a:cubicBezTo>
                  <a:cubicBezTo>
                    <a:pt x="153" y="0"/>
                    <a:pt x="152" y="0"/>
                    <a:pt x="152" y="0"/>
                  </a:cubicBezTo>
                  <a:cubicBezTo>
                    <a:pt x="152" y="0"/>
                    <a:pt x="152" y="0"/>
                    <a:pt x="152" y="0"/>
                  </a:cubicBezTo>
                  <a:cubicBezTo>
                    <a:pt x="152" y="0"/>
                    <a:pt x="152" y="0"/>
                    <a:pt x="152" y="0"/>
                  </a:cubicBezTo>
                  <a:cubicBezTo>
                    <a:pt x="152" y="0"/>
                    <a:pt x="152" y="0"/>
                    <a:pt x="152" y="0"/>
                  </a:cubicBezTo>
                  <a:cubicBezTo>
                    <a:pt x="152" y="0"/>
                    <a:pt x="152" y="0"/>
                    <a:pt x="152" y="0"/>
                  </a:cubicBezTo>
                  <a:cubicBezTo>
                    <a:pt x="152" y="0"/>
                    <a:pt x="152" y="0"/>
                    <a:pt x="152" y="0"/>
                  </a:cubicBezTo>
                  <a:cubicBezTo>
                    <a:pt x="152" y="0"/>
                    <a:pt x="152" y="0"/>
                    <a:pt x="152" y="0"/>
                  </a:cubicBezTo>
                  <a:cubicBezTo>
                    <a:pt x="152" y="0"/>
                    <a:pt x="152" y="0"/>
                    <a:pt x="152" y="0"/>
                  </a:cubicBezTo>
                  <a:cubicBezTo>
                    <a:pt x="152" y="0"/>
                    <a:pt x="152" y="0"/>
                    <a:pt x="151" y="0"/>
                  </a:cubicBezTo>
                  <a:cubicBezTo>
                    <a:pt x="151" y="0"/>
                    <a:pt x="151" y="0"/>
                    <a:pt x="151" y="0"/>
                  </a:cubicBezTo>
                  <a:cubicBezTo>
                    <a:pt x="151" y="0"/>
                    <a:pt x="151" y="0"/>
                    <a:pt x="151" y="0"/>
                  </a:cubicBezTo>
                  <a:cubicBezTo>
                    <a:pt x="151" y="0"/>
                    <a:pt x="151" y="0"/>
                    <a:pt x="151" y="0"/>
                  </a:cubicBezTo>
                  <a:cubicBezTo>
                    <a:pt x="151" y="0"/>
                    <a:pt x="151" y="0"/>
                    <a:pt x="151" y="0"/>
                  </a:cubicBezTo>
                  <a:cubicBezTo>
                    <a:pt x="151" y="0"/>
                    <a:pt x="151" y="0"/>
                    <a:pt x="151" y="0"/>
                  </a:cubicBezTo>
                  <a:cubicBezTo>
                    <a:pt x="151" y="0"/>
                    <a:pt x="151" y="0"/>
                    <a:pt x="151" y="0"/>
                  </a:cubicBezTo>
                  <a:cubicBezTo>
                    <a:pt x="151" y="0"/>
                    <a:pt x="151" y="0"/>
                    <a:pt x="151" y="0"/>
                  </a:cubicBezTo>
                  <a:cubicBezTo>
                    <a:pt x="151" y="0"/>
                    <a:pt x="151" y="0"/>
                    <a:pt x="150" y="0"/>
                  </a:cubicBezTo>
                  <a:cubicBezTo>
                    <a:pt x="150" y="0"/>
                    <a:pt x="150" y="0"/>
                    <a:pt x="150" y="0"/>
                  </a:cubicBezTo>
                  <a:cubicBezTo>
                    <a:pt x="150" y="0"/>
                    <a:pt x="150" y="0"/>
                    <a:pt x="150" y="0"/>
                  </a:cubicBezTo>
                  <a:cubicBezTo>
                    <a:pt x="150" y="0"/>
                    <a:pt x="150" y="0"/>
                    <a:pt x="150" y="0"/>
                  </a:cubicBezTo>
                  <a:cubicBezTo>
                    <a:pt x="150" y="0"/>
                    <a:pt x="150" y="0"/>
                    <a:pt x="150" y="0"/>
                  </a:cubicBezTo>
                  <a:cubicBezTo>
                    <a:pt x="150" y="0"/>
                    <a:pt x="150" y="0"/>
                    <a:pt x="150" y="0"/>
                  </a:cubicBezTo>
                  <a:cubicBezTo>
                    <a:pt x="150" y="0"/>
                    <a:pt x="150" y="0"/>
                    <a:pt x="150" y="0"/>
                  </a:cubicBezTo>
                  <a:cubicBezTo>
                    <a:pt x="150" y="0"/>
                    <a:pt x="150" y="0"/>
                    <a:pt x="150" y="0"/>
                  </a:cubicBezTo>
                  <a:cubicBezTo>
                    <a:pt x="150" y="0"/>
                    <a:pt x="150" y="0"/>
                    <a:pt x="150" y="0"/>
                  </a:cubicBezTo>
                  <a:cubicBezTo>
                    <a:pt x="150" y="0"/>
                    <a:pt x="150" y="0"/>
                    <a:pt x="149" y="0"/>
                  </a:cubicBezTo>
                  <a:cubicBezTo>
                    <a:pt x="149" y="0"/>
                    <a:pt x="149" y="0"/>
                    <a:pt x="149" y="0"/>
                  </a:cubicBezTo>
                  <a:cubicBezTo>
                    <a:pt x="149" y="0"/>
                    <a:pt x="149" y="0"/>
                    <a:pt x="149" y="0"/>
                  </a:cubicBezTo>
                  <a:cubicBezTo>
                    <a:pt x="149" y="0"/>
                    <a:pt x="149" y="0"/>
                    <a:pt x="149" y="0"/>
                  </a:cubicBezTo>
                  <a:cubicBezTo>
                    <a:pt x="149" y="0"/>
                    <a:pt x="149" y="0"/>
                    <a:pt x="149" y="0"/>
                  </a:cubicBezTo>
                  <a:cubicBezTo>
                    <a:pt x="149" y="0"/>
                    <a:pt x="149" y="0"/>
                    <a:pt x="149" y="0"/>
                  </a:cubicBezTo>
                  <a:cubicBezTo>
                    <a:pt x="149" y="0"/>
                    <a:pt x="149" y="0"/>
                    <a:pt x="149" y="0"/>
                  </a:cubicBezTo>
                  <a:cubicBezTo>
                    <a:pt x="149" y="0"/>
                    <a:pt x="149" y="0"/>
                    <a:pt x="149" y="0"/>
                  </a:cubicBezTo>
                  <a:cubicBezTo>
                    <a:pt x="149" y="0"/>
                    <a:pt x="149" y="0"/>
                    <a:pt x="149" y="0"/>
                  </a:cubicBezTo>
                  <a:cubicBezTo>
                    <a:pt x="148" y="0"/>
                    <a:pt x="148" y="0"/>
                    <a:pt x="148" y="0"/>
                  </a:cubicBezTo>
                  <a:cubicBezTo>
                    <a:pt x="148" y="0"/>
                    <a:pt x="148" y="0"/>
                    <a:pt x="148" y="0"/>
                  </a:cubicBezTo>
                  <a:cubicBezTo>
                    <a:pt x="148" y="0"/>
                    <a:pt x="148" y="0"/>
                    <a:pt x="148" y="0"/>
                  </a:cubicBezTo>
                  <a:cubicBezTo>
                    <a:pt x="148" y="0"/>
                    <a:pt x="148" y="0"/>
                    <a:pt x="148" y="0"/>
                  </a:cubicBezTo>
                  <a:cubicBezTo>
                    <a:pt x="148" y="0"/>
                    <a:pt x="148" y="0"/>
                    <a:pt x="148" y="0"/>
                  </a:cubicBezTo>
                  <a:cubicBezTo>
                    <a:pt x="148" y="0"/>
                    <a:pt x="148" y="0"/>
                    <a:pt x="148" y="0"/>
                  </a:cubicBezTo>
                  <a:cubicBezTo>
                    <a:pt x="148" y="0"/>
                    <a:pt x="148" y="0"/>
                    <a:pt x="148" y="0"/>
                  </a:cubicBezTo>
                  <a:cubicBezTo>
                    <a:pt x="148" y="0"/>
                    <a:pt x="148" y="0"/>
                    <a:pt x="148" y="0"/>
                  </a:cubicBezTo>
                  <a:cubicBezTo>
                    <a:pt x="148" y="0"/>
                    <a:pt x="147" y="0"/>
                    <a:pt x="147" y="0"/>
                  </a:cubicBezTo>
                </a:path>
              </a:pathLst>
            </a:custGeom>
            <a:solidFill>
              <a:schemeClr val="accent2">
                <a:lumMod val="75000"/>
              </a:schemeClr>
            </a:solidFill>
            <a:ln>
              <a:noFill/>
            </a:ln>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66" name="Freeform 55"/>
            <p:cNvSpPr/>
            <p:nvPr/>
          </p:nvSpPr>
          <p:spPr bwMode="auto">
            <a:xfrm>
              <a:off x="4905375" y="3159323"/>
              <a:ext cx="190500" cy="190500"/>
            </a:xfrm>
            <a:custGeom>
              <a:avLst/>
              <a:gdLst>
                <a:gd name="T0" fmla="*/ 39 w 39"/>
                <a:gd name="T1" fmla="*/ 0 h 39"/>
                <a:gd name="T2" fmla="*/ 39 w 39"/>
                <a:gd name="T3" fmla="*/ 0 h 39"/>
                <a:gd name="T4" fmla="*/ 0 w 39"/>
                <a:gd name="T5" fmla="*/ 39 h 39"/>
                <a:gd name="T6" fmla="*/ 0 w 39"/>
                <a:gd name="T7" fmla="*/ 39 h 39"/>
                <a:gd name="T8" fmla="*/ 0 w 39"/>
                <a:gd name="T9" fmla="*/ 39 h 39"/>
                <a:gd name="T10" fmla="*/ 0 w 39"/>
                <a:gd name="T11" fmla="*/ 39 h 39"/>
                <a:gd name="T12" fmla="*/ 0 w 39"/>
                <a:gd name="T13" fmla="*/ 39 h 39"/>
                <a:gd name="T14" fmla="*/ 0 w 39"/>
                <a:gd name="T15" fmla="*/ 39 h 39"/>
                <a:gd name="T16" fmla="*/ 39 w 39"/>
                <a:gd name="T17" fmla="*/ 0 h 39"/>
                <a:gd name="T18" fmla="*/ 39 w 39"/>
                <a:gd name="T19" fmla="*/ 0 h 39"/>
                <a:gd name="T20" fmla="*/ 39 w 39"/>
                <a:gd name="T21"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39">
                  <a:moveTo>
                    <a:pt x="39" y="0"/>
                  </a:moveTo>
                  <a:cubicBezTo>
                    <a:pt x="39" y="0"/>
                    <a:pt x="39" y="0"/>
                    <a:pt x="39" y="0"/>
                  </a:cubicBezTo>
                  <a:cubicBezTo>
                    <a:pt x="28" y="14"/>
                    <a:pt x="15" y="27"/>
                    <a:pt x="0" y="39"/>
                  </a:cubicBezTo>
                  <a:cubicBezTo>
                    <a:pt x="0" y="39"/>
                    <a:pt x="0" y="39"/>
                    <a:pt x="0" y="39"/>
                  </a:cubicBezTo>
                  <a:cubicBezTo>
                    <a:pt x="0" y="39"/>
                    <a:pt x="0" y="39"/>
                    <a:pt x="0" y="39"/>
                  </a:cubicBezTo>
                  <a:cubicBezTo>
                    <a:pt x="0" y="39"/>
                    <a:pt x="0" y="39"/>
                    <a:pt x="0" y="39"/>
                  </a:cubicBezTo>
                  <a:cubicBezTo>
                    <a:pt x="0" y="39"/>
                    <a:pt x="0" y="39"/>
                    <a:pt x="0" y="39"/>
                  </a:cubicBezTo>
                  <a:cubicBezTo>
                    <a:pt x="0" y="39"/>
                    <a:pt x="0" y="39"/>
                    <a:pt x="0" y="39"/>
                  </a:cubicBezTo>
                  <a:cubicBezTo>
                    <a:pt x="15" y="27"/>
                    <a:pt x="28" y="14"/>
                    <a:pt x="39" y="0"/>
                  </a:cubicBezTo>
                  <a:cubicBezTo>
                    <a:pt x="39" y="0"/>
                    <a:pt x="39" y="0"/>
                    <a:pt x="39" y="0"/>
                  </a:cubicBezTo>
                  <a:cubicBezTo>
                    <a:pt x="39" y="0"/>
                    <a:pt x="39" y="0"/>
                    <a:pt x="39" y="0"/>
                  </a:cubicBezTo>
                </a:path>
              </a:pathLst>
            </a:custGeom>
            <a:solidFill>
              <a:srgbClr val="C5CD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67" name="Freeform 56"/>
            <p:cNvSpPr/>
            <p:nvPr/>
          </p:nvSpPr>
          <p:spPr bwMode="auto">
            <a:xfrm>
              <a:off x="5222875" y="2797372"/>
              <a:ext cx="204788" cy="166688"/>
            </a:xfrm>
            <a:custGeom>
              <a:avLst/>
              <a:gdLst>
                <a:gd name="T0" fmla="*/ 42 w 42"/>
                <a:gd name="T1" fmla="*/ 0 h 34"/>
                <a:gd name="T2" fmla="*/ 13 w 42"/>
                <a:gd name="T3" fmla="*/ 4 h 34"/>
                <a:gd name="T4" fmla="*/ 0 w 42"/>
                <a:gd name="T5" fmla="*/ 34 h 34"/>
                <a:gd name="T6" fmla="*/ 34 w 42"/>
                <a:gd name="T7" fmla="*/ 26 h 34"/>
                <a:gd name="T8" fmla="*/ 42 w 42"/>
                <a:gd name="T9" fmla="*/ 0 h 34"/>
              </a:gdLst>
              <a:ahLst/>
              <a:cxnLst>
                <a:cxn ang="0">
                  <a:pos x="T0" y="T1"/>
                </a:cxn>
                <a:cxn ang="0">
                  <a:pos x="T2" y="T3"/>
                </a:cxn>
                <a:cxn ang="0">
                  <a:pos x="T4" y="T5"/>
                </a:cxn>
                <a:cxn ang="0">
                  <a:pos x="T6" y="T7"/>
                </a:cxn>
                <a:cxn ang="0">
                  <a:pos x="T8" y="T9"/>
                </a:cxn>
              </a:cxnLst>
              <a:rect l="0" t="0" r="r" b="b"/>
              <a:pathLst>
                <a:path w="42" h="34">
                  <a:moveTo>
                    <a:pt x="42" y="0"/>
                  </a:moveTo>
                  <a:cubicBezTo>
                    <a:pt x="32" y="0"/>
                    <a:pt x="23" y="2"/>
                    <a:pt x="13" y="4"/>
                  </a:cubicBezTo>
                  <a:cubicBezTo>
                    <a:pt x="10" y="14"/>
                    <a:pt x="5" y="24"/>
                    <a:pt x="0" y="34"/>
                  </a:cubicBezTo>
                  <a:cubicBezTo>
                    <a:pt x="11" y="30"/>
                    <a:pt x="22" y="27"/>
                    <a:pt x="34" y="26"/>
                  </a:cubicBezTo>
                  <a:cubicBezTo>
                    <a:pt x="37" y="17"/>
                    <a:pt x="39" y="9"/>
                    <a:pt x="42" y="0"/>
                  </a:cubicBezTo>
                </a:path>
              </a:pathLst>
            </a:custGeom>
            <a:solidFill>
              <a:srgbClr val="C5CD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68" name="Freeform 57"/>
            <p:cNvSpPr/>
            <p:nvPr/>
          </p:nvSpPr>
          <p:spPr bwMode="auto">
            <a:xfrm>
              <a:off x="5095875" y="2924372"/>
              <a:ext cx="293688" cy="234951"/>
            </a:xfrm>
            <a:custGeom>
              <a:avLst/>
              <a:gdLst>
                <a:gd name="T0" fmla="*/ 60 w 60"/>
                <a:gd name="T1" fmla="*/ 0 h 48"/>
                <a:gd name="T2" fmla="*/ 26 w 60"/>
                <a:gd name="T3" fmla="*/ 8 h 48"/>
                <a:gd name="T4" fmla="*/ 0 w 60"/>
                <a:gd name="T5" fmla="*/ 48 h 48"/>
                <a:gd name="T6" fmla="*/ 48 w 60"/>
                <a:gd name="T7" fmla="*/ 27 h 48"/>
                <a:gd name="T8" fmla="*/ 60 w 60"/>
                <a:gd name="T9" fmla="*/ 0 h 48"/>
              </a:gdLst>
              <a:ahLst/>
              <a:cxnLst>
                <a:cxn ang="0">
                  <a:pos x="T0" y="T1"/>
                </a:cxn>
                <a:cxn ang="0">
                  <a:pos x="T2" y="T3"/>
                </a:cxn>
                <a:cxn ang="0">
                  <a:pos x="T4" y="T5"/>
                </a:cxn>
                <a:cxn ang="0">
                  <a:pos x="T6" y="T7"/>
                </a:cxn>
                <a:cxn ang="0">
                  <a:pos x="T8" y="T9"/>
                </a:cxn>
              </a:cxnLst>
              <a:rect l="0" t="0" r="r" b="b"/>
              <a:pathLst>
                <a:path w="60" h="48">
                  <a:moveTo>
                    <a:pt x="60" y="0"/>
                  </a:moveTo>
                  <a:cubicBezTo>
                    <a:pt x="48" y="1"/>
                    <a:pt x="37" y="4"/>
                    <a:pt x="26" y="8"/>
                  </a:cubicBezTo>
                  <a:cubicBezTo>
                    <a:pt x="19" y="22"/>
                    <a:pt x="10" y="35"/>
                    <a:pt x="0" y="48"/>
                  </a:cubicBezTo>
                  <a:cubicBezTo>
                    <a:pt x="14" y="38"/>
                    <a:pt x="31" y="31"/>
                    <a:pt x="48" y="27"/>
                  </a:cubicBezTo>
                  <a:cubicBezTo>
                    <a:pt x="52" y="18"/>
                    <a:pt x="56" y="9"/>
                    <a:pt x="60" y="0"/>
                  </a:cubicBezTo>
                </a:path>
              </a:pathLst>
            </a:custGeom>
            <a:solidFill>
              <a:srgbClr val="B0BB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69" name="Freeform 58"/>
            <p:cNvSpPr/>
            <p:nvPr/>
          </p:nvSpPr>
          <p:spPr bwMode="auto">
            <a:xfrm>
              <a:off x="5095875" y="3056135"/>
              <a:ext cx="234951" cy="103188"/>
            </a:xfrm>
            <a:custGeom>
              <a:avLst/>
              <a:gdLst>
                <a:gd name="T0" fmla="*/ 48 w 48"/>
                <a:gd name="T1" fmla="*/ 0 h 21"/>
                <a:gd name="T2" fmla="*/ 0 w 48"/>
                <a:gd name="T3" fmla="*/ 21 h 21"/>
                <a:gd name="T4" fmla="*/ 0 w 48"/>
                <a:gd name="T5" fmla="*/ 21 h 21"/>
                <a:gd name="T6" fmla="*/ 48 w 48"/>
                <a:gd name="T7" fmla="*/ 0 h 21"/>
                <a:gd name="T8" fmla="*/ 48 w 48"/>
                <a:gd name="T9" fmla="*/ 0 h 21"/>
              </a:gdLst>
              <a:ahLst/>
              <a:cxnLst>
                <a:cxn ang="0">
                  <a:pos x="T0" y="T1"/>
                </a:cxn>
                <a:cxn ang="0">
                  <a:pos x="T2" y="T3"/>
                </a:cxn>
                <a:cxn ang="0">
                  <a:pos x="T4" y="T5"/>
                </a:cxn>
                <a:cxn ang="0">
                  <a:pos x="T6" y="T7"/>
                </a:cxn>
                <a:cxn ang="0">
                  <a:pos x="T8" y="T9"/>
                </a:cxn>
              </a:cxnLst>
              <a:rect l="0" t="0" r="r" b="b"/>
              <a:pathLst>
                <a:path w="48" h="21">
                  <a:moveTo>
                    <a:pt x="48" y="0"/>
                  </a:moveTo>
                  <a:cubicBezTo>
                    <a:pt x="31" y="4"/>
                    <a:pt x="14" y="11"/>
                    <a:pt x="0" y="21"/>
                  </a:cubicBezTo>
                  <a:cubicBezTo>
                    <a:pt x="0" y="21"/>
                    <a:pt x="0" y="21"/>
                    <a:pt x="0" y="21"/>
                  </a:cubicBezTo>
                  <a:cubicBezTo>
                    <a:pt x="14" y="11"/>
                    <a:pt x="31" y="4"/>
                    <a:pt x="48" y="0"/>
                  </a:cubicBezTo>
                  <a:cubicBezTo>
                    <a:pt x="48" y="0"/>
                    <a:pt x="48" y="0"/>
                    <a:pt x="48" y="0"/>
                  </a:cubicBezTo>
                </a:path>
              </a:pathLst>
            </a:custGeom>
            <a:solidFill>
              <a:srgbClr val="A9586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70" name="Freeform 59"/>
            <p:cNvSpPr/>
            <p:nvPr/>
          </p:nvSpPr>
          <p:spPr bwMode="auto">
            <a:xfrm>
              <a:off x="5095875" y="2818009"/>
              <a:ext cx="190500" cy="341314"/>
            </a:xfrm>
            <a:custGeom>
              <a:avLst/>
              <a:gdLst>
                <a:gd name="T0" fmla="*/ 39 w 39"/>
                <a:gd name="T1" fmla="*/ 0 h 70"/>
                <a:gd name="T2" fmla="*/ 39 w 39"/>
                <a:gd name="T3" fmla="*/ 0 h 70"/>
                <a:gd name="T4" fmla="*/ 0 w 39"/>
                <a:gd name="T5" fmla="*/ 70 h 70"/>
                <a:gd name="T6" fmla="*/ 0 w 39"/>
                <a:gd name="T7" fmla="*/ 70 h 70"/>
                <a:gd name="T8" fmla="*/ 0 w 39"/>
                <a:gd name="T9" fmla="*/ 70 h 70"/>
                <a:gd name="T10" fmla="*/ 26 w 39"/>
                <a:gd name="T11" fmla="*/ 30 h 70"/>
                <a:gd name="T12" fmla="*/ 39 w 39"/>
                <a:gd name="T13" fmla="*/ 0 h 70"/>
              </a:gdLst>
              <a:ahLst/>
              <a:cxnLst>
                <a:cxn ang="0">
                  <a:pos x="T0" y="T1"/>
                </a:cxn>
                <a:cxn ang="0">
                  <a:pos x="T2" y="T3"/>
                </a:cxn>
                <a:cxn ang="0">
                  <a:pos x="T4" y="T5"/>
                </a:cxn>
                <a:cxn ang="0">
                  <a:pos x="T6" y="T7"/>
                </a:cxn>
                <a:cxn ang="0">
                  <a:pos x="T8" y="T9"/>
                </a:cxn>
                <a:cxn ang="0">
                  <a:pos x="T10" y="T11"/>
                </a:cxn>
                <a:cxn ang="0">
                  <a:pos x="T12" y="T13"/>
                </a:cxn>
              </a:cxnLst>
              <a:rect l="0" t="0" r="r" b="b"/>
              <a:pathLst>
                <a:path w="39" h="70">
                  <a:moveTo>
                    <a:pt x="39" y="0"/>
                  </a:moveTo>
                  <a:cubicBezTo>
                    <a:pt x="39" y="0"/>
                    <a:pt x="39" y="0"/>
                    <a:pt x="39" y="0"/>
                  </a:cubicBezTo>
                  <a:cubicBezTo>
                    <a:pt x="30" y="26"/>
                    <a:pt x="17" y="49"/>
                    <a:pt x="0" y="70"/>
                  </a:cubicBezTo>
                  <a:cubicBezTo>
                    <a:pt x="0" y="70"/>
                    <a:pt x="0" y="70"/>
                    <a:pt x="0" y="70"/>
                  </a:cubicBezTo>
                  <a:cubicBezTo>
                    <a:pt x="0" y="70"/>
                    <a:pt x="0" y="70"/>
                    <a:pt x="0" y="70"/>
                  </a:cubicBezTo>
                  <a:cubicBezTo>
                    <a:pt x="10" y="57"/>
                    <a:pt x="19" y="44"/>
                    <a:pt x="26" y="30"/>
                  </a:cubicBezTo>
                  <a:cubicBezTo>
                    <a:pt x="31" y="20"/>
                    <a:pt x="36" y="10"/>
                    <a:pt x="39" y="0"/>
                  </a:cubicBezTo>
                </a:path>
              </a:pathLst>
            </a:custGeom>
            <a:solidFill>
              <a:srgbClr val="C5CD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71" name="Freeform 60"/>
            <p:cNvSpPr/>
            <p:nvPr/>
          </p:nvSpPr>
          <p:spPr bwMode="auto">
            <a:xfrm>
              <a:off x="5095875" y="3056135"/>
              <a:ext cx="234951" cy="103188"/>
            </a:xfrm>
            <a:custGeom>
              <a:avLst/>
              <a:gdLst>
                <a:gd name="T0" fmla="*/ 48 w 48"/>
                <a:gd name="T1" fmla="*/ 0 h 21"/>
                <a:gd name="T2" fmla="*/ 0 w 48"/>
                <a:gd name="T3" fmla="*/ 21 h 21"/>
                <a:gd name="T4" fmla="*/ 0 w 48"/>
                <a:gd name="T5" fmla="*/ 21 h 21"/>
                <a:gd name="T6" fmla="*/ 48 w 48"/>
                <a:gd name="T7" fmla="*/ 0 h 21"/>
                <a:gd name="T8" fmla="*/ 48 w 48"/>
                <a:gd name="T9" fmla="*/ 0 h 21"/>
              </a:gdLst>
              <a:ahLst/>
              <a:cxnLst>
                <a:cxn ang="0">
                  <a:pos x="T0" y="T1"/>
                </a:cxn>
                <a:cxn ang="0">
                  <a:pos x="T2" y="T3"/>
                </a:cxn>
                <a:cxn ang="0">
                  <a:pos x="T4" y="T5"/>
                </a:cxn>
                <a:cxn ang="0">
                  <a:pos x="T6" y="T7"/>
                </a:cxn>
                <a:cxn ang="0">
                  <a:pos x="T8" y="T9"/>
                </a:cxn>
              </a:cxnLst>
              <a:rect l="0" t="0" r="r" b="b"/>
              <a:pathLst>
                <a:path w="48" h="21">
                  <a:moveTo>
                    <a:pt x="48" y="0"/>
                  </a:moveTo>
                  <a:cubicBezTo>
                    <a:pt x="31" y="4"/>
                    <a:pt x="14" y="11"/>
                    <a:pt x="0" y="21"/>
                  </a:cubicBezTo>
                  <a:cubicBezTo>
                    <a:pt x="0" y="21"/>
                    <a:pt x="0" y="21"/>
                    <a:pt x="0" y="21"/>
                  </a:cubicBezTo>
                  <a:cubicBezTo>
                    <a:pt x="14" y="11"/>
                    <a:pt x="31" y="4"/>
                    <a:pt x="48" y="0"/>
                  </a:cubicBezTo>
                  <a:cubicBezTo>
                    <a:pt x="48" y="0"/>
                    <a:pt x="48" y="0"/>
                    <a:pt x="48" y="0"/>
                  </a:cubicBezTo>
                </a:path>
              </a:pathLst>
            </a:custGeom>
            <a:solidFill>
              <a:srgbClr val="894D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72" name="Oval 61"/>
            <p:cNvSpPr>
              <a:spLocks noChangeArrowheads="1"/>
            </p:cNvSpPr>
            <p:nvPr/>
          </p:nvSpPr>
          <p:spPr bwMode="auto">
            <a:xfrm>
              <a:off x="5095875" y="3159323"/>
              <a:ext cx="1588" cy="1588"/>
            </a:xfrm>
            <a:prstGeom prst="ellipse">
              <a:avLst/>
            </a:prstGeom>
            <a:solidFill>
              <a:srgbClr val="97A7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73" name="Freeform 62"/>
            <p:cNvSpPr/>
            <p:nvPr/>
          </p:nvSpPr>
          <p:spPr bwMode="auto">
            <a:xfrm>
              <a:off x="4545011" y="3476823"/>
              <a:ext cx="166688" cy="200025"/>
            </a:xfrm>
            <a:custGeom>
              <a:avLst/>
              <a:gdLst>
                <a:gd name="T0" fmla="*/ 34 w 34"/>
                <a:gd name="T1" fmla="*/ 0 h 41"/>
                <a:gd name="T2" fmla="*/ 4 w 34"/>
                <a:gd name="T3" fmla="*/ 13 h 41"/>
                <a:gd name="T4" fmla="*/ 0 w 34"/>
                <a:gd name="T5" fmla="*/ 41 h 41"/>
                <a:gd name="T6" fmla="*/ 26 w 34"/>
                <a:gd name="T7" fmla="*/ 33 h 41"/>
                <a:gd name="T8" fmla="*/ 34 w 34"/>
                <a:gd name="T9" fmla="*/ 0 h 41"/>
              </a:gdLst>
              <a:ahLst/>
              <a:cxnLst>
                <a:cxn ang="0">
                  <a:pos x="T0" y="T1"/>
                </a:cxn>
                <a:cxn ang="0">
                  <a:pos x="T2" y="T3"/>
                </a:cxn>
                <a:cxn ang="0">
                  <a:pos x="T4" y="T5"/>
                </a:cxn>
                <a:cxn ang="0">
                  <a:pos x="T6" y="T7"/>
                </a:cxn>
                <a:cxn ang="0">
                  <a:pos x="T8" y="T9"/>
                </a:cxn>
              </a:cxnLst>
              <a:rect l="0" t="0" r="r" b="b"/>
              <a:pathLst>
                <a:path w="34" h="41">
                  <a:moveTo>
                    <a:pt x="34" y="0"/>
                  </a:moveTo>
                  <a:cubicBezTo>
                    <a:pt x="25" y="5"/>
                    <a:pt x="15" y="9"/>
                    <a:pt x="4" y="13"/>
                  </a:cubicBezTo>
                  <a:cubicBezTo>
                    <a:pt x="2" y="22"/>
                    <a:pt x="1" y="32"/>
                    <a:pt x="0" y="41"/>
                  </a:cubicBezTo>
                  <a:cubicBezTo>
                    <a:pt x="9" y="39"/>
                    <a:pt x="18" y="36"/>
                    <a:pt x="26" y="33"/>
                  </a:cubicBezTo>
                  <a:cubicBezTo>
                    <a:pt x="28" y="22"/>
                    <a:pt x="31" y="11"/>
                    <a:pt x="34" y="0"/>
                  </a:cubicBezTo>
                </a:path>
              </a:pathLst>
            </a:custGeom>
            <a:solidFill>
              <a:srgbClr val="C5CD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74" name="Freeform 63"/>
            <p:cNvSpPr/>
            <p:nvPr/>
          </p:nvSpPr>
          <p:spPr bwMode="auto">
            <a:xfrm>
              <a:off x="4672011" y="3349823"/>
              <a:ext cx="233363" cy="287339"/>
            </a:xfrm>
            <a:custGeom>
              <a:avLst/>
              <a:gdLst>
                <a:gd name="T0" fmla="*/ 48 w 48"/>
                <a:gd name="T1" fmla="*/ 0 h 59"/>
                <a:gd name="T2" fmla="*/ 8 w 48"/>
                <a:gd name="T3" fmla="*/ 26 h 59"/>
                <a:gd name="T4" fmla="*/ 0 w 48"/>
                <a:gd name="T5" fmla="*/ 59 h 59"/>
                <a:gd name="T6" fmla="*/ 27 w 48"/>
                <a:gd name="T7" fmla="*/ 48 h 59"/>
                <a:gd name="T8" fmla="*/ 48 w 48"/>
                <a:gd name="T9" fmla="*/ 0 h 59"/>
              </a:gdLst>
              <a:ahLst/>
              <a:cxnLst>
                <a:cxn ang="0">
                  <a:pos x="T0" y="T1"/>
                </a:cxn>
                <a:cxn ang="0">
                  <a:pos x="T2" y="T3"/>
                </a:cxn>
                <a:cxn ang="0">
                  <a:pos x="T4" y="T5"/>
                </a:cxn>
                <a:cxn ang="0">
                  <a:pos x="T6" y="T7"/>
                </a:cxn>
                <a:cxn ang="0">
                  <a:pos x="T8" y="T9"/>
                </a:cxn>
              </a:cxnLst>
              <a:rect l="0" t="0" r="r" b="b"/>
              <a:pathLst>
                <a:path w="48" h="59">
                  <a:moveTo>
                    <a:pt x="48" y="0"/>
                  </a:moveTo>
                  <a:cubicBezTo>
                    <a:pt x="36" y="10"/>
                    <a:pt x="22" y="18"/>
                    <a:pt x="8" y="26"/>
                  </a:cubicBezTo>
                  <a:cubicBezTo>
                    <a:pt x="5" y="37"/>
                    <a:pt x="2" y="48"/>
                    <a:pt x="0" y="59"/>
                  </a:cubicBezTo>
                  <a:cubicBezTo>
                    <a:pt x="9" y="56"/>
                    <a:pt x="18" y="52"/>
                    <a:pt x="27" y="48"/>
                  </a:cubicBezTo>
                  <a:cubicBezTo>
                    <a:pt x="31" y="30"/>
                    <a:pt x="38" y="14"/>
                    <a:pt x="48" y="0"/>
                  </a:cubicBezTo>
                </a:path>
              </a:pathLst>
            </a:custGeom>
            <a:solidFill>
              <a:srgbClr val="B0BB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75" name="Freeform 64"/>
            <p:cNvSpPr/>
            <p:nvPr/>
          </p:nvSpPr>
          <p:spPr bwMode="auto">
            <a:xfrm>
              <a:off x="4803775" y="3349823"/>
              <a:ext cx="101600" cy="233363"/>
            </a:xfrm>
            <a:custGeom>
              <a:avLst/>
              <a:gdLst>
                <a:gd name="T0" fmla="*/ 21 w 21"/>
                <a:gd name="T1" fmla="*/ 0 h 48"/>
                <a:gd name="T2" fmla="*/ 21 w 21"/>
                <a:gd name="T3" fmla="*/ 0 h 48"/>
                <a:gd name="T4" fmla="*/ 0 w 21"/>
                <a:gd name="T5" fmla="*/ 48 h 48"/>
                <a:gd name="T6" fmla="*/ 0 w 21"/>
                <a:gd name="T7" fmla="*/ 48 h 48"/>
                <a:gd name="T8" fmla="*/ 21 w 21"/>
                <a:gd name="T9" fmla="*/ 0 h 48"/>
              </a:gdLst>
              <a:ahLst/>
              <a:cxnLst>
                <a:cxn ang="0">
                  <a:pos x="T0" y="T1"/>
                </a:cxn>
                <a:cxn ang="0">
                  <a:pos x="T2" y="T3"/>
                </a:cxn>
                <a:cxn ang="0">
                  <a:pos x="T4" y="T5"/>
                </a:cxn>
                <a:cxn ang="0">
                  <a:pos x="T6" y="T7"/>
                </a:cxn>
                <a:cxn ang="0">
                  <a:pos x="T8" y="T9"/>
                </a:cxn>
              </a:cxnLst>
              <a:rect l="0" t="0" r="r" b="b"/>
              <a:pathLst>
                <a:path w="21" h="48">
                  <a:moveTo>
                    <a:pt x="21" y="0"/>
                  </a:moveTo>
                  <a:cubicBezTo>
                    <a:pt x="21" y="0"/>
                    <a:pt x="21" y="0"/>
                    <a:pt x="21" y="0"/>
                  </a:cubicBezTo>
                  <a:cubicBezTo>
                    <a:pt x="11" y="14"/>
                    <a:pt x="4" y="30"/>
                    <a:pt x="0" y="48"/>
                  </a:cubicBezTo>
                  <a:cubicBezTo>
                    <a:pt x="0" y="48"/>
                    <a:pt x="0" y="48"/>
                    <a:pt x="0" y="48"/>
                  </a:cubicBezTo>
                  <a:cubicBezTo>
                    <a:pt x="4" y="30"/>
                    <a:pt x="11" y="14"/>
                    <a:pt x="21" y="0"/>
                  </a:cubicBezTo>
                </a:path>
              </a:pathLst>
            </a:custGeom>
            <a:solidFill>
              <a:srgbClr val="A9586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76" name="Freeform 65"/>
            <p:cNvSpPr/>
            <p:nvPr/>
          </p:nvSpPr>
          <p:spPr bwMode="auto">
            <a:xfrm>
              <a:off x="4564061" y="3349823"/>
              <a:ext cx="341313" cy="190500"/>
            </a:xfrm>
            <a:custGeom>
              <a:avLst/>
              <a:gdLst>
                <a:gd name="T0" fmla="*/ 70 w 70"/>
                <a:gd name="T1" fmla="*/ 0 h 39"/>
                <a:gd name="T2" fmla="*/ 0 w 70"/>
                <a:gd name="T3" fmla="*/ 39 h 39"/>
                <a:gd name="T4" fmla="*/ 0 w 70"/>
                <a:gd name="T5" fmla="*/ 39 h 39"/>
                <a:gd name="T6" fmla="*/ 30 w 70"/>
                <a:gd name="T7" fmla="*/ 26 h 39"/>
                <a:gd name="T8" fmla="*/ 70 w 70"/>
                <a:gd name="T9" fmla="*/ 0 h 39"/>
                <a:gd name="T10" fmla="*/ 70 w 70"/>
                <a:gd name="T11" fmla="*/ 0 h 39"/>
                <a:gd name="T12" fmla="*/ 70 w 70"/>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70" h="39">
                  <a:moveTo>
                    <a:pt x="70" y="0"/>
                  </a:moveTo>
                  <a:cubicBezTo>
                    <a:pt x="49" y="16"/>
                    <a:pt x="26" y="30"/>
                    <a:pt x="0" y="39"/>
                  </a:cubicBezTo>
                  <a:cubicBezTo>
                    <a:pt x="0" y="39"/>
                    <a:pt x="0" y="39"/>
                    <a:pt x="0" y="39"/>
                  </a:cubicBezTo>
                  <a:cubicBezTo>
                    <a:pt x="11" y="35"/>
                    <a:pt x="21" y="31"/>
                    <a:pt x="30" y="26"/>
                  </a:cubicBezTo>
                  <a:cubicBezTo>
                    <a:pt x="44" y="18"/>
                    <a:pt x="58" y="10"/>
                    <a:pt x="70" y="0"/>
                  </a:cubicBezTo>
                  <a:cubicBezTo>
                    <a:pt x="70" y="0"/>
                    <a:pt x="70" y="0"/>
                    <a:pt x="70" y="0"/>
                  </a:cubicBezTo>
                  <a:cubicBezTo>
                    <a:pt x="70" y="0"/>
                    <a:pt x="70" y="0"/>
                    <a:pt x="70" y="0"/>
                  </a:cubicBezTo>
                </a:path>
              </a:pathLst>
            </a:custGeom>
            <a:solidFill>
              <a:srgbClr val="C5CD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77" name="Freeform 66"/>
            <p:cNvSpPr/>
            <p:nvPr/>
          </p:nvSpPr>
          <p:spPr bwMode="auto">
            <a:xfrm>
              <a:off x="4803775" y="3349823"/>
              <a:ext cx="101600" cy="233363"/>
            </a:xfrm>
            <a:custGeom>
              <a:avLst/>
              <a:gdLst>
                <a:gd name="T0" fmla="*/ 21 w 21"/>
                <a:gd name="T1" fmla="*/ 0 h 48"/>
                <a:gd name="T2" fmla="*/ 21 w 21"/>
                <a:gd name="T3" fmla="*/ 0 h 48"/>
                <a:gd name="T4" fmla="*/ 0 w 21"/>
                <a:gd name="T5" fmla="*/ 48 h 48"/>
                <a:gd name="T6" fmla="*/ 0 w 21"/>
                <a:gd name="T7" fmla="*/ 48 h 48"/>
                <a:gd name="T8" fmla="*/ 21 w 21"/>
                <a:gd name="T9" fmla="*/ 0 h 48"/>
              </a:gdLst>
              <a:ahLst/>
              <a:cxnLst>
                <a:cxn ang="0">
                  <a:pos x="T0" y="T1"/>
                </a:cxn>
                <a:cxn ang="0">
                  <a:pos x="T2" y="T3"/>
                </a:cxn>
                <a:cxn ang="0">
                  <a:pos x="T4" y="T5"/>
                </a:cxn>
                <a:cxn ang="0">
                  <a:pos x="T6" y="T7"/>
                </a:cxn>
                <a:cxn ang="0">
                  <a:pos x="T8" y="T9"/>
                </a:cxn>
              </a:cxnLst>
              <a:rect l="0" t="0" r="r" b="b"/>
              <a:pathLst>
                <a:path w="21" h="48">
                  <a:moveTo>
                    <a:pt x="21" y="0"/>
                  </a:moveTo>
                  <a:cubicBezTo>
                    <a:pt x="21" y="0"/>
                    <a:pt x="21" y="0"/>
                    <a:pt x="21" y="0"/>
                  </a:cubicBezTo>
                  <a:cubicBezTo>
                    <a:pt x="11" y="14"/>
                    <a:pt x="4" y="30"/>
                    <a:pt x="0" y="48"/>
                  </a:cubicBezTo>
                  <a:cubicBezTo>
                    <a:pt x="0" y="48"/>
                    <a:pt x="0" y="48"/>
                    <a:pt x="0" y="48"/>
                  </a:cubicBezTo>
                  <a:cubicBezTo>
                    <a:pt x="4" y="30"/>
                    <a:pt x="12" y="14"/>
                    <a:pt x="21" y="0"/>
                  </a:cubicBezTo>
                </a:path>
              </a:pathLst>
            </a:custGeom>
            <a:solidFill>
              <a:srgbClr val="894D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78" name="Oval 67"/>
            <p:cNvSpPr>
              <a:spLocks noChangeArrowheads="1"/>
            </p:cNvSpPr>
            <p:nvPr/>
          </p:nvSpPr>
          <p:spPr bwMode="auto">
            <a:xfrm>
              <a:off x="4905375" y="3349823"/>
              <a:ext cx="1588" cy="1588"/>
            </a:xfrm>
            <a:prstGeom prst="ellipse">
              <a:avLst/>
            </a:prstGeom>
            <a:solidFill>
              <a:srgbClr val="97A7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79" name="Freeform 68"/>
            <p:cNvSpPr>
              <a:spLocks noEditPoints="1"/>
            </p:cNvSpPr>
            <p:nvPr/>
          </p:nvSpPr>
          <p:spPr bwMode="auto">
            <a:xfrm>
              <a:off x="6427786" y="4076898"/>
              <a:ext cx="122239" cy="14288"/>
            </a:xfrm>
            <a:custGeom>
              <a:avLst/>
              <a:gdLst>
                <a:gd name="T0" fmla="*/ 0 w 25"/>
                <a:gd name="T1" fmla="*/ 3 h 3"/>
                <a:gd name="T2" fmla="*/ 0 w 25"/>
                <a:gd name="T3" fmla="*/ 3 h 3"/>
                <a:gd name="T4" fmla="*/ 0 w 25"/>
                <a:gd name="T5" fmla="*/ 3 h 3"/>
                <a:gd name="T6" fmla="*/ 0 w 25"/>
                <a:gd name="T7" fmla="*/ 3 h 3"/>
                <a:gd name="T8" fmla="*/ 0 w 25"/>
                <a:gd name="T9" fmla="*/ 3 h 3"/>
                <a:gd name="T10" fmla="*/ 0 w 25"/>
                <a:gd name="T11" fmla="*/ 3 h 3"/>
                <a:gd name="T12" fmla="*/ 1 w 25"/>
                <a:gd name="T13" fmla="*/ 3 h 3"/>
                <a:gd name="T14" fmla="*/ 0 w 25"/>
                <a:gd name="T15" fmla="*/ 3 h 3"/>
                <a:gd name="T16" fmla="*/ 1 w 25"/>
                <a:gd name="T17" fmla="*/ 3 h 3"/>
                <a:gd name="T18" fmla="*/ 25 w 25"/>
                <a:gd name="T19" fmla="*/ 0 h 3"/>
                <a:gd name="T20" fmla="*/ 1 w 25"/>
                <a:gd name="T21" fmla="*/ 3 h 3"/>
                <a:gd name="T22" fmla="*/ 25 w 25"/>
                <a:gd name="T23" fmla="*/ 0 h 3"/>
                <a:gd name="T24" fmla="*/ 25 w 25"/>
                <a:gd name="T25"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3">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1" y="3"/>
                  </a:moveTo>
                  <a:cubicBezTo>
                    <a:pt x="1" y="3"/>
                    <a:pt x="0" y="3"/>
                    <a:pt x="0" y="3"/>
                  </a:cubicBezTo>
                  <a:cubicBezTo>
                    <a:pt x="0" y="3"/>
                    <a:pt x="1" y="3"/>
                    <a:pt x="1" y="3"/>
                  </a:cubicBezTo>
                  <a:moveTo>
                    <a:pt x="25" y="0"/>
                  </a:moveTo>
                  <a:cubicBezTo>
                    <a:pt x="17" y="0"/>
                    <a:pt x="9" y="1"/>
                    <a:pt x="1" y="3"/>
                  </a:cubicBezTo>
                  <a:cubicBezTo>
                    <a:pt x="9" y="1"/>
                    <a:pt x="17" y="0"/>
                    <a:pt x="25" y="0"/>
                  </a:cubicBezTo>
                  <a:cubicBezTo>
                    <a:pt x="25" y="0"/>
                    <a:pt x="25" y="0"/>
                    <a:pt x="25" y="0"/>
                  </a:cubicBezTo>
                </a:path>
              </a:pathLst>
            </a:custGeom>
            <a:solidFill>
              <a:srgbClr val="97A7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80" name="Freeform 69"/>
            <p:cNvSpPr>
              <a:spLocks noEditPoints="1"/>
            </p:cNvSpPr>
            <p:nvPr/>
          </p:nvSpPr>
          <p:spPr bwMode="auto">
            <a:xfrm>
              <a:off x="5822949" y="4076898"/>
              <a:ext cx="727074" cy="727075"/>
            </a:xfrm>
            <a:custGeom>
              <a:avLst/>
              <a:gdLst>
                <a:gd name="T0" fmla="*/ 30 w 149"/>
                <a:gd name="T1" fmla="*/ 106 h 149"/>
                <a:gd name="T2" fmla="*/ 5 w 149"/>
                <a:gd name="T3" fmla="*/ 118 h 149"/>
                <a:gd name="T4" fmla="*/ 0 w 149"/>
                <a:gd name="T5" fmla="*/ 149 h 149"/>
                <a:gd name="T6" fmla="*/ 21 w 149"/>
                <a:gd name="T7" fmla="*/ 143 h 149"/>
                <a:gd name="T8" fmla="*/ 30 w 149"/>
                <a:gd name="T9" fmla="*/ 106 h 149"/>
                <a:gd name="T10" fmla="*/ 149 w 149"/>
                <a:gd name="T11" fmla="*/ 0 h 149"/>
                <a:gd name="T12" fmla="*/ 125 w 149"/>
                <a:gd name="T13" fmla="*/ 3 h 149"/>
                <a:gd name="T14" fmla="*/ 125 w 149"/>
                <a:gd name="T15" fmla="*/ 3 h 149"/>
                <a:gd name="T16" fmla="*/ 124 w 149"/>
                <a:gd name="T17" fmla="*/ 3 h 149"/>
                <a:gd name="T18" fmla="*/ 124 w 149"/>
                <a:gd name="T19" fmla="*/ 3 h 149"/>
                <a:gd name="T20" fmla="*/ 124 w 149"/>
                <a:gd name="T21" fmla="*/ 3 h 149"/>
                <a:gd name="T22" fmla="*/ 124 w 149"/>
                <a:gd name="T23" fmla="*/ 3 h 149"/>
                <a:gd name="T24" fmla="*/ 124 w 149"/>
                <a:gd name="T25" fmla="*/ 3 h 149"/>
                <a:gd name="T26" fmla="*/ 118 w 149"/>
                <a:gd name="T27" fmla="*/ 5 h 149"/>
                <a:gd name="T28" fmla="*/ 107 w 149"/>
                <a:gd name="T29" fmla="*/ 29 h 149"/>
                <a:gd name="T30" fmla="*/ 143 w 149"/>
                <a:gd name="T31" fmla="*/ 20 h 149"/>
                <a:gd name="T32" fmla="*/ 149 w 149"/>
                <a:gd name="T33"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9" h="149">
                  <a:moveTo>
                    <a:pt x="30" y="106"/>
                  </a:moveTo>
                  <a:cubicBezTo>
                    <a:pt x="22" y="111"/>
                    <a:pt x="13" y="115"/>
                    <a:pt x="5" y="118"/>
                  </a:cubicBezTo>
                  <a:cubicBezTo>
                    <a:pt x="2" y="128"/>
                    <a:pt x="1" y="138"/>
                    <a:pt x="0" y="149"/>
                  </a:cubicBezTo>
                  <a:cubicBezTo>
                    <a:pt x="7" y="147"/>
                    <a:pt x="14" y="145"/>
                    <a:pt x="21" y="143"/>
                  </a:cubicBezTo>
                  <a:cubicBezTo>
                    <a:pt x="22" y="130"/>
                    <a:pt x="25" y="118"/>
                    <a:pt x="30" y="106"/>
                  </a:cubicBezTo>
                  <a:moveTo>
                    <a:pt x="149" y="0"/>
                  </a:moveTo>
                  <a:cubicBezTo>
                    <a:pt x="141" y="0"/>
                    <a:pt x="133" y="1"/>
                    <a:pt x="125" y="3"/>
                  </a:cubicBezTo>
                  <a:cubicBezTo>
                    <a:pt x="125" y="3"/>
                    <a:pt x="125" y="3"/>
                    <a:pt x="125" y="3"/>
                  </a:cubicBezTo>
                  <a:cubicBezTo>
                    <a:pt x="125" y="3"/>
                    <a:pt x="124" y="3"/>
                    <a:pt x="124" y="3"/>
                  </a:cubicBezTo>
                  <a:cubicBezTo>
                    <a:pt x="124" y="3"/>
                    <a:pt x="124" y="3"/>
                    <a:pt x="124" y="3"/>
                  </a:cubicBezTo>
                  <a:cubicBezTo>
                    <a:pt x="124" y="3"/>
                    <a:pt x="124" y="3"/>
                    <a:pt x="124" y="3"/>
                  </a:cubicBezTo>
                  <a:cubicBezTo>
                    <a:pt x="124" y="3"/>
                    <a:pt x="124" y="3"/>
                    <a:pt x="124" y="3"/>
                  </a:cubicBezTo>
                  <a:cubicBezTo>
                    <a:pt x="124" y="3"/>
                    <a:pt x="124" y="3"/>
                    <a:pt x="124" y="3"/>
                  </a:cubicBezTo>
                  <a:cubicBezTo>
                    <a:pt x="122" y="4"/>
                    <a:pt x="120" y="4"/>
                    <a:pt x="118" y="5"/>
                  </a:cubicBezTo>
                  <a:cubicBezTo>
                    <a:pt x="115" y="13"/>
                    <a:pt x="111" y="21"/>
                    <a:pt x="107" y="29"/>
                  </a:cubicBezTo>
                  <a:cubicBezTo>
                    <a:pt x="118" y="25"/>
                    <a:pt x="131" y="22"/>
                    <a:pt x="143" y="20"/>
                  </a:cubicBezTo>
                  <a:cubicBezTo>
                    <a:pt x="146" y="14"/>
                    <a:pt x="148" y="7"/>
                    <a:pt x="149" y="0"/>
                  </a:cubicBezTo>
                </a:path>
              </a:pathLst>
            </a:custGeom>
            <a:solidFill>
              <a:srgbClr val="C5CD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81" name="Freeform 70"/>
            <p:cNvSpPr/>
            <p:nvPr/>
          </p:nvSpPr>
          <p:spPr bwMode="auto">
            <a:xfrm>
              <a:off x="5926136" y="4173735"/>
              <a:ext cx="595313" cy="600075"/>
            </a:xfrm>
            <a:custGeom>
              <a:avLst/>
              <a:gdLst>
                <a:gd name="T0" fmla="*/ 122 w 122"/>
                <a:gd name="T1" fmla="*/ 0 h 123"/>
                <a:gd name="T2" fmla="*/ 86 w 122"/>
                <a:gd name="T3" fmla="*/ 9 h 123"/>
                <a:gd name="T4" fmla="*/ 9 w 122"/>
                <a:gd name="T5" fmla="*/ 86 h 123"/>
                <a:gd name="T6" fmla="*/ 0 w 122"/>
                <a:gd name="T7" fmla="*/ 123 h 123"/>
                <a:gd name="T8" fmla="*/ 20 w 122"/>
                <a:gd name="T9" fmla="*/ 115 h 123"/>
                <a:gd name="T10" fmla="*/ 114 w 122"/>
                <a:gd name="T11" fmla="*/ 21 h 123"/>
                <a:gd name="T12" fmla="*/ 122 w 122"/>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122" h="123">
                  <a:moveTo>
                    <a:pt x="122" y="0"/>
                  </a:moveTo>
                  <a:cubicBezTo>
                    <a:pt x="110" y="2"/>
                    <a:pt x="97" y="5"/>
                    <a:pt x="86" y="9"/>
                  </a:cubicBezTo>
                  <a:cubicBezTo>
                    <a:pt x="68" y="42"/>
                    <a:pt x="41" y="69"/>
                    <a:pt x="9" y="86"/>
                  </a:cubicBezTo>
                  <a:cubicBezTo>
                    <a:pt x="4" y="98"/>
                    <a:pt x="1" y="110"/>
                    <a:pt x="0" y="123"/>
                  </a:cubicBezTo>
                  <a:cubicBezTo>
                    <a:pt x="7" y="121"/>
                    <a:pt x="14" y="118"/>
                    <a:pt x="20" y="115"/>
                  </a:cubicBezTo>
                  <a:cubicBezTo>
                    <a:pt x="30" y="67"/>
                    <a:pt x="67" y="30"/>
                    <a:pt x="114" y="21"/>
                  </a:cubicBezTo>
                  <a:cubicBezTo>
                    <a:pt x="117" y="14"/>
                    <a:pt x="120" y="8"/>
                    <a:pt x="122" y="0"/>
                  </a:cubicBezTo>
                </a:path>
              </a:pathLst>
            </a:custGeom>
            <a:solidFill>
              <a:srgbClr val="B0BB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82" name="Freeform 71"/>
            <p:cNvSpPr/>
            <p:nvPr/>
          </p:nvSpPr>
          <p:spPr bwMode="auto">
            <a:xfrm>
              <a:off x="5848349" y="4100710"/>
              <a:ext cx="550863" cy="550863"/>
            </a:xfrm>
            <a:custGeom>
              <a:avLst/>
              <a:gdLst>
                <a:gd name="T0" fmla="*/ 113 w 113"/>
                <a:gd name="T1" fmla="*/ 0 h 113"/>
                <a:gd name="T2" fmla="*/ 113 w 113"/>
                <a:gd name="T3" fmla="*/ 0 h 113"/>
                <a:gd name="T4" fmla="*/ 0 w 113"/>
                <a:gd name="T5" fmla="*/ 113 h 113"/>
                <a:gd name="T6" fmla="*/ 0 w 113"/>
                <a:gd name="T7" fmla="*/ 113 h 113"/>
                <a:gd name="T8" fmla="*/ 25 w 113"/>
                <a:gd name="T9" fmla="*/ 101 h 113"/>
                <a:gd name="T10" fmla="*/ 102 w 113"/>
                <a:gd name="T11" fmla="*/ 24 h 113"/>
                <a:gd name="T12" fmla="*/ 113 w 113"/>
                <a:gd name="T13" fmla="*/ 0 h 113"/>
              </a:gdLst>
              <a:ahLst/>
              <a:cxnLst>
                <a:cxn ang="0">
                  <a:pos x="T0" y="T1"/>
                </a:cxn>
                <a:cxn ang="0">
                  <a:pos x="T2" y="T3"/>
                </a:cxn>
                <a:cxn ang="0">
                  <a:pos x="T4" y="T5"/>
                </a:cxn>
                <a:cxn ang="0">
                  <a:pos x="T6" y="T7"/>
                </a:cxn>
                <a:cxn ang="0">
                  <a:pos x="T8" y="T9"/>
                </a:cxn>
                <a:cxn ang="0">
                  <a:pos x="T10" y="T11"/>
                </a:cxn>
                <a:cxn ang="0">
                  <a:pos x="T12" y="T13"/>
                </a:cxn>
              </a:cxnLst>
              <a:rect l="0" t="0" r="r" b="b"/>
              <a:pathLst>
                <a:path w="113" h="113">
                  <a:moveTo>
                    <a:pt x="113" y="0"/>
                  </a:moveTo>
                  <a:cubicBezTo>
                    <a:pt x="113" y="0"/>
                    <a:pt x="113" y="0"/>
                    <a:pt x="113" y="0"/>
                  </a:cubicBezTo>
                  <a:cubicBezTo>
                    <a:pt x="93" y="52"/>
                    <a:pt x="52" y="93"/>
                    <a:pt x="0" y="113"/>
                  </a:cubicBezTo>
                  <a:cubicBezTo>
                    <a:pt x="0" y="113"/>
                    <a:pt x="0" y="113"/>
                    <a:pt x="0" y="113"/>
                  </a:cubicBezTo>
                  <a:cubicBezTo>
                    <a:pt x="8" y="110"/>
                    <a:pt x="17" y="106"/>
                    <a:pt x="25" y="101"/>
                  </a:cubicBezTo>
                  <a:cubicBezTo>
                    <a:pt x="57" y="84"/>
                    <a:pt x="84" y="57"/>
                    <a:pt x="102" y="24"/>
                  </a:cubicBezTo>
                  <a:cubicBezTo>
                    <a:pt x="106" y="16"/>
                    <a:pt x="110" y="8"/>
                    <a:pt x="113" y="0"/>
                  </a:cubicBezTo>
                </a:path>
              </a:pathLst>
            </a:custGeom>
            <a:solidFill>
              <a:srgbClr val="C5CD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83" name="Freeform 72"/>
            <p:cNvSpPr/>
            <p:nvPr/>
          </p:nvSpPr>
          <p:spPr bwMode="auto">
            <a:xfrm>
              <a:off x="6022974" y="4276924"/>
              <a:ext cx="458788" cy="458788"/>
            </a:xfrm>
            <a:custGeom>
              <a:avLst/>
              <a:gdLst>
                <a:gd name="T0" fmla="*/ 94 w 94"/>
                <a:gd name="T1" fmla="*/ 0 h 94"/>
                <a:gd name="T2" fmla="*/ 0 w 94"/>
                <a:gd name="T3" fmla="*/ 94 h 94"/>
                <a:gd name="T4" fmla="*/ 0 w 94"/>
                <a:gd name="T5" fmla="*/ 94 h 94"/>
                <a:gd name="T6" fmla="*/ 94 w 94"/>
                <a:gd name="T7" fmla="*/ 0 h 94"/>
                <a:gd name="T8" fmla="*/ 94 w 94"/>
                <a:gd name="T9" fmla="*/ 0 h 94"/>
              </a:gdLst>
              <a:ahLst/>
              <a:cxnLst>
                <a:cxn ang="0">
                  <a:pos x="T0" y="T1"/>
                </a:cxn>
                <a:cxn ang="0">
                  <a:pos x="T2" y="T3"/>
                </a:cxn>
                <a:cxn ang="0">
                  <a:pos x="T4" y="T5"/>
                </a:cxn>
                <a:cxn ang="0">
                  <a:pos x="T6" y="T7"/>
                </a:cxn>
                <a:cxn ang="0">
                  <a:pos x="T8" y="T9"/>
                </a:cxn>
              </a:cxnLst>
              <a:rect l="0" t="0" r="r" b="b"/>
              <a:pathLst>
                <a:path w="94" h="94">
                  <a:moveTo>
                    <a:pt x="94" y="0"/>
                  </a:moveTo>
                  <a:cubicBezTo>
                    <a:pt x="47" y="9"/>
                    <a:pt x="10" y="46"/>
                    <a:pt x="0" y="94"/>
                  </a:cubicBezTo>
                  <a:cubicBezTo>
                    <a:pt x="0" y="94"/>
                    <a:pt x="0" y="94"/>
                    <a:pt x="0" y="94"/>
                  </a:cubicBezTo>
                  <a:cubicBezTo>
                    <a:pt x="10" y="46"/>
                    <a:pt x="47" y="9"/>
                    <a:pt x="94" y="0"/>
                  </a:cubicBezTo>
                  <a:cubicBezTo>
                    <a:pt x="94" y="0"/>
                    <a:pt x="94" y="0"/>
                    <a:pt x="94" y="0"/>
                  </a:cubicBezTo>
                </a:path>
              </a:pathLst>
            </a:custGeom>
            <a:solidFill>
              <a:srgbClr val="2D38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84" name="Freeform 73"/>
            <p:cNvSpPr/>
            <p:nvPr/>
          </p:nvSpPr>
          <p:spPr bwMode="auto">
            <a:xfrm>
              <a:off x="7272335" y="5096073"/>
              <a:ext cx="161925" cy="112713"/>
            </a:xfrm>
            <a:custGeom>
              <a:avLst/>
              <a:gdLst>
                <a:gd name="T0" fmla="*/ 33 w 33"/>
                <a:gd name="T1" fmla="*/ 0 h 23"/>
                <a:gd name="T2" fmla="*/ 8 w 33"/>
                <a:gd name="T3" fmla="*/ 3 h 23"/>
                <a:gd name="T4" fmla="*/ 0 w 33"/>
                <a:gd name="T5" fmla="*/ 23 h 23"/>
                <a:gd name="T6" fmla="*/ 28 w 33"/>
                <a:gd name="T7" fmla="*/ 16 h 23"/>
                <a:gd name="T8" fmla="*/ 33 w 33"/>
                <a:gd name="T9" fmla="*/ 0 h 23"/>
              </a:gdLst>
              <a:ahLst/>
              <a:cxnLst>
                <a:cxn ang="0">
                  <a:pos x="T0" y="T1"/>
                </a:cxn>
                <a:cxn ang="0">
                  <a:pos x="T2" y="T3"/>
                </a:cxn>
                <a:cxn ang="0">
                  <a:pos x="T4" y="T5"/>
                </a:cxn>
                <a:cxn ang="0">
                  <a:pos x="T6" y="T7"/>
                </a:cxn>
                <a:cxn ang="0">
                  <a:pos x="T8" y="T9"/>
                </a:cxn>
              </a:cxnLst>
              <a:rect l="0" t="0" r="r" b="b"/>
              <a:pathLst>
                <a:path w="33" h="23">
                  <a:moveTo>
                    <a:pt x="33" y="0"/>
                  </a:moveTo>
                  <a:cubicBezTo>
                    <a:pt x="24" y="0"/>
                    <a:pt x="16" y="1"/>
                    <a:pt x="8" y="3"/>
                  </a:cubicBezTo>
                  <a:cubicBezTo>
                    <a:pt x="6" y="10"/>
                    <a:pt x="3" y="16"/>
                    <a:pt x="0" y="23"/>
                  </a:cubicBezTo>
                  <a:cubicBezTo>
                    <a:pt x="9" y="19"/>
                    <a:pt x="18" y="17"/>
                    <a:pt x="28" y="16"/>
                  </a:cubicBezTo>
                  <a:cubicBezTo>
                    <a:pt x="30" y="11"/>
                    <a:pt x="31" y="5"/>
                    <a:pt x="33" y="0"/>
                  </a:cubicBezTo>
                </a:path>
              </a:pathLst>
            </a:custGeom>
            <a:solidFill>
              <a:srgbClr val="C5CD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85" name="Freeform 74"/>
            <p:cNvSpPr/>
            <p:nvPr/>
          </p:nvSpPr>
          <p:spPr bwMode="auto">
            <a:xfrm>
              <a:off x="7175498" y="5173861"/>
              <a:ext cx="233363" cy="171451"/>
            </a:xfrm>
            <a:custGeom>
              <a:avLst/>
              <a:gdLst>
                <a:gd name="T0" fmla="*/ 48 w 48"/>
                <a:gd name="T1" fmla="*/ 0 h 35"/>
                <a:gd name="T2" fmla="*/ 20 w 48"/>
                <a:gd name="T3" fmla="*/ 7 h 35"/>
                <a:gd name="T4" fmla="*/ 0 w 48"/>
                <a:gd name="T5" fmla="*/ 35 h 35"/>
                <a:gd name="T6" fmla="*/ 42 w 48"/>
                <a:gd name="T7" fmla="*/ 17 h 35"/>
                <a:gd name="T8" fmla="*/ 48 w 48"/>
                <a:gd name="T9" fmla="*/ 0 h 35"/>
              </a:gdLst>
              <a:ahLst/>
              <a:cxnLst>
                <a:cxn ang="0">
                  <a:pos x="T0" y="T1"/>
                </a:cxn>
                <a:cxn ang="0">
                  <a:pos x="T2" y="T3"/>
                </a:cxn>
                <a:cxn ang="0">
                  <a:pos x="T4" y="T5"/>
                </a:cxn>
                <a:cxn ang="0">
                  <a:pos x="T6" y="T7"/>
                </a:cxn>
                <a:cxn ang="0">
                  <a:pos x="T8" y="T9"/>
                </a:cxn>
              </a:cxnLst>
              <a:rect l="0" t="0" r="r" b="b"/>
              <a:pathLst>
                <a:path w="48" h="35">
                  <a:moveTo>
                    <a:pt x="48" y="0"/>
                  </a:moveTo>
                  <a:cubicBezTo>
                    <a:pt x="38" y="1"/>
                    <a:pt x="29" y="3"/>
                    <a:pt x="20" y="7"/>
                  </a:cubicBezTo>
                  <a:cubicBezTo>
                    <a:pt x="14" y="17"/>
                    <a:pt x="8" y="26"/>
                    <a:pt x="0" y="35"/>
                  </a:cubicBezTo>
                  <a:cubicBezTo>
                    <a:pt x="12" y="26"/>
                    <a:pt x="26" y="19"/>
                    <a:pt x="42" y="17"/>
                  </a:cubicBezTo>
                  <a:cubicBezTo>
                    <a:pt x="44" y="11"/>
                    <a:pt x="46" y="6"/>
                    <a:pt x="48" y="0"/>
                  </a:cubicBezTo>
                </a:path>
              </a:pathLst>
            </a:custGeom>
            <a:solidFill>
              <a:srgbClr val="B0BB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86" name="Freeform 75"/>
            <p:cNvSpPr/>
            <p:nvPr/>
          </p:nvSpPr>
          <p:spPr bwMode="auto">
            <a:xfrm>
              <a:off x="7175498" y="5257999"/>
              <a:ext cx="204788" cy="87313"/>
            </a:xfrm>
            <a:custGeom>
              <a:avLst/>
              <a:gdLst>
                <a:gd name="T0" fmla="*/ 42 w 42"/>
                <a:gd name="T1" fmla="*/ 0 h 18"/>
                <a:gd name="T2" fmla="*/ 0 w 42"/>
                <a:gd name="T3" fmla="*/ 18 h 18"/>
                <a:gd name="T4" fmla="*/ 0 w 42"/>
                <a:gd name="T5" fmla="*/ 18 h 18"/>
                <a:gd name="T6" fmla="*/ 42 w 42"/>
                <a:gd name="T7" fmla="*/ 0 h 18"/>
                <a:gd name="T8" fmla="*/ 42 w 42"/>
                <a:gd name="T9" fmla="*/ 0 h 18"/>
              </a:gdLst>
              <a:ahLst/>
              <a:cxnLst>
                <a:cxn ang="0">
                  <a:pos x="T0" y="T1"/>
                </a:cxn>
                <a:cxn ang="0">
                  <a:pos x="T2" y="T3"/>
                </a:cxn>
                <a:cxn ang="0">
                  <a:pos x="T4" y="T5"/>
                </a:cxn>
                <a:cxn ang="0">
                  <a:pos x="T6" y="T7"/>
                </a:cxn>
                <a:cxn ang="0">
                  <a:pos x="T8" y="T9"/>
                </a:cxn>
              </a:cxnLst>
              <a:rect l="0" t="0" r="r" b="b"/>
              <a:pathLst>
                <a:path w="42" h="18">
                  <a:moveTo>
                    <a:pt x="42" y="0"/>
                  </a:moveTo>
                  <a:cubicBezTo>
                    <a:pt x="26" y="2"/>
                    <a:pt x="12" y="9"/>
                    <a:pt x="0" y="18"/>
                  </a:cubicBezTo>
                  <a:cubicBezTo>
                    <a:pt x="0" y="18"/>
                    <a:pt x="0" y="18"/>
                    <a:pt x="0" y="18"/>
                  </a:cubicBezTo>
                  <a:cubicBezTo>
                    <a:pt x="12" y="9"/>
                    <a:pt x="26" y="2"/>
                    <a:pt x="42" y="0"/>
                  </a:cubicBezTo>
                  <a:cubicBezTo>
                    <a:pt x="42" y="0"/>
                    <a:pt x="42" y="0"/>
                    <a:pt x="42" y="0"/>
                  </a:cubicBezTo>
                </a:path>
              </a:pathLst>
            </a:custGeom>
            <a:solidFill>
              <a:srgbClr val="37869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87" name="Freeform 76"/>
            <p:cNvSpPr/>
            <p:nvPr/>
          </p:nvSpPr>
          <p:spPr bwMode="auto">
            <a:xfrm>
              <a:off x="7175498" y="5110361"/>
              <a:ext cx="136525" cy="234951"/>
            </a:xfrm>
            <a:custGeom>
              <a:avLst/>
              <a:gdLst>
                <a:gd name="T0" fmla="*/ 28 w 28"/>
                <a:gd name="T1" fmla="*/ 0 h 48"/>
                <a:gd name="T2" fmla="*/ 28 w 28"/>
                <a:gd name="T3" fmla="*/ 0 h 48"/>
                <a:gd name="T4" fmla="*/ 0 w 28"/>
                <a:gd name="T5" fmla="*/ 48 h 48"/>
                <a:gd name="T6" fmla="*/ 0 w 28"/>
                <a:gd name="T7" fmla="*/ 48 h 48"/>
                <a:gd name="T8" fmla="*/ 0 w 28"/>
                <a:gd name="T9" fmla="*/ 48 h 48"/>
                <a:gd name="T10" fmla="*/ 0 w 28"/>
                <a:gd name="T11" fmla="*/ 48 h 48"/>
                <a:gd name="T12" fmla="*/ 0 w 28"/>
                <a:gd name="T13" fmla="*/ 48 h 48"/>
                <a:gd name="T14" fmla="*/ 20 w 28"/>
                <a:gd name="T15" fmla="*/ 20 h 48"/>
                <a:gd name="T16" fmla="*/ 28 w 28"/>
                <a:gd name="T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48">
                  <a:moveTo>
                    <a:pt x="28" y="0"/>
                  </a:moveTo>
                  <a:cubicBezTo>
                    <a:pt x="28" y="0"/>
                    <a:pt x="28" y="0"/>
                    <a:pt x="28" y="0"/>
                  </a:cubicBezTo>
                  <a:cubicBezTo>
                    <a:pt x="22" y="18"/>
                    <a:pt x="12" y="34"/>
                    <a:pt x="0" y="48"/>
                  </a:cubicBezTo>
                  <a:cubicBezTo>
                    <a:pt x="0" y="48"/>
                    <a:pt x="0" y="48"/>
                    <a:pt x="0" y="48"/>
                  </a:cubicBezTo>
                  <a:cubicBezTo>
                    <a:pt x="0" y="48"/>
                    <a:pt x="0" y="48"/>
                    <a:pt x="0" y="48"/>
                  </a:cubicBezTo>
                  <a:cubicBezTo>
                    <a:pt x="0" y="48"/>
                    <a:pt x="0" y="48"/>
                    <a:pt x="0" y="48"/>
                  </a:cubicBezTo>
                  <a:cubicBezTo>
                    <a:pt x="0" y="48"/>
                    <a:pt x="0" y="48"/>
                    <a:pt x="0" y="48"/>
                  </a:cubicBezTo>
                  <a:cubicBezTo>
                    <a:pt x="8" y="39"/>
                    <a:pt x="14" y="30"/>
                    <a:pt x="20" y="20"/>
                  </a:cubicBezTo>
                  <a:cubicBezTo>
                    <a:pt x="23" y="13"/>
                    <a:pt x="26" y="7"/>
                    <a:pt x="28" y="0"/>
                  </a:cubicBezTo>
                </a:path>
              </a:pathLst>
            </a:custGeom>
            <a:solidFill>
              <a:srgbClr val="C5CD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88" name="Freeform 77"/>
            <p:cNvSpPr/>
            <p:nvPr/>
          </p:nvSpPr>
          <p:spPr bwMode="auto">
            <a:xfrm>
              <a:off x="7175498" y="5257999"/>
              <a:ext cx="204788" cy="87313"/>
            </a:xfrm>
            <a:custGeom>
              <a:avLst/>
              <a:gdLst>
                <a:gd name="T0" fmla="*/ 42 w 42"/>
                <a:gd name="T1" fmla="*/ 0 h 18"/>
                <a:gd name="T2" fmla="*/ 0 w 42"/>
                <a:gd name="T3" fmla="*/ 18 h 18"/>
                <a:gd name="T4" fmla="*/ 0 w 42"/>
                <a:gd name="T5" fmla="*/ 18 h 18"/>
                <a:gd name="T6" fmla="*/ 42 w 42"/>
                <a:gd name="T7" fmla="*/ 0 h 18"/>
                <a:gd name="T8" fmla="*/ 42 w 42"/>
                <a:gd name="T9" fmla="*/ 0 h 18"/>
              </a:gdLst>
              <a:ahLst/>
              <a:cxnLst>
                <a:cxn ang="0">
                  <a:pos x="T0" y="T1"/>
                </a:cxn>
                <a:cxn ang="0">
                  <a:pos x="T2" y="T3"/>
                </a:cxn>
                <a:cxn ang="0">
                  <a:pos x="T4" y="T5"/>
                </a:cxn>
                <a:cxn ang="0">
                  <a:pos x="T6" y="T7"/>
                </a:cxn>
                <a:cxn ang="0">
                  <a:pos x="T8" y="T9"/>
                </a:cxn>
              </a:cxnLst>
              <a:rect l="0" t="0" r="r" b="b"/>
              <a:pathLst>
                <a:path w="42" h="18">
                  <a:moveTo>
                    <a:pt x="42" y="0"/>
                  </a:moveTo>
                  <a:cubicBezTo>
                    <a:pt x="26" y="2"/>
                    <a:pt x="12" y="9"/>
                    <a:pt x="0" y="18"/>
                  </a:cubicBezTo>
                  <a:cubicBezTo>
                    <a:pt x="0" y="18"/>
                    <a:pt x="0" y="18"/>
                    <a:pt x="0" y="18"/>
                  </a:cubicBezTo>
                  <a:cubicBezTo>
                    <a:pt x="12" y="9"/>
                    <a:pt x="26" y="2"/>
                    <a:pt x="42" y="0"/>
                  </a:cubicBezTo>
                  <a:cubicBezTo>
                    <a:pt x="42" y="0"/>
                    <a:pt x="42" y="0"/>
                    <a:pt x="42" y="0"/>
                  </a:cubicBezTo>
                </a:path>
              </a:pathLst>
            </a:custGeom>
            <a:solidFill>
              <a:srgbClr val="2575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89" name="Oval 78"/>
            <p:cNvSpPr>
              <a:spLocks noChangeArrowheads="1"/>
            </p:cNvSpPr>
            <p:nvPr/>
          </p:nvSpPr>
          <p:spPr bwMode="auto">
            <a:xfrm>
              <a:off x="7175498" y="5345311"/>
              <a:ext cx="1588" cy="1588"/>
            </a:xfrm>
            <a:prstGeom prst="ellipse">
              <a:avLst/>
            </a:prstGeom>
            <a:solidFill>
              <a:srgbClr val="97A7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90" name="Freeform 79"/>
            <p:cNvSpPr/>
            <p:nvPr/>
          </p:nvSpPr>
          <p:spPr bwMode="auto">
            <a:xfrm>
              <a:off x="6843710" y="5521524"/>
              <a:ext cx="111125" cy="160339"/>
            </a:xfrm>
            <a:custGeom>
              <a:avLst/>
              <a:gdLst>
                <a:gd name="T0" fmla="*/ 23 w 23"/>
                <a:gd name="T1" fmla="*/ 0 h 33"/>
                <a:gd name="T2" fmla="*/ 3 w 23"/>
                <a:gd name="T3" fmla="*/ 9 h 33"/>
                <a:gd name="T4" fmla="*/ 0 w 23"/>
                <a:gd name="T5" fmla="*/ 33 h 33"/>
                <a:gd name="T6" fmla="*/ 16 w 23"/>
                <a:gd name="T7" fmla="*/ 29 h 33"/>
                <a:gd name="T8" fmla="*/ 23 w 23"/>
                <a:gd name="T9" fmla="*/ 0 h 33"/>
              </a:gdLst>
              <a:ahLst/>
              <a:cxnLst>
                <a:cxn ang="0">
                  <a:pos x="T0" y="T1"/>
                </a:cxn>
                <a:cxn ang="0">
                  <a:pos x="T2" y="T3"/>
                </a:cxn>
                <a:cxn ang="0">
                  <a:pos x="T4" y="T5"/>
                </a:cxn>
                <a:cxn ang="0">
                  <a:pos x="T6" y="T7"/>
                </a:cxn>
                <a:cxn ang="0">
                  <a:pos x="T8" y="T9"/>
                </a:cxn>
              </a:cxnLst>
              <a:rect l="0" t="0" r="r" b="b"/>
              <a:pathLst>
                <a:path w="23" h="33">
                  <a:moveTo>
                    <a:pt x="23" y="0"/>
                  </a:moveTo>
                  <a:cubicBezTo>
                    <a:pt x="17" y="4"/>
                    <a:pt x="10" y="7"/>
                    <a:pt x="3" y="9"/>
                  </a:cubicBezTo>
                  <a:cubicBezTo>
                    <a:pt x="2" y="17"/>
                    <a:pt x="0" y="25"/>
                    <a:pt x="0" y="33"/>
                  </a:cubicBezTo>
                  <a:cubicBezTo>
                    <a:pt x="6" y="32"/>
                    <a:pt x="11" y="31"/>
                    <a:pt x="16" y="29"/>
                  </a:cubicBezTo>
                  <a:cubicBezTo>
                    <a:pt x="17" y="19"/>
                    <a:pt x="20" y="9"/>
                    <a:pt x="23" y="0"/>
                  </a:cubicBezTo>
                </a:path>
              </a:pathLst>
            </a:custGeom>
            <a:solidFill>
              <a:srgbClr val="C5CD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91" name="Freeform 80"/>
            <p:cNvSpPr/>
            <p:nvPr/>
          </p:nvSpPr>
          <p:spPr bwMode="auto">
            <a:xfrm>
              <a:off x="6921498" y="5427862"/>
              <a:ext cx="169863" cy="234951"/>
            </a:xfrm>
            <a:custGeom>
              <a:avLst/>
              <a:gdLst>
                <a:gd name="T0" fmla="*/ 35 w 35"/>
                <a:gd name="T1" fmla="*/ 0 h 48"/>
                <a:gd name="T2" fmla="*/ 7 w 35"/>
                <a:gd name="T3" fmla="*/ 19 h 48"/>
                <a:gd name="T4" fmla="*/ 0 w 35"/>
                <a:gd name="T5" fmla="*/ 48 h 48"/>
                <a:gd name="T6" fmla="*/ 17 w 35"/>
                <a:gd name="T7" fmla="*/ 41 h 48"/>
                <a:gd name="T8" fmla="*/ 35 w 35"/>
                <a:gd name="T9" fmla="*/ 0 h 48"/>
              </a:gdLst>
              <a:ahLst/>
              <a:cxnLst>
                <a:cxn ang="0">
                  <a:pos x="T0" y="T1"/>
                </a:cxn>
                <a:cxn ang="0">
                  <a:pos x="T2" y="T3"/>
                </a:cxn>
                <a:cxn ang="0">
                  <a:pos x="T4" y="T5"/>
                </a:cxn>
                <a:cxn ang="0">
                  <a:pos x="T6" y="T7"/>
                </a:cxn>
                <a:cxn ang="0">
                  <a:pos x="T8" y="T9"/>
                </a:cxn>
              </a:cxnLst>
              <a:rect l="0" t="0" r="r" b="b"/>
              <a:pathLst>
                <a:path w="35" h="48">
                  <a:moveTo>
                    <a:pt x="35" y="0"/>
                  </a:moveTo>
                  <a:cubicBezTo>
                    <a:pt x="26" y="7"/>
                    <a:pt x="17" y="14"/>
                    <a:pt x="7" y="19"/>
                  </a:cubicBezTo>
                  <a:cubicBezTo>
                    <a:pt x="4" y="28"/>
                    <a:pt x="1" y="38"/>
                    <a:pt x="0" y="48"/>
                  </a:cubicBezTo>
                  <a:cubicBezTo>
                    <a:pt x="6" y="46"/>
                    <a:pt x="12" y="44"/>
                    <a:pt x="17" y="41"/>
                  </a:cubicBezTo>
                  <a:cubicBezTo>
                    <a:pt x="20" y="26"/>
                    <a:pt x="26" y="12"/>
                    <a:pt x="35" y="0"/>
                  </a:cubicBezTo>
                </a:path>
              </a:pathLst>
            </a:custGeom>
            <a:solidFill>
              <a:srgbClr val="B0BB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92" name="Freeform 81"/>
            <p:cNvSpPr/>
            <p:nvPr/>
          </p:nvSpPr>
          <p:spPr bwMode="auto">
            <a:xfrm>
              <a:off x="7004049" y="5427862"/>
              <a:ext cx="87313" cy="200025"/>
            </a:xfrm>
            <a:custGeom>
              <a:avLst/>
              <a:gdLst>
                <a:gd name="T0" fmla="*/ 18 w 18"/>
                <a:gd name="T1" fmla="*/ 0 h 41"/>
                <a:gd name="T2" fmla="*/ 18 w 18"/>
                <a:gd name="T3" fmla="*/ 0 h 41"/>
                <a:gd name="T4" fmla="*/ 0 w 18"/>
                <a:gd name="T5" fmla="*/ 41 h 41"/>
                <a:gd name="T6" fmla="*/ 0 w 18"/>
                <a:gd name="T7" fmla="*/ 41 h 41"/>
                <a:gd name="T8" fmla="*/ 18 w 18"/>
                <a:gd name="T9" fmla="*/ 0 h 41"/>
              </a:gdLst>
              <a:ahLst/>
              <a:cxnLst>
                <a:cxn ang="0">
                  <a:pos x="T0" y="T1"/>
                </a:cxn>
                <a:cxn ang="0">
                  <a:pos x="T2" y="T3"/>
                </a:cxn>
                <a:cxn ang="0">
                  <a:pos x="T4" y="T5"/>
                </a:cxn>
                <a:cxn ang="0">
                  <a:pos x="T6" y="T7"/>
                </a:cxn>
                <a:cxn ang="0">
                  <a:pos x="T8" y="T9"/>
                </a:cxn>
              </a:cxnLst>
              <a:rect l="0" t="0" r="r" b="b"/>
              <a:pathLst>
                <a:path w="18" h="41">
                  <a:moveTo>
                    <a:pt x="18" y="0"/>
                  </a:moveTo>
                  <a:cubicBezTo>
                    <a:pt x="18" y="0"/>
                    <a:pt x="18" y="0"/>
                    <a:pt x="18" y="0"/>
                  </a:cubicBezTo>
                  <a:cubicBezTo>
                    <a:pt x="9" y="12"/>
                    <a:pt x="3" y="26"/>
                    <a:pt x="0" y="41"/>
                  </a:cubicBezTo>
                  <a:cubicBezTo>
                    <a:pt x="0" y="41"/>
                    <a:pt x="0" y="41"/>
                    <a:pt x="0" y="41"/>
                  </a:cubicBezTo>
                  <a:cubicBezTo>
                    <a:pt x="3" y="26"/>
                    <a:pt x="9" y="12"/>
                    <a:pt x="18" y="0"/>
                  </a:cubicBezTo>
                </a:path>
              </a:pathLst>
            </a:custGeom>
            <a:solidFill>
              <a:srgbClr val="37869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93" name="Freeform 82"/>
            <p:cNvSpPr/>
            <p:nvPr/>
          </p:nvSpPr>
          <p:spPr bwMode="auto">
            <a:xfrm>
              <a:off x="6857998" y="5427862"/>
              <a:ext cx="233363" cy="136525"/>
            </a:xfrm>
            <a:custGeom>
              <a:avLst/>
              <a:gdLst>
                <a:gd name="T0" fmla="*/ 48 w 48"/>
                <a:gd name="T1" fmla="*/ 0 h 28"/>
                <a:gd name="T2" fmla="*/ 0 w 48"/>
                <a:gd name="T3" fmla="*/ 28 h 28"/>
                <a:gd name="T4" fmla="*/ 0 w 48"/>
                <a:gd name="T5" fmla="*/ 28 h 28"/>
                <a:gd name="T6" fmla="*/ 20 w 48"/>
                <a:gd name="T7" fmla="*/ 19 h 28"/>
                <a:gd name="T8" fmla="*/ 48 w 48"/>
                <a:gd name="T9" fmla="*/ 0 h 28"/>
                <a:gd name="T10" fmla="*/ 48 w 48"/>
                <a:gd name="T11" fmla="*/ 0 h 28"/>
                <a:gd name="T12" fmla="*/ 48 w 48"/>
                <a:gd name="T13" fmla="*/ 0 h 28"/>
                <a:gd name="T14" fmla="*/ 48 w 48"/>
                <a:gd name="T15" fmla="*/ 0 h 28"/>
                <a:gd name="T16" fmla="*/ 48 w 48"/>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28">
                  <a:moveTo>
                    <a:pt x="48" y="0"/>
                  </a:moveTo>
                  <a:cubicBezTo>
                    <a:pt x="34" y="12"/>
                    <a:pt x="18" y="22"/>
                    <a:pt x="0" y="28"/>
                  </a:cubicBezTo>
                  <a:cubicBezTo>
                    <a:pt x="0" y="28"/>
                    <a:pt x="0" y="28"/>
                    <a:pt x="0" y="28"/>
                  </a:cubicBezTo>
                  <a:cubicBezTo>
                    <a:pt x="7" y="26"/>
                    <a:pt x="14" y="23"/>
                    <a:pt x="20" y="19"/>
                  </a:cubicBezTo>
                  <a:cubicBezTo>
                    <a:pt x="30" y="14"/>
                    <a:pt x="39" y="7"/>
                    <a:pt x="48" y="0"/>
                  </a:cubicBezTo>
                  <a:cubicBezTo>
                    <a:pt x="48" y="0"/>
                    <a:pt x="48" y="0"/>
                    <a:pt x="48" y="0"/>
                  </a:cubicBezTo>
                  <a:cubicBezTo>
                    <a:pt x="48" y="0"/>
                    <a:pt x="48" y="0"/>
                    <a:pt x="48" y="0"/>
                  </a:cubicBezTo>
                  <a:cubicBezTo>
                    <a:pt x="48" y="0"/>
                    <a:pt x="48" y="0"/>
                    <a:pt x="48" y="0"/>
                  </a:cubicBezTo>
                  <a:cubicBezTo>
                    <a:pt x="48" y="0"/>
                    <a:pt x="48" y="0"/>
                    <a:pt x="48" y="0"/>
                  </a:cubicBezTo>
                </a:path>
              </a:pathLst>
            </a:custGeom>
            <a:solidFill>
              <a:srgbClr val="C5CD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94" name="Freeform 83"/>
            <p:cNvSpPr/>
            <p:nvPr/>
          </p:nvSpPr>
          <p:spPr bwMode="auto">
            <a:xfrm>
              <a:off x="7004049" y="5427862"/>
              <a:ext cx="87313" cy="200025"/>
            </a:xfrm>
            <a:custGeom>
              <a:avLst/>
              <a:gdLst>
                <a:gd name="T0" fmla="*/ 18 w 18"/>
                <a:gd name="T1" fmla="*/ 0 h 41"/>
                <a:gd name="T2" fmla="*/ 18 w 18"/>
                <a:gd name="T3" fmla="*/ 0 h 41"/>
                <a:gd name="T4" fmla="*/ 0 w 18"/>
                <a:gd name="T5" fmla="*/ 41 h 41"/>
                <a:gd name="T6" fmla="*/ 0 w 18"/>
                <a:gd name="T7" fmla="*/ 41 h 41"/>
                <a:gd name="T8" fmla="*/ 18 w 18"/>
                <a:gd name="T9" fmla="*/ 0 h 41"/>
              </a:gdLst>
              <a:ahLst/>
              <a:cxnLst>
                <a:cxn ang="0">
                  <a:pos x="T0" y="T1"/>
                </a:cxn>
                <a:cxn ang="0">
                  <a:pos x="T2" y="T3"/>
                </a:cxn>
                <a:cxn ang="0">
                  <a:pos x="T4" y="T5"/>
                </a:cxn>
                <a:cxn ang="0">
                  <a:pos x="T6" y="T7"/>
                </a:cxn>
                <a:cxn ang="0">
                  <a:pos x="T8" y="T9"/>
                </a:cxn>
              </a:cxnLst>
              <a:rect l="0" t="0" r="r" b="b"/>
              <a:pathLst>
                <a:path w="18" h="41">
                  <a:moveTo>
                    <a:pt x="18" y="0"/>
                  </a:moveTo>
                  <a:cubicBezTo>
                    <a:pt x="18" y="0"/>
                    <a:pt x="18" y="0"/>
                    <a:pt x="18" y="0"/>
                  </a:cubicBezTo>
                  <a:cubicBezTo>
                    <a:pt x="9" y="12"/>
                    <a:pt x="3" y="26"/>
                    <a:pt x="0" y="41"/>
                  </a:cubicBezTo>
                  <a:cubicBezTo>
                    <a:pt x="0" y="41"/>
                    <a:pt x="0" y="41"/>
                    <a:pt x="0" y="41"/>
                  </a:cubicBezTo>
                  <a:cubicBezTo>
                    <a:pt x="3" y="26"/>
                    <a:pt x="9" y="12"/>
                    <a:pt x="18" y="0"/>
                  </a:cubicBezTo>
                </a:path>
              </a:pathLst>
            </a:custGeom>
            <a:solidFill>
              <a:srgbClr val="2575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95" name="Oval 84"/>
            <p:cNvSpPr>
              <a:spLocks noChangeArrowheads="1"/>
            </p:cNvSpPr>
            <p:nvPr/>
          </p:nvSpPr>
          <p:spPr bwMode="auto">
            <a:xfrm>
              <a:off x="7091361" y="5427862"/>
              <a:ext cx="1588" cy="1588"/>
            </a:xfrm>
            <a:prstGeom prst="ellipse">
              <a:avLst/>
            </a:prstGeom>
            <a:solidFill>
              <a:srgbClr val="97A7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96" name="Freeform 85"/>
            <p:cNvSpPr>
              <a:spLocks noEditPoints="1"/>
            </p:cNvSpPr>
            <p:nvPr/>
          </p:nvSpPr>
          <p:spPr bwMode="auto">
            <a:xfrm>
              <a:off x="7248523" y="5481836"/>
              <a:ext cx="409575" cy="454026"/>
            </a:xfrm>
            <a:custGeom>
              <a:avLst/>
              <a:gdLst>
                <a:gd name="T0" fmla="*/ 67 w 84"/>
                <a:gd name="T1" fmla="*/ 13 h 93"/>
                <a:gd name="T2" fmla="*/ 59 w 84"/>
                <a:gd name="T3" fmla="*/ 23 h 93"/>
                <a:gd name="T4" fmla="*/ 71 w 84"/>
                <a:gd name="T5" fmla="*/ 47 h 93"/>
                <a:gd name="T6" fmla="*/ 43 w 84"/>
                <a:gd name="T7" fmla="*/ 76 h 93"/>
                <a:gd name="T8" fmla="*/ 43 w 84"/>
                <a:gd name="T9" fmla="*/ 71 h 93"/>
                <a:gd name="T10" fmla="*/ 24 w 84"/>
                <a:gd name="T11" fmla="*/ 82 h 93"/>
                <a:gd name="T12" fmla="*/ 43 w 84"/>
                <a:gd name="T13" fmla="*/ 93 h 93"/>
                <a:gd name="T14" fmla="*/ 43 w 84"/>
                <a:gd name="T15" fmla="*/ 89 h 93"/>
                <a:gd name="T16" fmla="*/ 84 w 84"/>
                <a:gd name="T17" fmla="*/ 47 h 93"/>
                <a:gd name="T18" fmla="*/ 67 w 84"/>
                <a:gd name="T19" fmla="*/ 13 h 93"/>
                <a:gd name="T20" fmla="*/ 38 w 84"/>
                <a:gd name="T21" fmla="*/ 0 h 93"/>
                <a:gd name="T22" fmla="*/ 38 w 84"/>
                <a:gd name="T23" fmla="*/ 5 h 93"/>
                <a:gd name="T24" fmla="*/ 0 w 84"/>
                <a:gd name="T25" fmla="*/ 47 h 93"/>
                <a:gd name="T26" fmla="*/ 14 w 84"/>
                <a:gd name="T27" fmla="*/ 78 h 93"/>
                <a:gd name="T28" fmla="*/ 23 w 84"/>
                <a:gd name="T29" fmla="*/ 69 h 93"/>
                <a:gd name="T30" fmla="*/ 13 w 84"/>
                <a:gd name="T31" fmla="*/ 47 h 93"/>
                <a:gd name="T32" fmla="*/ 38 w 84"/>
                <a:gd name="T33" fmla="*/ 18 h 93"/>
                <a:gd name="T34" fmla="*/ 38 w 84"/>
                <a:gd name="T35" fmla="*/ 22 h 93"/>
                <a:gd name="T36" fmla="*/ 57 w 84"/>
                <a:gd name="T37" fmla="*/ 11 h 93"/>
                <a:gd name="T38" fmla="*/ 38 w 84"/>
                <a:gd name="T39"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93">
                  <a:moveTo>
                    <a:pt x="67" y="13"/>
                  </a:moveTo>
                  <a:cubicBezTo>
                    <a:pt x="59" y="23"/>
                    <a:pt x="59" y="23"/>
                    <a:pt x="59" y="23"/>
                  </a:cubicBezTo>
                  <a:cubicBezTo>
                    <a:pt x="66" y="29"/>
                    <a:pt x="71" y="37"/>
                    <a:pt x="71" y="47"/>
                  </a:cubicBezTo>
                  <a:cubicBezTo>
                    <a:pt x="71" y="62"/>
                    <a:pt x="59" y="75"/>
                    <a:pt x="43" y="76"/>
                  </a:cubicBezTo>
                  <a:cubicBezTo>
                    <a:pt x="43" y="71"/>
                    <a:pt x="43" y="71"/>
                    <a:pt x="43" y="71"/>
                  </a:cubicBezTo>
                  <a:cubicBezTo>
                    <a:pt x="24" y="82"/>
                    <a:pt x="24" y="82"/>
                    <a:pt x="24" y="82"/>
                  </a:cubicBezTo>
                  <a:cubicBezTo>
                    <a:pt x="43" y="93"/>
                    <a:pt x="43" y="93"/>
                    <a:pt x="43" y="93"/>
                  </a:cubicBezTo>
                  <a:cubicBezTo>
                    <a:pt x="43" y="89"/>
                    <a:pt x="43" y="89"/>
                    <a:pt x="43" y="89"/>
                  </a:cubicBezTo>
                  <a:cubicBezTo>
                    <a:pt x="66" y="88"/>
                    <a:pt x="84" y="69"/>
                    <a:pt x="84" y="47"/>
                  </a:cubicBezTo>
                  <a:cubicBezTo>
                    <a:pt x="84" y="33"/>
                    <a:pt x="77" y="21"/>
                    <a:pt x="67" y="13"/>
                  </a:cubicBezTo>
                  <a:moveTo>
                    <a:pt x="38" y="0"/>
                  </a:moveTo>
                  <a:cubicBezTo>
                    <a:pt x="38" y="5"/>
                    <a:pt x="38" y="5"/>
                    <a:pt x="38" y="5"/>
                  </a:cubicBezTo>
                  <a:cubicBezTo>
                    <a:pt x="17" y="7"/>
                    <a:pt x="0" y="25"/>
                    <a:pt x="0" y="47"/>
                  </a:cubicBezTo>
                  <a:cubicBezTo>
                    <a:pt x="0" y="59"/>
                    <a:pt x="5" y="70"/>
                    <a:pt x="14" y="78"/>
                  </a:cubicBezTo>
                  <a:cubicBezTo>
                    <a:pt x="23" y="69"/>
                    <a:pt x="23" y="69"/>
                    <a:pt x="23" y="69"/>
                  </a:cubicBezTo>
                  <a:cubicBezTo>
                    <a:pt x="17" y="63"/>
                    <a:pt x="13" y="55"/>
                    <a:pt x="13" y="47"/>
                  </a:cubicBezTo>
                  <a:cubicBezTo>
                    <a:pt x="13" y="32"/>
                    <a:pt x="24" y="20"/>
                    <a:pt x="38" y="18"/>
                  </a:cubicBezTo>
                  <a:cubicBezTo>
                    <a:pt x="38" y="22"/>
                    <a:pt x="38" y="22"/>
                    <a:pt x="38" y="22"/>
                  </a:cubicBezTo>
                  <a:cubicBezTo>
                    <a:pt x="57" y="11"/>
                    <a:pt x="57" y="11"/>
                    <a:pt x="57" y="11"/>
                  </a:cubicBezTo>
                  <a:cubicBezTo>
                    <a:pt x="38" y="0"/>
                    <a:pt x="38" y="0"/>
                    <a:pt x="38" y="0"/>
                  </a:cubicBezTo>
                </a:path>
              </a:pathLst>
            </a:custGeom>
            <a:solidFill>
              <a:schemeClr val="bg1"/>
            </a:solidFill>
            <a:ln>
              <a:noFill/>
            </a:ln>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97" name="Freeform 86"/>
            <p:cNvSpPr>
              <a:spLocks noEditPoints="1"/>
            </p:cNvSpPr>
            <p:nvPr/>
          </p:nvSpPr>
          <p:spPr bwMode="auto">
            <a:xfrm>
              <a:off x="3709987" y="2027434"/>
              <a:ext cx="933450" cy="774700"/>
            </a:xfrm>
            <a:custGeom>
              <a:avLst/>
              <a:gdLst>
                <a:gd name="T0" fmla="*/ 25 w 191"/>
                <a:gd name="T1" fmla="*/ 89 h 159"/>
                <a:gd name="T2" fmla="*/ 113 w 191"/>
                <a:gd name="T3" fmla="*/ 89 h 159"/>
                <a:gd name="T4" fmla="*/ 80 w 191"/>
                <a:gd name="T5" fmla="*/ 20 h 159"/>
                <a:gd name="T6" fmla="*/ 58 w 191"/>
                <a:gd name="T7" fmla="*/ 33 h 159"/>
                <a:gd name="T8" fmla="*/ 28 w 191"/>
                <a:gd name="T9" fmla="*/ 33 h 159"/>
                <a:gd name="T10" fmla="*/ 21 w 191"/>
                <a:gd name="T11" fmla="*/ 57 h 159"/>
                <a:gd name="T12" fmla="*/ 0 w 191"/>
                <a:gd name="T13" fmla="*/ 79 h 159"/>
                <a:gd name="T14" fmla="*/ 12 w 191"/>
                <a:gd name="T15" fmla="*/ 100 h 159"/>
                <a:gd name="T16" fmla="*/ 12 w 191"/>
                <a:gd name="T17" fmla="*/ 131 h 159"/>
                <a:gd name="T18" fmla="*/ 37 w 191"/>
                <a:gd name="T19" fmla="*/ 137 h 159"/>
                <a:gd name="T20" fmla="*/ 58 w 191"/>
                <a:gd name="T21" fmla="*/ 159 h 159"/>
                <a:gd name="T22" fmla="*/ 80 w 191"/>
                <a:gd name="T23" fmla="*/ 146 h 159"/>
                <a:gd name="T24" fmla="*/ 110 w 191"/>
                <a:gd name="T25" fmla="*/ 146 h 159"/>
                <a:gd name="T26" fmla="*/ 116 w 191"/>
                <a:gd name="T27" fmla="*/ 122 h 159"/>
                <a:gd name="T28" fmla="*/ 138 w 191"/>
                <a:gd name="T29" fmla="*/ 100 h 159"/>
                <a:gd name="T30" fmla="*/ 125 w 191"/>
                <a:gd name="T31" fmla="*/ 79 h 159"/>
                <a:gd name="T32" fmla="*/ 126 w 191"/>
                <a:gd name="T33" fmla="*/ 48 h 159"/>
                <a:gd name="T34" fmla="*/ 101 w 191"/>
                <a:gd name="T35" fmla="*/ 42 h 159"/>
                <a:gd name="T36" fmla="*/ 80 w 191"/>
                <a:gd name="T37" fmla="*/ 20 h 159"/>
                <a:gd name="T38" fmla="*/ 141 w 191"/>
                <a:gd name="T39" fmla="*/ 34 h 159"/>
                <a:gd name="T40" fmla="*/ 175 w 191"/>
                <a:gd name="T41" fmla="*/ 34 h 159"/>
                <a:gd name="T42" fmla="*/ 163 w 191"/>
                <a:gd name="T43" fmla="*/ 0 h 159"/>
                <a:gd name="T44" fmla="*/ 153 w 191"/>
                <a:gd name="T45" fmla="*/ 7 h 159"/>
                <a:gd name="T46" fmla="*/ 138 w 191"/>
                <a:gd name="T47" fmla="*/ 7 h 159"/>
                <a:gd name="T48" fmla="*/ 135 w 191"/>
                <a:gd name="T49" fmla="*/ 18 h 159"/>
                <a:gd name="T50" fmla="*/ 125 w 191"/>
                <a:gd name="T51" fmla="*/ 29 h 159"/>
                <a:gd name="T52" fmla="*/ 131 w 191"/>
                <a:gd name="T53" fmla="*/ 39 h 159"/>
                <a:gd name="T54" fmla="*/ 131 w 191"/>
                <a:gd name="T55" fmla="*/ 54 h 159"/>
                <a:gd name="T56" fmla="*/ 143 w 191"/>
                <a:gd name="T57" fmla="*/ 57 h 159"/>
                <a:gd name="T58" fmla="*/ 153 w 191"/>
                <a:gd name="T59" fmla="*/ 67 h 159"/>
                <a:gd name="T60" fmla="*/ 163 w 191"/>
                <a:gd name="T61" fmla="*/ 61 h 159"/>
                <a:gd name="T62" fmla="*/ 178 w 191"/>
                <a:gd name="T63" fmla="*/ 61 h 159"/>
                <a:gd name="T64" fmla="*/ 181 w 191"/>
                <a:gd name="T65" fmla="*/ 49 h 159"/>
                <a:gd name="T66" fmla="*/ 191 w 191"/>
                <a:gd name="T67" fmla="*/ 39 h 159"/>
                <a:gd name="T68" fmla="*/ 185 w 191"/>
                <a:gd name="T69" fmla="*/ 29 h 159"/>
                <a:gd name="T70" fmla="*/ 185 w 191"/>
                <a:gd name="T71" fmla="*/ 14 h 159"/>
                <a:gd name="T72" fmla="*/ 174 w 191"/>
                <a:gd name="T73" fmla="*/ 11 h 159"/>
                <a:gd name="T74" fmla="*/ 163 w 191"/>
                <a:gd name="T75"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1" h="159">
                  <a:moveTo>
                    <a:pt x="69" y="133"/>
                  </a:moveTo>
                  <a:cubicBezTo>
                    <a:pt x="45" y="133"/>
                    <a:pt x="25" y="114"/>
                    <a:pt x="25" y="89"/>
                  </a:cubicBezTo>
                  <a:cubicBezTo>
                    <a:pt x="25" y="65"/>
                    <a:pt x="45" y="46"/>
                    <a:pt x="69" y="46"/>
                  </a:cubicBezTo>
                  <a:cubicBezTo>
                    <a:pt x="93" y="46"/>
                    <a:pt x="113" y="65"/>
                    <a:pt x="113" y="89"/>
                  </a:cubicBezTo>
                  <a:cubicBezTo>
                    <a:pt x="113" y="114"/>
                    <a:pt x="93" y="133"/>
                    <a:pt x="69" y="133"/>
                  </a:cubicBezTo>
                  <a:moveTo>
                    <a:pt x="80" y="20"/>
                  </a:moveTo>
                  <a:cubicBezTo>
                    <a:pt x="58" y="20"/>
                    <a:pt x="58" y="20"/>
                    <a:pt x="58" y="20"/>
                  </a:cubicBezTo>
                  <a:cubicBezTo>
                    <a:pt x="58" y="33"/>
                    <a:pt x="58" y="33"/>
                    <a:pt x="58" y="33"/>
                  </a:cubicBezTo>
                  <a:cubicBezTo>
                    <a:pt x="50" y="35"/>
                    <a:pt x="43" y="38"/>
                    <a:pt x="37" y="42"/>
                  </a:cubicBezTo>
                  <a:cubicBezTo>
                    <a:pt x="28" y="33"/>
                    <a:pt x="28" y="33"/>
                    <a:pt x="28" y="33"/>
                  </a:cubicBezTo>
                  <a:cubicBezTo>
                    <a:pt x="12" y="48"/>
                    <a:pt x="12" y="48"/>
                    <a:pt x="12" y="48"/>
                  </a:cubicBezTo>
                  <a:cubicBezTo>
                    <a:pt x="21" y="57"/>
                    <a:pt x="21" y="57"/>
                    <a:pt x="21" y="57"/>
                  </a:cubicBezTo>
                  <a:cubicBezTo>
                    <a:pt x="17" y="64"/>
                    <a:pt x="14" y="71"/>
                    <a:pt x="12" y="79"/>
                  </a:cubicBezTo>
                  <a:cubicBezTo>
                    <a:pt x="0" y="79"/>
                    <a:pt x="0" y="79"/>
                    <a:pt x="0" y="79"/>
                  </a:cubicBezTo>
                  <a:cubicBezTo>
                    <a:pt x="0" y="100"/>
                    <a:pt x="0" y="100"/>
                    <a:pt x="0" y="100"/>
                  </a:cubicBezTo>
                  <a:cubicBezTo>
                    <a:pt x="12" y="100"/>
                    <a:pt x="12" y="100"/>
                    <a:pt x="12" y="100"/>
                  </a:cubicBezTo>
                  <a:cubicBezTo>
                    <a:pt x="14" y="108"/>
                    <a:pt x="17" y="115"/>
                    <a:pt x="21" y="122"/>
                  </a:cubicBezTo>
                  <a:cubicBezTo>
                    <a:pt x="12" y="131"/>
                    <a:pt x="12" y="131"/>
                    <a:pt x="12" y="131"/>
                  </a:cubicBezTo>
                  <a:cubicBezTo>
                    <a:pt x="28" y="146"/>
                    <a:pt x="28" y="146"/>
                    <a:pt x="28" y="146"/>
                  </a:cubicBezTo>
                  <a:cubicBezTo>
                    <a:pt x="37" y="137"/>
                    <a:pt x="37" y="137"/>
                    <a:pt x="37" y="137"/>
                  </a:cubicBezTo>
                  <a:cubicBezTo>
                    <a:pt x="43" y="141"/>
                    <a:pt x="50" y="144"/>
                    <a:pt x="58" y="146"/>
                  </a:cubicBezTo>
                  <a:cubicBezTo>
                    <a:pt x="58" y="159"/>
                    <a:pt x="58" y="159"/>
                    <a:pt x="58" y="159"/>
                  </a:cubicBezTo>
                  <a:cubicBezTo>
                    <a:pt x="80" y="159"/>
                    <a:pt x="80" y="159"/>
                    <a:pt x="80" y="159"/>
                  </a:cubicBezTo>
                  <a:cubicBezTo>
                    <a:pt x="80" y="146"/>
                    <a:pt x="80" y="146"/>
                    <a:pt x="80" y="146"/>
                  </a:cubicBezTo>
                  <a:cubicBezTo>
                    <a:pt x="87" y="144"/>
                    <a:pt x="95" y="141"/>
                    <a:pt x="101" y="137"/>
                  </a:cubicBezTo>
                  <a:cubicBezTo>
                    <a:pt x="110" y="146"/>
                    <a:pt x="110" y="146"/>
                    <a:pt x="110" y="146"/>
                  </a:cubicBezTo>
                  <a:cubicBezTo>
                    <a:pt x="126" y="131"/>
                    <a:pt x="126" y="131"/>
                    <a:pt x="126" y="131"/>
                  </a:cubicBezTo>
                  <a:cubicBezTo>
                    <a:pt x="116" y="122"/>
                    <a:pt x="116" y="122"/>
                    <a:pt x="116" y="122"/>
                  </a:cubicBezTo>
                  <a:cubicBezTo>
                    <a:pt x="121" y="115"/>
                    <a:pt x="124" y="108"/>
                    <a:pt x="125" y="100"/>
                  </a:cubicBezTo>
                  <a:cubicBezTo>
                    <a:pt x="138" y="100"/>
                    <a:pt x="138" y="100"/>
                    <a:pt x="138" y="100"/>
                  </a:cubicBezTo>
                  <a:cubicBezTo>
                    <a:pt x="138" y="79"/>
                    <a:pt x="138" y="79"/>
                    <a:pt x="138" y="79"/>
                  </a:cubicBezTo>
                  <a:cubicBezTo>
                    <a:pt x="125" y="79"/>
                    <a:pt x="125" y="79"/>
                    <a:pt x="125" y="79"/>
                  </a:cubicBezTo>
                  <a:cubicBezTo>
                    <a:pt x="124" y="71"/>
                    <a:pt x="121" y="64"/>
                    <a:pt x="116" y="57"/>
                  </a:cubicBezTo>
                  <a:cubicBezTo>
                    <a:pt x="126" y="48"/>
                    <a:pt x="126" y="48"/>
                    <a:pt x="126" y="48"/>
                  </a:cubicBezTo>
                  <a:cubicBezTo>
                    <a:pt x="110" y="33"/>
                    <a:pt x="110" y="33"/>
                    <a:pt x="110" y="33"/>
                  </a:cubicBezTo>
                  <a:cubicBezTo>
                    <a:pt x="101" y="42"/>
                    <a:pt x="101" y="42"/>
                    <a:pt x="101" y="42"/>
                  </a:cubicBezTo>
                  <a:cubicBezTo>
                    <a:pt x="95" y="38"/>
                    <a:pt x="87" y="35"/>
                    <a:pt x="80" y="33"/>
                  </a:cubicBezTo>
                  <a:cubicBezTo>
                    <a:pt x="80" y="20"/>
                    <a:pt x="80" y="20"/>
                    <a:pt x="80" y="20"/>
                  </a:cubicBezTo>
                  <a:moveTo>
                    <a:pt x="158" y="51"/>
                  </a:moveTo>
                  <a:cubicBezTo>
                    <a:pt x="149" y="51"/>
                    <a:pt x="141" y="43"/>
                    <a:pt x="141" y="34"/>
                  </a:cubicBezTo>
                  <a:cubicBezTo>
                    <a:pt x="141" y="24"/>
                    <a:pt x="149" y="17"/>
                    <a:pt x="158" y="17"/>
                  </a:cubicBezTo>
                  <a:cubicBezTo>
                    <a:pt x="168" y="17"/>
                    <a:pt x="175" y="24"/>
                    <a:pt x="175" y="34"/>
                  </a:cubicBezTo>
                  <a:cubicBezTo>
                    <a:pt x="175" y="43"/>
                    <a:pt x="168" y="51"/>
                    <a:pt x="158" y="51"/>
                  </a:cubicBezTo>
                  <a:moveTo>
                    <a:pt x="163" y="0"/>
                  </a:moveTo>
                  <a:cubicBezTo>
                    <a:pt x="153" y="0"/>
                    <a:pt x="153" y="0"/>
                    <a:pt x="153" y="0"/>
                  </a:cubicBezTo>
                  <a:cubicBezTo>
                    <a:pt x="153" y="7"/>
                    <a:pt x="153" y="7"/>
                    <a:pt x="153" y="7"/>
                  </a:cubicBezTo>
                  <a:cubicBezTo>
                    <a:pt x="149" y="7"/>
                    <a:pt x="146" y="9"/>
                    <a:pt x="143" y="11"/>
                  </a:cubicBezTo>
                  <a:cubicBezTo>
                    <a:pt x="138" y="7"/>
                    <a:pt x="138" y="7"/>
                    <a:pt x="138" y="7"/>
                  </a:cubicBezTo>
                  <a:cubicBezTo>
                    <a:pt x="131" y="14"/>
                    <a:pt x="131" y="14"/>
                    <a:pt x="131" y="14"/>
                  </a:cubicBezTo>
                  <a:cubicBezTo>
                    <a:pt x="135" y="18"/>
                    <a:pt x="135" y="18"/>
                    <a:pt x="135" y="18"/>
                  </a:cubicBezTo>
                  <a:cubicBezTo>
                    <a:pt x="133" y="21"/>
                    <a:pt x="132" y="25"/>
                    <a:pt x="131" y="29"/>
                  </a:cubicBezTo>
                  <a:cubicBezTo>
                    <a:pt x="125" y="29"/>
                    <a:pt x="125" y="29"/>
                    <a:pt x="125" y="29"/>
                  </a:cubicBezTo>
                  <a:cubicBezTo>
                    <a:pt x="125" y="39"/>
                    <a:pt x="125" y="39"/>
                    <a:pt x="125" y="39"/>
                  </a:cubicBezTo>
                  <a:cubicBezTo>
                    <a:pt x="131" y="39"/>
                    <a:pt x="131" y="39"/>
                    <a:pt x="131" y="39"/>
                  </a:cubicBezTo>
                  <a:cubicBezTo>
                    <a:pt x="132" y="43"/>
                    <a:pt x="133" y="46"/>
                    <a:pt x="135" y="49"/>
                  </a:cubicBezTo>
                  <a:cubicBezTo>
                    <a:pt x="131" y="54"/>
                    <a:pt x="131" y="54"/>
                    <a:pt x="131" y="54"/>
                  </a:cubicBezTo>
                  <a:cubicBezTo>
                    <a:pt x="138" y="61"/>
                    <a:pt x="138" y="61"/>
                    <a:pt x="138" y="61"/>
                  </a:cubicBezTo>
                  <a:cubicBezTo>
                    <a:pt x="143" y="57"/>
                    <a:pt x="143" y="57"/>
                    <a:pt x="143" y="57"/>
                  </a:cubicBezTo>
                  <a:cubicBezTo>
                    <a:pt x="146" y="59"/>
                    <a:pt x="149" y="60"/>
                    <a:pt x="153" y="61"/>
                  </a:cubicBezTo>
                  <a:cubicBezTo>
                    <a:pt x="153" y="67"/>
                    <a:pt x="153" y="67"/>
                    <a:pt x="153" y="67"/>
                  </a:cubicBezTo>
                  <a:cubicBezTo>
                    <a:pt x="163" y="67"/>
                    <a:pt x="163" y="67"/>
                    <a:pt x="163" y="67"/>
                  </a:cubicBezTo>
                  <a:cubicBezTo>
                    <a:pt x="163" y="61"/>
                    <a:pt x="163" y="61"/>
                    <a:pt x="163" y="61"/>
                  </a:cubicBezTo>
                  <a:cubicBezTo>
                    <a:pt x="167" y="60"/>
                    <a:pt x="171" y="59"/>
                    <a:pt x="174" y="57"/>
                  </a:cubicBezTo>
                  <a:cubicBezTo>
                    <a:pt x="178" y="61"/>
                    <a:pt x="178" y="61"/>
                    <a:pt x="178" y="61"/>
                  </a:cubicBezTo>
                  <a:cubicBezTo>
                    <a:pt x="185" y="54"/>
                    <a:pt x="185" y="54"/>
                    <a:pt x="185" y="54"/>
                  </a:cubicBezTo>
                  <a:cubicBezTo>
                    <a:pt x="181" y="49"/>
                    <a:pt x="181" y="49"/>
                    <a:pt x="181" y="49"/>
                  </a:cubicBezTo>
                  <a:cubicBezTo>
                    <a:pt x="183" y="46"/>
                    <a:pt x="185" y="43"/>
                    <a:pt x="185" y="39"/>
                  </a:cubicBezTo>
                  <a:cubicBezTo>
                    <a:pt x="191" y="39"/>
                    <a:pt x="191" y="39"/>
                    <a:pt x="191" y="39"/>
                  </a:cubicBezTo>
                  <a:cubicBezTo>
                    <a:pt x="191" y="29"/>
                    <a:pt x="191" y="29"/>
                    <a:pt x="191" y="29"/>
                  </a:cubicBezTo>
                  <a:cubicBezTo>
                    <a:pt x="185" y="29"/>
                    <a:pt x="185" y="29"/>
                    <a:pt x="185" y="29"/>
                  </a:cubicBezTo>
                  <a:cubicBezTo>
                    <a:pt x="185" y="25"/>
                    <a:pt x="183" y="21"/>
                    <a:pt x="181" y="18"/>
                  </a:cubicBezTo>
                  <a:cubicBezTo>
                    <a:pt x="185" y="14"/>
                    <a:pt x="185" y="14"/>
                    <a:pt x="185" y="14"/>
                  </a:cubicBezTo>
                  <a:cubicBezTo>
                    <a:pt x="178" y="7"/>
                    <a:pt x="178" y="7"/>
                    <a:pt x="178" y="7"/>
                  </a:cubicBezTo>
                  <a:cubicBezTo>
                    <a:pt x="174" y="11"/>
                    <a:pt x="174" y="11"/>
                    <a:pt x="174" y="11"/>
                  </a:cubicBezTo>
                  <a:cubicBezTo>
                    <a:pt x="171" y="9"/>
                    <a:pt x="167" y="7"/>
                    <a:pt x="163" y="7"/>
                  </a:cubicBezTo>
                  <a:cubicBezTo>
                    <a:pt x="163" y="0"/>
                    <a:pt x="163" y="0"/>
                    <a:pt x="163" y="0"/>
                  </a:cubicBezTo>
                </a:path>
              </a:pathLst>
            </a:custGeom>
            <a:solidFill>
              <a:schemeClr val="bg1"/>
            </a:solidFill>
            <a:ln>
              <a:noFill/>
            </a:ln>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98" name="Freeform 87"/>
            <p:cNvSpPr>
              <a:spLocks noEditPoints="1"/>
            </p:cNvSpPr>
            <p:nvPr/>
          </p:nvSpPr>
          <p:spPr bwMode="auto">
            <a:xfrm>
              <a:off x="6316663" y="4627762"/>
              <a:ext cx="536575" cy="477839"/>
            </a:xfrm>
            <a:custGeom>
              <a:avLst/>
              <a:gdLst>
                <a:gd name="T0" fmla="*/ 23 w 110"/>
                <a:gd name="T1" fmla="*/ 40 h 98"/>
                <a:gd name="T2" fmla="*/ 34 w 110"/>
                <a:gd name="T3" fmla="*/ 55 h 98"/>
                <a:gd name="T4" fmla="*/ 50 w 110"/>
                <a:gd name="T5" fmla="*/ 44 h 98"/>
                <a:gd name="T6" fmla="*/ 39 w 110"/>
                <a:gd name="T7" fmla="*/ 30 h 98"/>
                <a:gd name="T8" fmla="*/ 50 w 110"/>
                <a:gd name="T9" fmla="*/ 22 h 98"/>
                <a:gd name="T10" fmla="*/ 8 w 110"/>
                <a:gd name="T11" fmla="*/ 0 h 98"/>
                <a:gd name="T12" fmla="*/ 11 w 110"/>
                <a:gd name="T13" fmla="*/ 48 h 98"/>
                <a:gd name="T14" fmla="*/ 23 w 110"/>
                <a:gd name="T15" fmla="*/ 40 h 98"/>
                <a:gd name="T16" fmla="*/ 88 w 110"/>
                <a:gd name="T17" fmla="*/ 41 h 98"/>
                <a:gd name="T18" fmla="*/ 100 w 110"/>
                <a:gd name="T19" fmla="*/ 49 h 98"/>
                <a:gd name="T20" fmla="*/ 105 w 110"/>
                <a:gd name="T21" fmla="*/ 1 h 98"/>
                <a:gd name="T22" fmla="*/ 62 w 110"/>
                <a:gd name="T23" fmla="*/ 22 h 98"/>
                <a:gd name="T24" fmla="*/ 73 w 110"/>
                <a:gd name="T25" fmla="*/ 30 h 98"/>
                <a:gd name="T26" fmla="*/ 0 w 110"/>
                <a:gd name="T27" fmla="*/ 78 h 98"/>
                <a:gd name="T28" fmla="*/ 4 w 110"/>
                <a:gd name="T29" fmla="*/ 96 h 98"/>
                <a:gd name="T30" fmla="*/ 88 w 110"/>
                <a:gd name="T31" fmla="*/ 41 h 98"/>
                <a:gd name="T32" fmla="*/ 77 w 110"/>
                <a:gd name="T33" fmla="*/ 66 h 98"/>
                <a:gd name="T34" fmla="*/ 62 w 110"/>
                <a:gd name="T35" fmla="*/ 78 h 98"/>
                <a:gd name="T36" fmla="*/ 105 w 110"/>
                <a:gd name="T37" fmla="*/ 98 h 98"/>
                <a:gd name="T38" fmla="*/ 110 w 110"/>
                <a:gd name="T39" fmla="*/ 80 h 98"/>
                <a:gd name="T40" fmla="*/ 77 w 110"/>
                <a:gd name="T41" fmla="*/ 6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0" h="98">
                  <a:moveTo>
                    <a:pt x="23" y="40"/>
                  </a:moveTo>
                  <a:cubicBezTo>
                    <a:pt x="27" y="45"/>
                    <a:pt x="30" y="50"/>
                    <a:pt x="34" y="55"/>
                  </a:cubicBezTo>
                  <a:cubicBezTo>
                    <a:pt x="40" y="52"/>
                    <a:pt x="45" y="48"/>
                    <a:pt x="50" y="44"/>
                  </a:cubicBezTo>
                  <a:cubicBezTo>
                    <a:pt x="46" y="40"/>
                    <a:pt x="42" y="35"/>
                    <a:pt x="39" y="30"/>
                  </a:cubicBezTo>
                  <a:cubicBezTo>
                    <a:pt x="50" y="22"/>
                    <a:pt x="50" y="22"/>
                    <a:pt x="50" y="22"/>
                  </a:cubicBezTo>
                  <a:cubicBezTo>
                    <a:pt x="8" y="0"/>
                    <a:pt x="8" y="0"/>
                    <a:pt x="8" y="0"/>
                  </a:cubicBezTo>
                  <a:cubicBezTo>
                    <a:pt x="11" y="48"/>
                    <a:pt x="11" y="48"/>
                    <a:pt x="11" y="48"/>
                  </a:cubicBezTo>
                  <a:lnTo>
                    <a:pt x="23" y="40"/>
                  </a:lnTo>
                  <a:close/>
                  <a:moveTo>
                    <a:pt x="88" y="41"/>
                  </a:moveTo>
                  <a:cubicBezTo>
                    <a:pt x="100" y="49"/>
                    <a:pt x="100" y="49"/>
                    <a:pt x="100" y="49"/>
                  </a:cubicBezTo>
                  <a:cubicBezTo>
                    <a:pt x="105" y="1"/>
                    <a:pt x="105" y="1"/>
                    <a:pt x="105" y="1"/>
                  </a:cubicBezTo>
                  <a:cubicBezTo>
                    <a:pt x="62" y="22"/>
                    <a:pt x="62" y="22"/>
                    <a:pt x="62" y="22"/>
                  </a:cubicBezTo>
                  <a:cubicBezTo>
                    <a:pt x="73" y="30"/>
                    <a:pt x="73" y="30"/>
                    <a:pt x="73" y="30"/>
                  </a:cubicBezTo>
                  <a:cubicBezTo>
                    <a:pt x="46" y="68"/>
                    <a:pt x="1" y="78"/>
                    <a:pt x="0" y="78"/>
                  </a:cubicBezTo>
                  <a:cubicBezTo>
                    <a:pt x="4" y="96"/>
                    <a:pt x="4" y="96"/>
                    <a:pt x="4" y="96"/>
                  </a:cubicBezTo>
                  <a:cubicBezTo>
                    <a:pt x="6" y="96"/>
                    <a:pt x="57" y="85"/>
                    <a:pt x="88" y="41"/>
                  </a:cubicBezTo>
                  <a:close/>
                  <a:moveTo>
                    <a:pt x="77" y="66"/>
                  </a:moveTo>
                  <a:cubicBezTo>
                    <a:pt x="72" y="70"/>
                    <a:pt x="67" y="75"/>
                    <a:pt x="62" y="78"/>
                  </a:cubicBezTo>
                  <a:cubicBezTo>
                    <a:pt x="84" y="93"/>
                    <a:pt x="104" y="98"/>
                    <a:pt x="105" y="98"/>
                  </a:cubicBezTo>
                  <a:cubicBezTo>
                    <a:pt x="110" y="80"/>
                    <a:pt x="110" y="80"/>
                    <a:pt x="110" y="80"/>
                  </a:cubicBezTo>
                  <a:cubicBezTo>
                    <a:pt x="109" y="80"/>
                    <a:pt x="95" y="76"/>
                    <a:pt x="77" y="66"/>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99" name="Freeform 88"/>
            <p:cNvSpPr>
              <a:spLocks noEditPoints="1"/>
            </p:cNvSpPr>
            <p:nvPr/>
          </p:nvSpPr>
          <p:spPr bwMode="auto">
            <a:xfrm>
              <a:off x="5043488" y="3510159"/>
              <a:ext cx="915988" cy="463551"/>
            </a:xfrm>
            <a:custGeom>
              <a:avLst/>
              <a:gdLst>
                <a:gd name="T0" fmla="*/ 26 w 188"/>
                <a:gd name="T1" fmla="*/ 37 h 95"/>
                <a:gd name="T2" fmla="*/ 17 w 188"/>
                <a:gd name="T3" fmla="*/ 46 h 95"/>
                <a:gd name="T4" fmla="*/ 20 w 188"/>
                <a:gd name="T5" fmla="*/ 53 h 95"/>
                <a:gd name="T6" fmla="*/ 4 w 188"/>
                <a:gd name="T7" fmla="*/ 78 h 95"/>
                <a:gd name="T8" fmla="*/ 6 w 188"/>
                <a:gd name="T9" fmla="*/ 78 h 95"/>
                <a:gd name="T10" fmla="*/ 16 w 188"/>
                <a:gd name="T11" fmla="*/ 69 h 95"/>
                <a:gd name="T12" fmla="*/ 11 w 188"/>
                <a:gd name="T13" fmla="*/ 95 h 95"/>
                <a:gd name="T14" fmla="*/ 19 w 188"/>
                <a:gd name="T15" fmla="*/ 95 h 95"/>
                <a:gd name="T16" fmla="*/ 26 w 188"/>
                <a:gd name="T17" fmla="*/ 84 h 95"/>
                <a:gd name="T18" fmla="*/ 32 w 188"/>
                <a:gd name="T19" fmla="*/ 95 h 95"/>
                <a:gd name="T20" fmla="*/ 40 w 188"/>
                <a:gd name="T21" fmla="*/ 95 h 95"/>
                <a:gd name="T22" fmla="*/ 35 w 188"/>
                <a:gd name="T23" fmla="*/ 69 h 95"/>
                <a:gd name="T24" fmla="*/ 46 w 188"/>
                <a:gd name="T25" fmla="*/ 78 h 95"/>
                <a:gd name="T26" fmla="*/ 47 w 188"/>
                <a:gd name="T27" fmla="*/ 78 h 95"/>
                <a:gd name="T28" fmla="*/ 31 w 188"/>
                <a:gd name="T29" fmla="*/ 53 h 95"/>
                <a:gd name="T30" fmla="*/ 35 w 188"/>
                <a:gd name="T31" fmla="*/ 46 h 95"/>
                <a:gd name="T32" fmla="*/ 26 w 188"/>
                <a:gd name="T33" fmla="*/ 37 h 95"/>
                <a:gd name="T34" fmla="*/ 163 w 188"/>
                <a:gd name="T35" fmla="*/ 37 h 95"/>
                <a:gd name="T36" fmla="*/ 154 w 188"/>
                <a:gd name="T37" fmla="*/ 46 h 95"/>
                <a:gd name="T38" fmla="*/ 157 w 188"/>
                <a:gd name="T39" fmla="*/ 53 h 95"/>
                <a:gd name="T40" fmla="*/ 141 w 188"/>
                <a:gd name="T41" fmla="*/ 78 h 95"/>
                <a:gd name="T42" fmla="*/ 143 w 188"/>
                <a:gd name="T43" fmla="*/ 78 h 95"/>
                <a:gd name="T44" fmla="*/ 153 w 188"/>
                <a:gd name="T45" fmla="*/ 69 h 95"/>
                <a:gd name="T46" fmla="*/ 148 w 188"/>
                <a:gd name="T47" fmla="*/ 95 h 95"/>
                <a:gd name="T48" fmla="*/ 157 w 188"/>
                <a:gd name="T49" fmla="*/ 95 h 95"/>
                <a:gd name="T50" fmla="*/ 163 w 188"/>
                <a:gd name="T51" fmla="*/ 84 h 95"/>
                <a:gd name="T52" fmla="*/ 169 w 188"/>
                <a:gd name="T53" fmla="*/ 95 h 95"/>
                <a:gd name="T54" fmla="*/ 177 w 188"/>
                <a:gd name="T55" fmla="*/ 95 h 95"/>
                <a:gd name="T56" fmla="*/ 173 w 188"/>
                <a:gd name="T57" fmla="*/ 69 h 95"/>
                <a:gd name="T58" fmla="*/ 183 w 188"/>
                <a:gd name="T59" fmla="*/ 78 h 95"/>
                <a:gd name="T60" fmla="*/ 185 w 188"/>
                <a:gd name="T61" fmla="*/ 78 h 95"/>
                <a:gd name="T62" fmla="*/ 169 w 188"/>
                <a:gd name="T63" fmla="*/ 53 h 95"/>
                <a:gd name="T64" fmla="*/ 172 w 188"/>
                <a:gd name="T65" fmla="*/ 46 h 95"/>
                <a:gd name="T66" fmla="*/ 163 w 188"/>
                <a:gd name="T67" fmla="*/ 37 h 95"/>
                <a:gd name="T68" fmla="*/ 96 w 188"/>
                <a:gd name="T69" fmla="*/ 0 h 95"/>
                <a:gd name="T70" fmla="*/ 81 w 188"/>
                <a:gd name="T71" fmla="*/ 14 h 95"/>
                <a:gd name="T72" fmla="*/ 87 w 188"/>
                <a:gd name="T73" fmla="*/ 26 h 95"/>
                <a:gd name="T74" fmla="*/ 60 w 188"/>
                <a:gd name="T75" fmla="*/ 67 h 95"/>
                <a:gd name="T76" fmla="*/ 63 w 188"/>
                <a:gd name="T77" fmla="*/ 68 h 95"/>
                <a:gd name="T78" fmla="*/ 80 w 188"/>
                <a:gd name="T79" fmla="*/ 53 h 95"/>
                <a:gd name="T80" fmla="*/ 72 w 188"/>
                <a:gd name="T81" fmla="*/ 95 h 95"/>
                <a:gd name="T82" fmla="*/ 86 w 188"/>
                <a:gd name="T83" fmla="*/ 95 h 95"/>
                <a:gd name="T84" fmla="*/ 96 w 188"/>
                <a:gd name="T85" fmla="*/ 78 h 95"/>
                <a:gd name="T86" fmla="*/ 106 w 188"/>
                <a:gd name="T87" fmla="*/ 95 h 95"/>
                <a:gd name="T88" fmla="*/ 119 w 188"/>
                <a:gd name="T89" fmla="*/ 95 h 95"/>
                <a:gd name="T90" fmla="*/ 112 w 188"/>
                <a:gd name="T91" fmla="*/ 53 h 95"/>
                <a:gd name="T92" fmla="*/ 128 w 188"/>
                <a:gd name="T93" fmla="*/ 68 h 95"/>
                <a:gd name="T94" fmla="*/ 131 w 188"/>
                <a:gd name="T95" fmla="*/ 67 h 95"/>
                <a:gd name="T96" fmla="*/ 105 w 188"/>
                <a:gd name="T97" fmla="*/ 26 h 95"/>
                <a:gd name="T98" fmla="*/ 111 w 188"/>
                <a:gd name="T99" fmla="*/ 14 h 95"/>
                <a:gd name="T100" fmla="*/ 96 w 188"/>
                <a:gd name="T101"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8" h="95">
                  <a:moveTo>
                    <a:pt x="26" y="37"/>
                  </a:moveTo>
                  <a:cubicBezTo>
                    <a:pt x="21" y="37"/>
                    <a:pt x="17" y="41"/>
                    <a:pt x="17" y="46"/>
                  </a:cubicBezTo>
                  <a:cubicBezTo>
                    <a:pt x="17" y="49"/>
                    <a:pt x="18" y="51"/>
                    <a:pt x="20" y="53"/>
                  </a:cubicBezTo>
                  <a:cubicBezTo>
                    <a:pt x="11" y="56"/>
                    <a:pt x="0" y="74"/>
                    <a:pt x="4" y="78"/>
                  </a:cubicBezTo>
                  <a:cubicBezTo>
                    <a:pt x="4" y="78"/>
                    <a:pt x="5" y="78"/>
                    <a:pt x="6" y="78"/>
                  </a:cubicBezTo>
                  <a:cubicBezTo>
                    <a:pt x="9" y="78"/>
                    <a:pt x="13" y="74"/>
                    <a:pt x="16" y="69"/>
                  </a:cubicBezTo>
                  <a:cubicBezTo>
                    <a:pt x="14" y="78"/>
                    <a:pt x="12" y="87"/>
                    <a:pt x="11" y="95"/>
                  </a:cubicBezTo>
                  <a:cubicBezTo>
                    <a:pt x="19" y="95"/>
                    <a:pt x="19" y="95"/>
                    <a:pt x="19" y="95"/>
                  </a:cubicBezTo>
                  <a:cubicBezTo>
                    <a:pt x="20" y="91"/>
                    <a:pt x="22" y="84"/>
                    <a:pt x="26" y="84"/>
                  </a:cubicBezTo>
                  <a:cubicBezTo>
                    <a:pt x="29" y="84"/>
                    <a:pt x="32" y="91"/>
                    <a:pt x="32" y="95"/>
                  </a:cubicBezTo>
                  <a:cubicBezTo>
                    <a:pt x="40" y="95"/>
                    <a:pt x="40" y="95"/>
                    <a:pt x="40" y="95"/>
                  </a:cubicBezTo>
                  <a:cubicBezTo>
                    <a:pt x="39" y="87"/>
                    <a:pt x="38" y="78"/>
                    <a:pt x="35" y="69"/>
                  </a:cubicBezTo>
                  <a:cubicBezTo>
                    <a:pt x="39" y="74"/>
                    <a:pt x="43" y="78"/>
                    <a:pt x="46" y="78"/>
                  </a:cubicBezTo>
                  <a:cubicBezTo>
                    <a:pt x="46" y="78"/>
                    <a:pt x="47" y="78"/>
                    <a:pt x="47" y="78"/>
                  </a:cubicBezTo>
                  <a:cubicBezTo>
                    <a:pt x="51" y="74"/>
                    <a:pt x="41" y="56"/>
                    <a:pt x="31" y="53"/>
                  </a:cubicBezTo>
                  <a:cubicBezTo>
                    <a:pt x="33" y="51"/>
                    <a:pt x="35" y="49"/>
                    <a:pt x="35" y="46"/>
                  </a:cubicBezTo>
                  <a:cubicBezTo>
                    <a:pt x="35" y="41"/>
                    <a:pt x="31" y="37"/>
                    <a:pt x="26" y="37"/>
                  </a:cubicBezTo>
                  <a:moveTo>
                    <a:pt x="163" y="37"/>
                  </a:moveTo>
                  <a:cubicBezTo>
                    <a:pt x="158" y="37"/>
                    <a:pt x="154" y="41"/>
                    <a:pt x="154" y="46"/>
                  </a:cubicBezTo>
                  <a:cubicBezTo>
                    <a:pt x="154" y="49"/>
                    <a:pt x="155" y="51"/>
                    <a:pt x="157" y="53"/>
                  </a:cubicBezTo>
                  <a:cubicBezTo>
                    <a:pt x="148" y="56"/>
                    <a:pt x="138" y="74"/>
                    <a:pt x="141" y="78"/>
                  </a:cubicBezTo>
                  <a:cubicBezTo>
                    <a:pt x="142" y="78"/>
                    <a:pt x="142" y="78"/>
                    <a:pt x="143" y="78"/>
                  </a:cubicBezTo>
                  <a:cubicBezTo>
                    <a:pt x="146" y="78"/>
                    <a:pt x="150" y="74"/>
                    <a:pt x="153" y="69"/>
                  </a:cubicBezTo>
                  <a:cubicBezTo>
                    <a:pt x="151" y="78"/>
                    <a:pt x="149" y="87"/>
                    <a:pt x="148" y="95"/>
                  </a:cubicBezTo>
                  <a:cubicBezTo>
                    <a:pt x="157" y="95"/>
                    <a:pt x="157" y="95"/>
                    <a:pt x="157" y="95"/>
                  </a:cubicBezTo>
                  <a:cubicBezTo>
                    <a:pt x="157" y="91"/>
                    <a:pt x="160" y="84"/>
                    <a:pt x="163" y="84"/>
                  </a:cubicBezTo>
                  <a:cubicBezTo>
                    <a:pt x="166" y="84"/>
                    <a:pt x="169" y="91"/>
                    <a:pt x="169" y="95"/>
                  </a:cubicBezTo>
                  <a:cubicBezTo>
                    <a:pt x="177" y="95"/>
                    <a:pt x="177" y="95"/>
                    <a:pt x="177" y="95"/>
                  </a:cubicBezTo>
                  <a:cubicBezTo>
                    <a:pt x="177" y="87"/>
                    <a:pt x="175" y="78"/>
                    <a:pt x="173" y="69"/>
                  </a:cubicBezTo>
                  <a:cubicBezTo>
                    <a:pt x="176" y="74"/>
                    <a:pt x="180" y="78"/>
                    <a:pt x="183" y="78"/>
                  </a:cubicBezTo>
                  <a:cubicBezTo>
                    <a:pt x="184" y="78"/>
                    <a:pt x="184" y="78"/>
                    <a:pt x="185" y="78"/>
                  </a:cubicBezTo>
                  <a:cubicBezTo>
                    <a:pt x="188" y="74"/>
                    <a:pt x="178" y="56"/>
                    <a:pt x="169" y="53"/>
                  </a:cubicBezTo>
                  <a:cubicBezTo>
                    <a:pt x="171" y="51"/>
                    <a:pt x="172" y="49"/>
                    <a:pt x="172" y="46"/>
                  </a:cubicBezTo>
                  <a:cubicBezTo>
                    <a:pt x="172" y="41"/>
                    <a:pt x="168" y="37"/>
                    <a:pt x="163" y="37"/>
                  </a:cubicBezTo>
                  <a:moveTo>
                    <a:pt x="96" y="0"/>
                  </a:moveTo>
                  <a:cubicBezTo>
                    <a:pt x="88" y="0"/>
                    <a:pt x="81" y="6"/>
                    <a:pt x="81" y="14"/>
                  </a:cubicBezTo>
                  <a:cubicBezTo>
                    <a:pt x="81" y="19"/>
                    <a:pt x="83" y="23"/>
                    <a:pt x="87" y="26"/>
                  </a:cubicBezTo>
                  <a:cubicBezTo>
                    <a:pt x="72" y="31"/>
                    <a:pt x="55" y="61"/>
                    <a:pt x="60" y="67"/>
                  </a:cubicBezTo>
                  <a:cubicBezTo>
                    <a:pt x="61" y="68"/>
                    <a:pt x="62" y="68"/>
                    <a:pt x="63" y="68"/>
                  </a:cubicBezTo>
                  <a:cubicBezTo>
                    <a:pt x="68" y="68"/>
                    <a:pt x="75" y="60"/>
                    <a:pt x="80" y="53"/>
                  </a:cubicBezTo>
                  <a:cubicBezTo>
                    <a:pt x="76" y="67"/>
                    <a:pt x="74" y="82"/>
                    <a:pt x="72" y="95"/>
                  </a:cubicBezTo>
                  <a:cubicBezTo>
                    <a:pt x="86" y="95"/>
                    <a:pt x="86" y="95"/>
                    <a:pt x="86" y="95"/>
                  </a:cubicBezTo>
                  <a:cubicBezTo>
                    <a:pt x="86" y="88"/>
                    <a:pt x="91" y="78"/>
                    <a:pt x="96" y="78"/>
                  </a:cubicBezTo>
                  <a:cubicBezTo>
                    <a:pt x="101" y="78"/>
                    <a:pt x="106" y="88"/>
                    <a:pt x="106" y="95"/>
                  </a:cubicBezTo>
                  <a:cubicBezTo>
                    <a:pt x="119" y="95"/>
                    <a:pt x="119" y="95"/>
                    <a:pt x="119" y="95"/>
                  </a:cubicBezTo>
                  <a:cubicBezTo>
                    <a:pt x="118" y="82"/>
                    <a:pt x="115" y="67"/>
                    <a:pt x="112" y="53"/>
                  </a:cubicBezTo>
                  <a:cubicBezTo>
                    <a:pt x="117" y="60"/>
                    <a:pt x="124" y="68"/>
                    <a:pt x="128" y="68"/>
                  </a:cubicBezTo>
                  <a:cubicBezTo>
                    <a:pt x="130" y="68"/>
                    <a:pt x="131" y="68"/>
                    <a:pt x="131" y="67"/>
                  </a:cubicBezTo>
                  <a:cubicBezTo>
                    <a:pt x="137" y="61"/>
                    <a:pt x="120" y="31"/>
                    <a:pt x="105" y="26"/>
                  </a:cubicBezTo>
                  <a:cubicBezTo>
                    <a:pt x="108" y="23"/>
                    <a:pt x="111" y="19"/>
                    <a:pt x="111" y="14"/>
                  </a:cubicBezTo>
                  <a:cubicBezTo>
                    <a:pt x="111" y="6"/>
                    <a:pt x="104" y="0"/>
                    <a:pt x="96" y="0"/>
                  </a:cubicBezTo>
                </a:path>
              </a:pathLst>
            </a:custGeom>
            <a:solidFill>
              <a:schemeClr val="bg1"/>
            </a:solidFill>
            <a:ln>
              <a:noFill/>
            </a:ln>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grpSp>
      <p:sp>
        <p:nvSpPr>
          <p:cNvPr id="213" name="TextBox 212"/>
          <p:cNvSpPr txBox="1"/>
          <p:nvPr/>
        </p:nvSpPr>
        <p:spPr>
          <a:xfrm>
            <a:off x="611560" y="3151447"/>
            <a:ext cx="1369606" cy="315471"/>
          </a:xfrm>
          <a:prstGeom prst="rect">
            <a:avLst/>
          </a:prstGeom>
          <a:noFill/>
        </p:spPr>
        <p:txBody>
          <a:bodyPr wrap="none" lIns="68580" tIns="34290" rIns="68580" bIns="34290" rtlCol="0">
            <a:spAutoFit/>
          </a:bodyPr>
          <a:lstStyle/>
          <a:p>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rPr>
              <a:t>点击添加文本</a:t>
            </a:r>
          </a:p>
        </p:txBody>
      </p:sp>
      <p:sp>
        <p:nvSpPr>
          <p:cNvPr id="214" name="Rectangle 111"/>
          <p:cNvSpPr/>
          <p:nvPr/>
        </p:nvSpPr>
        <p:spPr>
          <a:xfrm>
            <a:off x="598290" y="3516831"/>
            <a:ext cx="3119313" cy="1038746"/>
          </a:xfrm>
          <a:prstGeom prst="rect">
            <a:avLst/>
          </a:prstGeom>
        </p:spPr>
        <p:txBody>
          <a:bodyPr wrap="square" lIns="68580" tIns="34290" rIns="68580" bIns="34290">
            <a:spAutoFit/>
          </a:bodyPr>
          <a:lstStyle/>
          <a:p>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a:t>
            </a:r>
            <a:r>
              <a:rPr lang="zh-CN" altLang="en-US" sz="1050" dirty="0" smtClean="0">
                <a:solidFill>
                  <a:schemeClr val="tx1">
                    <a:lumMod val="65000"/>
                    <a:lumOff val="35000"/>
                  </a:schemeClr>
                </a:solidFill>
                <a:latin typeface="微软雅黑" panose="020B0503020204020204" pitchFamily="34" charset="-122"/>
                <a:ea typeface="微软雅黑" panose="020B0503020204020204" pitchFamily="34" charset="-122"/>
              </a:rPr>
              <a:t>容专</a:t>
            </a:r>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业设计</a:t>
            </a:r>
            <a:r>
              <a:rPr lang="en-US" altLang="zh-CN" sz="1050" dirty="0">
                <a:solidFill>
                  <a:schemeClr val="tx1">
                    <a:lumMod val="65000"/>
                    <a:lumOff val="35000"/>
                  </a:schemeClr>
                </a:solidFill>
                <a:latin typeface="微软雅黑" panose="020B0503020204020204" pitchFamily="34" charset="-122"/>
                <a:ea typeface="微软雅黑" panose="020B0503020204020204" pitchFamily="34" charset="-122"/>
              </a:rPr>
              <a:t>……</a:t>
            </a:r>
          </a:p>
          <a:p>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a:t>
            </a:r>
            <a:r>
              <a:rPr lang="zh-CN" altLang="en-US" sz="1050" dirty="0" smtClean="0">
                <a:solidFill>
                  <a:schemeClr val="tx1">
                    <a:lumMod val="65000"/>
                    <a:lumOff val="35000"/>
                  </a:schemeClr>
                </a:solidFill>
                <a:latin typeface="微软雅黑" panose="020B0503020204020204" pitchFamily="34" charset="-122"/>
                <a:ea typeface="微软雅黑" panose="020B0503020204020204" pitchFamily="34" charset="-122"/>
              </a:rPr>
              <a:t>容专</a:t>
            </a:r>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业设计</a:t>
            </a:r>
            <a:r>
              <a:rPr lang="en-US" altLang="zh-CN" sz="1050" dirty="0">
                <a:solidFill>
                  <a:schemeClr val="tx1">
                    <a:lumMod val="65000"/>
                    <a:lumOff val="35000"/>
                  </a:schemeClr>
                </a:solidFill>
                <a:latin typeface="微软雅黑" panose="020B0503020204020204" pitchFamily="34" charset="-122"/>
                <a:ea typeface="微软雅黑" panose="020B0503020204020204" pitchFamily="34" charset="-122"/>
              </a:rPr>
              <a:t>……</a:t>
            </a:r>
          </a:p>
          <a:p>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a:t>
            </a:r>
            <a:r>
              <a:rPr lang="zh-CN" altLang="en-US" sz="1050" dirty="0" smtClean="0">
                <a:solidFill>
                  <a:schemeClr val="tx1">
                    <a:lumMod val="65000"/>
                    <a:lumOff val="35000"/>
                  </a:schemeClr>
                </a:solidFill>
                <a:latin typeface="微软雅黑" panose="020B0503020204020204" pitchFamily="34" charset="-122"/>
                <a:ea typeface="微软雅黑" panose="020B0503020204020204" pitchFamily="34" charset="-122"/>
              </a:rPr>
              <a:t>容专</a:t>
            </a:r>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业设计</a:t>
            </a:r>
            <a:r>
              <a:rPr lang="en-US" altLang="zh-CN" sz="105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
        <p:nvSpPr>
          <p:cNvPr id="75" name="TextBox 74"/>
          <p:cNvSpPr txBox="1"/>
          <p:nvPr/>
        </p:nvSpPr>
        <p:spPr>
          <a:xfrm>
            <a:off x="4520084" y="1076149"/>
            <a:ext cx="1107996" cy="276999"/>
          </a:xfrm>
          <a:prstGeom prst="rect">
            <a:avLst/>
          </a:prstGeom>
          <a:noFill/>
        </p:spPr>
        <p:txBody>
          <a:bodyPr wrap="none" rtlCol="0">
            <a:spAutoFit/>
          </a:bodyPr>
          <a:lstStyle/>
          <a:p>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rPr>
              <a:t>点击添加文本</a:t>
            </a:r>
          </a:p>
        </p:txBody>
      </p:sp>
      <p:sp>
        <p:nvSpPr>
          <p:cNvPr id="76" name="TextBox 75"/>
          <p:cNvSpPr txBox="1"/>
          <p:nvPr/>
        </p:nvSpPr>
        <p:spPr>
          <a:xfrm>
            <a:off x="4520084" y="1311660"/>
            <a:ext cx="2084744" cy="507831"/>
          </a:xfrm>
          <a:prstGeom prst="rect">
            <a:avLst/>
          </a:prstGeom>
          <a:noFill/>
        </p:spPr>
        <p:txBody>
          <a:bodyPr wrap="square" rtlCol="0">
            <a:spAutoFit/>
          </a:bodyPr>
          <a:lstStyle/>
          <a:p>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a:t>
            </a:r>
            <a:r>
              <a:rPr lang="zh-CN" altLang="en-US" sz="900" dirty="0" smtClean="0">
                <a:solidFill>
                  <a:schemeClr val="tx1">
                    <a:lumMod val="65000"/>
                    <a:lumOff val="35000"/>
                  </a:schemeClr>
                </a:solidFill>
                <a:latin typeface="微软雅黑" panose="020B0503020204020204" pitchFamily="34" charset="-122"/>
                <a:ea typeface="微软雅黑" panose="020B0503020204020204" pitchFamily="34" charset="-122"/>
              </a:rPr>
              <a:t>容专</a:t>
            </a: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业设计</a:t>
            </a:r>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
        <p:nvSpPr>
          <p:cNvPr id="77" name="TextBox 76"/>
          <p:cNvSpPr txBox="1"/>
          <p:nvPr/>
        </p:nvSpPr>
        <p:spPr>
          <a:xfrm>
            <a:off x="5352098" y="2025694"/>
            <a:ext cx="1107996" cy="276999"/>
          </a:xfrm>
          <a:prstGeom prst="rect">
            <a:avLst/>
          </a:prstGeom>
          <a:noFill/>
        </p:spPr>
        <p:txBody>
          <a:bodyPr wrap="none" rtlCol="0">
            <a:spAutoFit/>
          </a:bodyPr>
          <a:lstStyle/>
          <a:p>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rPr>
              <a:t>点击添加文本</a:t>
            </a:r>
          </a:p>
        </p:txBody>
      </p:sp>
      <p:sp>
        <p:nvSpPr>
          <p:cNvPr id="78" name="TextBox 77"/>
          <p:cNvSpPr txBox="1"/>
          <p:nvPr/>
        </p:nvSpPr>
        <p:spPr>
          <a:xfrm>
            <a:off x="5352098" y="2261205"/>
            <a:ext cx="2084744" cy="507831"/>
          </a:xfrm>
          <a:prstGeom prst="rect">
            <a:avLst/>
          </a:prstGeom>
          <a:noFill/>
        </p:spPr>
        <p:txBody>
          <a:bodyPr wrap="square" rtlCol="0">
            <a:spAutoFit/>
          </a:bodyPr>
          <a:lstStyle/>
          <a:p>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a:t>
            </a:r>
            <a:r>
              <a:rPr lang="zh-CN" altLang="en-US" sz="900" dirty="0" smtClean="0">
                <a:solidFill>
                  <a:schemeClr val="tx1">
                    <a:lumMod val="65000"/>
                    <a:lumOff val="35000"/>
                  </a:schemeClr>
                </a:solidFill>
                <a:latin typeface="微软雅黑" panose="020B0503020204020204" pitchFamily="34" charset="-122"/>
                <a:ea typeface="微软雅黑" panose="020B0503020204020204" pitchFamily="34" charset="-122"/>
              </a:rPr>
              <a:t>容专</a:t>
            </a: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业设计</a:t>
            </a:r>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
        <p:nvSpPr>
          <p:cNvPr id="79" name="TextBox 78"/>
          <p:cNvSpPr txBox="1"/>
          <p:nvPr/>
        </p:nvSpPr>
        <p:spPr>
          <a:xfrm>
            <a:off x="5979320" y="2856568"/>
            <a:ext cx="1107996" cy="276999"/>
          </a:xfrm>
          <a:prstGeom prst="rect">
            <a:avLst/>
          </a:prstGeom>
          <a:noFill/>
        </p:spPr>
        <p:txBody>
          <a:bodyPr wrap="none" rtlCol="0">
            <a:spAutoFit/>
          </a:bodyPr>
          <a:lstStyle/>
          <a:p>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rPr>
              <a:t>点击添加文本</a:t>
            </a:r>
          </a:p>
        </p:txBody>
      </p:sp>
      <p:sp>
        <p:nvSpPr>
          <p:cNvPr id="80" name="TextBox 79"/>
          <p:cNvSpPr txBox="1"/>
          <p:nvPr/>
        </p:nvSpPr>
        <p:spPr>
          <a:xfrm>
            <a:off x="5979320" y="3092079"/>
            <a:ext cx="2084744" cy="507831"/>
          </a:xfrm>
          <a:prstGeom prst="rect">
            <a:avLst/>
          </a:prstGeom>
          <a:noFill/>
        </p:spPr>
        <p:txBody>
          <a:bodyPr wrap="square" rtlCol="0">
            <a:spAutoFit/>
          </a:bodyPr>
          <a:lstStyle/>
          <a:p>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a:t>
            </a:r>
            <a:r>
              <a:rPr lang="zh-CN" altLang="en-US" sz="900" dirty="0" smtClean="0">
                <a:solidFill>
                  <a:schemeClr val="tx1">
                    <a:lumMod val="65000"/>
                    <a:lumOff val="35000"/>
                  </a:schemeClr>
                </a:solidFill>
                <a:latin typeface="微软雅黑" panose="020B0503020204020204" pitchFamily="34" charset="-122"/>
                <a:ea typeface="微软雅黑" panose="020B0503020204020204" pitchFamily="34" charset="-122"/>
              </a:rPr>
              <a:t>容专</a:t>
            </a: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业设计</a:t>
            </a:r>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
        <p:nvSpPr>
          <p:cNvPr id="81" name="TextBox 80"/>
          <p:cNvSpPr txBox="1"/>
          <p:nvPr/>
        </p:nvSpPr>
        <p:spPr>
          <a:xfrm>
            <a:off x="6604828" y="3885244"/>
            <a:ext cx="1107996" cy="276999"/>
          </a:xfrm>
          <a:prstGeom prst="rect">
            <a:avLst/>
          </a:prstGeom>
          <a:noFill/>
        </p:spPr>
        <p:txBody>
          <a:bodyPr wrap="none" rtlCol="0">
            <a:spAutoFit/>
          </a:bodyPr>
          <a:lstStyle/>
          <a:p>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rPr>
              <a:t>点击添加文本</a:t>
            </a:r>
          </a:p>
        </p:txBody>
      </p:sp>
      <p:sp>
        <p:nvSpPr>
          <p:cNvPr id="82" name="TextBox 81"/>
          <p:cNvSpPr txBox="1"/>
          <p:nvPr/>
        </p:nvSpPr>
        <p:spPr>
          <a:xfrm>
            <a:off x="6604828" y="4120755"/>
            <a:ext cx="2084744" cy="507831"/>
          </a:xfrm>
          <a:prstGeom prst="rect">
            <a:avLst/>
          </a:prstGeom>
          <a:noFill/>
        </p:spPr>
        <p:txBody>
          <a:bodyPr wrap="square" rtlCol="0">
            <a:spAutoFit/>
          </a:bodyPr>
          <a:lstStyle/>
          <a:p>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a:t>
            </a:r>
            <a:r>
              <a:rPr lang="zh-CN" altLang="en-US" sz="900" dirty="0" smtClean="0">
                <a:solidFill>
                  <a:schemeClr val="tx1">
                    <a:lumMod val="65000"/>
                    <a:lumOff val="35000"/>
                  </a:schemeClr>
                </a:solidFill>
                <a:latin typeface="微软雅黑" panose="020B0503020204020204" pitchFamily="34" charset="-122"/>
                <a:ea typeface="微软雅黑" panose="020B0503020204020204" pitchFamily="34" charset="-122"/>
              </a:rPr>
              <a:t>容专</a:t>
            </a: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业设计</a:t>
            </a:r>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43"/>
                                        </p:tgtEl>
                                        <p:attrNameLst>
                                          <p:attrName>style.visibility</p:attrName>
                                        </p:attrNameLst>
                                      </p:cBhvr>
                                      <p:to>
                                        <p:strVal val="visible"/>
                                      </p:to>
                                    </p:set>
                                    <p:animEffect transition="in" filter="fade">
                                      <p:cBhvr>
                                        <p:cTn id="7" dur="1000"/>
                                        <p:tgtEl>
                                          <p:spTgt spid="143"/>
                                        </p:tgtEl>
                                      </p:cBhvr>
                                    </p:animEffect>
                                    <p:anim calcmode="lin" valueType="num">
                                      <p:cBhvr>
                                        <p:cTn id="8" dur="1000" fill="hold"/>
                                        <p:tgtEl>
                                          <p:spTgt spid="143"/>
                                        </p:tgtEl>
                                        <p:attrNameLst>
                                          <p:attrName>ppt_x</p:attrName>
                                        </p:attrNameLst>
                                      </p:cBhvr>
                                      <p:tavLst>
                                        <p:tav tm="0">
                                          <p:val>
                                            <p:strVal val="#ppt_x"/>
                                          </p:val>
                                        </p:tav>
                                        <p:tav tm="100000">
                                          <p:val>
                                            <p:strVal val="#ppt_x"/>
                                          </p:val>
                                        </p:tav>
                                      </p:tavLst>
                                    </p:anim>
                                    <p:anim calcmode="lin" valueType="num">
                                      <p:cBhvr>
                                        <p:cTn id="9" dur="1000" fill="hold"/>
                                        <p:tgtEl>
                                          <p:spTgt spid="14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213"/>
                                        </p:tgtEl>
                                        <p:attrNameLst>
                                          <p:attrName>style.visibility</p:attrName>
                                        </p:attrNameLst>
                                      </p:cBhvr>
                                      <p:to>
                                        <p:strVal val="visible"/>
                                      </p:to>
                                    </p:set>
                                    <p:animEffect transition="in" filter="wipe(left)">
                                      <p:cBhvr>
                                        <p:cTn id="13" dur="500"/>
                                        <p:tgtEl>
                                          <p:spTgt spid="21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214"/>
                                        </p:tgtEl>
                                        <p:attrNameLst>
                                          <p:attrName>style.visibility</p:attrName>
                                        </p:attrNameLst>
                                      </p:cBhvr>
                                      <p:to>
                                        <p:strVal val="visible"/>
                                      </p:to>
                                    </p:set>
                                    <p:animEffect transition="in" filter="wipe(left)">
                                      <p:cBhvr>
                                        <p:cTn id="17" dur="500"/>
                                        <p:tgtEl>
                                          <p:spTgt spid="214"/>
                                        </p:tgtEl>
                                      </p:cBhvr>
                                    </p:animEffect>
                                  </p:childTnLst>
                                </p:cTn>
                              </p:par>
                            </p:childTnLst>
                          </p:cTn>
                        </p:par>
                        <p:par>
                          <p:cTn id="18" fill="hold">
                            <p:stCondLst>
                              <p:cond delay="2000"/>
                            </p:stCondLst>
                            <p:childTnLst>
                              <p:par>
                                <p:cTn id="19" presetID="2" presetClass="entr" presetSubtype="2" fill="hold" grpId="0" nodeType="afterEffect">
                                  <p:stCondLst>
                                    <p:cond delay="0"/>
                                  </p:stCondLst>
                                  <p:childTnLst>
                                    <p:set>
                                      <p:cBhvr>
                                        <p:cTn id="20" dur="1" fill="hold">
                                          <p:stCondLst>
                                            <p:cond delay="0"/>
                                          </p:stCondLst>
                                        </p:cTn>
                                        <p:tgtEl>
                                          <p:spTgt spid="75"/>
                                        </p:tgtEl>
                                        <p:attrNameLst>
                                          <p:attrName>style.visibility</p:attrName>
                                        </p:attrNameLst>
                                      </p:cBhvr>
                                      <p:to>
                                        <p:strVal val="visible"/>
                                      </p:to>
                                    </p:set>
                                    <p:anim calcmode="lin" valueType="num">
                                      <p:cBhvr additive="base">
                                        <p:cTn id="21" dur="250" fill="hold"/>
                                        <p:tgtEl>
                                          <p:spTgt spid="75"/>
                                        </p:tgtEl>
                                        <p:attrNameLst>
                                          <p:attrName>ppt_x</p:attrName>
                                        </p:attrNameLst>
                                      </p:cBhvr>
                                      <p:tavLst>
                                        <p:tav tm="0">
                                          <p:val>
                                            <p:strVal val="1+#ppt_w/2"/>
                                          </p:val>
                                        </p:tav>
                                        <p:tav tm="100000">
                                          <p:val>
                                            <p:strVal val="#ppt_x"/>
                                          </p:val>
                                        </p:tav>
                                      </p:tavLst>
                                    </p:anim>
                                    <p:anim calcmode="lin" valueType="num">
                                      <p:cBhvr additive="base">
                                        <p:cTn id="22" dur="250" fill="hold"/>
                                        <p:tgtEl>
                                          <p:spTgt spid="75"/>
                                        </p:tgtEl>
                                        <p:attrNameLst>
                                          <p:attrName>ppt_y</p:attrName>
                                        </p:attrNameLst>
                                      </p:cBhvr>
                                      <p:tavLst>
                                        <p:tav tm="0">
                                          <p:val>
                                            <p:strVal val="#ppt_y"/>
                                          </p:val>
                                        </p:tav>
                                        <p:tav tm="100000">
                                          <p:val>
                                            <p:strVal val="#ppt_y"/>
                                          </p:val>
                                        </p:tav>
                                      </p:tavLst>
                                    </p:anim>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Effect transition="in" filter="wipe(up)">
                                      <p:cBhvr>
                                        <p:cTn id="26" dur="500"/>
                                        <p:tgtEl>
                                          <p:spTgt spid="76"/>
                                        </p:tgtEl>
                                      </p:cBhvr>
                                    </p:animEffect>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7"/>
                                        </p:tgtEl>
                                        <p:attrNameLst>
                                          <p:attrName>style.visibility</p:attrName>
                                        </p:attrNameLst>
                                      </p:cBhvr>
                                      <p:to>
                                        <p:strVal val="visible"/>
                                      </p:to>
                                    </p:set>
                                    <p:anim calcmode="lin" valueType="num">
                                      <p:cBhvr additive="base">
                                        <p:cTn id="30" dur="250" fill="hold"/>
                                        <p:tgtEl>
                                          <p:spTgt spid="77"/>
                                        </p:tgtEl>
                                        <p:attrNameLst>
                                          <p:attrName>ppt_x</p:attrName>
                                        </p:attrNameLst>
                                      </p:cBhvr>
                                      <p:tavLst>
                                        <p:tav tm="0">
                                          <p:val>
                                            <p:strVal val="1+#ppt_w/2"/>
                                          </p:val>
                                        </p:tav>
                                        <p:tav tm="100000">
                                          <p:val>
                                            <p:strVal val="#ppt_x"/>
                                          </p:val>
                                        </p:tav>
                                      </p:tavLst>
                                    </p:anim>
                                    <p:anim calcmode="lin" valueType="num">
                                      <p:cBhvr additive="base">
                                        <p:cTn id="31" dur="250" fill="hold"/>
                                        <p:tgtEl>
                                          <p:spTgt spid="77"/>
                                        </p:tgtEl>
                                        <p:attrNameLst>
                                          <p:attrName>ppt_y</p:attrName>
                                        </p:attrNameLst>
                                      </p:cBhvr>
                                      <p:tavLst>
                                        <p:tav tm="0">
                                          <p:val>
                                            <p:strVal val="#ppt_y"/>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up)">
                                      <p:cBhvr>
                                        <p:cTn id="35" dur="500"/>
                                        <p:tgtEl>
                                          <p:spTgt spid="78"/>
                                        </p:tgtEl>
                                      </p:cBhvr>
                                    </p:animEffect>
                                  </p:childTnLst>
                                </p:cTn>
                              </p:par>
                            </p:childTnLst>
                          </p:cTn>
                        </p:par>
                        <p:par>
                          <p:cTn id="36" fill="hold">
                            <p:stCondLst>
                              <p:cond delay="4000"/>
                            </p:stCondLst>
                            <p:childTnLst>
                              <p:par>
                                <p:cTn id="37" presetID="2" presetClass="entr" presetSubtype="2"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additive="base">
                                        <p:cTn id="39" dur="250" fill="hold"/>
                                        <p:tgtEl>
                                          <p:spTgt spid="79"/>
                                        </p:tgtEl>
                                        <p:attrNameLst>
                                          <p:attrName>ppt_x</p:attrName>
                                        </p:attrNameLst>
                                      </p:cBhvr>
                                      <p:tavLst>
                                        <p:tav tm="0">
                                          <p:val>
                                            <p:strVal val="1+#ppt_w/2"/>
                                          </p:val>
                                        </p:tav>
                                        <p:tav tm="100000">
                                          <p:val>
                                            <p:strVal val="#ppt_x"/>
                                          </p:val>
                                        </p:tav>
                                      </p:tavLst>
                                    </p:anim>
                                    <p:anim calcmode="lin" valueType="num">
                                      <p:cBhvr additive="base">
                                        <p:cTn id="40" dur="250" fill="hold"/>
                                        <p:tgtEl>
                                          <p:spTgt spid="79"/>
                                        </p:tgtEl>
                                        <p:attrNameLst>
                                          <p:attrName>ppt_y</p:attrName>
                                        </p:attrNameLst>
                                      </p:cBhvr>
                                      <p:tavLst>
                                        <p:tav tm="0">
                                          <p:val>
                                            <p:strVal val="#ppt_y"/>
                                          </p:val>
                                        </p:tav>
                                        <p:tav tm="100000">
                                          <p:val>
                                            <p:strVal val="#ppt_y"/>
                                          </p:val>
                                        </p:tav>
                                      </p:tavLst>
                                    </p:anim>
                                  </p:childTnLst>
                                </p:cTn>
                              </p:par>
                            </p:childTnLst>
                          </p:cTn>
                        </p:par>
                        <p:par>
                          <p:cTn id="41" fill="hold">
                            <p:stCondLst>
                              <p:cond delay="4500"/>
                            </p:stCondLst>
                            <p:childTnLst>
                              <p:par>
                                <p:cTn id="42" presetID="22" presetClass="entr" presetSubtype="1" fill="hold" grpId="0" nodeType="afterEffect">
                                  <p:stCondLst>
                                    <p:cond delay="0"/>
                                  </p:stCondLst>
                                  <p:childTnLst>
                                    <p:set>
                                      <p:cBhvr>
                                        <p:cTn id="43" dur="1" fill="hold">
                                          <p:stCondLst>
                                            <p:cond delay="0"/>
                                          </p:stCondLst>
                                        </p:cTn>
                                        <p:tgtEl>
                                          <p:spTgt spid="80"/>
                                        </p:tgtEl>
                                        <p:attrNameLst>
                                          <p:attrName>style.visibility</p:attrName>
                                        </p:attrNameLst>
                                      </p:cBhvr>
                                      <p:to>
                                        <p:strVal val="visible"/>
                                      </p:to>
                                    </p:set>
                                    <p:animEffect transition="in" filter="wipe(up)">
                                      <p:cBhvr>
                                        <p:cTn id="44" dur="500"/>
                                        <p:tgtEl>
                                          <p:spTgt spid="80"/>
                                        </p:tgtEl>
                                      </p:cBhvr>
                                    </p:animEffect>
                                  </p:childTnLst>
                                </p:cTn>
                              </p:par>
                            </p:childTnLst>
                          </p:cTn>
                        </p:par>
                        <p:par>
                          <p:cTn id="45" fill="hold">
                            <p:stCondLst>
                              <p:cond delay="5000"/>
                            </p:stCondLst>
                            <p:childTnLst>
                              <p:par>
                                <p:cTn id="46" presetID="2" presetClass="entr" presetSubtype="2" fill="hold" grpId="0" nodeType="afterEffect">
                                  <p:stCondLst>
                                    <p:cond delay="0"/>
                                  </p:stCondLst>
                                  <p:childTnLst>
                                    <p:set>
                                      <p:cBhvr>
                                        <p:cTn id="47" dur="1" fill="hold">
                                          <p:stCondLst>
                                            <p:cond delay="0"/>
                                          </p:stCondLst>
                                        </p:cTn>
                                        <p:tgtEl>
                                          <p:spTgt spid="81"/>
                                        </p:tgtEl>
                                        <p:attrNameLst>
                                          <p:attrName>style.visibility</p:attrName>
                                        </p:attrNameLst>
                                      </p:cBhvr>
                                      <p:to>
                                        <p:strVal val="visible"/>
                                      </p:to>
                                    </p:set>
                                    <p:anim calcmode="lin" valueType="num">
                                      <p:cBhvr additive="base">
                                        <p:cTn id="48" dur="250" fill="hold"/>
                                        <p:tgtEl>
                                          <p:spTgt spid="81"/>
                                        </p:tgtEl>
                                        <p:attrNameLst>
                                          <p:attrName>ppt_x</p:attrName>
                                        </p:attrNameLst>
                                      </p:cBhvr>
                                      <p:tavLst>
                                        <p:tav tm="0">
                                          <p:val>
                                            <p:strVal val="1+#ppt_w/2"/>
                                          </p:val>
                                        </p:tav>
                                        <p:tav tm="100000">
                                          <p:val>
                                            <p:strVal val="#ppt_x"/>
                                          </p:val>
                                        </p:tav>
                                      </p:tavLst>
                                    </p:anim>
                                    <p:anim calcmode="lin" valueType="num">
                                      <p:cBhvr additive="base">
                                        <p:cTn id="49" dur="250" fill="hold"/>
                                        <p:tgtEl>
                                          <p:spTgt spid="81"/>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82"/>
                                        </p:tgtEl>
                                        <p:attrNameLst>
                                          <p:attrName>style.visibility</p:attrName>
                                        </p:attrNameLst>
                                      </p:cBhvr>
                                      <p:to>
                                        <p:strVal val="visible"/>
                                      </p:to>
                                    </p:set>
                                    <p:animEffect transition="in" filter="wipe(up)">
                                      <p:cBhvr>
                                        <p:cTn id="53"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3" grpId="0"/>
      <p:bldP spid="214" grpId="0"/>
      <p:bldP spid="75" grpId="0"/>
      <p:bldP spid="76" grpId="0"/>
      <p:bldP spid="77" grpId="0"/>
      <p:bldP spid="78" grpId="0"/>
      <p:bldP spid="79" grpId="0"/>
      <p:bldP spid="80" grpId="0"/>
      <p:bldP spid="81" grpId="0"/>
      <p:bldP spid="8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第二部分  四项重点工作完成情况</a:t>
            </a:r>
          </a:p>
        </p:txBody>
      </p:sp>
      <p:grpSp>
        <p:nvGrpSpPr>
          <p:cNvPr id="3" name="Group 3"/>
          <p:cNvGrpSpPr/>
          <p:nvPr/>
        </p:nvGrpSpPr>
        <p:grpSpPr>
          <a:xfrm>
            <a:off x="4283819" y="1263888"/>
            <a:ext cx="521594" cy="3612118"/>
            <a:chOff x="4160049" y="1274619"/>
            <a:chExt cx="695459" cy="4816157"/>
          </a:xfrm>
        </p:grpSpPr>
        <p:sp>
          <p:nvSpPr>
            <p:cNvPr id="4" name="Rectangle 4"/>
            <p:cNvSpPr/>
            <p:nvPr/>
          </p:nvSpPr>
          <p:spPr>
            <a:xfrm>
              <a:off x="4160049" y="1274619"/>
              <a:ext cx="695459" cy="405977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endParaRPr>
            </a:p>
          </p:txBody>
        </p:sp>
        <p:sp>
          <p:nvSpPr>
            <p:cNvPr id="5" name="Isosceles Triangle 5"/>
            <p:cNvSpPr/>
            <p:nvPr/>
          </p:nvSpPr>
          <p:spPr>
            <a:xfrm flipV="1">
              <a:off x="4160049" y="5334390"/>
              <a:ext cx="695459" cy="756386"/>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endParaRPr>
            </a:p>
          </p:txBody>
        </p:sp>
        <p:sp>
          <p:nvSpPr>
            <p:cNvPr id="6" name="Isosceles Triangle 6"/>
            <p:cNvSpPr/>
            <p:nvPr/>
          </p:nvSpPr>
          <p:spPr>
            <a:xfrm flipV="1">
              <a:off x="4399999" y="5852463"/>
              <a:ext cx="220319" cy="238313"/>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endParaRPr>
            </a:p>
          </p:txBody>
        </p:sp>
      </p:grpSp>
      <p:grpSp>
        <p:nvGrpSpPr>
          <p:cNvPr id="7" name="Group 7"/>
          <p:cNvGrpSpPr/>
          <p:nvPr/>
        </p:nvGrpSpPr>
        <p:grpSpPr>
          <a:xfrm>
            <a:off x="3760318" y="3086242"/>
            <a:ext cx="1045094" cy="1004080"/>
            <a:chOff x="5013756" y="3958570"/>
            <a:chExt cx="1393459" cy="1338773"/>
          </a:xfrm>
        </p:grpSpPr>
        <p:sp>
          <p:nvSpPr>
            <p:cNvPr id="8" name="Diamond 8"/>
            <p:cNvSpPr/>
            <p:nvPr/>
          </p:nvSpPr>
          <p:spPr>
            <a:xfrm>
              <a:off x="5013756" y="3958570"/>
              <a:ext cx="1393459" cy="1338773"/>
            </a:xfrm>
            <a:prstGeom prst="diamond">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endParaRPr>
            </a:p>
          </p:txBody>
        </p:sp>
        <p:grpSp>
          <p:nvGrpSpPr>
            <p:cNvPr id="9" name="Group 9"/>
            <p:cNvGrpSpPr/>
            <p:nvPr/>
          </p:nvGrpSpPr>
          <p:grpSpPr>
            <a:xfrm>
              <a:off x="5478313" y="4439043"/>
              <a:ext cx="464344" cy="377825"/>
              <a:chOff x="10074275" y="4479132"/>
              <a:chExt cx="464344" cy="377825"/>
            </a:xfrm>
            <a:solidFill>
              <a:schemeClr val="bg1"/>
            </a:solidFill>
          </p:grpSpPr>
          <p:sp>
            <p:nvSpPr>
              <p:cNvPr id="10" name="AutoShape 5"/>
              <p:cNvSpPr/>
              <p:nvPr/>
            </p:nvSpPr>
            <p:spPr bwMode="auto">
              <a:xfrm>
                <a:off x="10393363" y="4595019"/>
                <a:ext cx="87313" cy="116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999" y="18900"/>
                    </a:moveTo>
                    <a:lnTo>
                      <a:pt x="3600" y="18900"/>
                    </a:lnTo>
                    <a:lnTo>
                      <a:pt x="3600" y="2700"/>
                    </a:lnTo>
                    <a:lnTo>
                      <a:pt x="7200" y="2700"/>
                    </a:lnTo>
                    <a:lnTo>
                      <a:pt x="17999" y="14850"/>
                    </a:lnTo>
                    <a:cubicBezTo>
                      <a:pt x="17999" y="14850"/>
                      <a:pt x="17999" y="18900"/>
                      <a:pt x="17999" y="18900"/>
                    </a:cubicBezTo>
                    <a:close/>
                    <a:moveTo>
                      <a:pt x="10195" y="1202"/>
                    </a:moveTo>
                    <a:cubicBezTo>
                      <a:pt x="9527" y="450"/>
                      <a:pt x="8402" y="0"/>
                      <a:pt x="7200" y="0"/>
                    </a:cubicBezTo>
                    <a:lnTo>
                      <a:pt x="3600" y="0"/>
                    </a:lnTo>
                    <a:cubicBezTo>
                      <a:pt x="1610" y="0"/>
                      <a:pt x="0" y="1207"/>
                      <a:pt x="0" y="2700"/>
                    </a:cubicBezTo>
                    <a:lnTo>
                      <a:pt x="0" y="18900"/>
                    </a:lnTo>
                    <a:cubicBezTo>
                      <a:pt x="0" y="20392"/>
                      <a:pt x="1610" y="21599"/>
                      <a:pt x="3600" y="21599"/>
                    </a:cubicBezTo>
                    <a:lnTo>
                      <a:pt x="17999" y="21599"/>
                    </a:lnTo>
                    <a:cubicBezTo>
                      <a:pt x="19989" y="21599"/>
                      <a:pt x="21600" y="20392"/>
                      <a:pt x="21600" y="18900"/>
                    </a:cubicBezTo>
                    <a:lnTo>
                      <a:pt x="21600" y="14850"/>
                    </a:lnTo>
                    <a:cubicBezTo>
                      <a:pt x="21600" y="14317"/>
                      <a:pt x="21389" y="13795"/>
                      <a:pt x="20995" y="13352"/>
                    </a:cubicBezTo>
                    <a:cubicBezTo>
                      <a:pt x="20995" y="13352"/>
                      <a:pt x="10195" y="1202"/>
                      <a:pt x="10195" y="1202"/>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sp>
            <p:nvSpPr>
              <p:cNvPr id="11" name="AutoShape 6"/>
              <p:cNvSpPr/>
              <p:nvPr/>
            </p:nvSpPr>
            <p:spPr bwMode="auto">
              <a:xfrm>
                <a:off x="10074275" y="4479132"/>
                <a:ext cx="464344" cy="3778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50" y="16615"/>
                    </a:moveTo>
                    <a:cubicBezTo>
                      <a:pt x="20250" y="17074"/>
                      <a:pt x="19948" y="17446"/>
                      <a:pt x="19575" y="17446"/>
                    </a:cubicBezTo>
                    <a:lnTo>
                      <a:pt x="18803" y="17446"/>
                    </a:lnTo>
                    <a:cubicBezTo>
                      <a:pt x="18501" y="16016"/>
                      <a:pt x="17453" y="14953"/>
                      <a:pt x="16200" y="14953"/>
                    </a:cubicBezTo>
                    <a:cubicBezTo>
                      <a:pt x="14945" y="14953"/>
                      <a:pt x="13897" y="16016"/>
                      <a:pt x="13595" y="17446"/>
                    </a:cubicBezTo>
                    <a:lnTo>
                      <a:pt x="10029" y="17446"/>
                    </a:lnTo>
                    <a:cubicBezTo>
                      <a:pt x="9727" y="16016"/>
                      <a:pt x="8679" y="14953"/>
                      <a:pt x="7425" y="14953"/>
                    </a:cubicBezTo>
                    <a:cubicBezTo>
                      <a:pt x="6170" y="14953"/>
                      <a:pt x="5122" y="16016"/>
                      <a:pt x="4820" y="17446"/>
                    </a:cubicBezTo>
                    <a:lnTo>
                      <a:pt x="4050" y="17446"/>
                    </a:lnTo>
                    <a:cubicBezTo>
                      <a:pt x="3677" y="17446"/>
                      <a:pt x="3375" y="17074"/>
                      <a:pt x="3375" y="16615"/>
                    </a:cubicBezTo>
                    <a:lnTo>
                      <a:pt x="3375" y="14123"/>
                    </a:lnTo>
                    <a:lnTo>
                      <a:pt x="12150" y="14123"/>
                    </a:lnTo>
                    <a:cubicBezTo>
                      <a:pt x="13266" y="14123"/>
                      <a:pt x="14175" y="13005"/>
                      <a:pt x="14175" y="11630"/>
                    </a:cubicBezTo>
                    <a:lnTo>
                      <a:pt x="14175" y="5815"/>
                    </a:lnTo>
                    <a:lnTo>
                      <a:pt x="16875" y="5815"/>
                    </a:lnTo>
                    <a:cubicBezTo>
                      <a:pt x="17100" y="5815"/>
                      <a:pt x="17311" y="5954"/>
                      <a:pt x="17436" y="6185"/>
                    </a:cubicBezTo>
                    <a:lnTo>
                      <a:pt x="20136" y="11169"/>
                    </a:lnTo>
                    <a:cubicBezTo>
                      <a:pt x="20210" y="11306"/>
                      <a:pt x="20250" y="11466"/>
                      <a:pt x="20250" y="11630"/>
                    </a:cubicBezTo>
                    <a:cubicBezTo>
                      <a:pt x="20250" y="11630"/>
                      <a:pt x="20250" y="16615"/>
                      <a:pt x="20250" y="16615"/>
                    </a:cubicBezTo>
                    <a:close/>
                    <a:moveTo>
                      <a:pt x="16200" y="19938"/>
                    </a:moveTo>
                    <a:cubicBezTo>
                      <a:pt x="15454" y="19938"/>
                      <a:pt x="14850" y="19193"/>
                      <a:pt x="14850" y="18276"/>
                    </a:cubicBezTo>
                    <a:cubicBezTo>
                      <a:pt x="14850" y="17360"/>
                      <a:pt x="15454" y="16615"/>
                      <a:pt x="16200" y="16615"/>
                    </a:cubicBezTo>
                    <a:cubicBezTo>
                      <a:pt x="16945" y="16615"/>
                      <a:pt x="17550" y="17360"/>
                      <a:pt x="17550" y="18276"/>
                    </a:cubicBezTo>
                    <a:cubicBezTo>
                      <a:pt x="17550" y="19193"/>
                      <a:pt x="16945" y="19938"/>
                      <a:pt x="16200" y="19938"/>
                    </a:cubicBezTo>
                    <a:moveTo>
                      <a:pt x="7425" y="19938"/>
                    </a:moveTo>
                    <a:cubicBezTo>
                      <a:pt x="6679" y="19938"/>
                      <a:pt x="6075" y="19193"/>
                      <a:pt x="6075" y="18276"/>
                    </a:cubicBezTo>
                    <a:cubicBezTo>
                      <a:pt x="6075" y="17360"/>
                      <a:pt x="6679" y="16615"/>
                      <a:pt x="7425" y="16615"/>
                    </a:cubicBezTo>
                    <a:cubicBezTo>
                      <a:pt x="8170" y="16615"/>
                      <a:pt x="8775" y="17360"/>
                      <a:pt x="8775" y="18276"/>
                    </a:cubicBezTo>
                    <a:cubicBezTo>
                      <a:pt x="8775" y="19193"/>
                      <a:pt x="8170" y="19938"/>
                      <a:pt x="7425" y="19938"/>
                    </a:cubicBezTo>
                    <a:moveTo>
                      <a:pt x="2024" y="12461"/>
                    </a:moveTo>
                    <a:cubicBezTo>
                      <a:pt x="1652" y="12461"/>
                      <a:pt x="1349" y="12089"/>
                      <a:pt x="1349" y="11630"/>
                    </a:cubicBezTo>
                    <a:lnTo>
                      <a:pt x="1349" y="2492"/>
                    </a:lnTo>
                    <a:cubicBezTo>
                      <a:pt x="1349" y="2033"/>
                      <a:pt x="1652" y="1661"/>
                      <a:pt x="2024" y="1661"/>
                    </a:cubicBezTo>
                    <a:lnTo>
                      <a:pt x="12150" y="1661"/>
                    </a:lnTo>
                    <a:cubicBezTo>
                      <a:pt x="12523" y="1661"/>
                      <a:pt x="12825" y="2033"/>
                      <a:pt x="12825" y="2492"/>
                    </a:cubicBezTo>
                    <a:lnTo>
                      <a:pt x="12825" y="4153"/>
                    </a:lnTo>
                    <a:lnTo>
                      <a:pt x="12825" y="5815"/>
                    </a:lnTo>
                    <a:lnTo>
                      <a:pt x="12825" y="11630"/>
                    </a:lnTo>
                    <a:cubicBezTo>
                      <a:pt x="12825" y="12089"/>
                      <a:pt x="12523" y="12461"/>
                      <a:pt x="12150" y="12461"/>
                    </a:cubicBezTo>
                    <a:cubicBezTo>
                      <a:pt x="12150" y="12461"/>
                      <a:pt x="2024" y="12461"/>
                      <a:pt x="2024" y="12461"/>
                    </a:cubicBezTo>
                    <a:close/>
                    <a:moveTo>
                      <a:pt x="21259" y="10248"/>
                    </a:moveTo>
                    <a:lnTo>
                      <a:pt x="18559" y="5263"/>
                    </a:lnTo>
                    <a:cubicBezTo>
                      <a:pt x="18182" y="4568"/>
                      <a:pt x="17552" y="4153"/>
                      <a:pt x="16875" y="4153"/>
                    </a:cubicBezTo>
                    <a:lnTo>
                      <a:pt x="14175" y="4153"/>
                    </a:lnTo>
                    <a:lnTo>
                      <a:pt x="14175" y="2492"/>
                    </a:lnTo>
                    <a:cubicBezTo>
                      <a:pt x="14175" y="1117"/>
                      <a:pt x="13266" y="0"/>
                      <a:pt x="12150" y="0"/>
                    </a:cubicBezTo>
                    <a:lnTo>
                      <a:pt x="2024" y="0"/>
                    </a:lnTo>
                    <a:cubicBezTo>
                      <a:pt x="908" y="0"/>
                      <a:pt x="0" y="1117"/>
                      <a:pt x="0" y="2492"/>
                    </a:cubicBezTo>
                    <a:lnTo>
                      <a:pt x="0" y="11630"/>
                    </a:lnTo>
                    <a:cubicBezTo>
                      <a:pt x="0" y="13005"/>
                      <a:pt x="908" y="14123"/>
                      <a:pt x="2024" y="14123"/>
                    </a:cubicBezTo>
                    <a:lnTo>
                      <a:pt x="2025" y="14123"/>
                    </a:lnTo>
                    <a:lnTo>
                      <a:pt x="2025" y="16615"/>
                    </a:lnTo>
                    <a:cubicBezTo>
                      <a:pt x="2025" y="17989"/>
                      <a:pt x="2933" y="19107"/>
                      <a:pt x="4050" y="19107"/>
                    </a:cubicBezTo>
                    <a:lnTo>
                      <a:pt x="4820" y="19107"/>
                    </a:lnTo>
                    <a:cubicBezTo>
                      <a:pt x="5122" y="20537"/>
                      <a:pt x="6170" y="21600"/>
                      <a:pt x="7425" y="21600"/>
                    </a:cubicBezTo>
                    <a:cubicBezTo>
                      <a:pt x="8679" y="21600"/>
                      <a:pt x="9727" y="20537"/>
                      <a:pt x="10029" y="19107"/>
                    </a:cubicBezTo>
                    <a:lnTo>
                      <a:pt x="13595" y="19107"/>
                    </a:lnTo>
                    <a:cubicBezTo>
                      <a:pt x="13897" y="20537"/>
                      <a:pt x="14945" y="21600"/>
                      <a:pt x="16200" y="21600"/>
                    </a:cubicBezTo>
                    <a:cubicBezTo>
                      <a:pt x="17453" y="21600"/>
                      <a:pt x="18501" y="20537"/>
                      <a:pt x="18803" y="19107"/>
                    </a:cubicBezTo>
                    <a:lnTo>
                      <a:pt x="19575" y="19107"/>
                    </a:lnTo>
                    <a:cubicBezTo>
                      <a:pt x="20691" y="19107"/>
                      <a:pt x="21599" y="17989"/>
                      <a:pt x="21599" y="16615"/>
                    </a:cubicBezTo>
                    <a:lnTo>
                      <a:pt x="21599" y="11630"/>
                    </a:lnTo>
                    <a:cubicBezTo>
                      <a:pt x="21599" y="11137"/>
                      <a:pt x="21482" y="10658"/>
                      <a:pt x="21259" y="1024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grpSp>
      </p:grpSp>
      <p:grpSp>
        <p:nvGrpSpPr>
          <p:cNvPr id="12" name="Group 12"/>
          <p:cNvGrpSpPr/>
          <p:nvPr/>
        </p:nvGrpSpPr>
        <p:grpSpPr>
          <a:xfrm>
            <a:off x="4283819" y="1263888"/>
            <a:ext cx="1045094" cy="1004080"/>
            <a:chOff x="5711758" y="1528765"/>
            <a:chExt cx="1393459" cy="1338773"/>
          </a:xfrm>
        </p:grpSpPr>
        <p:sp>
          <p:nvSpPr>
            <p:cNvPr id="13" name="Diamond 13"/>
            <p:cNvSpPr/>
            <p:nvPr/>
          </p:nvSpPr>
          <p:spPr>
            <a:xfrm>
              <a:off x="5711758" y="1528765"/>
              <a:ext cx="1393459" cy="1338773"/>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endParaRPr>
            </a:p>
          </p:txBody>
        </p:sp>
        <p:sp>
          <p:nvSpPr>
            <p:cNvPr id="14" name="AutoShape 83"/>
            <p:cNvSpPr/>
            <p:nvPr/>
          </p:nvSpPr>
          <p:spPr bwMode="auto">
            <a:xfrm>
              <a:off x="6169646" y="2025969"/>
              <a:ext cx="464344" cy="30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610" y="13990"/>
                  </a:moveTo>
                  <a:cubicBezTo>
                    <a:pt x="11373" y="14259"/>
                    <a:pt x="11093" y="14400"/>
                    <a:pt x="10800" y="14400"/>
                  </a:cubicBezTo>
                  <a:cubicBezTo>
                    <a:pt x="10505" y="14400"/>
                    <a:pt x="10225" y="14259"/>
                    <a:pt x="9990" y="13990"/>
                  </a:cubicBezTo>
                  <a:lnTo>
                    <a:pt x="7198" y="10800"/>
                  </a:lnTo>
                  <a:lnTo>
                    <a:pt x="6636" y="10157"/>
                  </a:lnTo>
                  <a:lnTo>
                    <a:pt x="1349" y="4115"/>
                  </a:lnTo>
                  <a:lnTo>
                    <a:pt x="1349" y="4114"/>
                  </a:lnTo>
                  <a:cubicBezTo>
                    <a:pt x="1349" y="2980"/>
                    <a:pt x="1955" y="2057"/>
                    <a:pt x="2699" y="2057"/>
                  </a:cubicBezTo>
                  <a:lnTo>
                    <a:pt x="18899" y="2057"/>
                  </a:lnTo>
                  <a:cubicBezTo>
                    <a:pt x="19643" y="2057"/>
                    <a:pt x="20249" y="2980"/>
                    <a:pt x="20249" y="4114"/>
                  </a:cubicBezTo>
                  <a:cubicBezTo>
                    <a:pt x="20249" y="4114"/>
                    <a:pt x="11610" y="13990"/>
                    <a:pt x="11610" y="13990"/>
                  </a:cubicBezTo>
                  <a:close/>
                  <a:moveTo>
                    <a:pt x="20249" y="16198"/>
                  </a:moveTo>
                  <a:lnTo>
                    <a:pt x="15525" y="10800"/>
                  </a:lnTo>
                  <a:lnTo>
                    <a:pt x="20249" y="5399"/>
                  </a:lnTo>
                  <a:cubicBezTo>
                    <a:pt x="20249" y="5399"/>
                    <a:pt x="20249" y="16198"/>
                    <a:pt x="20249" y="16198"/>
                  </a:cubicBezTo>
                  <a:close/>
                  <a:moveTo>
                    <a:pt x="20249" y="17484"/>
                  </a:moveTo>
                  <a:cubicBezTo>
                    <a:pt x="20249" y="18620"/>
                    <a:pt x="19643" y="19541"/>
                    <a:pt x="18899" y="19541"/>
                  </a:cubicBezTo>
                  <a:lnTo>
                    <a:pt x="2699" y="19541"/>
                  </a:lnTo>
                  <a:cubicBezTo>
                    <a:pt x="1955" y="19541"/>
                    <a:pt x="1349" y="18620"/>
                    <a:pt x="1349" y="17484"/>
                  </a:cubicBezTo>
                  <a:lnTo>
                    <a:pt x="6636" y="11442"/>
                  </a:lnTo>
                  <a:lnTo>
                    <a:pt x="9585" y="14813"/>
                  </a:lnTo>
                  <a:cubicBezTo>
                    <a:pt x="9945" y="15222"/>
                    <a:pt x="10372" y="15429"/>
                    <a:pt x="10800" y="15429"/>
                  </a:cubicBezTo>
                  <a:cubicBezTo>
                    <a:pt x="11228" y="15429"/>
                    <a:pt x="11654" y="15222"/>
                    <a:pt x="12015" y="14813"/>
                  </a:cubicBezTo>
                  <a:lnTo>
                    <a:pt x="14963" y="11442"/>
                  </a:lnTo>
                  <a:cubicBezTo>
                    <a:pt x="14963" y="11442"/>
                    <a:pt x="20249" y="17484"/>
                    <a:pt x="20249" y="17484"/>
                  </a:cubicBezTo>
                  <a:close/>
                  <a:moveTo>
                    <a:pt x="1349" y="5399"/>
                  </a:moveTo>
                  <a:lnTo>
                    <a:pt x="6074" y="10800"/>
                  </a:lnTo>
                  <a:lnTo>
                    <a:pt x="1349" y="16198"/>
                  </a:lnTo>
                  <a:cubicBezTo>
                    <a:pt x="1349" y="16198"/>
                    <a:pt x="1349" y="5399"/>
                    <a:pt x="1349" y="5399"/>
                  </a:cubicBezTo>
                  <a:close/>
                  <a:moveTo>
                    <a:pt x="18899" y="0"/>
                  </a:moveTo>
                  <a:lnTo>
                    <a:pt x="2699" y="0"/>
                  </a:lnTo>
                  <a:cubicBezTo>
                    <a:pt x="1208" y="0"/>
                    <a:pt x="0" y="1842"/>
                    <a:pt x="0" y="4114"/>
                  </a:cubicBezTo>
                  <a:lnTo>
                    <a:pt x="0" y="17484"/>
                  </a:lnTo>
                  <a:cubicBezTo>
                    <a:pt x="0" y="19756"/>
                    <a:pt x="1208" y="21600"/>
                    <a:pt x="2699" y="21600"/>
                  </a:cubicBezTo>
                  <a:lnTo>
                    <a:pt x="18899" y="21600"/>
                  </a:lnTo>
                  <a:cubicBezTo>
                    <a:pt x="20391" y="21600"/>
                    <a:pt x="21600" y="19756"/>
                    <a:pt x="21600" y="17484"/>
                  </a:cubicBezTo>
                  <a:lnTo>
                    <a:pt x="21600" y="4114"/>
                  </a:lnTo>
                  <a:cubicBezTo>
                    <a:pt x="21600" y="1842"/>
                    <a:pt x="20391" y="0"/>
                    <a:pt x="18899" y="0"/>
                  </a:cubicBezTo>
                </a:path>
              </a:pathLst>
            </a:custGeom>
            <a:solidFill>
              <a:schemeClr val="bg2"/>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grpSp>
      <p:grpSp>
        <p:nvGrpSpPr>
          <p:cNvPr id="15" name="Group 15"/>
          <p:cNvGrpSpPr/>
          <p:nvPr/>
        </p:nvGrpSpPr>
        <p:grpSpPr>
          <a:xfrm>
            <a:off x="4282866" y="2487796"/>
            <a:ext cx="1045094" cy="1004080"/>
            <a:chOff x="5710487" y="3160643"/>
            <a:chExt cx="1393459" cy="1338773"/>
          </a:xfrm>
        </p:grpSpPr>
        <p:sp>
          <p:nvSpPr>
            <p:cNvPr id="16" name="Diamond 16"/>
            <p:cNvSpPr/>
            <p:nvPr/>
          </p:nvSpPr>
          <p:spPr>
            <a:xfrm>
              <a:off x="5710487" y="3160643"/>
              <a:ext cx="1393459" cy="1338773"/>
            </a:xfrm>
            <a:prstGeom prst="diamond">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endParaRPr>
            </a:p>
          </p:txBody>
        </p:sp>
        <p:grpSp>
          <p:nvGrpSpPr>
            <p:cNvPr id="17" name="Group 17"/>
            <p:cNvGrpSpPr/>
            <p:nvPr/>
          </p:nvGrpSpPr>
          <p:grpSpPr>
            <a:xfrm>
              <a:off x="6175045" y="3597325"/>
              <a:ext cx="464344" cy="464344"/>
              <a:chOff x="4439444" y="2582069"/>
              <a:chExt cx="464344" cy="464344"/>
            </a:xfrm>
            <a:solidFill>
              <a:schemeClr val="bg1"/>
            </a:solidFill>
          </p:grpSpPr>
          <p:sp>
            <p:nvSpPr>
              <p:cNvPr id="18" name="AutoShape 123"/>
              <p:cNvSpPr/>
              <p:nvPr/>
            </p:nvSpPr>
            <p:spPr bwMode="auto">
              <a:xfrm>
                <a:off x="4439444" y="258206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sp>
            <p:nvSpPr>
              <p:cNvPr id="19" name="AutoShape 124"/>
              <p:cNvSpPr/>
              <p:nvPr/>
            </p:nvSpPr>
            <p:spPr bwMode="auto">
              <a:xfrm>
                <a:off x="4570413" y="2712244"/>
                <a:ext cx="203200" cy="203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sp>
            <p:nvSpPr>
              <p:cNvPr id="20" name="AutoShape 125"/>
              <p:cNvSpPr/>
              <p:nvPr/>
            </p:nvSpPr>
            <p:spPr bwMode="auto">
              <a:xfrm>
                <a:off x="4613275" y="2755900"/>
                <a:ext cx="116682" cy="1166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grpSp>
      </p:grpSp>
      <p:grpSp>
        <p:nvGrpSpPr>
          <p:cNvPr id="21" name="Group 21"/>
          <p:cNvGrpSpPr/>
          <p:nvPr/>
        </p:nvGrpSpPr>
        <p:grpSpPr>
          <a:xfrm>
            <a:off x="3760318" y="1875842"/>
            <a:ext cx="1045094" cy="1004080"/>
            <a:chOff x="5013757" y="2344704"/>
            <a:chExt cx="1393459" cy="1338773"/>
          </a:xfrm>
        </p:grpSpPr>
        <p:sp>
          <p:nvSpPr>
            <p:cNvPr id="22" name="Diamond 22"/>
            <p:cNvSpPr/>
            <p:nvPr/>
          </p:nvSpPr>
          <p:spPr>
            <a:xfrm>
              <a:off x="5013757" y="2344704"/>
              <a:ext cx="1393459" cy="1338773"/>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endParaRPr>
            </a:p>
          </p:txBody>
        </p:sp>
        <p:grpSp>
          <p:nvGrpSpPr>
            <p:cNvPr id="23" name="Group 23"/>
            <p:cNvGrpSpPr/>
            <p:nvPr/>
          </p:nvGrpSpPr>
          <p:grpSpPr>
            <a:xfrm>
              <a:off x="5478313" y="2752368"/>
              <a:ext cx="464344" cy="464344"/>
              <a:chOff x="4439444" y="1652588"/>
              <a:chExt cx="464344" cy="464344"/>
            </a:xfrm>
            <a:solidFill>
              <a:schemeClr val="bg2"/>
            </a:solidFill>
          </p:grpSpPr>
          <p:sp>
            <p:nvSpPr>
              <p:cNvPr id="24" name="AutoShape 136"/>
              <p:cNvSpPr/>
              <p:nvPr/>
            </p:nvSpPr>
            <p:spPr bwMode="auto">
              <a:xfrm>
                <a:off x="4686300" y="1710532"/>
                <a:ext cx="152400"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sp>
            <p:nvSpPr>
              <p:cNvPr id="25" name="AutoShape 137"/>
              <p:cNvSpPr/>
              <p:nvPr/>
            </p:nvSpPr>
            <p:spPr bwMode="auto">
              <a:xfrm>
                <a:off x="4439444" y="1652588"/>
                <a:ext cx="464344" cy="464344"/>
              </a:xfrm>
              <a:custGeom>
                <a:avLst/>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ah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sp>
            <p:nvSpPr>
              <p:cNvPr id="26" name="AutoShape 138"/>
              <p:cNvSpPr/>
              <p:nvPr/>
            </p:nvSpPr>
            <p:spPr bwMode="auto">
              <a:xfrm>
                <a:off x="4686300" y="1652588"/>
                <a:ext cx="217488" cy="217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grpSp>
      </p:grpSp>
      <p:sp>
        <p:nvSpPr>
          <p:cNvPr id="43" name="TextBox 42"/>
          <p:cNvSpPr txBox="1"/>
          <p:nvPr/>
        </p:nvSpPr>
        <p:spPr>
          <a:xfrm>
            <a:off x="2455892" y="2211449"/>
            <a:ext cx="1107996" cy="276999"/>
          </a:xfrm>
          <a:prstGeom prst="rect">
            <a:avLst/>
          </a:prstGeom>
          <a:noFill/>
        </p:spPr>
        <p:txBody>
          <a:bodyPr wrap="none" rtlCol="0">
            <a:spAutoFit/>
          </a:bodyPr>
          <a:lstStyle/>
          <a:p>
            <a:pPr algn="r"/>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rPr>
              <a:t>点击添加文本</a:t>
            </a:r>
          </a:p>
        </p:txBody>
      </p:sp>
      <p:sp>
        <p:nvSpPr>
          <p:cNvPr id="44" name="TextBox 43"/>
          <p:cNvSpPr txBox="1"/>
          <p:nvPr/>
        </p:nvSpPr>
        <p:spPr>
          <a:xfrm>
            <a:off x="1081798" y="2446960"/>
            <a:ext cx="2466850" cy="369332"/>
          </a:xfrm>
          <a:prstGeom prst="rect">
            <a:avLst/>
          </a:prstGeom>
          <a:noFill/>
        </p:spPr>
        <p:txBody>
          <a:bodyPr wrap="square" rtlCol="0">
            <a:spAutoFit/>
          </a:bodyPr>
          <a:lstStyle/>
          <a:p>
            <a:pPr algn="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a:t>
            </a:r>
            <a:r>
              <a:rPr lang="zh-CN" altLang="en-US" sz="900" dirty="0" smtClean="0">
                <a:solidFill>
                  <a:schemeClr val="tx1">
                    <a:lumMod val="65000"/>
                    <a:lumOff val="35000"/>
                  </a:schemeClr>
                </a:solidFill>
                <a:latin typeface="微软雅黑" panose="020B0503020204020204" pitchFamily="34" charset="-122"/>
                <a:ea typeface="微软雅黑" panose="020B0503020204020204" pitchFamily="34" charset="-122"/>
              </a:rPr>
              <a:t>容专</a:t>
            </a: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业设计</a:t>
            </a:r>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
        <p:nvSpPr>
          <p:cNvPr id="45" name="TextBox 44"/>
          <p:cNvSpPr txBox="1"/>
          <p:nvPr/>
        </p:nvSpPr>
        <p:spPr>
          <a:xfrm>
            <a:off x="2455892" y="3282935"/>
            <a:ext cx="1107996" cy="276999"/>
          </a:xfrm>
          <a:prstGeom prst="rect">
            <a:avLst/>
          </a:prstGeom>
          <a:noFill/>
        </p:spPr>
        <p:txBody>
          <a:bodyPr wrap="none" rtlCol="0">
            <a:spAutoFit/>
          </a:bodyPr>
          <a:lstStyle/>
          <a:p>
            <a:pPr algn="r"/>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rPr>
              <a:t>点击添加文本</a:t>
            </a:r>
          </a:p>
        </p:txBody>
      </p:sp>
      <p:sp>
        <p:nvSpPr>
          <p:cNvPr id="46" name="TextBox 45"/>
          <p:cNvSpPr txBox="1"/>
          <p:nvPr/>
        </p:nvSpPr>
        <p:spPr>
          <a:xfrm>
            <a:off x="1081798" y="3518446"/>
            <a:ext cx="2466850" cy="369332"/>
          </a:xfrm>
          <a:prstGeom prst="rect">
            <a:avLst/>
          </a:prstGeom>
          <a:noFill/>
        </p:spPr>
        <p:txBody>
          <a:bodyPr wrap="square" rtlCol="0">
            <a:spAutoFit/>
          </a:bodyPr>
          <a:lstStyle/>
          <a:p>
            <a:pPr algn="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a:t>
            </a:r>
            <a:r>
              <a:rPr lang="zh-CN" altLang="en-US" sz="900" dirty="0" smtClean="0">
                <a:solidFill>
                  <a:schemeClr val="tx1">
                    <a:lumMod val="65000"/>
                    <a:lumOff val="35000"/>
                  </a:schemeClr>
                </a:solidFill>
                <a:latin typeface="微软雅黑" panose="020B0503020204020204" pitchFamily="34" charset="-122"/>
                <a:ea typeface="微软雅黑" panose="020B0503020204020204" pitchFamily="34" charset="-122"/>
              </a:rPr>
              <a:t>容专</a:t>
            </a: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业设计</a:t>
            </a:r>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
        <p:nvSpPr>
          <p:cNvPr id="47" name="TextBox 46"/>
          <p:cNvSpPr txBox="1"/>
          <p:nvPr/>
        </p:nvSpPr>
        <p:spPr>
          <a:xfrm>
            <a:off x="5430154" y="1516791"/>
            <a:ext cx="1107996" cy="276999"/>
          </a:xfrm>
          <a:prstGeom prst="rect">
            <a:avLst/>
          </a:prstGeom>
          <a:noFill/>
        </p:spPr>
        <p:txBody>
          <a:bodyPr wrap="none" rtlCol="0">
            <a:spAutoFit/>
          </a:bodyPr>
          <a:lstStyle/>
          <a:p>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rPr>
              <a:t>点击添加文本</a:t>
            </a:r>
          </a:p>
        </p:txBody>
      </p:sp>
      <p:sp>
        <p:nvSpPr>
          <p:cNvPr id="48" name="TextBox 47"/>
          <p:cNvSpPr txBox="1"/>
          <p:nvPr/>
        </p:nvSpPr>
        <p:spPr>
          <a:xfrm>
            <a:off x="5430154" y="1752302"/>
            <a:ext cx="2466850" cy="369332"/>
          </a:xfrm>
          <a:prstGeom prst="rect">
            <a:avLst/>
          </a:prstGeom>
          <a:noFill/>
        </p:spPr>
        <p:txBody>
          <a:bodyPr wrap="square" rtlCol="0">
            <a:spAutoFit/>
          </a:bodyPr>
          <a:lstStyle/>
          <a:p>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a:t>
            </a:r>
            <a:r>
              <a:rPr lang="zh-CN" altLang="en-US" sz="900" dirty="0" smtClean="0">
                <a:solidFill>
                  <a:schemeClr val="tx1">
                    <a:lumMod val="65000"/>
                    <a:lumOff val="35000"/>
                  </a:schemeClr>
                </a:solidFill>
                <a:latin typeface="微软雅黑" panose="020B0503020204020204" pitchFamily="34" charset="-122"/>
                <a:ea typeface="微软雅黑" panose="020B0503020204020204" pitchFamily="34" charset="-122"/>
              </a:rPr>
              <a:t>容专</a:t>
            </a: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业设计</a:t>
            </a:r>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
        <p:nvSpPr>
          <p:cNvPr id="49" name="TextBox 48"/>
          <p:cNvSpPr txBox="1"/>
          <p:nvPr/>
        </p:nvSpPr>
        <p:spPr>
          <a:xfrm>
            <a:off x="5430154" y="2588277"/>
            <a:ext cx="1107996" cy="276999"/>
          </a:xfrm>
          <a:prstGeom prst="rect">
            <a:avLst/>
          </a:prstGeom>
          <a:noFill/>
        </p:spPr>
        <p:txBody>
          <a:bodyPr wrap="none" rtlCol="0">
            <a:spAutoFit/>
          </a:bodyPr>
          <a:lstStyle/>
          <a:p>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rPr>
              <a:t>点击添加文本</a:t>
            </a:r>
          </a:p>
        </p:txBody>
      </p:sp>
      <p:sp>
        <p:nvSpPr>
          <p:cNvPr id="50" name="TextBox 49"/>
          <p:cNvSpPr txBox="1"/>
          <p:nvPr/>
        </p:nvSpPr>
        <p:spPr>
          <a:xfrm>
            <a:off x="5430154" y="2823788"/>
            <a:ext cx="2466850" cy="369332"/>
          </a:xfrm>
          <a:prstGeom prst="rect">
            <a:avLst/>
          </a:prstGeom>
          <a:noFill/>
        </p:spPr>
        <p:txBody>
          <a:bodyPr wrap="square" rtlCol="0">
            <a:spAutoFit/>
          </a:bodyPr>
          <a:lstStyle/>
          <a:p>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a:t>
            </a:r>
            <a:r>
              <a:rPr lang="zh-CN" altLang="en-US" sz="900" dirty="0" smtClean="0">
                <a:solidFill>
                  <a:schemeClr val="tx1">
                    <a:lumMod val="65000"/>
                    <a:lumOff val="35000"/>
                  </a:schemeClr>
                </a:solidFill>
                <a:latin typeface="微软雅黑" panose="020B0503020204020204" pitchFamily="34" charset="-122"/>
                <a:ea typeface="微软雅黑" panose="020B0503020204020204" pitchFamily="34" charset="-122"/>
              </a:rPr>
              <a:t>容专</a:t>
            </a: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业设计</a:t>
            </a:r>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50" fill="hold"/>
                                        <p:tgtEl>
                                          <p:spTgt spid="3"/>
                                        </p:tgtEl>
                                        <p:attrNameLst>
                                          <p:attrName>ppt_x</p:attrName>
                                        </p:attrNameLst>
                                      </p:cBhvr>
                                      <p:tavLst>
                                        <p:tav tm="0">
                                          <p:val>
                                            <p:strVal val="#ppt_x"/>
                                          </p:val>
                                        </p:tav>
                                        <p:tav tm="100000">
                                          <p:val>
                                            <p:strVal val="#ppt_x"/>
                                          </p:val>
                                        </p:tav>
                                      </p:tavLst>
                                    </p:anim>
                                    <p:anim calcmode="lin" valueType="num">
                                      <p:cBhvr additive="base">
                                        <p:cTn id="8" dur="25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49" presetClass="entr" presetSubtype="0" decel="100000"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 calcmode="lin" valueType="num">
                                      <p:cBhvr>
                                        <p:cTn id="14" dur="500" fill="hold"/>
                                        <p:tgtEl>
                                          <p:spTgt spid="12"/>
                                        </p:tgtEl>
                                        <p:attrNameLst>
                                          <p:attrName>style.rotation</p:attrName>
                                        </p:attrNameLst>
                                      </p:cBhvr>
                                      <p:tavLst>
                                        <p:tav tm="0">
                                          <p:val>
                                            <p:fltVal val="360"/>
                                          </p:val>
                                        </p:tav>
                                        <p:tav tm="100000">
                                          <p:val>
                                            <p:fltVal val="0"/>
                                          </p:val>
                                        </p:tav>
                                      </p:tavLst>
                                    </p:anim>
                                    <p:animEffect transition="in" filter="fade">
                                      <p:cBhvr>
                                        <p:cTn id="15" dur="500"/>
                                        <p:tgtEl>
                                          <p:spTgt spid="12"/>
                                        </p:tgtEl>
                                      </p:cBhvr>
                                    </p:animEffect>
                                  </p:childTnLst>
                                </p:cTn>
                              </p:par>
                            </p:childTnLst>
                          </p:cTn>
                        </p:par>
                        <p:par>
                          <p:cTn id="16" fill="hold">
                            <p:stCondLst>
                              <p:cond delay="1000"/>
                            </p:stCondLst>
                            <p:childTnLst>
                              <p:par>
                                <p:cTn id="17" presetID="2" presetClass="entr" presetSubtype="2"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additive="base">
                                        <p:cTn id="19" dur="250" fill="hold"/>
                                        <p:tgtEl>
                                          <p:spTgt spid="47"/>
                                        </p:tgtEl>
                                        <p:attrNameLst>
                                          <p:attrName>ppt_x</p:attrName>
                                        </p:attrNameLst>
                                      </p:cBhvr>
                                      <p:tavLst>
                                        <p:tav tm="0">
                                          <p:val>
                                            <p:strVal val="1+#ppt_w/2"/>
                                          </p:val>
                                        </p:tav>
                                        <p:tav tm="100000">
                                          <p:val>
                                            <p:strVal val="#ppt_x"/>
                                          </p:val>
                                        </p:tav>
                                      </p:tavLst>
                                    </p:anim>
                                    <p:anim calcmode="lin" valueType="num">
                                      <p:cBhvr additive="base">
                                        <p:cTn id="20" dur="250" fill="hold"/>
                                        <p:tgtEl>
                                          <p:spTgt spid="47"/>
                                        </p:tgtEl>
                                        <p:attrNameLst>
                                          <p:attrName>ppt_y</p:attrName>
                                        </p:attrNameLst>
                                      </p:cBhvr>
                                      <p:tavLst>
                                        <p:tav tm="0">
                                          <p:val>
                                            <p:strVal val="#ppt_y"/>
                                          </p:val>
                                        </p:tav>
                                        <p:tav tm="100000">
                                          <p:val>
                                            <p:strVal val="#ppt_y"/>
                                          </p:val>
                                        </p:tav>
                                      </p:tavLst>
                                    </p:anim>
                                  </p:childTnLst>
                                </p:cTn>
                              </p:par>
                              <p:par>
                                <p:cTn id="21" presetID="22" presetClass="entr" presetSubtype="1" fill="hold" grpId="0" nodeType="with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1500"/>
                            </p:stCondLst>
                            <p:childTnLst>
                              <p:par>
                                <p:cTn id="25" presetID="49" presetClass="entr" presetSubtype="0" decel="100000"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 calcmode="lin" valueType="num">
                                      <p:cBhvr>
                                        <p:cTn id="29" dur="500" fill="hold"/>
                                        <p:tgtEl>
                                          <p:spTgt spid="21"/>
                                        </p:tgtEl>
                                        <p:attrNameLst>
                                          <p:attrName>style.rotation</p:attrName>
                                        </p:attrNameLst>
                                      </p:cBhvr>
                                      <p:tavLst>
                                        <p:tav tm="0">
                                          <p:val>
                                            <p:fltVal val="360"/>
                                          </p:val>
                                        </p:tav>
                                        <p:tav tm="100000">
                                          <p:val>
                                            <p:fltVal val="0"/>
                                          </p:val>
                                        </p:tav>
                                      </p:tavLst>
                                    </p:anim>
                                    <p:animEffect transition="in" filter="fade">
                                      <p:cBhvr>
                                        <p:cTn id="30" dur="500"/>
                                        <p:tgtEl>
                                          <p:spTgt spid="21"/>
                                        </p:tgtEl>
                                      </p:cBhvr>
                                    </p:animEffect>
                                  </p:childTnLst>
                                </p:cTn>
                              </p:par>
                            </p:childTnLst>
                          </p:cTn>
                        </p:par>
                        <p:par>
                          <p:cTn id="31" fill="hold">
                            <p:stCondLst>
                              <p:cond delay="2000"/>
                            </p:stCondLst>
                            <p:childTnLst>
                              <p:par>
                                <p:cTn id="32" presetID="2" presetClass="entr" presetSubtype="8" fill="hold" grpId="0" nodeType="afterEffect">
                                  <p:stCondLst>
                                    <p:cond delay="0"/>
                                  </p:stCondLst>
                                  <p:childTnLst>
                                    <p:set>
                                      <p:cBhvr>
                                        <p:cTn id="33" dur="1" fill="hold">
                                          <p:stCondLst>
                                            <p:cond delay="0"/>
                                          </p:stCondLst>
                                        </p:cTn>
                                        <p:tgtEl>
                                          <p:spTgt spid="43"/>
                                        </p:tgtEl>
                                        <p:attrNameLst>
                                          <p:attrName>style.visibility</p:attrName>
                                        </p:attrNameLst>
                                      </p:cBhvr>
                                      <p:to>
                                        <p:strVal val="visible"/>
                                      </p:to>
                                    </p:set>
                                    <p:anim calcmode="lin" valueType="num">
                                      <p:cBhvr additive="base">
                                        <p:cTn id="34" dur="250" fill="hold"/>
                                        <p:tgtEl>
                                          <p:spTgt spid="43"/>
                                        </p:tgtEl>
                                        <p:attrNameLst>
                                          <p:attrName>ppt_x</p:attrName>
                                        </p:attrNameLst>
                                      </p:cBhvr>
                                      <p:tavLst>
                                        <p:tav tm="0">
                                          <p:val>
                                            <p:strVal val="0-#ppt_w/2"/>
                                          </p:val>
                                        </p:tav>
                                        <p:tav tm="100000">
                                          <p:val>
                                            <p:strVal val="#ppt_x"/>
                                          </p:val>
                                        </p:tav>
                                      </p:tavLst>
                                    </p:anim>
                                    <p:anim calcmode="lin" valueType="num">
                                      <p:cBhvr additive="base">
                                        <p:cTn id="35" dur="250" fill="hold"/>
                                        <p:tgtEl>
                                          <p:spTgt spid="43"/>
                                        </p:tgtEl>
                                        <p:attrNameLst>
                                          <p:attrName>ppt_y</p:attrName>
                                        </p:attrNameLst>
                                      </p:cBhvr>
                                      <p:tavLst>
                                        <p:tav tm="0">
                                          <p:val>
                                            <p:strVal val="#ppt_y"/>
                                          </p:val>
                                        </p:tav>
                                        <p:tav tm="100000">
                                          <p:val>
                                            <p:strVal val="#ppt_y"/>
                                          </p:val>
                                        </p:tav>
                                      </p:tavLst>
                                    </p:anim>
                                  </p:childTnLst>
                                </p:cTn>
                              </p:par>
                              <p:par>
                                <p:cTn id="36" presetID="22" presetClass="entr" presetSubtype="1" fill="hold" grpId="0" nodeType="withEffect">
                                  <p:stCondLst>
                                    <p:cond delay="0"/>
                                  </p:stCondLst>
                                  <p:childTnLst>
                                    <p:set>
                                      <p:cBhvr>
                                        <p:cTn id="37" dur="1" fill="hold">
                                          <p:stCondLst>
                                            <p:cond delay="0"/>
                                          </p:stCondLst>
                                        </p:cTn>
                                        <p:tgtEl>
                                          <p:spTgt spid="44"/>
                                        </p:tgtEl>
                                        <p:attrNameLst>
                                          <p:attrName>style.visibility</p:attrName>
                                        </p:attrNameLst>
                                      </p:cBhvr>
                                      <p:to>
                                        <p:strVal val="visible"/>
                                      </p:to>
                                    </p:set>
                                    <p:animEffect transition="in" filter="wipe(up)">
                                      <p:cBhvr>
                                        <p:cTn id="38" dur="500"/>
                                        <p:tgtEl>
                                          <p:spTgt spid="44"/>
                                        </p:tgtEl>
                                      </p:cBhvr>
                                    </p:animEffect>
                                  </p:childTnLst>
                                </p:cTn>
                              </p:par>
                            </p:childTnLst>
                          </p:cTn>
                        </p:par>
                        <p:par>
                          <p:cTn id="39" fill="hold">
                            <p:stCondLst>
                              <p:cond delay="2500"/>
                            </p:stCondLst>
                            <p:childTnLst>
                              <p:par>
                                <p:cTn id="40" presetID="49" presetClass="entr" presetSubtype="0" decel="100000" fill="hold"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p:cTn id="42" dur="500" fill="hold"/>
                                        <p:tgtEl>
                                          <p:spTgt spid="15"/>
                                        </p:tgtEl>
                                        <p:attrNameLst>
                                          <p:attrName>ppt_w</p:attrName>
                                        </p:attrNameLst>
                                      </p:cBhvr>
                                      <p:tavLst>
                                        <p:tav tm="0">
                                          <p:val>
                                            <p:fltVal val="0"/>
                                          </p:val>
                                        </p:tav>
                                        <p:tav tm="100000">
                                          <p:val>
                                            <p:strVal val="#ppt_w"/>
                                          </p:val>
                                        </p:tav>
                                      </p:tavLst>
                                    </p:anim>
                                    <p:anim calcmode="lin" valueType="num">
                                      <p:cBhvr>
                                        <p:cTn id="43" dur="500" fill="hold"/>
                                        <p:tgtEl>
                                          <p:spTgt spid="15"/>
                                        </p:tgtEl>
                                        <p:attrNameLst>
                                          <p:attrName>ppt_h</p:attrName>
                                        </p:attrNameLst>
                                      </p:cBhvr>
                                      <p:tavLst>
                                        <p:tav tm="0">
                                          <p:val>
                                            <p:fltVal val="0"/>
                                          </p:val>
                                        </p:tav>
                                        <p:tav tm="100000">
                                          <p:val>
                                            <p:strVal val="#ppt_h"/>
                                          </p:val>
                                        </p:tav>
                                      </p:tavLst>
                                    </p:anim>
                                    <p:anim calcmode="lin" valueType="num">
                                      <p:cBhvr>
                                        <p:cTn id="44" dur="500" fill="hold"/>
                                        <p:tgtEl>
                                          <p:spTgt spid="15"/>
                                        </p:tgtEl>
                                        <p:attrNameLst>
                                          <p:attrName>style.rotation</p:attrName>
                                        </p:attrNameLst>
                                      </p:cBhvr>
                                      <p:tavLst>
                                        <p:tav tm="0">
                                          <p:val>
                                            <p:fltVal val="360"/>
                                          </p:val>
                                        </p:tav>
                                        <p:tav tm="100000">
                                          <p:val>
                                            <p:fltVal val="0"/>
                                          </p:val>
                                        </p:tav>
                                      </p:tavLst>
                                    </p:anim>
                                    <p:animEffect transition="in" filter="fade">
                                      <p:cBhvr>
                                        <p:cTn id="45" dur="500"/>
                                        <p:tgtEl>
                                          <p:spTgt spid="15"/>
                                        </p:tgtEl>
                                      </p:cBhvr>
                                    </p:animEffect>
                                  </p:childTnLst>
                                </p:cTn>
                              </p:par>
                            </p:childTnLst>
                          </p:cTn>
                        </p:par>
                        <p:par>
                          <p:cTn id="46" fill="hold">
                            <p:stCondLst>
                              <p:cond delay="3000"/>
                            </p:stCondLst>
                            <p:childTnLst>
                              <p:par>
                                <p:cTn id="47" presetID="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 calcmode="lin" valueType="num">
                                      <p:cBhvr additive="base">
                                        <p:cTn id="49" dur="250" fill="hold"/>
                                        <p:tgtEl>
                                          <p:spTgt spid="49"/>
                                        </p:tgtEl>
                                        <p:attrNameLst>
                                          <p:attrName>ppt_x</p:attrName>
                                        </p:attrNameLst>
                                      </p:cBhvr>
                                      <p:tavLst>
                                        <p:tav tm="0">
                                          <p:val>
                                            <p:strVal val="1+#ppt_w/2"/>
                                          </p:val>
                                        </p:tav>
                                        <p:tav tm="100000">
                                          <p:val>
                                            <p:strVal val="#ppt_x"/>
                                          </p:val>
                                        </p:tav>
                                      </p:tavLst>
                                    </p:anim>
                                    <p:anim calcmode="lin" valueType="num">
                                      <p:cBhvr additive="base">
                                        <p:cTn id="50" dur="250" fill="hold"/>
                                        <p:tgtEl>
                                          <p:spTgt spid="49"/>
                                        </p:tgtEl>
                                        <p:attrNameLst>
                                          <p:attrName>ppt_y</p:attrName>
                                        </p:attrNameLst>
                                      </p:cBhvr>
                                      <p:tavLst>
                                        <p:tav tm="0">
                                          <p:val>
                                            <p:strVal val="#ppt_y"/>
                                          </p:val>
                                        </p:tav>
                                        <p:tav tm="100000">
                                          <p:val>
                                            <p:strVal val="#ppt_y"/>
                                          </p:val>
                                        </p:tav>
                                      </p:tavLst>
                                    </p:anim>
                                  </p:childTnLst>
                                </p:cTn>
                              </p:par>
                              <p:par>
                                <p:cTn id="51" presetID="22" presetClass="entr" presetSubtype="1" fill="hold" grpId="0" nodeType="withEffect">
                                  <p:stCondLst>
                                    <p:cond delay="0"/>
                                  </p:stCondLst>
                                  <p:childTnLst>
                                    <p:set>
                                      <p:cBhvr>
                                        <p:cTn id="52" dur="1" fill="hold">
                                          <p:stCondLst>
                                            <p:cond delay="0"/>
                                          </p:stCondLst>
                                        </p:cTn>
                                        <p:tgtEl>
                                          <p:spTgt spid="50"/>
                                        </p:tgtEl>
                                        <p:attrNameLst>
                                          <p:attrName>style.visibility</p:attrName>
                                        </p:attrNameLst>
                                      </p:cBhvr>
                                      <p:to>
                                        <p:strVal val="visible"/>
                                      </p:to>
                                    </p:set>
                                    <p:animEffect transition="in" filter="wipe(up)">
                                      <p:cBhvr>
                                        <p:cTn id="53" dur="500"/>
                                        <p:tgtEl>
                                          <p:spTgt spid="50"/>
                                        </p:tgtEl>
                                      </p:cBhvr>
                                    </p:animEffect>
                                  </p:childTnLst>
                                </p:cTn>
                              </p:par>
                            </p:childTnLst>
                          </p:cTn>
                        </p:par>
                        <p:par>
                          <p:cTn id="54" fill="hold">
                            <p:stCondLst>
                              <p:cond delay="3500"/>
                            </p:stCondLst>
                            <p:childTnLst>
                              <p:par>
                                <p:cTn id="55" presetID="49" presetClass="entr" presetSubtype="0" decel="100000"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p:cTn id="57" dur="500" fill="hold"/>
                                        <p:tgtEl>
                                          <p:spTgt spid="7"/>
                                        </p:tgtEl>
                                        <p:attrNameLst>
                                          <p:attrName>ppt_w</p:attrName>
                                        </p:attrNameLst>
                                      </p:cBhvr>
                                      <p:tavLst>
                                        <p:tav tm="0">
                                          <p:val>
                                            <p:fltVal val="0"/>
                                          </p:val>
                                        </p:tav>
                                        <p:tav tm="100000">
                                          <p:val>
                                            <p:strVal val="#ppt_w"/>
                                          </p:val>
                                        </p:tav>
                                      </p:tavLst>
                                    </p:anim>
                                    <p:anim calcmode="lin" valueType="num">
                                      <p:cBhvr>
                                        <p:cTn id="58" dur="500" fill="hold"/>
                                        <p:tgtEl>
                                          <p:spTgt spid="7"/>
                                        </p:tgtEl>
                                        <p:attrNameLst>
                                          <p:attrName>ppt_h</p:attrName>
                                        </p:attrNameLst>
                                      </p:cBhvr>
                                      <p:tavLst>
                                        <p:tav tm="0">
                                          <p:val>
                                            <p:fltVal val="0"/>
                                          </p:val>
                                        </p:tav>
                                        <p:tav tm="100000">
                                          <p:val>
                                            <p:strVal val="#ppt_h"/>
                                          </p:val>
                                        </p:tav>
                                      </p:tavLst>
                                    </p:anim>
                                    <p:anim calcmode="lin" valueType="num">
                                      <p:cBhvr>
                                        <p:cTn id="59" dur="500" fill="hold"/>
                                        <p:tgtEl>
                                          <p:spTgt spid="7"/>
                                        </p:tgtEl>
                                        <p:attrNameLst>
                                          <p:attrName>style.rotation</p:attrName>
                                        </p:attrNameLst>
                                      </p:cBhvr>
                                      <p:tavLst>
                                        <p:tav tm="0">
                                          <p:val>
                                            <p:fltVal val="360"/>
                                          </p:val>
                                        </p:tav>
                                        <p:tav tm="100000">
                                          <p:val>
                                            <p:fltVal val="0"/>
                                          </p:val>
                                        </p:tav>
                                      </p:tavLst>
                                    </p:anim>
                                    <p:animEffect transition="in" filter="fade">
                                      <p:cBhvr>
                                        <p:cTn id="60" dur="500"/>
                                        <p:tgtEl>
                                          <p:spTgt spid="7"/>
                                        </p:tgtEl>
                                      </p:cBhvr>
                                    </p:animEffect>
                                  </p:childTnLst>
                                </p:cTn>
                              </p:par>
                            </p:childTnLst>
                          </p:cTn>
                        </p:par>
                        <p:par>
                          <p:cTn id="61" fill="hold">
                            <p:stCondLst>
                              <p:cond delay="4000"/>
                            </p:stCondLst>
                            <p:childTnLst>
                              <p:par>
                                <p:cTn id="62" presetID="2" presetClass="entr" presetSubtype="8" fill="hold" grpId="0" nodeType="afterEffect">
                                  <p:stCondLst>
                                    <p:cond delay="0"/>
                                  </p:stCondLst>
                                  <p:childTnLst>
                                    <p:set>
                                      <p:cBhvr>
                                        <p:cTn id="63" dur="1" fill="hold">
                                          <p:stCondLst>
                                            <p:cond delay="0"/>
                                          </p:stCondLst>
                                        </p:cTn>
                                        <p:tgtEl>
                                          <p:spTgt spid="45"/>
                                        </p:tgtEl>
                                        <p:attrNameLst>
                                          <p:attrName>style.visibility</p:attrName>
                                        </p:attrNameLst>
                                      </p:cBhvr>
                                      <p:to>
                                        <p:strVal val="visible"/>
                                      </p:to>
                                    </p:set>
                                    <p:anim calcmode="lin" valueType="num">
                                      <p:cBhvr additive="base">
                                        <p:cTn id="64" dur="250" fill="hold"/>
                                        <p:tgtEl>
                                          <p:spTgt spid="45"/>
                                        </p:tgtEl>
                                        <p:attrNameLst>
                                          <p:attrName>ppt_x</p:attrName>
                                        </p:attrNameLst>
                                      </p:cBhvr>
                                      <p:tavLst>
                                        <p:tav tm="0">
                                          <p:val>
                                            <p:strVal val="0-#ppt_w/2"/>
                                          </p:val>
                                        </p:tav>
                                        <p:tav tm="100000">
                                          <p:val>
                                            <p:strVal val="#ppt_x"/>
                                          </p:val>
                                        </p:tav>
                                      </p:tavLst>
                                    </p:anim>
                                    <p:anim calcmode="lin" valueType="num">
                                      <p:cBhvr additive="base">
                                        <p:cTn id="65" dur="250" fill="hold"/>
                                        <p:tgtEl>
                                          <p:spTgt spid="45"/>
                                        </p:tgtEl>
                                        <p:attrNameLst>
                                          <p:attrName>ppt_y</p:attrName>
                                        </p:attrNameLst>
                                      </p:cBhvr>
                                      <p:tavLst>
                                        <p:tav tm="0">
                                          <p:val>
                                            <p:strVal val="#ppt_y"/>
                                          </p:val>
                                        </p:tav>
                                        <p:tav tm="100000">
                                          <p:val>
                                            <p:strVal val="#ppt_y"/>
                                          </p:val>
                                        </p:tav>
                                      </p:tavLst>
                                    </p:anim>
                                  </p:childTnLst>
                                </p:cTn>
                              </p:par>
                              <p:par>
                                <p:cTn id="66" presetID="22" presetClass="entr" presetSubtype="1" fill="hold" grpId="0" nodeType="withEffect">
                                  <p:stCondLst>
                                    <p:cond delay="0"/>
                                  </p:stCondLst>
                                  <p:childTnLst>
                                    <p:set>
                                      <p:cBhvr>
                                        <p:cTn id="67" dur="1" fill="hold">
                                          <p:stCondLst>
                                            <p:cond delay="0"/>
                                          </p:stCondLst>
                                        </p:cTn>
                                        <p:tgtEl>
                                          <p:spTgt spid="46"/>
                                        </p:tgtEl>
                                        <p:attrNameLst>
                                          <p:attrName>style.visibility</p:attrName>
                                        </p:attrNameLst>
                                      </p:cBhvr>
                                      <p:to>
                                        <p:strVal val="visible"/>
                                      </p:to>
                                    </p:set>
                                    <p:animEffect transition="in" filter="wipe(up)">
                                      <p:cBhvr>
                                        <p:cTn id="6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45" grpId="0"/>
      <p:bldP spid="46" grpId="0"/>
      <p:bldP spid="47" grpId="0"/>
      <p:bldP spid="48" grpId="0"/>
      <p:bldP spid="49" grpId="0"/>
      <p:bldP spid="5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第二部分  完成中的四个问题</a:t>
            </a:r>
          </a:p>
        </p:txBody>
      </p:sp>
      <p:sp>
        <p:nvSpPr>
          <p:cNvPr id="23" name="空心弧 44"/>
          <p:cNvSpPr/>
          <p:nvPr/>
        </p:nvSpPr>
        <p:spPr>
          <a:xfrm rot="11968239">
            <a:off x="284568" y="958279"/>
            <a:ext cx="3360809" cy="3360810"/>
          </a:xfrm>
          <a:prstGeom prst="blockArc">
            <a:avLst>
              <a:gd name="adj1" fmla="val 5692214"/>
              <a:gd name="adj2" fmla="val 21588400"/>
              <a:gd name="adj3" fmla="val 751"/>
            </a:avLst>
          </a:prstGeom>
          <a:solidFill>
            <a:schemeClr val="accent5"/>
          </a:solidFill>
          <a:ln w="25400" cap="flat" cmpd="sng" algn="ctr">
            <a:noFill/>
            <a:prstDash val="solid"/>
          </a:ln>
          <a:effectLst/>
        </p:spPr>
        <p:txBody>
          <a:bodyPr anchor="ctr"/>
          <a:lstStyle/>
          <a:p>
            <a:pPr algn="ctr">
              <a:defRPr/>
            </a:pPr>
            <a:endParaRPr lang="zh-CN" altLang="en-US" kern="0">
              <a:solidFill>
                <a:schemeClr val="tx1">
                  <a:lumMod val="65000"/>
                  <a:lumOff val="35000"/>
                </a:schemeClr>
              </a:solidFill>
              <a:latin typeface="Calibri" panose="020F0502020204030204"/>
              <a:ea typeface="宋体" panose="02010600030101010101" pitchFamily="2" charset="-122"/>
            </a:endParaRPr>
          </a:p>
        </p:txBody>
      </p:sp>
      <p:sp>
        <p:nvSpPr>
          <p:cNvPr id="24" name="空心弧 45"/>
          <p:cNvSpPr/>
          <p:nvPr/>
        </p:nvSpPr>
        <p:spPr>
          <a:xfrm rot="483470">
            <a:off x="808443" y="1474578"/>
            <a:ext cx="2395321" cy="2395321"/>
          </a:xfrm>
          <a:prstGeom prst="blockArc">
            <a:avLst>
              <a:gd name="adj1" fmla="val 5692214"/>
              <a:gd name="adj2" fmla="val 42522"/>
              <a:gd name="adj3" fmla="val 1111"/>
            </a:avLst>
          </a:prstGeom>
          <a:solidFill>
            <a:schemeClr val="accent2"/>
          </a:solidFill>
          <a:ln w="25400" cap="flat" cmpd="sng" algn="ctr">
            <a:noFill/>
            <a:prstDash val="solid"/>
          </a:ln>
          <a:effectLst/>
        </p:spPr>
        <p:txBody>
          <a:bodyPr anchor="ctr"/>
          <a:lstStyle/>
          <a:p>
            <a:pPr algn="ctr">
              <a:defRPr/>
            </a:pPr>
            <a:endParaRPr lang="zh-CN" altLang="en-US" kern="0">
              <a:solidFill>
                <a:schemeClr val="tx1">
                  <a:lumMod val="65000"/>
                  <a:lumOff val="35000"/>
                </a:schemeClr>
              </a:solidFill>
              <a:latin typeface="Calibri" panose="020F0502020204030204"/>
              <a:ea typeface="宋体" panose="02010600030101010101" pitchFamily="2" charset="-122"/>
            </a:endParaRPr>
          </a:p>
        </p:txBody>
      </p:sp>
      <p:sp>
        <p:nvSpPr>
          <p:cNvPr id="25" name="椭圆 46"/>
          <p:cNvSpPr/>
          <p:nvPr/>
        </p:nvSpPr>
        <p:spPr bwMode="auto">
          <a:xfrm>
            <a:off x="951318" y="1617453"/>
            <a:ext cx="2110654" cy="2110654"/>
          </a:xfrm>
          <a:prstGeom prst="ellipse">
            <a:avLst/>
          </a:prstGeom>
          <a:solidFill>
            <a:schemeClr val="accent1"/>
          </a:solidFill>
          <a:ln w="25400" cap="flat" cmpd="sng" algn="ctr">
            <a:noFill/>
            <a:prstDash val="solid"/>
          </a:ln>
          <a:effectLst>
            <a:innerShdw blurRad="101600">
              <a:prstClr val="black"/>
            </a:innerShdw>
          </a:effectLst>
        </p:spPr>
        <p:txBody>
          <a:bodyPr anchor="ctr"/>
          <a:lstStyle/>
          <a:p>
            <a:pPr algn="ctr">
              <a:defRPr/>
            </a:pPr>
            <a:endParaRPr lang="zh-CN" altLang="en-US" kern="0">
              <a:solidFill>
                <a:schemeClr val="tx1">
                  <a:lumMod val="65000"/>
                  <a:lumOff val="35000"/>
                </a:schemeClr>
              </a:solidFill>
              <a:latin typeface="Calibri" panose="020F0502020204030204"/>
              <a:ea typeface="宋体" panose="02010600030101010101" pitchFamily="2" charset="-122"/>
            </a:endParaRPr>
          </a:p>
        </p:txBody>
      </p:sp>
      <p:sp>
        <p:nvSpPr>
          <p:cNvPr id="26" name="椭圆 47"/>
          <p:cNvSpPr/>
          <p:nvPr/>
        </p:nvSpPr>
        <p:spPr bwMode="auto">
          <a:xfrm>
            <a:off x="1046568" y="1702961"/>
            <a:ext cx="1913660" cy="1914742"/>
          </a:xfrm>
          <a:prstGeom prst="ellipse">
            <a:avLst/>
          </a:prstGeom>
          <a:solidFill>
            <a:schemeClr val="bg1">
              <a:lumMod val="95000"/>
            </a:schemeClr>
          </a:solidFill>
          <a:ln w="25400" cap="flat" cmpd="sng" algn="ctr">
            <a:noFill/>
            <a:prstDash val="solid"/>
          </a:ln>
          <a:effectLst>
            <a:outerShdw blurRad="177800" dist="38100" dir="5400000" algn="t" rotWithShape="0">
              <a:prstClr val="black">
                <a:alpha val="76000"/>
              </a:prstClr>
            </a:outerShdw>
          </a:effectLst>
        </p:spPr>
        <p:txBody>
          <a:bodyPr anchor="ctr"/>
          <a:lstStyle/>
          <a:p>
            <a:pPr algn="ctr">
              <a:defRPr/>
            </a:pPr>
            <a:endParaRPr lang="zh-CN" altLang="en-US" kern="0">
              <a:solidFill>
                <a:schemeClr val="tx1">
                  <a:lumMod val="65000"/>
                  <a:lumOff val="35000"/>
                </a:schemeClr>
              </a:solidFill>
              <a:latin typeface="Calibri" panose="020F0502020204030204"/>
              <a:ea typeface="宋体" panose="02010600030101010101" pitchFamily="2" charset="-122"/>
            </a:endParaRPr>
          </a:p>
        </p:txBody>
      </p:sp>
      <p:sp>
        <p:nvSpPr>
          <p:cNvPr id="27" name="椭圆 48"/>
          <p:cNvSpPr/>
          <p:nvPr/>
        </p:nvSpPr>
        <p:spPr bwMode="auto">
          <a:xfrm>
            <a:off x="1227326" y="1894543"/>
            <a:ext cx="1558637" cy="1559719"/>
          </a:xfrm>
          <a:prstGeom prst="ellipse">
            <a:avLst/>
          </a:prstGeom>
          <a:gradFill flip="none" rotWithShape="1">
            <a:gsLst>
              <a:gs pos="39000">
                <a:sysClr val="window" lastClr="FFFFFF"/>
              </a:gs>
              <a:gs pos="100000">
                <a:sysClr val="windowText" lastClr="000000">
                  <a:lumMod val="75000"/>
                  <a:lumOff val="25000"/>
                </a:sysClr>
              </a:gs>
            </a:gsLst>
            <a:lin ang="16200000" scaled="1"/>
            <a:tileRect/>
          </a:gradFill>
          <a:ln w="25400" cap="flat" cmpd="sng" algn="ctr">
            <a:noFill/>
            <a:prstDash val="solid"/>
          </a:ln>
          <a:effectLst/>
        </p:spPr>
        <p:txBody>
          <a:bodyPr anchor="ctr"/>
          <a:lstStyle/>
          <a:p>
            <a:pPr algn="ctr">
              <a:defRPr/>
            </a:pPr>
            <a:endParaRPr lang="zh-CN" altLang="en-US" kern="0">
              <a:solidFill>
                <a:schemeClr val="tx1">
                  <a:lumMod val="65000"/>
                  <a:lumOff val="35000"/>
                </a:schemeClr>
              </a:solidFill>
              <a:latin typeface="Calibri" panose="020F0502020204030204"/>
              <a:ea typeface="宋体" panose="02010600030101010101" pitchFamily="2" charset="-122"/>
            </a:endParaRPr>
          </a:p>
        </p:txBody>
      </p:sp>
      <p:sp>
        <p:nvSpPr>
          <p:cNvPr id="28" name="椭圆 49"/>
          <p:cNvSpPr/>
          <p:nvPr/>
        </p:nvSpPr>
        <p:spPr bwMode="auto">
          <a:xfrm>
            <a:off x="1273869" y="1928097"/>
            <a:ext cx="1472045" cy="1472045"/>
          </a:xfrm>
          <a:prstGeom prst="ellipse">
            <a:avLst/>
          </a:prstGeom>
          <a:solidFill>
            <a:schemeClr val="bg1">
              <a:lumMod val="95000"/>
            </a:schemeClr>
          </a:solidFill>
          <a:ln w="25400" cap="flat" cmpd="sng" algn="ctr">
            <a:noFill/>
            <a:prstDash val="solid"/>
          </a:ln>
          <a:effectLst>
            <a:outerShdw blurRad="50800" dist="38100" dir="5400000" algn="t" rotWithShape="0">
              <a:prstClr val="black">
                <a:alpha val="67000"/>
              </a:prstClr>
            </a:outerShdw>
          </a:effectLst>
        </p:spPr>
        <p:txBody>
          <a:bodyPr anchor="ctr"/>
          <a:lstStyle/>
          <a:p>
            <a:pPr algn="ctr">
              <a:defRPr/>
            </a:pPr>
            <a:endParaRPr lang="zh-CN" altLang="en-US" kern="0">
              <a:solidFill>
                <a:schemeClr val="tx1">
                  <a:lumMod val="65000"/>
                  <a:lumOff val="35000"/>
                </a:schemeClr>
              </a:solidFill>
              <a:latin typeface="Calibri" panose="020F0502020204030204"/>
              <a:ea typeface="宋体" panose="02010600030101010101" pitchFamily="2" charset="-122"/>
            </a:endParaRPr>
          </a:p>
        </p:txBody>
      </p:sp>
      <p:sp>
        <p:nvSpPr>
          <p:cNvPr id="29" name="同心圆 52"/>
          <p:cNvSpPr/>
          <p:nvPr/>
        </p:nvSpPr>
        <p:spPr bwMode="auto">
          <a:xfrm>
            <a:off x="2789210" y="1137955"/>
            <a:ext cx="690563" cy="690563"/>
          </a:xfrm>
          <a:prstGeom prst="donut">
            <a:avLst>
              <a:gd name="adj" fmla="val 3142"/>
            </a:avLst>
          </a:prstGeom>
          <a:solidFill>
            <a:schemeClr val="accent1"/>
          </a:solidFill>
          <a:ln w="25400" cap="flat" cmpd="sng" algn="ctr">
            <a:noFill/>
            <a:prstDash val="solid"/>
          </a:ln>
          <a:effectLst/>
        </p:spPr>
        <p:txBody>
          <a:bodyPr anchor="ctr"/>
          <a:lstStyle/>
          <a:p>
            <a:pPr algn="ctr">
              <a:defRPr/>
            </a:pPr>
            <a:endParaRPr lang="zh-CN" altLang="en-US" kern="0">
              <a:solidFill>
                <a:schemeClr val="tx1">
                  <a:lumMod val="65000"/>
                  <a:lumOff val="35000"/>
                </a:schemeClr>
              </a:solidFill>
              <a:latin typeface="Calibri" panose="020F0502020204030204"/>
              <a:ea typeface="宋体" panose="02010600030101010101" pitchFamily="2" charset="-122"/>
            </a:endParaRPr>
          </a:p>
        </p:txBody>
      </p:sp>
      <p:sp>
        <p:nvSpPr>
          <p:cNvPr id="30" name="椭圆 54"/>
          <p:cNvSpPr/>
          <p:nvPr/>
        </p:nvSpPr>
        <p:spPr bwMode="auto">
          <a:xfrm>
            <a:off x="2955898" y="1316549"/>
            <a:ext cx="358270" cy="358270"/>
          </a:xfrm>
          <a:prstGeom prst="ellipse">
            <a:avLst/>
          </a:prstGeom>
          <a:solidFill>
            <a:schemeClr val="accent1"/>
          </a:solidFill>
          <a:ln w="25400" cap="flat" cmpd="sng" algn="ctr">
            <a:noFill/>
            <a:prstDash val="solid"/>
          </a:ln>
          <a:effectLst/>
        </p:spPr>
        <p:txBody>
          <a:bodyPr anchor="ctr"/>
          <a:lstStyle/>
          <a:p>
            <a:pPr algn="ctr">
              <a:defRPr/>
            </a:pPr>
            <a:endParaRPr lang="zh-CN" altLang="en-US" kern="0">
              <a:solidFill>
                <a:schemeClr val="tx1">
                  <a:lumMod val="65000"/>
                  <a:lumOff val="35000"/>
                </a:schemeClr>
              </a:solidFill>
              <a:latin typeface="Calibri" panose="020F0502020204030204"/>
              <a:ea typeface="宋体" panose="02010600030101010101" pitchFamily="2" charset="-122"/>
            </a:endParaRPr>
          </a:p>
        </p:txBody>
      </p:sp>
      <p:sp>
        <p:nvSpPr>
          <p:cNvPr id="31" name="TextBox 53"/>
          <p:cNvSpPr txBox="1">
            <a:spLocks noChangeArrowheads="1"/>
          </p:cNvSpPr>
          <p:nvPr/>
        </p:nvSpPr>
        <p:spPr bwMode="auto">
          <a:xfrm>
            <a:off x="3004698" y="1317684"/>
            <a:ext cx="3016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fontAlgn="base">
              <a:spcBef>
                <a:spcPct val="0"/>
              </a:spcBef>
              <a:spcAft>
                <a:spcPct val="0"/>
              </a:spcAft>
              <a:defRPr>
                <a:solidFill>
                  <a:schemeClr val="tx1"/>
                </a:solidFill>
                <a:latin typeface="Calibri" panose="020F0502020204030204" charset="0"/>
              </a:defRPr>
            </a:lvl6pPr>
            <a:lvl7pPr marL="2971800" indent="-228600" fontAlgn="base">
              <a:spcBef>
                <a:spcPct val="0"/>
              </a:spcBef>
              <a:spcAft>
                <a:spcPct val="0"/>
              </a:spcAft>
              <a:defRPr>
                <a:solidFill>
                  <a:schemeClr val="tx1"/>
                </a:solidFill>
                <a:latin typeface="Calibri" panose="020F0502020204030204" charset="0"/>
              </a:defRPr>
            </a:lvl7pPr>
            <a:lvl8pPr marL="3429000" indent="-228600" fontAlgn="base">
              <a:spcBef>
                <a:spcPct val="0"/>
              </a:spcBef>
              <a:spcAft>
                <a:spcPct val="0"/>
              </a:spcAft>
              <a:defRPr>
                <a:solidFill>
                  <a:schemeClr val="tx1"/>
                </a:solidFill>
                <a:latin typeface="Calibri" panose="020F0502020204030204" charset="0"/>
              </a:defRPr>
            </a:lvl8pPr>
            <a:lvl9pPr marL="3886200" indent="-228600" fontAlgn="base">
              <a:spcBef>
                <a:spcPct val="0"/>
              </a:spcBef>
              <a:spcAft>
                <a:spcPct val="0"/>
              </a:spcAft>
              <a:defRPr>
                <a:solidFill>
                  <a:schemeClr val="tx1"/>
                </a:solidFill>
                <a:latin typeface="Calibri" panose="020F0502020204030204" charset="0"/>
              </a:defRPr>
            </a:lvl9pPr>
          </a:lstStyle>
          <a:p>
            <a:pPr eaLnBrk="1" hangingPunct="1"/>
            <a:r>
              <a:rPr lang="en-US" altLang="en-US" sz="1800" b="1">
                <a:solidFill>
                  <a:schemeClr val="tx1">
                    <a:lumMod val="65000"/>
                    <a:lumOff val="35000"/>
                  </a:schemeClr>
                </a:solidFill>
              </a:rPr>
              <a:t>1</a:t>
            </a:r>
            <a:endParaRPr lang="en-GB" altLang="en-US" sz="1800" b="1">
              <a:solidFill>
                <a:schemeClr val="tx1">
                  <a:lumMod val="65000"/>
                  <a:lumOff val="35000"/>
                </a:schemeClr>
              </a:solidFill>
            </a:endParaRPr>
          </a:p>
        </p:txBody>
      </p:sp>
      <p:sp>
        <p:nvSpPr>
          <p:cNvPr id="32" name="同心圆 59"/>
          <p:cNvSpPr/>
          <p:nvPr/>
        </p:nvSpPr>
        <p:spPr bwMode="auto">
          <a:xfrm>
            <a:off x="3243812" y="2062314"/>
            <a:ext cx="691645" cy="691646"/>
          </a:xfrm>
          <a:prstGeom prst="donut">
            <a:avLst>
              <a:gd name="adj" fmla="val 3142"/>
            </a:avLst>
          </a:prstGeom>
          <a:solidFill>
            <a:schemeClr val="accent2"/>
          </a:solidFill>
          <a:ln w="25400" cap="flat" cmpd="sng" algn="ctr">
            <a:noFill/>
            <a:prstDash val="solid"/>
          </a:ln>
          <a:effectLst/>
        </p:spPr>
        <p:txBody>
          <a:bodyPr anchor="ctr"/>
          <a:lstStyle/>
          <a:p>
            <a:pPr algn="ctr">
              <a:defRPr/>
            </a:pPr>
            <a:endParaRPr lang="zh-CN" altLang="en-US" kern="0">
              <a:solidFill>
                <a:schemeClr val="tx1">
                  <a:lumMod val="65000"/>
                  <a:lumOff val="35000"/>
                </a:schemeClr>
              </a:solidFill>
              <a:latin typeface="Calibri" panose="020F0502020204030204"/>
              <a:ea typeface="宋体" panose="02010600030101010101" pitchFamily="2" charset="-122"/>
            </a:endParaRPr>
          </a:p>
        </p:txBody>
      </p:sp>
      <p:sp>
        <p:nvSpPr>
          <p:cNvPr id="33" name="椭圆 61"/>
          <p:cNvSpPr/>
          <p:nvPr/>
        </p:nvSpPr>
        <p:spPr bwMode="auto">
          <a:xfrm>
            <a:off x="3411582" y="2240908"/>
            <a:ext cx="358271" cy="359352"/>
          </a:xfrm>
          <a:prstGeom prst="ellipse">
            <a:avLst/>
          </a:prstGeom>
          <a:solidFill>
            <a:schemeClr val="accent2"/>
          </a:solidFill>
          <a:ln w="25400" cap="flat" cmpd="sng" algn="ctr">
            <a:noFill/>
            <a:prstDash val="solid"/>
          </a:ln>
          <a:effectLst/>
        </p:spPr>
        <p:txBody>
          <a:bodyPr anchor="ctr"/>
          <a:lstStyle/>
          <a:p>
            <a:pPr algn="ctr">
              <a:defRPr/>
            </a:pPr>
            <a:endParaRPr lang="zh-CN" altLang="en-US" kern="0">
              <a:solidFill>
                <a:schemeClr val="tx1">
                  <a:lumMod val="65000"/>
                  <a:lumOff val="35000"/>
                </a:schemeClr>
              </a:solidFill>
              <a:latin typeface="Calibri" panose="020F0502020204030204"/>
              <a:ea typeface="宋体" panose="02010600030101010101" pitchFamily="2" charset="-122"/>
            </a:endParaRPr>
          </a:p>
        </p:txBody>
      </p:sp>
      <p:sp>
        <p:nvSpPr>
          <p:cNvPr id="34" name="TextBox 54"/>
          <p:cNvSpPr txBox="1">
            <a:spLocks noChangeArrowheads="1"/>
          </p:cNvSpPr>
          <p:nvPr/>
        </p:nvSpPr>
        <p:spPr bwMode="auto">
          <a:xfrm>
            <a:off x="3465687" y="2249228"/>
            <a:ext cx="3016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fontAlgn="base">
              <a:spcBef>
                <a:spcPct val="0"/>
              </a:spcBef>
              <a:spcAft>
                <a:spcPct val="0"/>
              </a:spcAft>
              <a:defRPr>
                <a:solidFill>
                  <a:schemeClr val="tx1"/>
                </a:solidFill>
                <a:latin typeface="Calibri" panose="020F0502020204030204" charset="0"/>
              </a:defRPr>
            </a:lvl6pPr>
            <a:lvl7pPr marL="2971800" indent="-228600" fontAlgn="base">
              <a:spcBef>
                <a:spcPct val="0"/>
              </a:spcBef>
              <a:spcAft>
                <a:spcPct val="0"/>
              </a:spcAft>
              <a:defRPr>
                <a:solidFill>
                  <a:schemeClr val="tx1"/>
                </a:solidFill>
                <a:latin typeface="Calibri" panose="020F0502020204030204" charset="0"/>
              </a:defRPr>
            </a:lvl7pPr>
            <a:lvl8pPr marL="3429000" indent="-228600" fontAlgn="base">
              <a:spcBef>
                <a:spcPct val="0"/>
              </a:spcBef>
              <a:spcAft>
                <a:spcPct val="0"/>
              </a:spcAft>
              <a:defRPr>
                <a:solidFill>
                  <a:schemeClr val="tx1"/>
                </a:solidFill>
                <a:latin typeface="Calibri" panose="020F0502020204030204" charset="0"/>
              </a:defRPr>
            </a:lvl8pPr>
            <a:lvl9pPr marL="3886200" indent="-228600" fontAlgn="base">
              <a:spcBef>
                <a:spcPct val="0"/>
              </a:spcBef>
              <a:spcAft>
                <a:spcPct val="0"/>
              </a:spcAft>
              <a:defRPr>
                <a:solidFill>
                  <a:schemeClr val="tx1"/>
                </a:solidFill>
                <a:latin typeface="Calibri" panose="020F0502020204030204" charset="0"/>
              </a:defRPr>
            </a:lvl9pPr>
          </a:lstStyle>
          <a:p>
            <a:pPr eaLnBrk="1" hangingPunct="1"/>
            <a:r>
              <a:rPr lang="en-US" altLang="en-US" sz="1800" b="1">
                <a:solidFill>
                  <a:schemeClr val="tx1">
                    <a:lumMod val="65000"/>
                    <a:lumOff val="35000"/>
                  </a:schemeClr>
                </a:solidFill>
              </a:rPr>
              <a:t>2</a:t>
            </a:r>
            <a:endParaRPr lang="en-GB" altLang="en-US" sz="1800" b="1">
              <a:solidFill>
                <a:schemeClr val="tx1">
                  <a:lumMod val="65000"/>
                  <a:lumOff val="35000"/>
                </a:schemeClr>
              </a:solidFill>
            </a:endParaRPr>
          </a:p>
        </p:txBody>
      </p:sp>
      <p:sp>
        <p:nvSpPr>
          <p:cNvPr id="35" name="同心圆 66"/>
          <p:cNvSpPr/>
          <p:nvPr/>
        </p:nvSpPr>
        <p:spPr bwMode="auto">
          <a:xfrm>
            <a:off x="3021923" y="3107899"/>
            <a:ext cx="691646" cy="691646"/>
          </a:xfrm>
          <a:prstGeom prst="donut">
            <a:avLst>
              <a:gd name="adj" fmla="val 3142"/>
            </a:avLst>
          </a:prstGeom>
          <a:solidFill>
            <a:schemeClr val="accent3"/>
          </a:solidFill>
          <a:ln w="25400" cap="flat" cmpd="sng" algn="ctr">
            <a:noFill/>
            <a:prstDash val="solid"/>
          </a:ln>
          <a:effectLst/>
        </p:spPr>
        <p:txBody>
          <a:bodyPr anchor="ctr"/>
          <a:lstStyle/>
          <a:p>
            <a:pPr algn="ctr">
              <a:defRPr/>
            </a:pPr>
            <a:endParaRPr lang="zh-CN" altLang="en-US" kern="0">
              <a:solidFill>
                <a:schemeClr val="tx1">
                  <a:lumMod val="65000"/>
                  <a:lumOff val="35000"/>
                </a:schemeClr>
              </a:solidFill>
              <a:latin typeface="Calibri" panose="020F0502020204030204"/>
              <a:ea typeface="宋体" panose="02010600030101010101" pitchFamily="2" charset="-122"/>
            </a:endParaRPr>
          </a:p>
        </p:txBody>
      </p:sp>
      <p:sp>
        <p:nvSpPr>
          <p:cNvPr id="36" name="椭圆 68"/>
          <p:cNvSpPr/>
          <p:nvPr/>
        </p:nvSpPr>
        <p:spPr bwMode="auto">
          <a:xfrm>
            <a:off x="3189693" y="3286493"/>
            <a:ext cx="358270" cy="359352"/>
          </a:xfrm>
          <a:prstGeom prst="ellipse">
            <a:avLst/>
          </a:prstGeom>
          <a:solidFill>
            <a:schemeClr val="accent3"/>
          </a:solidFill>
          <a:ln w="25400" cap="flat" cmpd="sng" algn="ctr">
            <a:noFill/>
            <a:prstDash val="solid"/>
          </a:ln>
          <a:effectLst/>
        </p:spPr>
        <p:txBody>
          <a:bodyPr anchor="ctr"/>
          <a:lstStyle/>
          <a:p>
            <a:pPr algn="ctr">
              <a:defRPr/>
            </a:pPr>
            <a:endParaRPr lang="zh-CN" altLang="en-US" kern="0">
              <a:solidFill>
                <a:schemeClr val="tx1">
                  <a:lumMod val="65000"/>
                  <a:lumOff val="35000"/>
                </a:schemeClr>
              </a:solidFill>
              <a:latin typeface="Calibri" panose="020F0502020204030204"/>
              <a:ea typeface="宋体" panose="02010600030101010101" pitchFamily="2" charset="-122"/>
            </a:endParaRPr>
          </a:p>
        </p:txBody>
      </p:sp>
      <p:sp>
        <p:nvSpPr>
          <p:cNvPr id="37" name="TextBox 55"/>
          <p:cNvSpPr txBox="1">
            <a:spLocks noChangeArrowheads="1"/>
          </p:cNvSpPr>
          <p:nvPr/>
        </p:nvSpPr>
        <p:spPr bwMode="auto">
          <a:xfrm>
            <a:off x="3242170" y="3287801"/>
            <a:ext cx="3016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fontAlgn="base">
              <a:spcBef>
                <a:spcPct val="0"/>
              </a:spcBef>
              <a:spcAft>
                <a:spcPct val="0"/>
              </a:spcAft>
              <a:defRPr>
                <a:solidFill>
                  <a:schemeClr val="tx1"/>
                </a:solidFill>
                <a:latin typeface="Calibri" panose="020F0502020204030204" charset="0"/>
              </a:defRPr>
            </a:lvl6pPr>
            <a:lvl7pPr marL="2971800" indent="-228600" fontAlgn="base">
              <a:spcBef>
                <a:spcPct val="0"/>
              </a:spcBef>
              <a:spcAft>
                <a:spcPct val="0"/>
              </a:spcAft>
              <a:defRPr>
                <a:solidFill>
                  <a:schemeClr val="tx1"/>
                </a:solidFill>
                <a:latin typeface="Calibri" panose="020F0502020204030204" charset="0"/>
              </a:defRPr>
            </a:lvl7pPr>
            <a:lvl8pPr marL="3429000" indent="-228600" fontAlgn="base">
              <a:spcBef>
                <a:spcPct val="0"/>
              </a:spcBef>
              <a:spcAft>
                <a:spcPct val="0"/>
              </a:spcAft>
              <a:defRPr>
                <a:solidFill>
                  <a:schemeClr val="tx1"/>
                </a:solidFill>
                <a:latin typeface="Calibri" panose="020F0502020204030204" charset="0"/>
              </a:defRPr>
            </a:lvl8pPr>
            <a:lvl9pPr marL="3886200" indent="-228600" fontAlgn="base">
              <a:spcBef>
                <a:spcPct val="0"/>
              </a:spcBef>
              <a:spcAft>
                <a:spcPct val="0"/>
              </a:spcAft>
              <a:defRPr>
                <a:solidFill>
                  <a:schemeClr val="tx1"/>
                </a:solidFill>
                <a:latin typeface="Calibri" panose="020F0502020204030204" charset="0"/>
              </a:defRPr>
            </a:lvl9pPr>
          </a:lstStyle>
          <a:p>
            <a:pPr eaLnBrk="1" hangingPunct="1"/>
            <a:r>
              <a:rPr lang="en-US" altLang="en-US" sz="1800" b="1">
                <a:solidFill>
                  <a:schemeClr val="tx1">
                    <a:lumMod val="65000"/>
                    <a:lumOff val="35000"/>
                  </a:schemeClr>
                </a:solidFill>
              </a:rPr>
              <a:t>3</a:t>
            </a:r>
            <a:endParaRPr lang="en-GB" altLang="en-US" sz="1800" b="1">
              <a:solidFill>
                <a:schemeClr val="tx1">
                  <a:lumMod val="65000"/>
                  <a:lumOff val="35000"/>
                </a:schemeClr>
              </a:solidFill>
            </a:endParaRPr>
          </a:p>
        </p:txBody>
      </p:sp>
      <p:sp>
        <p:nvSpPr>
          <p:cNvPr id="38" name="同心圆 73"/>
          <p:cNvSpPr/>
          <p:nvPr/>
        </p:nvSpPr>
        <p:spPr bwMode="auto">
          <a:xfrm>
            <a:off x="1819392" y="3911029"/>
            <a:ext cx="691645" cy="691646"/>
          </a:xfrm>
          <a:prstGeom prst="donut">
            <a:avLst>
              <a:gd name="adj" fmla="val 3142"/>
            </a:avLst>
          </a:prstGeom>
          <a:solidFill>
            <a:schemeClr val="accent4"/>
          </a:solidFill>
          <a:ln w="25400" cap="flat" cmpd="sng" algn="ctr">
            <a:noFill/>
            <a:prstDash val="solid"/>
          </a:ln>
          <a:effectLst/>
        </p:spPr>
        <p:txBody>
          <a:bodyPr anchor="ctr"/>
          <a:lstStyle/>
          <a:p>
            <a:pPr algn="ctr">
              <a:defRPr/>
            </a:pPr>
            <a:endParaRPr lang="zh-CN" altLang="en-US" kern="0">
              <a:solidFill>
                <a:schemeClr val="tx1">
                  <a:lumMod val="65000"/>
                  <a:lumOff val="35000"/>
                </a:schemeClr>
              </a:solidFill>
              <a:latin typeface="Calibri" panose="020F0502020204030204"/>
              <a:ea typeface="宋体" panose="02010600030101010101" pitchFamily="2" charset="-122"/>
            </a:endParaRPr>
          </a:p>
        </p:txBody>
      </p:sp>
      <p:sp>
        <p:nvSpPr>
          <p:cNvPr id="39" name="椭圆 75"/>
          <p:cNvSpPr/>
          <p:nvPr/>
        </p:nvSpPr>
        <p:spPr bwMode="auto">
          <a:xfrm>
            <a:off x="1987162" y="4089624"/>
            <a:ext cx="358271" cy="359352"/>
          </a:xfrm>
          <a:prstGeom prst="ellipse">
            <a:avLst/>
          </a:prstGeom>
          <a:solidFill>
            <a:schemeClr val="accent4"/>
          </a:solidFill>
          <a:ln w="25400" cap="flat" cmpd="sng" algn="ctr">
            <a:noFill/>
            <a:prstDash val="solid"/>
          </a:ln>
          <a:effectLst/>
        </p:spPr>
        <p:txBody>
          <a:bodyPr anchor="ctr"/>
          <a:lstStyle/>
          <a:p>
            <a:pPr algn="ctr">
              <a:defRPr/>
            </a:pPr>
            <a:endParaRPr lang="zh-CN" altLang="en-US" kern="0">
              <a:solidFill>
                <a:schemeClr val="tx1">
                  <a:lumMod val="65000"/>
                  <a:lumOff val="35000"/>
                </a:schemeClr>
              </a:solidFill>
              <a:latin typeface="Calibri" panose="020F0502020204030204"/>
              <a:ea typeface="宋体" panose="02010600030101010101" pitchFamily="2" charset="-122"/>
            </a:endParaRPr>
          </a:p>
        </p:txBody>
      </p:sp>
      <p:sp>
        <p:nvSpPr>
          <p:cNvPr id="40" name="TextBox 39"/>
          <p:cNvSpPr txBox="1">
            <a:spLocks noChangeArrowheads="1"/>
          </p:cNvSpPr>
          <p:nvPr/>
        </p:nvSpPr>
        <p:spPr bwMode="auto">
          <a:xfrm>
            <a:off x="2036816" y="4101244"/>
            <a:ext cx="3016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fontAlgn="base">
              <a:spcBef>
                <a:spcPct val="0"/>
              </a:spcBef>
              <a:spcAft>
                <a:spcPct val="0"/>
              </a:spcAft>
              <a:defRPr>
                <a:solidFill>
                  <a:schemeClr val="tx1"/>
                </a:solidFill>
                <a:latin typeface="Calibri" panose="020F0502020204030204" charset="0"/>
              </a:defRPr>
            </a:lvl6pPr>
            <a:lvl7pPr marL="2971800" indent="-228600" fontAlgn="base">
              <a:spcBef>
                <a:spcPct val="0"/>
              </a:spcBef>
              <a:spcAft>
                <a:spcPct val="0"/>
              </a:spcAft>
              <a:defRPr>
                <a:solidFill>
                  <a:schemeClr val="tx1"/>
                </a:solidFill>
                <a:latin typeface="Calibri" panose="020F0502020204030204" charset="0"/>
              </a:defRPr>
            </a:lvl7pPr>
            <a:lvl8pPr marL="3429000" indent="-228600" fontAlgn="base">
              <a:spcBef>
                <a:spcPct val="0"/>
              </a:spcBef>
              <a:spcAft>
                <a:spcPct val="0"/>
              </a:spcAft>
              <a:defRPr>
                <a:solidFill>
                  <a:schemeClr val="tx1"/>
                </a:solidFill>
                <a:latin typeface="Calibri" panose="020F0502020204030204" charset="0"/>
              </a:defRPr>
            </a:lvl8pPr>
            <a:lvl9pPr marL="3886200" indent="-228600" fontAlgn="base">
              <a:spcBef>
                <a:spcPct val="0"/>
              </a:spcBef>
              <a:spcAft>
                <a:spcPct val="0"/>
              </a:spcAft>
              <a:defRPr>
                <a:solidFill>
                  <a:schemeClr val="tx1"/>
                </a:solidFill>
                <a:latin typeface="Calibri" panose="020F0502020204030204" charset="0"/>
              </a:defRPr>
            </a:lvl9pPr>
          </a:lstStyle>
          <a:p>
            <a:pPr eaLnBrk="1" hangingPunct="1"/>
            <a:r>
              <a:rPr lang="en-US" altLang="en-US" sz="1800" b="1">
                <a:solidFill>
                  <a:schemeClr val="tx1">
                    <a:lumMod val="65000"/>
                    <a:lumOff val="35000"/>
                  </a:schemeClr>
                </a:solidFill>
              </a:rPr>
              <a:t>4</a:t>
            </a:r>
            <a:endParaRPr lang="en-GB" altLang="en-US" sz="1800" b="1">
              <a:solidFill>
                <a:schemeClr val="tx1">
                  <a:lumMod val="65000"/>
                  <a:lumOff val="35000"/>
                </a:schemeClr>
              </a:solidFill>
            </a:endParaRPr>
          </a:p>
        </p:txBody>
      </p:sp>
      <p:sp>
        <p:nvSpPr>
          <p:cNvPr id="41" name="Freeform 62"/>
          <p:cNvSpPr>
            <a:spLocks noEditPoints="1"/>
          </p:cNvSpPr>
          <p:nvPr/>
        </p:nvSpPr>
        <p:spPr bwMode="auto">
          <a:xfrm>
            <a:off x="1790339" y="2180154"/>
            <a:ext cx="439106" cy="448922"/>
          </a:xfrm>
          <a:custGeom>
            <a:avLst/>
            <a:gdLst>
              <a:gd name="T0" fmla="*/ 203 w 360"/>
              <a:gd name="T1" fmla="*/ 271 h 368"/>
              <a:gd name="T2" fmla="*/ 261 w 360"/>
              <a:gd name="T3" fmla="*/ 202 h 368"/>
              <a:gd name="T4" fmla="*/ 360 w 360"/>
              <a:gd name="T5" fmla="*/ 51 h 368"/>
              <a:gd name="T6" fmla="*/ 346 w 360"/>
              <a:gd name="T7" fmla="*/ 37 h 368"/>
              <a:gd name="T8" fmla="*/ 277 w 360"/>
              <a:gd name="T9" fmla="*/ 37 h 368"/>
              <a:gd name="T10" fmla="*/ 180 w 360"/>
              <a:gd name="T11" fmla="*/ 0 h 368"/>
              <a:gd name="T12" fmla="*/ 83 w 360"/>
              <a:gd name="T13" fmla="*/ 37 h 368"/>
              <a:gd name="T14" fmla="*/ 14 w 360"/>
              <a:gd name="T15" fmla="*/ 37 h 368"/>
              <a:gd name="T16" fmla="*/ 0 w 360"/>
              <a:gd name="T17" fmla="*/ 51 h 368"/>
              <a:gd name="T18" fmla="*/ 98 w 360"/>
              <a:gd name="T19" fmla="*/ 202 h 368"/>
              <a:gd name="T20" fmla="*/ 156 w 360"/>
              <a:gd name="T21" fmla="*/ 271 h 368"/>
              <a:gd name="T22" fmla="*/ 156 w 360"/>
              <a:gd name="T23" fmla="*/ 297 h 368"/>
              <a:gd name="T24" fmla="*/ 91 w 360"/>
              <a:gd name="T25" fmla="*/ 332 h 368"/>
              <a:gd name="T26" fmla="*/ 180 w 360"/>
              <a:gd name="T27" fmla="*/ 368 h 368"/>
              <a:gd name="T28" fmla="*/ 269 w 360"/>
              <a:gd name="T29" fmla="*/ 332 h 368"/>
              <a:gd name="T30" fmla="*/ 203 w 360"/>
              <a:gd name="T31" fmla="*/ 297 h 368"/>
              <a:gd name="T32" fmla="*/ 203 w 360"/>
              <a:gd name="T33" fmla="*/ 271 h 368"/>
              <a:gd name="T34" fmla="*/ 259 w 360"/>
              <a:gd name="T35" fmla="*/ 170 h 368"/>
              <a:gd name="T36" fmla="*/ 281 w 360"/>
              <a:gd name="T37" fmla="*/ 65 h 368"/>
              <a:gd name="T38" fmla="*/ 331 w 360"/>
              <a:gd name="T39" fmla="*/ 65 h 368"/>
              <a:gd name="T40" fmla="*/ 259 w 360"/>
              <a:gd name="T41" fmla="*/ 170 h 368"/>
              <a:gd name="T42" fmla="*/ 180 w 360"/>
              <a:gd name="T43" fmla="*/ 24 h 368"/>
              <a:gd name="T44" fmla="*/ 256 w 360"/>
              <a:gd name="T45" fmla="*/ 55 h 368"/>
              <a:gd name="T46" fmla="*/ 180 w 360"/>
              <a:gd name="T47" fmla="*/ 86 h 368"/>
              <a:gd name="T48" fmla="*/ 104 w 360"/>
              <a:gd name="T49" fmla="*/ 55 h 368"/>
              <a:gd name="T50" fmla="*/ 180 w 360"/>
              <a:gd name="T51" fmla="*/ 24 h 368"/>
              <a:gd name="T52" fmla="*/ 29 w 360"/>
              <a:gd name="T53" fmla="*/ 65 h 368"/>
              <a:gd name="T54" fmla="*/ 79 w 360"/>
              <a:gd name="T55" fmla="*/ 65 h 368"/>
              <a:gd name="T56" fmla="*/ 101 w 360"/>
              <a:gd name="T57" fmla="*/ 170 h 368"/>
              <a:gd name="T58" fmla="*/ 29 w 360"/>
              <a:gd name="T59" fmla="*/ 65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0" h="368">
                <a:moveTo>
                  <a:pt x="203" y="271"/>
                </a:moveTo>
                <a:cubicBezTo>
                  <a:pt x="203" y="242"/>
                  <a:pt x="225" y="226"/>
                  <a:pt x="261" y="202"/>
                </a:cubicBezTo>
                <a:cubicBezTo>
                  <a:pt x="305" y="173"/>
                  <a:pt x="360" y="137"/>
                  <a:pt x="360" y="51"/>
                </a:cubicBezTo>
                <a:cubicBezTo>
                  <a:pt x="360" y="43"/>
                  <a:pt x="353" y="37"/>
                  <a:pt x="346" y="37"/>
                </a:cubicBezTo>
                <a:cubicBezTo>
                  <a:pt x="277" y="37"/>
                  <a:pt x="277" y="37"/>
                  <a:pt x="277" y="37"/>
                </a:cubicBezTo>
                <a:cubicBezTo>
                  <a:pt x="267" y="19"/>
                  <a:pt x="238" y="0"/>
                  <a:pt x="180" y="0"/>
                </a:cubicBezTo>
                <a:cubicBezTo>
                  <a:pt x="121" y="0"/>
                  <a:pt x="92" y="19"/>
                  <a:pt x="83" y="37"/>
                </a:cubicBezTo>
                <a:cubicBezTo>
                  <a:pt x="14" y="37"/>
                  <a:pt x="14" y="37"/>
                  <a:pt x="14" y="37"/>
                </a:cubicBezTo>
                <a:cubicBezTo>
                  <a:pt x="6" y="37"/>
                  <a:pt x="0" y="43"/>
                  <a:pt x="0" y="51"/>
                </a:cubicBezTo>
                <a:cubicBezTo>
                  <a:pt x="0" y="137"/>
                  <a:pt x="54" y="173"/>
                  <a:pt x="98" y="202"/>
                </a:cubicBezTo>
                <a:cubicBezTo>
                  <a:pt x="134" y="226"/>
                  <a:pt x="156" y="242"/>
                  <a:pt x="156" y="271"/>
                </a:cubicBezTo>
                <a:cubicBezTo>
                  <a:pt x="156" y="297"/>
                  <a:pt x="156" y="297"/>
                  <a:pt x="156" y="297"/>
                </a:cubicBezTo>
                <a:cubicBezTo>
                  <a:pt x="118" y="301"/>
                  <a:pt x="91" y="315"/>
                  <a:pt x="91" y="332"/>
                </a:cubicBezTo>
                <a:cubicBezTo>
                  <a:pt x="91" y="352"/>
                  <a:pt x="131" y="368"/>
                  <a:pt x="180" y="368"/>
                </a:cubicBezTo>
                <a:cubicBezTo>
                  <a:pt x="229" y="368"/>
                  <a:pt x="269" y="352"/>
                  <a:pt x="269" y="332"/>
                </a:cubicBezTo>
                <a:cubicBezTo>
                  <a:pt x="269" y="315"/>
                  <a:pt x="241" y="301"/>
                  <a:pt x="203" y="297"/>
                </a:cubicBezTo>
                <a:lnTo>
                  <a:pt x="203" y="271"/>
                </a:lnTo>
                <a:close/>
                <a:moveTo>
                  <a:pt x="259" y="170"/>
                </a:moveTo>
                <a:cubicBezTo>
                  <a:pt x="270" y="146"/>
                  <a:pt x="279" y="113"/>
                  <a:pt x="281" y="65"/>
                </a:cubicBezTo>
                <a:cubicBezTo>
                  <a:pt x="331" y="65"/>
                  <a:pt x="331" y="65"/>
                  <a:pt x="331" y="65"/>
                </a:cubicBezTo>
                <a:cubicBezTo>
                  <a:pt x="326" y="119"/>
                  <a:pt x="294" y="146"/>
                  <a:pt x="259" y="170"/>
                </a:cubicBezTo>
                <a:close/>
                <a:moveTo>
                  <a:pt x="180" y="24"/>
                </a:moveTo>
                <a:cubicBezTo>
                  <a:pt x="234" y="24"/>
                  <a:pt x="256" y="47"/>
                  <a:pt x="256" y="55"/>
                </a:cubicBezTo>
                <a:cubicBezTo>
                  <a:pt x="256" y="63"/>
                  <a:pt x="234" y="86"/>
                  <a:pt x="180" y="86"/>
                </a:cubicBezTo>
                <a:cubicBezTo>
                  <a:pt x="125" y="86"/>
                  <a:pt x="104" y="63"/>
                  <a:pt x="104" y="55"/>
                </a:cubicBezTo>
                <a:cubicBezTo>
                  <a:pt x="104" y="47"/>
                  <a:pt x="125" y="24"/>
                  <a:pt x="180" y="24"/>
                </a:cubicBezTo>
                <a:close/>
                <a:moveTo>
                  <a:pt x="29" y="65"/>
                </a:moveTo>
                <a:cubicBezTo>
                  <a:pt x="79" y="65"/>
                  <a:pt x="79" y="65"/>
                  <a:pt x="79" y="65"/>
                </a:cubicBezTo>
                <a:cubicBezTo>
                  <a:pt x="80" y="113"/>
                  <a:pt x="89" y="146"/>
                  <a:pt x="101" y="170"/>
                </a:cubicBezTo>
                <a:cubicBezTo>
                  <a:pt x="66" y="146"/>
                  <a:pt x="33" y="119"/>
                  <a:pt x="29" y="65"/>
                </a:cubicBezTo>
                <a:close/>
              </a:path>
            </a:pathLst>
          </a:custGeom>
          <a:solidFill>
            <a:schemeClr val="accent5"/>
          </a:solidFill>
          <a:ln>
            <a:noFill/>
          </a:ln>
        </p:spPr>
        <p:txBody>
          <a:bodyPr vert="horz" wrap="square" lIns="91440" tIns="45720" rIns="91440" bIns="45720" numCol="1" anchor="t" anchorCtr="0" compatLnSpc="1"/>
          <a:lstStyle/>
          <a:p>
            <a:endParaRPr lang="en-US" dirty="0">
              <a:solidFill>
                <a:schemeClr val="tx1">
                  <a:lumMod val="65000"/>
                  <a:lumOff val="35000"/>
                </a:schemeClr>
              </a:solidFill>
            </a:endParaRPr>
          </a:p>
        </p:txBody>
      </p:sp>
      <p:sp>
        <p:nvSpPr>
          <p:cNvPr id="42" name="TextBox 41"/>
          <p:cNvSpPr txBox="1"/>
          <p:nvPr/>
        </p:nvSpPr>
        <p:spPr>
          <a:xfrm>
            <a:off x="1519788" y="2706474"/>
            <a:ext cx="1107996" cy="369332"/>
          </a:xfrm>
          <a:prstGeom prst="rect">
            <a:avLst/>
          </a:prstGeom>
          <a:noFill/>
        </p:spPr>
        <p:txBody>
          <a:bodyPr wrap="none" rtlCol="0">
            <a:spAutoFit/>
          </a:bodyPr>
          <a:lstStyle/>
          <a:p>
            <a:pPr algn="r"/>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添加文本</a:t>
            </a:r>
          </a:p>
        </p:txBody>
      </p:sp>
      <p:sp>
        <p:nvSpPr>
          <p:cNvPr id="43" name="Rectangle 64"/>
          <p:cNvSpPr/>
          <p:nvPr/>
        </p:nvSpPr>
        <p:spPr>
          <a:xfrm>
            <a:off x="3646460" y="1145624"/>
            <a:ext cx="1999709" cy="577081"/>
          </a:xfrm>
          <a:prstGeom prst="rect">
            <a:avLst/>
          </a:prstGeom>
        </p:spPr>
        <p:txBody>
          <a:bodyPr wrap="square" lIns="68580" tIns="34290" rIns="68580" bIns="34290">
            <a:spAutoFit/>
          </a:bodyPr>
          <a:lstStyle/>
          <a:p>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a:t>
            </a:r>
            <a:r>
              <a:rPr lang="zh-CN" altLang="en-US" sz="1100" dirty="0" smtClean="0">
                <a:solidFill>
                  <a:schemeClr val="tx1">
                    <a:lumMod val="65000"/>
                    <a:lumOff val="35000"/>
                  </a:schemeClr>
                </a:solidFill>
                <a:latin typeface="微软雅黑" panose="020B0503020204020204" pitchFamily="34" charset="-122"/>
                <a:ea typeface="微软雅黑" panose="020B0503020204020204" pitchFamily="34" charset="-122"/>
              </a:rPr>
              <a:t>容专</a:t>
            </a: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业设计</a:t>
            </a: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
        <p:nvSpPr>
          <p:cNvPr id="44" name="Rectangle 65"/>
          <p:cNvSpPr/>
          <p:nvPr/>
        </p:nvSpPr>
        <p:spPr>
          <a:xfrm>
            <a:off x="3987221" y="2127616"/>
            <a:ext cx="2016168" cy="577081"/>
          </a:xfrm>
          <a:prstGeom prst="rect">
            <a:avLst/>
          </a:prstGeom>
        </p:spPr>
        <p:txBody>
          <a:bodyPr wrap="square" lIns="68580" tIns="34290" rIns="68580" bIns="34290">
            <a:spAutoFit/>
          </a:bodyPr>
          <a:lstStyle/>
          <a:p>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a:t>
            </a:r>
            <a:r>
              <a:rPr lang="zh-CN" altLang="en-US" sz="1100" dirty="0" smtClean="0">
                <a:solidFill>
                  <a:schemeClr val="tx1">
                    <a:lumMod val="65000"/>
                    <a:lumOff val="35000"/>
                  </a:schemeClr>
                </a:solidFill>
                <a:latin typeface="微软雅黑" panose="020B0503020204020204" pitchFamily="34" charset="-122"/>
                <a:ea typeface="微软雅黑" panose="020B0503020204020204" pitchFamily="34" charset="-122"/>
              </a:rPr>
              <a:t>容专</a:t>
            </a: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业设计</a:t>
            </a: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
        <p:nvSpPr>
          <p:cNvPr id="45" name="Rectangle 66"/>
          <p:cNvSpPr/>
          <p:nvPr/>
        </p:nvSpPr>
        <p:spPr>
          <a:xfrm>
            <a:off x="3750711" y="3189170"/>
            <a:ext cx="2252677" cy="577081"/>
          </a:xfrm>
          <a:prstGeom prst="rect">
            <a:avLst/>
          </a:prstGeom>
        </p:spPr>
        <p:txBody>
          <a:bodyPr wrap="square" lIns="68580" tIns="34290" rIns="68580" bIns="34290">
            <a:spAutoFit/>
          </a:bodyPr>
          <a:lstStyle/>
          <a:p>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a:t>
            </a:r>
            <a:r>
              <a:rPr lang="zh-CN" altLang="en-US" sz="1100" dirty="0" smtClean="0">
                <a:solidFill>
                  <a:schemeClr val="tx1">
                    <a:lumMod val="65000"/>
                    <a:lumOff val="35000"/>
                  </a:schemeClr>
                </a:solidFill>
                <a:latin typeface="微软雅黑" panose="020B0503020204020204" pitchFamily="34" charset="-122"/>
                <a:ea typeface="微软雅黑" panose="020B0503020204020204" pitchFamily="34" charset="-122"/>
              </a:rPr>
              <a:t>容专</a:t>
            </a: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业设计</a:t>
            </a: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
        <p:nvSpPr>
          <p:cNvPr id="46" name="Rectangle 67"/>
          <p:cNvSpPr/>
          <p:nvPr/>
        </p:nvSpPr>
        <p:spPr>
          <a:xfrm>
            <a:off x="2703425" y="4152569"/>
            <a:ext cx="2942744" cy="407804"/>
          </a:xfrm>
          <a:prstGeom prst="rect">
            <a:avLst/>
          </a:prstGeom>
        </p:spPr>
        <p:txBody>
          <a:bodyPr wrap="square" lIns="68580" tIns="34290" rIns="68580" bIns="34290">
            <a:spAutoFit/>
          </a:bodyPr>
          <a:lstStyle/>
          <a:p>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a:t>
            </a:r>
            <a:r>
              <a:rPr lang="zh-CN" altLang="en-US" sz="1100" dirty="0" smtClean="0">
                <a:solidFill>
                  <a:schemeClr val="tx1">
                    <a:lumMod val="65000"/>
                    <a:lumOff val="35000"/>
                  </a:schemeClr>
                </a:solidFill>
                <a:latin typeface="微软雅黑" panose="020B0503020204020204" pitchFamily="34" charset="-122"/>
                <a:ea typeface="微软雅黑" panose="020B0503020204020204" pitchFamily="34" charset="-122"/>
              </a:rPr>
              <a:t>容专</a:t>
            </a: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业设计</a:t>
            </a: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cxnSp>
        <p:nvCxnSpPr>
          <p:cNvPr id="47" name="Straight Connector 69"/>
          <p:cNvCxnSpPr/>
          <p:nvPr/>
        </p:nvCxnSpPr>
        <p:spPr>
          <a:xfrm>
            <a:off x="6140546" y="1207684"/>
            <a:ext cx="0" cy="351269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8" name="Rectangle 70"/>
          <p:cNvSpPr/>
          <p:nvPr/>
        </p:nvSpPr>
        <p:spPr>
          <a:xfrm>
            <a:off x="6233524" y="1614476"/>
            <a:ext cx="2565815" cy="407804"/>
          </a:xfrm>
          <a:prstGeom prst="rect">
            <a:avLst/>
          </a:prstGeom>
        </p:spPr>
        <p:txBody>
          <a:bodyPr wrap="square" lIns="68580" tIns="34290" rIns="68580" bIns="34290">
            <a:spAutoFit/>
          </a:bodyPr>
          <a:lstStyle/>
          <a:p>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点击输入简要文本内容，文字内容需概况精炼的说明该分项内容</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9" name="TextBox 48"/>
          <p:cNvSpPr txBox="1"/>
          <p:nvPr/>
        </p:nvSpPr>
        <p:spPr>
          <a:xfrm>
            <a:off x="6216724" y="1347614"/>
            <a:ext cx="959237" cy="315471"/>
          </a:xfrm>
          <a:prstGeom prst="rect">
            <a:avLst/>
          </a:prstGeom>
          <a:noFill/>
        </p:spPr>
        <p:txBody>
          <a:bodyPr wrap="none" lIns="68580" tIns="34290" rIns="68580" bIns="34290" rtlCol="0">
            <a:spAutoFit/>
          </a:bodyPr>
          <a:lstStyle/>
          <a:p>
            <a:pPr algn="r"/>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rPr>
              <a:t>添加文本</a:t>
            </a:r>
          </a:p>
        </p:txBody>
      </p:sp>
      <p:sp>
        <p:nvSpPr>
          <p:cNvPr id="50" name="Rectangle 70"/>
          <p:cNvSpPr/>
          <p:nvPr/>
        </p:nvSpPr>
        <p:spPr>
          <a:xfrm>
            <a:off x="6233524" y="2440350"/>
            <a:ext cx="2565815" cy="407804"/>
          </a:xfrm>
          <a:prstGeom prst="rect">
            <a:avLst/>
          </a:prstGeom>
        </p:spPr>
        <p:txBody>
          <a:bodyPr wrap="square" lIns="68580" tIns="34290" rIns="68580" bIns="34290">
            <a:spAutoFit/>
          </a:bodyPr>
          <a:lstStyle/>
          <a:p>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点击输入简要文本内容，文字内容需概况精炼的说明该分项内容</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1" name="TextBox 50"/>
          <p:cNvSpPr txBox="1"/>
          <p:nvPr/>
        </p:nvSpPr>
        <p:spPr>
          <a:xfrm>
            <a:off x="6216724" y="2173488"/>
            <a:ext cx="959237" cy="315471"/>
          </a:xfrm>
          <a:prstGeom prst="rect">
            <a:avLst/>
          </a:prstGeom>
          <a:noFill/>
        </p:spPr>
        <p:txBody>
          <a:bodyPr wrap="none" lIns="68580" tIns="34290" rIns="68580" bIns="34290" rtlCol="0">
            <a:spAutoFit/>
          </a:bodyPr>
          <a:lstStyle/>
          <a:p>
            <a:pPr algn="r"/>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rPr>
              <a:t>添加文本</a:t>
            </a:r>
          </a:p>
        </p:txBody>
      </p:sp>
      <p:sp>
        <p:nvSpPr>
          <p:cNvPr id="54" name="Rectangle 70"/>
          <p:cNvSpPr/>
          <p:nvPr/>
        </p:nvSpPr>
        <p:spPr>
          <a:xfrm>
            <a:off x="6233524" y="3219840"/>
            <a:ext cx="2565815" cy="407804"/>
          </a:xfrm>
          <a:prstGeom prst="rect">
            <a:avLst/>
          </a:prstGeom>
        </p:spPr>
        <p:txBody>
          <a:bodyPr wrap="square" lIns="68580" tIns="34290" rIns="68580" bIns="34290">
            <a:spAutoFit/>
          </a:bodyPr>
          <a:lstStyle/>
          <a:p>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点击输入简要文本内容，文字内容需概况精炼的说明该分项内容</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5" name="TextBox 54"/>
          <p:cNvSpPr txBox="1"/>
          <p:nvPr/>
        </p:nvSpPr>
        <p:spPr>
          <a:xfrm>
            <a:off x="6216724" y="2952978"/>
            <a:ext cx="959237" cy="315471"/>
          </a:xfrm>
          <a:prstGeom prst="rect">
            <a:avLst/>
          </a:prstGeom>
          <a:noFill/>
        </p:spPr>
        <p:txBody>
          <a:bodyPr wrap="none" lIns="68580" tIns="34290" rIns="68580" bIns="34290" rtlCol="0">
            <a:spAutoFit/>
          </a:bodyPr>
          <a:lstStyle/>
          <a:p>
            <a:pPr algn="r"/>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rPr>
              <a:t>添加文本</a:t>
            </a:r>
          </a:p>
        </p:txBody>
      </p:sp>
      <p:sp>
        <p:nvSpPr>
          <p:cNvPr id="58" name="Rectangle 70"/>
          <p:cNvSpPr/>
          <p:nvPr/>
        </p:nvSpPr>
        <p:spPr>
          <a:xfrm>
            <a:off x="6233524" y="4036154"/>
            <a:ext cx="2565815" cy="407804"/>
          </a:xfrm>
          <a:prstGeom prst="rect">
            <a:avLst/>
          </a:prstGeom>
        </p:spPr>
        <p:txBody>
          <a:bodyPr wrap="square" lIns="68580" tIns="34290" rIns="68580" bIns="34290">
            <a:spAutoFit/>
          </a:bodyPr>
          <a:lstStyle/>
          <a:p>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点击输入简要文本内容，文字内容需概况精炼的说明该分项内容</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9" name="TextBox 58"/>
          <p:cNvSpPr txBox="1"/>
          <p:nvPr/>
        </p:nvSpPr>
        <p:spPr>
          <a:xfrm>
            <a:off x="6216724" y="3769292"/>
            <a:ext cx="959237" cy="315471"/>
          </a:xfrm>
          <a:prstGeom prst="rect">
            <a:avLst/>
          </a:prstGeom>
          <a:noFill/>
        </p:spPr>
        <p:txBody>
          <a:bodyPr wrap="none" lIns="68580" tIns="34290" rIns="68580" bIns="34290" rtlCol="0">
            <a:spAutoFit/>
          </a:bodyPr>
          <a:lstStyle/>
          <a:p>
            <a:pPr algn="r"/>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rPr>
              <a:t>添加文本</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26"/>
                                        </p:tgtEl>
                                        <p:attrNameLst>
                                          <p:attrName>style.visibility</p:attrName>
                                        </p:attrNameLst>
                                      </p:cBhvr>
                                      <p:to>
                                        <p:strVal val="visible"/>
                                      </p:to>
                                    </p:set>
                                    <p:anim calcmode="lin" valueType="num">
                                      <p:cBhvr>
                                        <p:cTn id="12" dur="500" fill="hold"/>
                                        <p:tgtEl>
                                          <p:spTgt spid="26"/>
                                        </p:tgtEl>
                                        <p:attrNameLst>
                                          <p:attrName>ppt_w</p:attrName>
                                        </p:attrNameLst>
                                      </p:cBhvr>
                                      <p:tavLst>
                                        <p:tav tm="0">
                                          <p:val>
                                            <p:fltVal val="0"/>
                                          </p:val>
                                        </p:tav>
                                        <p:tav tm="100000">
                                          <p:val>
                                            <p:strVal val="#ppt_w"/>
                                          </p:val>
                                        </p:tav>
                                      </p:tavLst>
                                    </p:anim>
                                    <p:anim calcmode="lin" valueType="num">
                                      <p:cBhvr>
                                        <p:cTn id="13" dur="500" fill="hold"/>
                                        <p:tgtEl>
                                          <p:spTgt spid="26"/>
                                        </p:tgtEl>
                                        <p:attrNameLst>
                                          <p:attrName>ppt_h</p:attrName>
                                        </p:attrNameLst>
                                      </p:cBhvr>
                                      <p:tavLst>
                                        <p:tav tm="0">
                                          <p:val>
                                            <p:fltVal val="0"/>
                                          </p:val>
                                        </p:tav>
                                        <p:tav tm="100000">
                                          <p:val>
                                            <p:strVal val="#ppt_h"/>
                                          </p:val>
                                        </p:tav>
                                      </p:tavLst>
                                    </p:anim>
                                    <p:animEffect transition="in" filter="fade">
                                      <p:cBhvr>
                                        <p:cTn id="14" dur="500"/>
                                        <p:tgtEl>
                                          <p:spTgt spid="26"/>
                                        </p:tgtEl>
                                      </p:cBhvr>
                                    </p:animEffect>
                                  </p:childTnLst>
                                </p:cTn>
                              </p:par>
                              <p:par>
                                <p:cTn id="15" presetID="53" presetClass="entr" presetSubtype="16" fill="hold" grpId="0" nodeType="withEffect">
                                  <p:stCondLst>
                                    <p:cond delay="500"/>
                                  </p:stCondLst>
                                  <p:childTnLst>
                                    <p:set>
                                      <p:cBhvr>
                                        <p:cTn id="16" dur="1" fill="hold">
                                          <p:stCondLst>
                                            <p:cond delay="0"/>
                                          </p:stCondLst>
                                        </p:cTn>
                                        <p:tgtEl>
                                          <p:spTgt spid="27"/>
                                        </p:tgtEl>
                                        <p:attrNameLst>
                                          <p:attrName>style.visibility</p:attrName>
                                        </p:attrNameLst>
                                      </p:cBhvr>
                                      <p:to>
                                        <p:strVal val="visible"/>
                                      </p:to>
                                    </p:set>
                                    <p:anim calcmode="lin" valueType="num">
                                      <p:cBhvr>
                                        <p:cTn id="17" dur="500" fill="hold"/>
                                        <p:tgtEl>
                                          <p:spTgt spid="27"/>
                                        </p:tgtEl>
                                        <p:attrNameLst>
                                          <p:attrName>ppt_w</p:attrName>
                                        </p:attrNameLst>
                                      </p:cBhvr>
                                      <p:tavLst>
                                        <p:tav tm="0">
                                          <p:val>
                                            <p:fltVal val="0"/>
                                          </p:val>
                                        </p:tav>
                                        <p:tav tm="100000">
                                          <p:val>
                                            <p:strVal val="#ppt_w"/>
                                          </p:val>
                                        </p:tav>
                                      </p:tavLst>
                                    </p:anim>
                                    <p:anim calcmode="lin" valueType="num">
                                      <p:cBhvr>
                                        <p:cTn id="18" dur="500" fill="hold"/>
                                        <p:tgtEl>
                                          <p:spTgt spid="27"/>
                                        </p:tgtEl>
                                        <p:attrNameLst>
                                          <p:attrName>ppt_h</p:attrName>
                                        </p:attrNameLst>
                                      </p:cBhvr>
                                      <p:tavLst>
                                        <p:tav tm="0">
                                          <p:val>
                                            <p:fltVal val="0"/>
                                          </p:val>
                                        </p:tav>
                                        <p:tav tm="100000">
                                          <p:val>
                                            <p:strVal val="#ppt_h"/>
                                          </p:val>
                                        </p:tav>
                                      </p:tavLst>
                                    </p:anim>
                                    <p:animEffect transition="in" filter="fade">
                                      <p:cBhvr>
                                        <p:cTn id="19" dur="500"/>
                                        <p:tgtEl>
                                          <p:spTgt spid="27"/>
                                        </p:tgtEl>
                                      </p:cBhvr>
                                    </p:animEffect>
                                  </p:childTnLst>
                                </p:cTn>
                              </p:par>
                              <p:par>
                                <p:cTn id="20" presetID="53" presetClass="entr" presetSubtype="16" fill="hold" grpId="0" nodeType="withEffect">
                                  <p:stCondLst>
                                    <p:cond delay="750"/>
                                  </p:stCondLst>
                                  <p:childTnLst>
                                    <p:set>
                                      <p:cBhvr>
                                        <p:cTn id="21" dur="1" fill="hold">
                                          <p:stCondLst>
                                            <p:cond delay="0"/>
                                          </p:stCondLst>
                                        </p:cTn>
                                        <p:tgtEl>
                                          <p:spTgt spid="28"/>
                                        </p:tgtEl>
                                        <p:attrNameLst>
                                          <p:attrName>style.visibility</p:attrName>
                                        </p:attrNameLst>
                                      </p:cBhvr>
                                      <p:to>
                                        <p:strVal val="visible"/>
                                      </p:to>
                                    </p:set>
                                    <p:anim calcmode="lin" valueType="num">
                                      <p:cBhvr>
                                        <p:cTn id="22" dur="500" fill="hold"/>
                                        <p:tgtEl>
                                          <p:spTgt spid="28"/>
                                        </p:tgtEl>
                                        <p:attrNameLst>
                                          <p:attrName>ppt_w</p:attrName>
                                        </p:attrNameLst>
                                      </p:cBhvr>
                                      <p:tavLst>
                                        <p:tav tm="0">
                                          <p:val>
                                            <p:fltVal val="0"/>
                                          </p:val>
                                        </p:tav>
                                        <p:tav tm="100000">
                                          <p:val>
                                            <p:strVal val="#ppt_w"/>
                                          </p:val>
                                        </p:tav>
                                      </p:tavLst>
                                    </p:anim>
                                    <p:anim calcmode="lin" valueType="num">
                                      <p:cBhvr>
                                        <p:cTn id="23" dur="500" fill="hold"/>
                                        <p:tgtEl>
                                          <p:spTgt spid="28"/>
                                        </p:tgtEl>
                                        <p:attrNameLst>
                                          <p:attrName>ppt_h</p:attrName>
                                        </p:attrNameLst>
                                      </p:cBhvr>
                                      <p:tavLst>
                                        <p:tav tm="0">
                                          <p:val>
                                            <p:fltVal val="0"/>
                                          </p:val>
                                        </p:tav>
                                        <p:tav tm="100000">
                                          <p:val>
                                            <p:strVal val="#ppt_h"/>
                                          </p:val>
                                        </p:tav>
                                      </p:tavLst>
                                    </p:anim>
                                    <p:animEffect transition="in" filter="fade">
                                      <p:cBhvr>
                                        <p:cTn id="24" dur="500"/>
                                        <p:tgtEl>
                                          <p:spTgt spid="28"/>
                                        </p:tgtEl>
                                      </p:cBhvr>
                                    </p:animEffect>
                                  </p:childTnLst>
                                </p:cTn>
                              </p:par>
                              <p:par>
                                <p:cTn id="25" presetID="53" presetClass="entr" presetSubtype="16" fill="hold" grpId="0" nodeType="withEffect">
                                  <p:stCondLst>
                                    <p:cond delay="1000"/>
                                  </p:stCondLst>
                                  <p:childTnLst>
                                    <p:set>
                                      <p:cBhvr>
                                        <p:cTn id="26" dur="1" fill="hold">
                                          <p:stCondLst>
                                            <p:cond delay="0"/>
                                          </p:stCondLst>
                                        </p:cTn>
                                        <p:tgtEl>
                                          <p:spTgt spid="41"/>
                                        </p:tgtEl>
                                        <p:attrNameLst>
                                          <p:attrName>style.visibility</p:attrName>
                                        </p:attrNameLst>
                                      </p:cBhvr>
                                      <p:to>
                                        <p:strVal val="visible"/>
                                      </p:to>
                                    </p:set>
                                    <p:anim calcmode="lin" valueType="num">
                                      <p:cBhvr>
                                        <p:cTn id="27" dur="500" fill="hold"/>
                                        <p:tgtEl>
                                          <p:spTgt spid="41"/>
                                        </p:tgtEl>
                                        <p:attrNameLst>
                                          <p:attrName>ppt_w</p:attrName>
                                        </p:attrNameLst>
                                      </p:cBhvr>
                                      <p:tavLst>
                                        <p:tav tm="0">
                                          <p:val>
                                            <p:fltVal val="0"/>
                                          </p:val>
                                        </p:tav>
                                        <p:tav tm="100000">
                                          <p:val>
                                            <p:strVal val="#ppt_w"/>
                                          </p:val>
                                        </p:tav>
                                      </p:tavLst>
                                    </p:anim>
                                    <p:anim calcmode="lin" valueType="num">
                                      <p:cBhvr>
                                        <p:cTn id="28" dur="500" fill="hold"/>
                                        <p:tgtEl>
                                          <p:spTgt spid="41"/>
                                        </p:tgtEl>
                                        <p:attrNameLst>
                                          <p:attrName>ppt_h</p:attrName>
                                        </p:attrNameLst>
                                      </p:cBhvr>
                                      <p:tavLst>
                                        <p:tav tm="0">
                                          <p:val>
                                            <p:fltVal val="0"/>
                                          </p:val>
                                        </p:tav>
                                        <p:tav tm="100000">
                                          <p:val>
                                            <p:strVal val="#ppt_h"/>
                                          </p:val>
                                        </p:tav>
                                      </p:tavLst>
                                    </p:anim>
                                    <p:animEffect transition="in" filter="fade">
                                      <p:cBhvr>
                                        <p:cTn id="29" dur="500"/>
                                        <p:tgtEl>
                                          <p:spTgt spid="41"/>
                                        </p:tgtEl>
                                      </p:cBhvr>
                                    </p:animEffect>
                                  </p:childTnLst>
                                </p:cTn>
                              </p:par>
                              <p:par>
                                <p:cTn id="30" presetID="53" presetClass="entr" presetSubtype="16" fill="hold" grpId="0" nodeType="withEffect">
                                  <p:stCondLst>
                                    <p:cond delay="1250"/>
                                  </p:stCondLst>
                                  <p:childTnLst>
                                    <p:set>
                                      <p:cBhvr>
                                        <p:cTn id="31" dur="1" fill="hold">
                                          <p:stCondLst>
                                            <p:cond delay="0"/>
                                          </p:stCondLst>
                                        </p:cTn>
                                        <p:tgtEl>
                                          <p:spTgt spid="42"/>
                                        </p:tgtEl>
                                        <p:attrNameLst>
                                          <p:attrName>style.visibility</p:attrName>
                                        </p:attrNameLst>
                                      </p:cBhvr>
                                      <p:to>
                                        <p:strVal val="visible"/>
                                      </p:to>
                                    </p:set>
                                    <p:anim calcmode="lin" valueType="num">
                                      <p:cBhvr>
                                        <p:cTn id="32" dur="500" fill="hold"/>
                                        <p:tgtEl>
                                          <p:spTgt spid="42"/>
                                        </p:tgtEl>
                                        <p:attrNameLst>
                                          <p:attrName>ppt_w</p:attrName>
                                        </p:attrNameLst>
                                      </p:cBhvr>
                                      <p:tavLst>
                                        <p:tav tm="0">
                                          <p:val>
                                            <p:fltVal val="0"/>
                                          </p:val>
                                        </p:tav>
                                        <p:tav tm="100000">
                                          <p:val>
                                            <p:strVal val="#ppt_w"/>
                                          </p:val>
                                        </p:tav>
                                      </p:tavLst>
                                    </p:anim>
                                    <p:anim calcmode="lin" valueType="num">
                                      <p:cBhvr>
                                        <p:cTn id="33" dur="500" fill="hold"/>
                                        <p:tgtEl>
                                          <p:spTgt spid="42"/>
                                        </p:tgtEl>
                                        <p:attrNameLst>
                                          <p:attrName>ppt_h</p:attrName>
                                        </p:attrNameLst>
                                      </p:cBhvr>
                                      <p:tavLst>
                                        <p:tav tm="0">
                                          <p:val>
                                            <p:fltVal val="0"/>
                                          </p:val>
                                        </p:tav>
                                        <p:tav tm="100000">
                                          <p:val>
                                            <p:strVal val="#ppt_h"/>
                                          </p:val>
                                        </p:tav>
                                      </p:tavLst>
                                    </p:anim>
                                    <p:animEffect transition="in" filter="fade">
                                      <p:cBhvr>
                                        <p:cTn id="34" dur="500"/>
                                        <p:tgtEl>
                                          <p:spTgt spid="42"/>
                                        </p:tgtEl>
                                      </p:cBhvr>
                                    </p:animEffect>
                                  </p:childTnLst>
                                </p:cTn>
                              </p:par>
                              <p:par>
                                <p:cTn id="35" presetID="10" presetClass="entr" presetSubtype="0" fill="hold" grpId="0" nodeType="withEffect">
                                  <p:stCondLst>
                                    <p:cond delay="150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500"/>
                                        <p:tgtEl>
                                          <p:spTgt spid="24"/>
                                        </p:tgtEl>
                                      </p:cBhvr>
                                    </p:animEffect>
                                  </p:childTnLst>
                                </p:cTn>
                              </p:par>
                            </p:childTnLst>
                          </p:cTn>
                        </p:par>
                        <p:par>
                          <p:cTn id="38" fill="hold">
                            <p:stCondLst>
                              <p:cond delay="500"/>
                            </p:stCondLst>
                            <p:childTnLst>
                              <p:par>
                                <p:cTn id="39" presetID="22" presetClass="entr" presetSubtype="4" fill="hold" grpId="0" nodeType="after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wipe(down)">
                                      <p:cBhvr>
                                        <p:cTn id="41" dur="500"/>
                                        <p:tgtEl>
                                          <p:spTgt spid="23"/>
                                        </p:tgtEl>
                                      </p:cBhvr>
                                    </p:animEffect>
                                  </p:childTnLst>
                                </p:cTn>
                              </p:par>
                            </p:childTnLst>
                          </p:cTn>
                        </p:par>
                        <p:par>
                          <p:cTn id="42" fill="hold">
                            <p:stCondLst>
                              <p:cond delay="1000"/>
                            </p:stCondLst>
                            <p:childTnLst>
                              <p:par>
                                <p:cTn id="43" presetID="10" presetClass="entr" presetSubtype="0" fill="hold" grpId="0" nodeType="after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fade">
                                      <p:cBhvr>
                                        <p:cTn id="45" dur="500"/>
                                        <p:tgtEl>
                                          <p:spTgt spid="29"/>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fade">
                                      <p:cBhvr>
                                        <p:cTn id="48" dur="500"/>
                                        <p:tgtEl>
                                          <p:spTgt spid="30"/>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500"/>
                                        <p:tgtEl>
                                          <p:spTgt spid="31"/>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fade">
                                      <p:cBhvr>
                                        <p:cTn id="54" dur="500"/>
                                        <p:tgtEl>
                                          <p:spTgt spid="32"/>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500"/>
                                        <p:tgtEl>
                                          <p:spTgt spid="33"/>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34"/>
                                        </p:tgtEl>
                                        <p:attrNameLst>
                                          <p:attrName>style.visibility</p:attrName>
                                        </p:attrNameLst>
                                      </p:cBhvr>
                                      <p:to>
                                        <p:strVal val="visible"/>
                                      </p:to>
                                    </p:set>
                                    <p:animEffect transition="in" filter="fade">
                                      <p:cBhvr>
                                        <p:cTn id="60" dur="500"/>
                                        <p:tgtEl>
                                          <p:spTgt spid="34"/>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fade">
                                      <p:cBhvr>
                                        <p:cTn id="63" dur="500"/>
                                        <p:tgtEl>
                                          <p:spTgt spid="35"/>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36"/>
                                        </p:tgtEl>
                                        <p:attrNameLst>
                                          <p:attrName>style.visibility</p:attrName>
                                        </p:attrNameLst>
                                      </p:cBhvr>
                                      <p:to>
                                        <p:strVal val="visible"/>
                                      </p:to>
                                    </p:set>
                                    <p:animEffect transition="in" filter="fade">
                                      <p:cBhvr>
                                        <p:cTn id="66" dur="500"/>
                                        <p:tgtEl>
                                          <p:spTgt spid="36"/>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37"/>
                                        </p:tgtEl>
                                        <p:attrNameLst>
                                          <p:attrName>style.visibility</p:attrName>
                                        </p:attrNameLst>
                                      </p:cBhvr>
                                      <p:to>
                                        <p:strVal val="visible"/>
                                      </p:to>
                                    </p:set>
                                    <p:animEffect transition="in" filter="fade">
                                      <p:cBhvr>
                                        <p:cTn id="69" dur="500"/>
                                        <p:tgtEl>
                                          <p:spTgt spid="37"/>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500"/>
                                        <p:tgtEl>
                                          <p:spTgt spid="38"/>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39"/>
                                        </p:tgtEl>
                                        <p:attrNameLst>
                                          <p:attrName>style.visibility</p:attrName>
                                        </p:attrNameLst>
                                      </p:cBhvr>
                                      <p:to>
                                        <p:strVal val="visible"/>
                                      </p:to>
                                    </p:set>
                                    <p:animEffect transition="in" filter="fade">
                                      <p:cBhvr>
                                        <p:cTn id="75" dur="500"/>
                                        <p:tgtEl>
                                          <p:spTgt spid="39"/>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Effect transition="in" filter="fade">
                                      <p:cBhvr>
                                        <p:cTn id="78" dur="500"/>
                                        <p:tgtEl>
                                          <p:spTgt spid="40"/>
                                        </p:tgtEl>
                                      </p:cBhvr>
                                    </p:animEffect>
                                  </p:childTnLst>
                                </p:cTn>
                              </p:par>
                            </p:childTnLst>
                          </p:cTn>
                        </p:par>
                        <p:par>
                          <p:cTn id="79" fill="hold">
                            <p:stCondLst>
                              <p:cond delay="1500"/>
                            </p:stCondLst>
                            <p:childTnLst>
                              <p:par>
                                <p:cTn id="80" presetID="12" presetClass="entr" presetSubtype="8"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 calcmode="lin" valueType="num">
                                      <p:cBhvr additive="base">
                                        <p:cTn id="82" dur="500"/>
                                        <p:tgtEl>
                                          <p:spTgt spid="43"/>
                                        </p:tgtEl>
                                        <p:attrNameLst>
                                          <p:attrName>ppt_x</p:attrName>
                                        </p:attrNameLst>
                                      </p:cBhvr>
                                      <p:tavLst>
                                        <p:tav tm="0">
                                          <p:val>
                                            <p:strVal val="#ppt_x-#ppt_w*1.125000"/>
                                          </p:val>
                                        </p:tav>
                                        <p:tav tm="100000">
                                          <p:val>
                                            <p:strVal val="#ppt_x"/>
                                          </p:val>
                                        </p:tav>
                                      </p:tavLst>
                                    </p:anim>
                                    <p:animEffect transition="in" filter="wipe(right)">
                                      <p:cBhvr>
                                        <p:cTn id="83" dur="500"/>
                                        <p:tgtEl>
                                          <p:spTgt spid="43"/>
                                        </p:tgtEl>
                                      </p:cBhvr>
                                    </p:animEffect>
                                  </p:childTnLst>
                                </p:cTn>
                              </p:par>
                            </p:childTnLst>
                          </p:cTn>
                        </p:par>
                        <p:par>
                          <p:cTn id="84" fill="hold">
                            <p:stCondLst>
                              <p:cond delay="2000"/>
                            </p:stCondLst>
                            <p:childTnLst>
                              <p:par>
                                <p:cTn id="85" presetID="12" presetClass="entr" presetSubtype="8" fill="hold" grpId="0" nodeType="afterEffect">
                                  <p:stCondLst>
                                    <p:cond delay="0"/>
                                  </p:stCondLst>
                                  <p:childTnLst>
                                    <p:set>
                                      <p:cBhvr>
                                        <p:cTn id="86" dur="1" fill="hold">
                                          <p:stCondLst>
                                            <p:cond delay="0"/>
                                          </p:stCondLst>
                                        </p:cTn>
                                        <p:tgtEl>
                                          <p:spTgt spid="44"/>
                                        </p:tgtEl>
                                        <p:attrNameLst>
                                          <p:attrName>style.visibility</p:attrName>
                                        </p:attrNameLst>
                                      </p:cBhvr>
                                      <p:to>
                                        <p:strVal val="visible"/>
                                      </p:to>
                                    </p:set>
                                    <p:anim calcmode="lin" valueType="num">
                                      <p:cBhvr additive="base">
                                        <p:cTn id="87" dur="500"/>
                                        <p:tgtEl>
                                          <p:spTgt spid="44"/>
                                        </p:tgtEl>
                                        <p:attrNameLst>
                                          <p:attrName>ppt_x</p:attrName>
                                        </p:attrNameLst>
                                      </p:cBhvr>
                                      <p:tavLst>
                                        <p:tav tm="0">
                                          <p:val>
                                            <p:strVal val="#ppt_x-#ppt_w*1.125000"/>
                                          </p:val>
                                        </p:tav>
                                        <p:tav tm="100000">
                                          <p:val>
                                            <p:strVal val="#ppt_x"/>
                                          </p:val>
                                        </p:tav>
                                      </p:tavLst>
                                    </p:anim>
                                    <p:animEffect transition="in" filter="wipe(right)">
                                      <p:cBhvr>
                                        <p:cTn id="88" dur="500"/>
                                        <p:tgtEl>
                                          <p:spTgt spid="44"/>
                                        </p:tgtEl>
                                      </p:cBhvr>
                                    </p:animEffect>
                                  </p:childTnLst>
                                </p:cTn>
                              </p:par>
                            </p:childTnLst>
                          </p:cTn>
                        </p:par>
                        <p:par>
                          <p:cTn id="89" fill="hold">
                            <p:stCondLst>
                              <p:cond delay="2500"/>
                            </p:stCondLst>
                            <p:childTnLst>
                              <p:par>
                                <p:cTn id="90" presetID="12" presetClass="entr" presetSubtype="8" fill="hold" grpId="0" nodeType="afterEffect">
                                  <p:stCondLst>
                                    <p:cond delay="0"/>
                                  </p:stCondLst>
                                  <p:childTnLst>
                                    <p:set>
                                      <p:cBhvr>
                                        <p:cTn id="91" dur="1" fill="hold">
                                          <p:stCondLst>
                                            <p:cond delay="0"/>
                                          </p:stCondLst>
                                        </p:cTn>
                                        <p:tgtEl>
                                          <p:spTgt spid="45"/>
                                        </p:tgtEl>
                                        <p:attrNameLst>
                                          <p:attrName>style.visibility</p:attrName>
                                        </p:attrNameLst>
                                      </p:cBhvr>
                                      <p:to>
                                        <p:strVal val="visible"/>
                                      </p:to>
                                    </p:set>
                                    <p:anim calcmode="lin" valueType="num">
                                      <p:cBhvr additive="base">
                                        <p:cTn id="92" dur="500"/>
                                        <p:tgtEl>
                                          <p:spTgt spid="45"/>
                                        </p:tgtEl>
                                        <p:attrNameLst>
                                          <p:attrName>ppt_x</p:attrName>
                                        </p:attrNameLst>
                                      </p:cBhvr>
                                      <p:tavLst>
                                        <p:tav tm="0">
                                          <p:val>
                                            <p:strVal val="#ppt_x-#ppt_w*1.125000"/>
                                          </p:val>
                                        </p:tav>
                                        <p:tav tm="100000">
                                          <p:val>
                                            <p:strVal val="#ppt_x"/>
                                          </p:val>
                                        </p:tav>
                                      </p:tavLst>
                                    </p:anim>
                                    <p:animEffect transition="in" filter="wipe(right)">
                                      <p:cBhvr>
                                        <p:cTn id="93" dur="500"/>
                                        <p:tgtEl>
                                          <p:spTgt spid="45"/>
                                        </p:tgtEl>
                                      </p:cBhvr>
                                    </p:animEffect>
                                  </p:childTnLst>
                                </p:cTn>
                              </p:par>
                            </p:childTnLst>
                          </p:cTn>
                        </p:par>
                        <p:par>
                          <p:cTn id="94" fill="hold">
                            <p:stCondLst>
                              <p:cond delay="3000"/>
                            </p:stCondLst>
                            <p:childTnLst>
                              <p:par>
                                <p:cTn id="95" presetID="12" presetClass="entr" presetSubtype="8" fill="hold" grpId="0" nodeType="afterEffect">
                                  <p:stCondLst>
                                    <p:cond delay="0"/>
                                  </p:stCondLst>
                                  <p:childTnLst>
                                    <p:set>
                                      <p:cBhvr>
                                        <p:cTn id="96" dur="1" fill="hold">
                                          <p:stCondLst>
                                            <p:cond delay="0"/>
                                          </p:stCondLst>
                                        </p:cTn>
                                        <p:tgtEl>
                                          <p:spTgt spid="46"/>
                                        </p:tgtEl>
                                        <p:attrNameLst>
                                          <p:attrName>style.visibility</p:attrName>
                                        </p:attrNameLst>
                                      </p:cBhvr>
                                      <p:to>
                                        <p:strVal val="visible"/>
                                      </p:to>
                                    </p:set>
                                    <p:anim calcmode="lin" valueType="num">
                                      <p:cBhvr additive="base">
                                        <p:cTn id="97" dur="500"/>
                                        <p:tgtEl>
                                          <p:spTgt spid="46"/>
                                        </p:tgtEl>
                                        <p:attrNameLst>
                                          <p:attrName>ppt_x</p:attrName>
                                        </p:attrNameLst>
                                      </p:cBhvr>
                                      <p:tavLst>
                                        <p:tav tm="0">
                                          <p:val>
                                            <p:strVal val="#ppt_x-#ppt_w*1.125000"/>
                                          </p:val>
                                        </p:tav>
                                        <p:tav tm="100000">
                                          <p:val>
                                            <p:strVal val="#ppt_x"/>
                                          </p:val>
                                        </p:tav>
                                      </p:tavLst>
                                    </p:anim>
                                    <p:animEffect transition="in" filter="wipe(right)">
                                      <p:cBhvr>
                                        <p:cTn id="98" dur="500"/>
                                        <p:tgtEl>
                                          <p:spTgt spid="46"/>
                                        </p:tgtEl>
                                      </p:cBhvr>
                                    </p:animEffect>
                                  </p:childTnLst>
                                </p:cTn>
                              </p:par>
                            </p:childTnLst>
                          </p:cTn>
                        </p:par>
                        <p:par>
                          <p:cTn id="99" fill="hold">
                            <p:stCondLst>
                              <p:cond delay="3500"/>
                            </p:stCondLst>
                            <p:childTnLst>
                              <p:par>
                                <p:cTn id="100" presetID="22" presetClass="entr" presetSubtype="1" fill="hold" nodeType="afterEffect">
                                  <p:stCondLst>
                                    <p:cond delay="0"/>
                                  </p:stCondLst>
                                  <p:childTnLst>
                                    <p:set>
                                      <p:cBhvr>
                                        <p:cTn id="101" dur="1" fill="hold">
                                          <p:stCondLst>
                                            <p:cond delay="0"/>
                                          </p:stCondLst>
                                        </p:cTn>
                                        <p:tgtEl>
                                          <p:spTgt spid="47"/>
                                        </p:tgtEl>
                                        <p:attrNameLst>
                                          <p:attrName>style.visibility</p:attrName>
                                        </p:attrNameLst>
                                      </p:cBhvr>
                                      <p:to>
                                        <p:strVal val="visible"/>
                                      </p:to>
                                    </p:set>
                                    <p:animEffect transition="in" filter="wipe(up)">
                                      <p:cBhvr>
                                        <p:cTn id="102" dur="500"/>
                                        <p:tgtEl>
                                          <p:spTgt spid="47"/>
                                        </p:tgtEl>
                                      </p:cBhvr>
                                    </p:animEffect>
                                  </p:childTnLst>
                                </p:cTn>
                              </p:par>
                            </p:childTnLst>
                          </p:cTn>
                        </p:par>
                        <p:par>
                          <p:cTn id="103" fill="hold">
                            <p:stCondLst>
                              <p:cond delay="4000"/>
                            </p:stCondLst>
                            <p:childTnLst>
                              <p:par>
                                <p:cTn id="104" presetID="2" presetClass="entr" presetSubtype="2"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additive="base">
                                        <p:cTn id="106" dur="250" fill="hold"/>
                                        <p:tgtEl>
                                          <p:spTgt spid="49"/>
                                        </p:tgtEl>
                                        <p:attrNameLst>
                                          <p:attrName>ppt_x</p:attrName>
                                        </p:attrNameLst>
                                      </p:cBhvr>
                                      <p:tavLst>
                                        <p:tav tm="0">
                                          <p:val>
                                            <p:strVal val="1+#ppt_w/2"/>
                                          </p:val>
                                        </p:tav>
                                        <p:tav tm="100000">
                                          <p:val>
                                            <p:strVal val="#ppt_x"/>
                                          </p:val>
                                        </p:tav>
                                      </p:tavLst>
                                    </p:anim>
                                    <p:anim calcmode="lin" valueType="num">
                                      <p:cBhvr additive="base">
                                        <p:cTn id="107" dur="250" fill="hold"/>
                                        <p:tgtEl>
                                          <p:spTgt spid="49"/>
                                        </p:tgtEl>
                                        <p:attrNameLst>
                                          <p:attrName>ppt_y</p:attrName>
                                        </p:attrNameLst>
                                      </p:cBhvr>
                                      <p:tavLst>
                                        <p:tav tm="0">
                                          <p:val>
                                            <p:strVal val="#ppt_y"/>
                                          </p:val>
                                        </p:tav>
                                        <p:tav tm="100000">
                                          <p:val>
                                            <p:strVal val="#ppt_y"/>
                                          </p:val>
                                        </p:tav>
                                      </p:tavLst>
                                    </p:anim>
                                  </p:childTnLst>
                                </p:cTn>
                              </p:par>
                            </p:childTnLst>
                          </p:cTn>
                        </p:par>
                        <p:par>
                          <p:cTn id="108" fill="hold">
                            <p:stCondLst>
                              <p:cond delay="4500"/>
                            </p:stCondLst>
                            <p:childTnLst>
                              <p:par>
                                <p:cTn id="109" presetID="22" presetClass="entr" presetSubtype="1" fill="hold" grpId="0" nodeType="afterEffect">
                                  <p:stCondLst>
                                    <p:cond delay="0"/>
                                  </p:stCondLst>
                                  <p:childTnLst>
                                    <p:set>
                                      <p:cBhvr>
                                        <p:cTn id="110" dur="1" fill="hold">
                                          <p:stCondLst>
                                            <p:cond delay="0"/>
                                          </p:stCondLst>
                                        </p:cTn>
                                        <p:tgtEl>
                                          <p:spTgt spid="48"/>
                                        </p:tgtEl>
                                        <p:attrNameLst>
                                          <p:attrName>style.visibility</p:attrName>
                                        </p:attrNameLst>
                                      </p:cBhvr>
                                      <p:to>
                                        <p:strVal val="visible"/>
                                      </p:to>
                                    </p:set>
                                    <p:animEffect transition="in" filter="wipe(up)">
                                      <p:cBhvr>
                                        <p:cTn id="111" dur="500"/>
                                        <p:tgtEl>
                                          <p:spTgt spid="48"/>
                                        </p:tgtEl>
                                      </p:cBhvr>
                                    </p:animEffect>
                                  </p:childTnLst>
                                </p:cTn>
                              </p:par>
                            </p:childTnLst>
                          </p:cTn>
                        </p:par>
                        <p:par>
                          <p:cTn id="112" fill="hold">
                            <p:stCondLst>
                              <p:cond delay="5000"/>
                            </p:stCondLst>
                            <p:childTnLst>
                              <p:par>
                                <p:cTn id="113" presetID="2" presetClass="entr" presetSubtype="2" fill="hold" grpId="0" nodeType="afterEffect">
                                  <p:stCondLst>
                                    <p:cond delay="0"/>
                                  </p:stCondLst>
                                  <p:childTnLst>
                                    <p:set>
                                      <p:cBhvr>
                                        <p:cTn id="114" dur="1" fill="hold">
                                          <p:stCondLst>
                                            <p:cond delay="0"/>
                                          </p:stCondLst>
                                        </p:cTn>
                                        <p:tgtEl>
                                          <p:spTgt spid="51"/>
                                        </p:tgtEl>
                                        <p:attrNameLst>
                                          <p:attrName>style.visibility</p:attrName>
                                        </p:attrNameLst>
                                      </p:cBhvr>
                                      <p:to>
                                        <p:strVal val="visible"/>
                                      </p:to>
                                    </p:set>
                                    <p:anim calcmode="lin" valueType="num">
                                      <p:cBhvr additive="base">
                                        <p:cTn id="115" dur="250" fill="hold"/>
                                        <p:tgtEl>
                                          <p:spTgt spid="51"/>
                                        </p:tgtEl>
                                        <p:attrNameLst>
                                          <p:attrName>ppt_x</p:attrName>
                                        </p:attrNameLst>
                                      </p:cBhvr>
                                      <p:tavLst>
                                        <p:tav tm="0">
                                          <p:val>
                                            <p:strVal val="1+#ppt_w/2"/>
                                          </p:val>
                                        </p:tav>
                                        <p:tav tm="100000">
                                          <p:val>
                                            <p:strVal val="#ppt_x"/>
                                          </p:val>
                                        </p:tav>
                                      </p:tavLst>
                                    </p:anim>
                                    <p:anim calcmode="lin" valueType="num">
                                      <p:cBhvr additive="base">
                                        <p:cTn id="116" dur="250" fill="hold"/>
                                        <p:tgtEl>
                                          <p:spTgt spid="51"/>
                                        </p:tgtEl>
                                        <p:attrNameLst>
                                          <p:attrName>ppt_y</p:attrName>
                                        </p:attrNameLst>
                                      </p:cBhvr>
                                      <p:tavLst>
                                        <p:tav tm="0">
                                          <p:val>
                                            <p:strVal val="#ppt_y"/>
                                          </p:val>
                                        </p:tav>
                                        <p:tav tm="100000">
                                          <p:val>
                                            <p:strVal val="#ppt_y"/>
                                          </p:val>
                                        </p:tav>
                                      </p:tavLst>
                                    </p:anim>
                                  </p:childTnLst>
                                </p:cTn>
                              </p:par>
                            </p:childTnLst>
                          </p:cTn>
                        </p:par>
                        <p:par>
                          <p:cTn id="117" fill="hold">
                            <p:stCondLst>
                              <p:cond delay="5500"/>
                            </p:stCondLst>
                            <p:childTnLst>
                              <p:par>
                                <p:cTn id="118" presetID="22" presetClass="entr" presetSubtype="1" fill="hold" grpId="0" nodeType="afterEffect">
                                  <p:stCondLst>
                                    <p:cond delay="0"/>
                                  </p:stCondLst>
                                  <p:childTnLst>
                                    <p:set>
                                      <p:cBhvr>
                                        <p:cTn id="119" dur="1" fill="hold">
                                          <p:stCondLst>
                                            <p:cond delay="0"/>
                                          </p:stCondLst>
                                        </p:cTn>
                                        <p:tgtEl>
                                          <p:spTgt spid="50"/>
                                        </p:tgtEl>
                                        <p:attrNameLst>
                                          <p:attrName>style.visibility</p:attrName>
                                        </p:attrNameLst>
                                      </p:cBhvr>
                                      <p:to>
                                        <p:strVal val="visible"/>
                                      </p:to>
                                    </p:set>
                                    <p:animEffect transition="in" filter="wipe(up)">
                                      <p:cBhvr>
                                        <p:cTn id="120" dur="500"/>
                                        <p:tgtEl>
                                          <p:spTgt spid="50"/>
                                        </p:tgtEl>
                                      </p:cBhvr>
                                    </p:animEffect>
                                  </p:childTnLst>
                                </p:cTn>
                              </p:par>
                            </p:childTnLst>
                          </p:cTn>
                        </p:par>
                        <p:par>
                          <p:cTn id="121" fill="hold">
                            <p:stCondLst>
                              <p:cond delay="6000"/>
                            </p:stCondLst>
                            <p:childTnLst>
                              <p:par>
                                <p:cTn id="122" presetID="2" presetClass="entr" presetSubtype="2" fill="hold" grpId="0" nodeType="afterEffect">
                                  <p:stCondLst>
                                    <p:cond delay="0"/>
                                  </p:stCondLst>
                                  <p:childTnLst>
                                    <p:set>
                                      <p:cBhvr>
                                        <p:cTn id="123" dur="1" fill="hold">
                                          <p:stCondLst>
                                            <p:cond delay="0"/>
                                          </p:stCondLst>
                                        </p:cTn>
                                        <p:tgtEl>
                                          <p:spTgt spid="55"/>
                                        </p:tgtEl>
                                        <p:attrNameLst>
                                          <p:attrName>style.visibility</p:attrName>
                                        </p:attrNameLst>
                                      </p:cBhvr>
                                      <p:to>
                                        <p:strVal val="visible"/>
                                      </p:to>
                                    </p:set>
                                    <p:anim calcmode="lin" valueType="num">
                                      <p:cBhvr additive="base">
                                        <p:cTn id="124" dur="250" fill="hold"/>
                                        <p:tgtEl>
                                          <p:spTgt spid="55"/>
                                        </p:tgtEl>
                                        <p:attrNameLst>
                                          <p:attrName>ppt_x</p:attrName>
                                        </p:attrNameLst>
                                      </p:cBhvr>
                                      <p:tavLst>
                                        <p:tav tm="0">
                                          <p:val>
                                            <p:strVal val="1+#ppt_w/2"/>
                                          </p:val>
                                        </p:tav>
                                        <p:tav tm="100000">
                                          <p:val>
                                            <p:strVal val="#ppt_x"/>
                                          </p:val>
                                        </p:tav>
                                      </p:tavLst>
                                    </p:anim>
                                    <p:anim calcmode="lin" valueType="num">
                                      <p:cBhvr additive="base">
                                        <p:cTn id="125" dur="250" fill="hold"/>
                                        <p:tgtEl>
                                          <p:spTgt spid="55"/>
                                        </p:tgtEl>
                                        <p:attrNameLst>
                                          <p:attrName>ppt_y</p:attrName>
                                        </p:attrNameLst>
                                      </p:cBhvr>
                                      <p:tavLst>
                                        <p:tav tm="0">
                                          <p:val>
                                            <p:strVal val="#ppt_y"/>
                                          </p:val>
                                        </p:tav>
                                        <p:tav tm="100000">
                                          <p:val>
                                            <p:strVal val="#ppt_y"/>
                                          </p:val>
                                        </p:tav>
                                      </p:tavLst>
                                    </p:anim>
                                  </p:childTnLst>
                                </p:cTn>
                              </p:par>
                            </p:childTnLst>
                          </p:cTn>
                        </p:par>
                        <p:par>
                          <p:cTn id="126" fill="hold">
                            <p:stCondLst>
                              <p:cond delay="6500"/>
                            </p:stCondLst>
                            <p:childTnLst>
                              <p:par>
                                <p:cTn id="127" presetID="22" presetClass="entr" presetSubtype="1"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Effect transition="in" filter="wipe(up)">
                                      <p:cBhvr>
                                        <p:cTn id="129" dur="500"/>
                                        <p:tgtEl>
                                          <p:spTgt spid="54"/>
                                        </p:tgtEl>
                                      </p:cBhvr>
                                    </p:animEffect>
                                  </p:childTnLst>
                                </p:cTn>
                              </p:par>
                            </p:childTnLst>
                          </p:cTn>
                        </p:par>
                        <p:par>
                          <p:cTn id="130" fill="hold">
                            <p:stCondLst>
                              <p:cond delay="7000"/>
                            </p:stCondLst>
                            <p:childTnLst>
                              <p:par>
                                <p:cTn id="131" presetID="2" presetClass="entr" presetSubtype="2"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 calcmode="lin" valueType="num">
                                      <p:cBhvr additive="base">
                                        <p:cTn id="133" dur="250" fill="hold"/>
                                        <p:tgtEl>
                                          <p:spTgt spid="59"/>
                                        </p:tgtEl>
                                        <p:attrNameLst>
                                          <p:attrName>ppt_x</p:attrName>
                                        </p:attrNameLst>
                                      </p:cBhvr>
                                      <p:tavLst>
                                        <p:tav tm="0">
                                          <p:val>
                                            <p:strVal val="1+#ppt_w/2"/>
                                          </p:val>
                                        </p:tav>
                                        <p:tav tm="100000">
                                          <p:val>
                                            <p:strVal val="#ppt_x"/>
                                          </p:val>
                                        </p:tav>
                                      </p:tavLst>
                                    </p:anim>
                                    <p:anim calcmode="lin" valueType="num">
                                      <p:cBhvr additive="base">
                                        <p:cTn id="134" dur="250" fill="hold"/>
                                        <p:tgtEl>
                                          <p:spTgt spid="59"/>
                                        </p:tgtEl>
                                        <p:attrNameLst>
                                          <p:attrName>ppt_y</p:attrName>
                                        </p:attrNameLst>
                                      </p:cBhvr>
                                      <p:tavLst>
                                        <p:tav tm="0">
                                          <p:val>
                                            <p:strVal val="#ppt_y"/>
                                          </p:val>
                                        </p:tav>
                                        <p:tav tm="100000">
                                          <p:val>
                                            <p:strVal val="#ppt_y"/>
                                          </p:val>
                                        </p:tav>
                                      </p:tavLst>
                                    </p:anim>
                                  </p:childTnLst>
                                </p:cTn>
                              </p:par>
                            </p:childTnLst>
                          </p:cTn>
                        </p:par>
                        <p:par>
                          <p:cTn id="135" fill="hold">
                            <p:stCondLst>
                              <p:cond delay="7500"/>
                            </p:stCondLst>
                            <p:childTnLst>
                              <p:par>
                                <p:cTn id="136" presetID="22" presetClass="entr" presetSubtype="1" fill="hold" grpId="0" nodeType="afterEffect">
                                  <p:stCondLst>
                                    <p:cond delay="0"/>
                                  </p:stCondLst>
                                  <p:childTnLst>
                                    <p:set>
                                      <p:cBhvr>
                                        <p:cTn id="137" dur="1" fill="hold">
                                          <p:stCondLst>
                                            <p:cond delay="0"/>
                                          </p:stCondLst>
                                        </p:cTn>
                                        <p:tgtEl>
                                          <p:spTgt spid="58"/>
                                        </p:tgtEl>
                                        <p:attrNameLst>
                                          <p:attrName>style.visibility</p:attrName>
                                        </p:attrNameLst>
                                      </p:cBhvr>
                                      <p:to>
                                        <p:strVal val="visible"/>
                                      </p:to>
                                    </p:set>
                                    <p:animEffect transition="in" filter="wipe(up)">
                                      <p:cBhvr>
                                        <p:cTn id="138"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animBg="1"/>
      <p:bldP spid="33" grpId="0" animBg="1"/>
      <p:bldP spid="34" grpId="0"/>
      <p:bldP spid="35" grpId="0" animBg="1"/>
      <p:bldP spid="36" grpId="0" animBg="1"/>
      <p:bldP spid="37" grpId="0"/>
      <p:bldP spid="38" grpId="0" animBg="1"/>
      <p:bldP spid="39" grpId="0" animBg="1"/>
      <p:bldP spid="40" grpId="0"/>
      <p:bldP spid="41" grpId="0" animBg="1"/>
      <p:bldP spid="42" grpId="0"/>
      <p:bldP spid="43" grpId="0"/>
      <p:bldP spid="44" grpId="0"/>
      <p:bldP spid="45" grpId="0"/>
      <p:bldP spid="46" grpId="0"/>
      <p:bldP spid="48" grpId="0"/>
      <p:bldP spid="49" grpId="0"/>
      <p:bldP spid="50" grpId="0"/>
      <p:bldP spid="51" grpId="0"/>
      <p:bldP spid="54" grpId="0"/>
      <p:bldP spid="55" grpId="0"/>
      <p:bldP spid="58" grpId="0"/>
      <p:bldP spid="5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第二部分  完成中的四个提升</a:t>
            </a:r>
          </a:p>
        </p:txBody>
      </p:sp>
      <p:grpSp>
        <p:nvGrpSpPr>
          <p:cNvPr id="6" name="组合 5"/>
          <p:cNvGrpSpPr/>
          <p:nvPr/>
        </p:nvGrpSpPr>
        <p:grpSpPr>
          <a:xfrm>
            <a:off x="6518260" y="1252165"/>
            <a:ext cx="1023937" cy="2614612"/>
            <a:chOff x="6518260" y="1252165"/>
            <a:chExt cx="1023937" cy="2614612"/>
          </a:xfrm>
          <a:solidFill>
            <a:srgbClr val="4F81BD"/>
          </a:solidFill>
        </p:grpSpPr>
        <p:sp>
          <p:nvSpPr>
            <p:cNvPr id="150" name="Freeform 5"/>
            <p:cNvSpPr>
              <a:spLocks noChangeArrowheads="1"/>
            </p:cNvSpPr>
            <p:nvPr/>
          </p:nvSpPr>
          <p:spPr bwMode="auto">
            <a:xfrm>
              <a:off x="6518260" y="1703015"/>
              <a:ext cx="1023937" cy="2163762"/>
            </a:xfrm>
            <a:custGeom>
              <a:avLst/>
              <a:gdLst>
                <a:gd name="T0" fmla="*/ 207 w 273"/>
                <a:gd name="T1" fmla="*/ 0 h 577"/>
                <a:gd name="T2" fmla="*/ 70 w 273"/>
                <a:gd name="T3" fmla="*/ 0 h 577"/>
                <a:gd name="T4" fmla="*/ 0 w 273"/>
                <a:gd name="T5" fmla="*/ 56 h 577"/>
                <a:gd name="T6" fmla="*/ 0 w 273"/>
                <a:gd name="T7" fmla="*/ 58 h 577"/>
                <a:gd name="T8" fmla="*/ 0 w 273"/>
                <a:gd name="T9" fmla="*/ 67 h 577"/>
                <a:gd name="T10" fmla="*/ 0 w 273"/>
                <a:gd name="T11" fmla="*/ 259 h 577"/>
                <a:gd name="T12" fmla="*/ 23 w 273"/>
                <a:gd name="T13" fmla="*/ 282 h 577"/>
                <a:gd name="T14" fmla="*/ 45 w 273"/>
                <a:gd name="T15" fmla="*/ 259 h 577"/>
                <a:gd name="T16" fmla="*/ 45 w 273"/>
                <a:gd name="T17" fmla="*/ 93 h 577"/>
                <a:gd name="T18" fmla="*/ 65 w 273"/>
                <a:gd name="T19" fmla="*/ 93 h 577"/>
                <a:gd name="T20" fmla="*/ 65 w 273"/>
                <a:gd name="T21" fmla="*/ 252 h 577"/>
                <a:gd name="T22" fmla="*/ 65 w 273"/>
                <a:gd name="T23" fmla="*/ 259 h 577"/>
                <a:gd name="T24" fmla="*/ 65 w 273"/>
                <a:gd name="T25" fmla="*/ 543 h 577"/>
                <a:gd name="T26" fmla="*/ 97 w 273"/>
                <a:gd name="T27" fmla="*/ 577 h 577"/>
                <a:gd name="T28" fmla="*/ 128 w 273"/>
                <a:gd name="T29" fmla="*/ 543 h 577"/>
                <a:gd name="T30" fmla="*/ 128 w 273"/>
                <a:gd name="T31" fmla="*/ 292 h 577"/>
                <a:gd name="T32" fmla="*/ 144 w 273"/>
                <a:gd name="T33" fmla="*/ 292 h 577"/>
                <a:gd name="T34" fmla="*/ 144 w 273"/>
                <a:gd name="T35" fmla="*/ 543 h 577"/>
                <a:gd name="T36" fmla="*/ 176 w 273"/>
                <a:gd name="T37" fmla="*/ 577 h 577"/>
                <a:gd name="T38" fmla="*/ 207 w 273"/>
                <a:gd name="T39" fmla="*/ 543 h 577"/>
                <a:gd name="T40" fmla="*/ 207 w 273"/>
                <a:gd name="T41" fmla="*/ 252 h 577"/>
                <a:gd name="T42" fmla="*/ 207 w 273"/>
                <a:gd name="T43" fmla="*/ 250 h 577"/>
                <a:gd name="T44" fmla="*/ 207 w 273"/>
                <a:gd name="T45" fmla="*/ 93 h 577"/>
                <a:gd name="T46" fmla="*/ 225 w 273"/>
                <a:gd name="T47" fmla="*/ 93 h 577"/>
                <a:gd name="T48" fmla="*/ 225 w 273"/>
                <a:gd name="T49" fmla="*/ 259 h 577"/>
                <a:gd name="T50" fmla="*/ 249 w 273"/>
                <a:gd name="T51" fmla="*/ 282 h 577"/>
                <a:gd name="T52" fmla="*/ 273 w 273"/>
                <a:gd name="T53" fmla="*/ 259 h 577"/>
                <a:gd name="T54" fmla="*/ 273 w 273"/>
                <a:gd name="T55" fmla="*/ 67 h 577"/>
                <a:gd name="T56" fmla="*/ 273 w 273"/>
                <a:gd name="T57" fmla="*/ 58 h 577"/>
                <a:gd name="T58" fmla="*/ 273 w 273"/>
                <a:gd name="T59" fmla="*/ 54 h 577"/>
                <a:gd name="T60" fmla="*/ 207 w 273"/>
                <a:gd name="T61" fmla="*/ 0 h 57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73"/>
                <a:gd name="T94" fmla="*/ 0 h 577"/>
                <a:gd name="T95" fmla="*/ 273 w 273"/>
                <a:gd name="T96" fmla="*/ 577 h 57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73" h="577">
                  <a:moveTo>
                    <a:pt x="207" y="0"/>
                  </a:moveTo>
                  <a:cubicBezTo>
                    <a:pt x="70" y="0"/>
                    <a:pt x="70" y="0"/>
                    <a:pt x="70" y="0"/>
                  </a:cubicBezTo>
                  <a:cubicBezTo>
                    <a:pt x="19" y="1"/>
                    <a:pt x="0" y="42"/>
                    <a:pt x="0" y="56"/>
                  </a:cubicBezTo>
                  <a:cubicBezTo>
                    <a:pt x="0" y="58"/>
                    <a:pt x="0" y="58"/>
                    <a:pt x="0" y="58"/>
                  </a:cubicBezTo>
                  <a:cubicBezTo>
                    <a:pt x="0" y="67"/>
                    <a:pt x="0" y="67"/>
                    <a:pt x="0" y="67"/>
                  </a:cubicBezTo>
                  <a:cubicBezTo>
                    <a:pt x="0" y="259"/>
                    <a:pt x="0" y="259"/>
                    <a:pt x="0" y="259"/>
                  </a:cubicBezTo>
                  <a:cubicBezTo>
                    <a:pt x="0" y="272"/>
                    <a:pt x="10" y="282"/>
                    <a:pt x="23" y="282"/>
                  </a:cubicBezTo>
                  <a:cubicBezTo>
                    <a:pt x="35" y="282"/>
                    <a:pt x="45" y="272"/>
                    <a:pt x="45" y="259"/>
                  </a:cubicBezTo>
                  <a:cubicBezTo>
                    <a:pt x="45" y="93"/>
                    <a:pt x="45" y="93"/>
                    <a:pt x="45" y="93"/>
                  </a:cubicBezTo>
                  <a:cubicBezTo>
                    <a:pt x="65" y="93"/>
                    <a:pt x="65" y="93"/>
                    <a:pt x="65" y="93"/>
                  </a:cubicBezTo>
                  <a:cubicBezTo>
                    <a:pt x="65" y="252"/>
                    <a:pt x="65" y="252"/>
                    <a:pt x="65" y="252"/>
                  </a:cubicBezTo>
                  <a:cubicBezTo>
                    <a:pt x="65" y="255"/>
                    <a:pt x="65" y="257"/>
                    <a:pt x="65" y="259"/>
                  </a:cubicBezTo>
                  <a:cubicBezTo>
                    <a:pt x="65" y="543"/>
                    <a:pt x="65" y="543"/>
                    <a:pt x="65" y="543"/>
                  </a:cubicBezTo>
                  <a:cubicBezTo>
                    <a:pt x="65" y="562"/>
                    <a:pt x="79" y="577"/>
                    <a:pt x="97" y="577"/>
                  </a:cubicBezTo>
                  <a:cubicBezTo>
                    <a:pt x="114" y="577"/>
                    <a:pt x="128" y="562"/>
                    <a:pt x="128" y="543"/>
                  </a:cubicBezTo>
                  <a:cubicBezTo>
                    <a:pt x="128" y="292"/>
                    <a:pt x="128" y="292"/>
                    <a:pt x="128" y="292"/>
                  </a:cubicBezTo>
                  <a:cubicBezTo>
                    <a:pt x="144" y="292"/>
                    <a:pt x="144" y="292"/>
                    <a:pt x="144" y="292"/>
                  </a:cubicBezTo>
                  <a:cubicBezTo>
                    <a:pt x="144" y="543"/>
                    <a:pt x="144" y="543"/>
                    <a:pt x="144" y="543"/>
                  </a:cubicBezTo>
                  <a:cubicBezTo>
                    <a:pt x="144" y="562"/>
                    <a:pt x="158" y="577"/>
                    <a:pt x="176" y="577"/>
                  </a:cubicBezTo>
                  <a:cubicBezTo>
                    <a:pt x="193" y="577"/>
                    <a:pt x="207" y="562"/>
                    <a:pt x="207" y="543"/>
                  </a:cubicBezTo>
                  <a:cubicBezTo>
                    <a:pt x="207" y="252"/>
                    <a:pt x="207" y="252"/>
                    <a:pt x="207" y="252"/>
                  </a:cubicBezTo>
                  <a:cubicBezTo>
                    <a:pt x="207" y="250"/>
                    <a:pt x="207" y="250"/>
                    <a:pt x="207" y="250"/>
                  </a:cubicBezTo>
                  <a:cubicBezTo>
                    <a:pt x="207" y="93"/>
                    <a:pt x="207" y="93"/>
                    <a:pt x="207" y="93"/>
                  </a:cubicBezTo>
                  <a:cubicBezTo>
                    <a:pt x="225" y="93"/>
                    <a:pt x="225" y="93"/>
                    <a:pt x="225" y="93"/>
                  </a:cubicBezTo>
                  <a:cubicBezTo>
                    <a:pt x="225" y="259"/>
                    <a:pt x="225" y="259"/>
                    <a:pt x="225" y="259"/>
                  </a:cubicBezTo>
                  <a:cubicBezTo>
                    <a:pt x="225" y="272"/>
                    <a:pt x="235" y="282"/>
                    <a:pt x="249" y="282"/>
                  </a:cubicBezTo>
                  <a:cubicBezTo>
                    <a:pt x="262" y="282"/>
                    <a:pt x="273" y="272"/>
                    <a:pt x="273" y="259"/>
                  </a:cubicBezTo>
                  <a:cubicBezTo>
                    <a:pt x="273" y="67"/>
                    <a:pt x="273" y="67"/>
                    <a:pt x="273" y="67"/>
                  </a:cubicBezTo>
                  <a:cubicBezTo>
                    <a:pt x="273" y="58"/>
                    <a:pt x="273" y="58"/>
                    <a:pt x="273" y="58"/>
                  </a:cubicBezTo>
                  <a:cubicBezTo>
                    <a:pt x="273" y="54"/>
                    <a:pt x="273" y="54"/>
                    <a:pt x="273" y="54"/>
                  </a:cubicBezTo>
                  <a:cubicBezTo>
                    <a:pt x="273" y="36"/>
                    <a:pt x="251" y="0"/>
                    <a:pt x="207" y="0"/>
                  </a:cubicBezTo>
                  <a:close/>
                </a:path>
              </a:pathLst>
            </a:custGeom>
            <a:grp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zh-CN" sz="1600">
                <a:solidFill>
                  <a:srgbClr val="000000"/>
                </a:solidFill>
                <a:sym typeface="宋体" panose="02010600030101010101" pitchFamily="2" charset="-122"/>
              </a:endParaRPr>
            </a:p>
          </p:txBody>
        </p:sp>
        <p:sp>
          <p:nvSpPr>
            <p:cNvPr id="151" name="Oval 6"/>
            <p:cNvSpPr>
              <a:spLocks noChangeArrowheads="1"/>
            </p:cNvSpPr>
            <p:nvPr/>
          </p:nvSpPr>
          <p:spPr bwMode="auto">
            <a:xfrm>
              <a:off x="6826235" y="1252165"/>
              <a:ext cx="407987" cy="412750"/>
            </a:xfrm>
            <a:prstGeom prst="ellipse">
              <a:avLst/>
            </a:prstGeom>
            <a:grp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zh-CN" sz="1600">
                <a:solidFill>
                  <a:srgbClr val="000000"/>
                </a:solidFill>
                <a:sym typeface="宋体" panose="02010600030101010101" pitchFamily="2" charset="-122"/>
              </a:endParaRPr>
            </a:p>
          </p:txBody>
        </p:sp>
      </p:grpSp>
      <p:grpSp>
        <p:nvGrpSpPr>
          <p:cNvPr id="4" name="组合 3"/>
          <p:cNvGrpSpPr/>
          <p:nvPr/>
        </p:nvGrpSpPr>
        <p:grpSpPr>
          <a:xfrm>
            <a:off x="3435335" y="1252165"/>
            <a:ext cx="1023937" cy="2614612"/>
            <a:chOff x="3435335" y="1252165"/>
            <a:chExt cx="1023937" cy="2614612"/>
          </a:xfrm>
        </p:grpSpPr>
        <p:sp>
          <p:nvSpPr>
            <p:cNvPr id="152" name="Freeform 9"/>
            <p:cNvSpPr>
              <a:spLocks noChangeArrowheads="1"/>
            </p:cNvSpPr>
            <p:nvPr/>
          </p:nvSpPr>
          <p:spPr bwMode="auto">
            <a:xfrm>
              <a:off x="3435335" y="2561852"/>
              <a:ext cx="168275" cy="198438"/>
            </a:xfrm>
            <a:custGeom>
              <a:avLst/>
              <a:gdLst>
                <a:gd name="T0" fmla="*/ 0 w 45"/>
                <a:gd name="T1" fmla="*/ 30 h 53"/>
                <a:gd name="T2" fmla="*/ 22 w 45"/>
                <a:gd name="T3" fmla="*/ 53 h 53"/>
                <a:gd name="T4" fmla="*/ 45 w 45"/>
                <a:gd name="T5" fmla="*/ 30 h 53"/>
                <a:gd name="T6" fmla="*/ 45 w 45"/>
                <a:gd name="T7" fmla="*/ 0 h 53"/>
                <a:gd name="T8" fmla="*/ 0 w 45"/>
                <a:gd name="T9" fmla="*/ 0 h 53"/>
                <a:gd name="T10" fmla="*/ 0 w 45"/>
                <a:gd name="T11" fmla="*/ 30 h 53"/>
                <a:gd name="T12" fmla="*/ 0 60000 65536"/>
                <a:gd name="T13" fmla="*/ 0 60000 65536"/>
                <a:gd name="T14" fmla="*/ 0 60000 65536"/>
                <a:gd name="T15" fmla="*/ 0 60000 65536"/>
                <a:gd name="T16" fmla="*/ 0 60000 65536"/>
                <a:gd name="T17" fmla="*/ 0 60000 65536"/>
                <a:gd name="T18" fmla="*/ 0 w 45"/>
                <a:gd name="T19" fmla="*/ 0 h 53"/>
                <a:gd name="T20" fmla="*/ 45 w 45"/>
                <a:gd name="T21" fmla="*/ 53 h 53"/>
              </a:gdLst>
              <a:ahLst/>
              <a:cxnLst>
                <a:cxn ang="T12">
                  <a:pos x="T0" y="T1"/>
                </a:cxn>
                <a:cxn ang="T13">
                  <a:pos x="T2" y="T3"/>
                </a:cxn>
                <a:cxn ang="T14">
                  <a:pos x="T4" y="T5"/>
                </a:cxn>
                <a:cxn ang="T15">
                  <a:pos x="T6" y="T7"/>
                </a:cxn>
                <a:cxn ang="T16">
                  <a:pos x="T8" y="T9"/>
                </a:cxn>
                <a:cxn ang="T17">
                  <a:pos x="T10" y="T11"/>
                </a:cxn>
              </a:cxnLst>
              <a:rect l="T18" t="T19" r="T20" b="T21"/>
              <a:pathLst>
                <a:path w="45" h="53">
                  <a:moveTo>
                    <a:pt x="0" y="30"/>
                  </a:moveTo>
                  <a:cubicBezTo>
                    <a:pt x="0" y="43"/>
                    <a:pt x="10" y="53"/>
                    <a:pt x="22" y="53"/>
                  </a:cubicBezTo>
                  <a:cubicBezTo>
                    <a:pt x="35" y="53"/>
                    <a:pt x="45" y="43"/>
                    <a:pt x="45" y="30"/>
                  </a:cubicBezTo>
                  <a:cubicBezTo>
                    <a:pt x="45" y="0"/>
                    <a:pt x="45" y="0"/>
                    <a:pt x="45" y="0"/>
                  </a:cubicBezTo>
                  <a:cubicBezTo>
                    <a:pt x="0" y="0"/>
                    <a:pt x="0" y="0"/>
                    <a:pt x="0" y="0"/>
                  </a:cubicBezTo>
                  <a:lnTo>
                    <a:pt x="0" y="30"/>
                  </a:lnTo>
                  <a:close/>
                </a:path>
              </a:pathLst>
            </a:custGeom>
            <a:solidFill>
              <a:srgbClr val="D5D2CF"/>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zh-CN">
                <a:solidFill>
                  <a:srgbClr val="000000"/>
                </a:solidFill>
                <a:sym typeface="宋体" panose="02010600030101010101" pitchFamily="2" charset="-122"/>
              </a:endParaRPr>
            </a:p>
          </p:txBody>
        </p:sp>
        <p:sp>
          <p:nvSpPr>
            <p:cNvPr id="153" name="Freeform 10"/>
            <p:cNvSpPr>
              <a:spLocks noChangeArrowheads="1"/>
            </p:cNvSpPr>
            <p:nvPr/>
          </p:nvSpPr>
          <p:spPr bwMode="auto">
            <a:xfrm>
              <a:off x="3675047" y="2561852"/>
              <a:ext cx="536575" cy="1304925"/>
            </a:xfrm>
            <a:custGeom>
              <a:avLst/>
              <a:gdLst>
                <a:gd name="T0" fmla="*/ 0 w 143"/>
                <a:gd name="T1" fmla="*/ 23 h 348"/>
                <a:gd name="T2" fmla="*/ 1 w 143"/>
                <a:gd name="T3" fmla="*/ 30 h 348"/>
                <a:gd name="T4" fmla="*/ 1 w 143"/>
                <a:gd name="T5" fmla="*/ 314 h 348"/>
                <a:gd name="T6" fmla="*/ 33 w 143"/>
                <a:gd name="T7" fmla="*/ 348 h 348"/>
                <a:gd name="T8" fmla="*/ 64 w 143"/>
                <a:gd name="T9" fmla="*/ 314 h 348"/>
                <a:gd name="T10" fmla="*/ 64 w 143"/>
                <a:gd name="T11" fmla="*/ 63 h 348"/>
                <a:gd name="T12" fmla="*/ 80 w 143"/>
                <a:gd name="T13" fmla="*/ 63 h 348"/>
                <a:gd name="T14" fmla="*/ 80 w 143"/>
                <a:gd name="T15" fmla="*/ 314 h 348"/>
                <a:gd name="T16" fmla="*/ 112 w 143"/>
                <a:gd name="T17" fmla="*/ 348 h 348"/>
                <a:gd name="T18" fmla="*/ 143 w 143"/>
                <a:gd name="T19" fmla="*/ 314 h 348"/>
                <a:gd name="T20" fmla="*/ 143 w 143"/>
                <a:gd name="T21" fmla="*/ 23 h 348"/>
                <a:gd name="T22" fmla="*/ 143 w 143"/>
                <a:gd name="T23" fmla="*/ 21 h 348"/>
                <a:gd name="T24" fmla="*/ 143 w 143"/>
                <a:gd name="T25" fmla="*/ 0 h 348"/>
                <a:gd name="T26" fmla="*/ 0 w 143"/>
                <a:gd name="T27" fmla="*/ 0 h 348"/>
                <a:gd name="T28" fmla="*/ 0 w 143"/>
                <a:gd name="T29" fmla="*/ 23 h 34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3"/>
                <a:gd name="T46" fmla="*/ 0 h 348"/>
                <a:gd name="T47" fmla="*/ 143 w 143"/>
                <a:gd name="T48" fmla="*/ 348 h 34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3" h="348">
                  <a:moveTo>
                    <a:pt x="0" y="23"/>
                  </a:moveTo>
                  <a:cubicBezTo>
                    <a:pt x="0" y="26"/>
                    <a:pt x="1" y="28"/>
                    <a:pt x="1" y="30"/>
                  </a:cubicBezTo>
                  <a:cubicBezTo>
                    <a:pt x="1" y="314"/>
                    <a:pt x="1" y="314"/>
                    <a:pt x="1" y="314"/>
                  </a:cubicBezTo>
                  <a:cubicBezTo>
                    <a:pt x="1" y="333"/>
                    <a:pt x="15" y="348"/>
                    <a:pt x="33" y="348"/>
                  </a:cubicBezTo>
                  <a:cubicBezTo>
                    <a:pt x="50" y="348"/>
                    <a:pt x="64" y="333"/>
                    <a:pt x="64" y="314"/>
                  </a:cubicBezTo>
                  <a:cubicBezTo>
                    <a:pt x="64" y="63"/>
                    <a:pt x="64" y="63"/>
                    <a:pt x="64" y="63"/>
                  </a:cubicBezTo>
                  <a:cubicBezTo>
                    <a:pt x="80" y="63"/>
                    <a:pt x="80" y="63"/>
                    <a:pt x="80" y="63"/>
                  </a:cubicBezTo>
                  <a:cubicBezTo>
                    <a:pt x="80" y="314"/>
                    <a:pt x="80" y="314"/>
                    <a:pt x="80" y="314"/>
                  </a:cubicBezTo>
                  <a:cubicBezTo>
                    <a:pt x="80" y="333"/>
                    <a:pt x="94" y="348"/>
                    <a:pt x="112" y="348"/>
                  </a:cubicBezTo>
                  <a:cubicBezTo>
                    <a:pt x="129" y="348"/>
                    <a:pt x="143" y="333"/>
                    <a:pt x="143" y="314"/>
                  </a:cubicBezTo>
                  <a:cubicBezTo>
                    <a:pt x="143" y="23"/>
                    <a:pt x="143" y="23"/>
                    <a:pt x="143" y="23"/>
                  </a:cubicBezTo>
                  <a:cubicBezTo>
                    <a:pt x="143" y="21"/>
                    <a:pt x="143" y="21"/>
                    <a:pt x="143" y="21"/>
                  </a:cubicBezTo>
                  <a:cubicBezTo>
                    <a:pt x="143" y="0"/>
                    <a:pt x="143" y="0"/>
                    <a:pt x="143" y="0"/>
                  </a:cubicBezTo>
                  <a:cubicBezTo>
                    <a:pt x="0" y="0"/>
                    <a:pt x="0" y="0"/>
                    <a:pt x="0" y="0"/>
                  </a:cubicBezTo>
                  <a:lnTo>
                    <a:pt x="0" y="23"/>
                  </a:lnTo>
                  <a:close/>
                </a:path>
              </a:pathLst>
            </a:custGeom>
            <a:solidFill>
              <a:srgbClr val="4BACC6"/>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zh-CN" sz="1600">
                <a:solidFill>
                  <a:srgbClr val="000000"/>
                </a:solidFill>
                <a:sym typeface="宋体" panose="02010600030101010101" pitchFamily="2" charset="-122"/>
              </a:endParaRPr>
            </a:p>
          </p:txBody>
        </p:sp>
        <p:sp>
          <p:nvSpPr>
            <p:cNvPr id="154" name="Freeform 11"/>
            <p:cNvSpPr>
              <a:spLocks noChangeArrowheads="1"/>
            </p:cNvSpPr>
            <p:nvPr/>
          </p:nvSpPr>
          <p:spPr bwMode="auto">
            <a:xfrm>
              <a:off x="4275122" y="2561852"/>
              <a:ext cx="184150" cy="198438"/>
            </a:xfrm>
            <a:custGeom>
              <a:avLst/>
              <a:gdLst>
                <a:gd name="T0" fmla="*/ 0 w 49"/>
                <a:gd name="T1" fmla="*/ 0 h 53"/>
                <a:gd name="T2" fmla="*/ 0 w 49"/>
                <a:gd name="T3" fmla="*/ 30 h 53"/>
                <a:gd name="T4" fmla="*/ 25 w 49"/>
                <a:gd name="T5" fmla="*/ 53 h 53"/>
                <a:gd name="T6" fmla="*/ 49 w 49"/>
                <a:gd name="T7" fmla="*/ 30 h 53"/>
                <a:gd name="T8" fmla="*/ 49 w 49"/>
                <a:gd name="T9" fmla="*/ 0 h 53"/>
                <a:gd name="T10" fmla="*/ 0 w 49"/>
                <a:gd name="T11" fmla="*/ 0 h 53"/>
                <a:gd name="T12" fmla="*/ 0 60000 65536"/>
                <a:gd name="T13" fmla="*/ 0 60000 65536"/>
                <a:gd name="T14" fmla="*/ 0 60000 65536"/>
                <a:gd name="T15" fmla="*/ 0 60000 65536"/>
                <a:gd name="T16" fmla="*/ 0 60000 65536"/>
                <a:gd name="T17" fmla="*/ 0 60000 65536"/>
                <a:gd name="T18" fmla="*/ 0 w 49"/>
                <a:gd name="T19" fmla="*/ 0 h 53"/>
                <a:gd name="T20" fmla="*/ 49 w 49"/>
                <a:gd name="T21" fmla="*/ 53 h 53"/>
              </a:gdLst>
              <a:ahLst/>
              <a:cxnLst>
                <a:cxn ang="T12">
                  <a:pos x="T0" y="T1"/>
                </a:cxn>
                <a:cxn ang="T13">
                  <a:pos x="T2" y="T3"/>
                </a:cxn>
                <a:cxn ang="T14">
                  <a:pos x="T4" y="T5"/>
                </a:cxn>
                <a:cxn ang="T15">
                  <a:pos x="T6" y="T7"/>
                </a:cxn>
                <a:cxn ang="T16">
                  <a:pos x="T8" y="T9"/>
                </a:cxn>
                <a:cxn ang="T17">
                  <a:pos x="T10" y="T11"/>
                </a:cxn>
              </a:cxnLst>
              <a:rect l="T18" t="T19" r="T20" b="T21"/>
              <a:pathLst>
                <a:path w="49" h="53">
                  <a:moveTo>
                    <a:pt x="0" y="0"/>
                  </a:moveTo>
                  <a:cubicBezTo>
                    <a:pt x="0" y="30"/>
                    <a:pt x="0" y="30"/>
                    <a:pt x="0" y="30"/>
                  </a:cubicBezTo>
                  <a:cubicBezTo>
                    <a:pt x="0" y="43"/>
                    <a:pt x="11" y="53"/>
                    <a:pt x="25" y="53"/>
                  </a:cubicBezTo>
                  <a:cubicBezTo>
                    <a:pt x="38" y="53"/>
                    <a:pt x="49" y="43"/>
                    <a:pt x="49" y="30"/>
                  </a:cubicBezTo>
                  <a:cubicBezTo>
                    <a:pt x="49" y="0"/>
                    <a:pt x="49" y="0"/>
                    <a:pt x="49" y="0"/>
                  </a:cubicBezTo>
                  <a:lnTo>
                    <a:pt x="0" y="0"/>
                  </a:lnTo>
                  <a:close/>
                </a:path>
              </a:pathLst>
            </a:custGeom>
            <a:solidFill>
              <a:srgbClr val="D5D2CF"/>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zh-CN">
                <a:solidFill>
                  <a:srgbClr val="000000"/>
                </a:solidFill>
                <a:sym typeface="宋体" panose="02010600030101010101" pitchFamily="2" charset="-122"/>
              </a:endParaRPr>
            </a:p>
          </p:txBody>
        </p:sp>
        <p:sp>
          <p:nvSpPr>
            <p:cNvPr id="155" name="Freeform 12"/>
            <p:cNvSpPr>
              <a:spLocks noChangeArrowheads="1"/>
            </p:cNvSpPr>
            <p:nvPr/>
          </p:nvSpPr>
          <p:spPr bwMode="auto">
            <a:xfrm>
              <a:off x="3435335" y="1703015"/>
              <a:ext cx="1023937" cy="858837"/>
            </a:xfrm>
            <a:custGeom>
              <a:avLst/>
              <a:gdLst>
                <a:gd name="T0" fmla="*/ 273 w 273"/>
                <a:gd name="T1" fmla="*/ 67 h 229"/>
                <a:gd name="T2" fmla="*/ 273 w 273"/>
                <a:gd name="T3" fmla="*/ 58 h 229"/>
                <a:gd name="T4" fmla="*/ 273 w 273"/>
                <a:gd name="T5" fmla="*/ 54 h 229"/>
                <a:gd name="T6" fmla="*/ 207 w 273"/>
                <a:gd name="T7" fmla="*/ 0 h 229"/>
                <a:gd name="T8" fmla="*/ 69 w 273"/>
                <a:gd name="T9" fmla="*/ 0 h 229"/>
                <a:gd name="T10" fmla="*/ 0 w 273"/>
                <a:gd name="T11" fmla="*/ 56 h 229"/>
                <a:gd name="T12" fmla="*/ 0 w 273"/>
                <a:gd name="T13" fmla="*/ 58 h 229"/>
                <a:gd name="T14" fmla="*/ 0 w 273"/>
                <a:gd name="T15" fmla="*/ 67 h 229"/>
                <a:gd name="T16" fmla="*/ 0 w 273"/>
                <a:gd name="T17" fmla="*/ 229 h 229"/>
                <a:gd name="T18" fmla="*/ 45 w 273"/>
                <a:gd name="T19" fmla="*/ 229 h 229"/>
                <a:gd name="T20" fmla="*/ 45 w 273"/>
                <a:gd name="T21" fmla="*/ 93 h 229"/>
                <a:gd name="T22" fmla="*/ 64 w 273"/>
                <a:gd name="T23" fmla="*/ 93 h 229"/>
                <a:gd name="T24" fmla="*/ 64 w 273"/>
                <a:gd name="T25" fmla="*/ 229 h 229"/>
                <a:gd name="T26" fmla="*/ 207 w 273"/>
                <a:gd name="T27" fmla="*/ 229 h 229"/>
                <a:gd name="T28" fmla="*/ 207 w 273"/>
                <a:gd name="T29" fmla="*/ 93 h 229"/>
                <a:gd name="T30" fmla="*/ 224 w 273"/>
                <a:gd name="T31" fmla="*/ 93 h 229"/>
                <a:gd name="T32" fmla="*/ 224 w 273"/>
                <a:gd name="T33" fmla="*/ 229 h 229"/>
                <a:gd name="T34" fmla="*/ 273 w 273"/>
                <a:gd name="T35" fmla="*/ 229 h 229"/>
                <a:gd name="T36" fmla="*/ 273 w 273"/>
                <a:gd name="T37" fmla="*/ 67 h 22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3"/>
                <a:gd name="T58" fmla="*/ 0 h 229"/>
                <a:gd name="T59" fmla="*/ 273 w 273"/>
                <a:gd name="T60" fmla="*/ 229 h 22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3" h="229">
                  <a:moveTo>
                    <a:pt x="273" y="67"/>
                  </a:moveTo>
                  <a:cubicBezTo>
                    <a:pt x="273" y="58"/>
                    <a:pt x="273" y="58"/>
                    <a:pt x="273" y="58"/>
                  </a:cubicBezTo>
                  <a:cubicBezTo>
                    <a:pt x="273" y="54"/>
                    <a:pt x="273" y="54"/>
                    <a:pt x="273" y="54"/>
                  </a:cubicBezTo>
                  <a:cubicBezTo>
                    <a:pt x="273" y="36"/>
                    <a:pt x="250" y="0"/>
                    <a:pt x="207" y="0"/>
                  </a:cubicBezTo>
                  <a:cubicBezTo>
                    <a:pt x="69" y="0"/>
                    <a:pt x="69" y="0"/>
                    <a:pt x="69" y="0"/>
                  </a:cubicBezTo>
                  <a:cubicBezTo>
                    <a:pt x="19" y="1"/>
                    <a:pt x="0" y="42"/>
                    <a:pt x="0" y="56"/>
                  </a:cubicBezTo>
                  <a:cubicBezTo>
                    <a:pt x="0" y="58"/>
                    <a:pt x="0" y="58"/>
                    <a:pt x="0" y="58"/>
                  </a:cubicBezTo>
                  <a:cubicBezTo>
                    <a:pt x="0" y="67"/>
                    <a:pt x="0" y="67"/>
                    <a:pt x="0" y="67"/>
                  </a:cubicBezTo>
                  <a:cubicBezTo>
                    <a:pt x="0" y="229"/>
                    <a:pt x="0" y="229"/>
                    <a:pt x="0" y="229"/>
                  </a:cubicBezTo>
                  <a:cubicBezTo>
                    <a:pt x="45" y="229"/>
                    <a:pt x="45" y="229"/>
                    <a:pt x="45" y="229"/>
                  </a:cubicBezTo>
                  <a:cubicBezTo>
                    <a:pt x="45" y="93"/>
                    <a:pt x="45" y="93"/>
                    <a:pt x="45" y="93"/>
                  </a:cubicBezTo>
                  <a:cubicBezTo>
                    <a:pt x="64" y="93"/>
                    <a:pt x="64" y="93"/>
                    <a:pt x="64" y="93"/>
                  </a:cubicBezTo>
                  <a:cubicBezTo>
                    <a:pt x="64" y="229"/>
                    <a:pt x="64" y="229"/>
                    <a:pt x="64" y="229"/>
                  </a:cubicBezTo>
                  <a:cubicBezTo>
                    <a:pt x="207" y="229"/>
                    <a:pt x="207" y="229"/>
                    <a:pt x="207" y="229"/>
                  </a:cubicBezTo>
                  <a:cubicBezTo>
                    <a:pt x="207" y="93"/>
                    <a:pt x="207" y="93"/>
                    <a:pt x="207" y="93"/>
                  </a:cubicBezTo>
                  <a:cubicBezTo>
                    <a:pt x="224" y="93"/>
                    <a:pt x="224" y="93"/>
                    <a:pt x="224" y="93"/>
                  </a:cubicBezTo>
                  <a:cubicBezTo>
                    <a:pt x="224" y="229"/>
                    <a:pt x="224" y="229"/>
                    <a:pt x="224" y="229"/>
                  </a:cubicBezTo>
                  <a:cubicBezTo>
                    <a:pt x="273" y="229"/>
                    <a:pt x="273" y="229"/>
                    <a:pt x="273" y="229"/>
                  </a:cubicBezTo>
                  <a:lnTo>
                    <a:pt x="273" y="67"/>
                  </a:lnTo>
                  <a:close/>
                </a:path>
              </a:pathLst>
            </a:custGeom>
            <a:solidFill>
              <a:srgbClr val="D5D2CF"/>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zh-CN">
                <a:solidFill>
                  <a:srgbClr val="000000"/>
                </a:solidFill>
                <a:sym typeface="宋体" panose="02010600030101010101" pitchFamily="2" charset="-122"/>
              </a:endParaRPr>
            </a:p>
          </p:txBody>
        </p:sp>
        <p:sp>
          <p:nvSpPr>
            <p:cNvPr id="156" name="Oval 13"/>
            <p:cNvSpPr>
              <a:spLocks noChangeArrowheads="1"/>
            </p:cNvSpPr>
            <p:nvPr/>
          </p:nvSpPr>
          <p:spPr bwMode="auto">
            <a:xfrm>
              <a:off x="3743310" y="1252165"/>
              <a:ext cx="407987" cy="412750"/>
            </a:xfrm>
            <a:prstGeom prst="ellipse">
              <a:avLst/>
            </a:prstGeom>
            <a:solidFill>
              <a:srgbClr val="D5D2CF"/>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zh-CN">
                <a:solidFill>
                  <a:srgbClr val="000000"/>
                </a:solidFill>
                <a:sym typeface="宋体" panose="02010600030101010101" pitchFamily="2" charset="-122"/>
              </a:endParaRPr>
            </a:p>
          </p:txBody>
        </p:sp>
      </p:grpSp>
      <p:grpSp>
        <p:nvGrpSpPr>
          <p:cNvPr id="5" name="组合 4"/>
          <p:cNvGrpSpPr/>
          <p:nvPr/>
        </p:nvGrpSpPr>
        <p:grpSpPr>
          <a:xfrm>
            <a:off x="4976797" y="1252165"/>
            <a:ext cx="1023938" cy="2614612"/>
            <a:chOff x="4976797" y="1252165"/>
            <a:chExt cx="1023938" cy="2614612"/>
          </a:xfrm>
        </p:grpSpPr>
        <p:sp>
          <p:nvSpPr>
            <p:cNvPr id="157" name="Freeform 14"/>
            <p:cNvSpPr>
              <a:spLocks noChangeArrowheads="1"/>
            </p:cNvSpPr>
            <p:nvPr/>
          </p:nvSpPr>
          <p:spPr bwMode="auto">
            <a:xfrm>
              <a:off x="4979972" y="1703015"/>
              <a:ext cx="1017588" cy="179387"/>
            </a:xfrm>
            <a:custGeom>
              <a:avLst/>
              <a:gdLst>
                <a:gd name="T0" fmla="*/ 206 w 271"/>
                <a:gd name="T1" fmla="*/ 0 h 48"/>
                <a:gd name="T2" fmla="*/ 69 w 271"/>
                <a:gd name="T3" fmla="*/ 0 h 48"/>
                <a:gd name="T4" fmla="*/ 0 w 271"/>
                <a:gd name="T5" fmla="*/ 48 h 48"/>
                <a:gd name="T6" fmla="*/ 271 w 271"/>
                <a:gd name="T7" fmla="*/ 48 h 48"/>
                <a:gd name="T8" fmla="*/ 206 w 271"/>
                <a:gd name="T9" fmla="*/ 0 h 48"/>
                <a:gd name="T10" fmla="*/ 0 60000 65536"/>
                <a:gd name="T11" fmla="*/ 0 60000 65536"/>
                <a:gd name="T12" fmla="*/ 0 60000 65536"/>
                <a:gd name="T13" fmla="*/ 0 60000 65536"/>
                <a:gd name="T14" fmla="*/ 0 60000 65536"/>
                <a:gd name="T15" fmla="*/ 0 w 271"/>
                <a:gd name="T16" fmla="*/ 0 h 48"/>
                <a:gd name="T17" fmla="*/ 271 w 271"/>
                <a:gd name="T18" fmla="*/ 48 h 48"/>
              </a:gdLst>
              <a:ahLst/>
              <a:cxnLst>
                <a:cxn ang="T10">
                  <a:pos x="T0" y="T1"/>
                </a:cxn>
                <a:cxn ang="T11">
                  <a:pos x="T2" y="T3"/>
                </a:cxn>
                <a:cxn ang="T12">
                  <a:pos x="T4" y="T5"/>
                </a:cxn>
                <a:cxn ang="T13">
                  <a:pos x="T6" y="T7"/>
                </a:cxn>
                <a:cxn ang="T14">
                  <a:pos x="T8" y="T9"/>
                </a:cxn>
              </a:cxnLst>
              <a:rect l="T15" t="T16" r="T17" b="T18"/>
              <a:pathLst>
                <a:path w="271" h="48">
                  <a:moveTo>
                    <a:pt x="206" y="0"/>
                  </a:moveTo>
                  <a:cubicBezTo>
                    <a:pt x="69" y="0"/>
                    <a:pt x="69" y="0"/>
                    <a:pt x="69" y="0"/>
                  </a:cubicBezTo>
                  <a:cubicBezTo>
                    <a:pt x="26" y="1"/>
                    <a:pt x="6" y="30"/>
                    <a:pt x="0" y="48"/>
                  </a:cubicBezTo>
                  <a:cubicBezTo>
                    <a:pt x="271" y="48"/>
                    <a:pt x="271" y="48"/>
                    <a:pt x="271" y="48"/>
                  </a:cubicBezTo>
                  <a:cubicBezTo>
                    <a:pt x="267" y="29"/>
                    <a:pt x="245" y="0"/>
                    <a:pt x="206" y="0"/>
                  </a:cubicBezTo>
                  <a:close/>
                </a:path>
              </a:pathLst>
            </a:custGeom>
            <a:solidFill>
              <a:srgbClr val="D5D2CF"/>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zh-CN">
                <a:solidFill>
                  <a:srgbClr val="000000"/>
                </a:solidFill>
                <a:sym typeface="宋体" panose="02010600030101010101" pitchFamily="2" charset="-122"/>
              </a:endParaRPr>
            </a:p>
          </p:txBody>
        </p:sp>
        <p:sp>
          <p:nvSpPr>
            <p:cNvPr id="158" name="Freeform 15"/>
            <p:cNvSpPr>
              <a:spLocks noChangeArrowheads="1"/>
            </p:cNvSpPr>
            <p:nvPr/>
          </p:nvSpPr>
          <p:spPr bwMode="auto">
            <a:xfrm>
              <a:off x="4976797" y="1882402"/>
              <a:ext cx="1023938" cy="1984375"/>
            </a:xfrm>
            <a:custGeom>
              <a:avLst/>
              <a:gdLst>
                <a:gd name="T0" fmla="*/ 1 w 273"/>
                <a:gd name="T1" fmla="*/ 0 h 529"/>
                <a:gd name="T2" fmla="*/ 0 w 273"/>
                <a:gd name="T3" fmla="*/ 8 h 529"/>
                <a:gd name="T4" fmla="*/ 0 w 273"/>
                <a:gd name="T5" fmla="*/ 10 h 529"/>
                <a:gd name="T6" fmla="*/ 0 w 273"/>
                <a:gd name="T7" fmla="*/ 19 h 529"/>
                <a:gd name="T8" fmla="*/ 0 w 273"/>
                <a:gd name="T9" fmla="*/ 211 h 529"/>
                <a:gd name="T10" fmla="*/ 22 w 273"/>
                <a:gd name="T11" fmla="*/ 234 h 529"/>
                <a:gd name="T12" fmla="*/ 45 w 273"/>
                <a:gd name="T13" fmla="*/ 211 h 529"/>
                <a:gd name="T14" fmla="*/ 45 w 273"/>
                <a:gd name="T15" fmla="*/ 45 h 529"/>
                <a:gd name="T16" fmla="*/ 65 w 273"/>
                <a:gd name="T17" fmla="*/ 45 h 529"/>
                <a:gd name="T18" fmla="*/ 65 w 273"/>
                <a:gd name="T19" fmla="*/ 204 h 529"/>
                <a:gd name="T20" fmla="*/ 65 w 273"/>
                <a:gd name="T21" fmla="*/ 211 h 529"/>
                <a:gd name="T22" fmla="*/ 65 w 273"/>
                <a:gd name="T23" fmla="*/ 495 h 529"/>
                <a:gd name="T24" fmla="*/ 97 w 273"/>
                <a:gd name="T25" fmla="*/ 529 h 529"/>
                <a:gd name="T26" fmla="*/ 128 w 273"/>
                <a:gd name="T27" fmla="*/ 495 h 529"/>
                <a:gd name="T28" fmla="*/ 128 w 273"/>
                <a:gd name="T29" fmla="*/ 244 h 529"/>
                <a:gd name="T30" fmla="*/ 144 w 273"/>
                <a:gd name="T31" fmla="*/ 244 h 529"/>
                <a:gd name="T32" fmla="*/ 144 w 273"/>
                <a:gd name="T33" fmla="*/ 495 h 529"/>
                <a:gd name="T34" fmla="*/ 176 w 273"/>
                <a:gd name="T35" fmla="*/ 529 h 529"/>
                <a:gd name="T36" fmla="*/ 207 w 273"/>
                <a:gd name="T37" fmla="*/ 495 h 529"/>
                <a:gd name="T38" fmla="*/ 207 w 273"/>
                <a:gd name="T39" fmla="*/ 204 h 529"/>
                <a:gd name="T40" fmla="*/ 207 w 273"/>
                <a:gd name="T41" fmla="*/ 202 h 529"/>
                <a:gd name="T42" fmla="*/ 207 w 273"/>
                <a:gd name="T43" fmla="*/ 45 h 529"/>
                <a:gd name="T44" fmla="*/ 224 w 273"/>
                <a:gd name="T45" fmla="*/ 45 h 529"/>
                <a:gd name="T46" fmla="*/ 224 w 273"/>
                <a:gd name="T47" fmla="*/ 211 h 529"/>
                <a:gd name="T48" fmla="*/ 249 w 273"/>
                <a:gd name="T49" fmla="*/ 234 h 529"/>
                <a:gd name="T50" fmla="*/ 273 w 273"/>
                <a:gd name="T51" fmla="*/ 211 h 529"/>
                <a:gd name="T52" fmla="*/ 273 w 273"/>
                <a:gd name="T53" fmla="*/ 19 h 529"/>
                <a:gd name="T54" fmla="*/ 273 w 273"/>
                <a:gd name="T55" fmla="*/ 10 h 529"/>
                <a:gd name="T56" fmla="*/ 273 w 273"/>
                <a:gd name="T57" fmla="*/ 6 h 529"/>
                <a:gd name="T58" fmla="*/ 272 w 273"/>
                <a:gd name="T59" fmla="*/ 0 h 529"/>
                <a:gd name="T60" fmla="*/ 1 w 273"/>
                <a:gd name="T61" fmla="*/ 0 h 52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73"/>
                <a:gd name="T94" fmla="*/ 0 h 529"/>
                <a:gd name="T95" fmla="*/ 273 w 273"/>
                <a:gd name="T96" fmla="*/ 529 h 52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73" h="529">
                  <a:moveTo>
                    <a:pt x="1" y="0"/>
                  </a:moveTo>
                  <a:cubicBezTo>
                    <a:pt x="0" y="3"/>
                    <a:pt x="0" y="6"/>
                    <a:pt x="0" y="8"/>
                  </a:cubicBezTo>
                  <a:cubicBezTo>
                    <a:pt x="0" y="10"/>
                    <a:pt x="0" y="10"/>
                    <a:pt x="0" y="10"/>
                  </a:cubicBezTo>
                  <a:cubicBezTo>
                    <a:pt x="0" y="19"/>
                    <a:pt x="0" y="19"/>
                    <a:pt x="0" y="19"/>
                  </a:cubicBezTo>
                  <a:cubicBezTo>
                    <a:pt x="0" y="211"/>
                    <a:pt x="0" y="211"/>
                    <a:pt x="0" y="211"/>
                  </a:cubicBezTo>
                  <a:cubicBezTo>
                    <a:pt x="0" y="224"/>
                    <a:pt x="10" y="234"/>
                    <a:pt x="22" y="234"/>
                  </a:cubicBezTo>
                  <a:cubicBezTo>
                    <a:pt x="35" y="234"/>
                    <a:pt x="45" y="224"/>
                    <a:pt x="45" y="211"/>
                  </a:cubicBezTo>
                  <a:cubicBezTo>
                    <a:pt x="45" y="45"/>
                    <a:pt x="45" y="45"/>
                    <a:pt x="45" y="45"/>
                  </a:cubicBezTo>
                  <a:cubicBezTo>
                    <a:pt x="65" y="45"/>
                    <a:pt x="65" y="45"/>
                    <a:pt x="65" y="45"/>
                  </a:cubicBezTo>
                  <a:cubicBezTo>
                    <a:pt x="65" y="204"/>
                    <a:pt x="65" y="204"/>
                    <a:pt x="65" y="204"/>
                  </a:cubicBezTo>
                  <a:cubicBezTo>
                    <a:pt x="65" y="207"/>
                    <a:pt x="65" y="209"/>
                    <a:pt x="65" y="211"/>
                  </a:cubicBezTo>
                  <a:cubicBezTo>
                    <a:pt x="65" y="495"/>
                    <a:pt x="65" y="495"/>
                    <a:pt x="65" y="495"/>
                  </a:cubicBezTo>
                  <a:cubicBezTo>
                    <a:pt x="65" y="514"/>
                    <a:pt x="79" y="529"/>
                    <a:pt x="97" y="529"/>
                  </a:cubicBezTo>
                  <a:cubicBezTo>
                    <a:pt x="114" y="529"/>
                    <a:pt x="128" y="514"/>
                    <a:pt x="128" y="495"/>
                  </a:cubicBezTo>
                  <a:cubicBezTo>
                    <a:pt x="128" y="244"/>
                    <a:pt x="128" y="244"/>
                    <a:pt x="128" y="244"/>
                  </a:cubicBezTo>
                  <a:cubicBezTo>
                    <a:pt x="144" y="244"/>
                    <a:pt x="144" y="244"/>
                    <a:pt x="144" y="244"/>
                  </a:cubicBezTo>
                  <a:cubicBezTo>
                    <a:pt x="144" y="495"/>
                    <a:pt x="144" y="495"/>
                    <a:pt x="144" y="495"/>
                  </a:cubicBezTo>
                  <a:cubicBezTo>
                    <a:pt x="144" y="514"/>
                    <a:pt x="158" y="529"/>
                    <a:pt x="176" y="529"/>
                  </a:cubicBezTo>
                  <a:cubicBezTo>
                    <a:pt x="193" y="529"/>
                    <a:pt x="207" y="514"/>
                    <a:pt x="207" y="495"/>
                  </a:cubicBezTo>
                  <a:cubicBezTo>
                    <a:pt x="207" y="204"/>
                    <a:pt x="207" y="204"/>
                    <a:pt x="207" y="204"/>
                  </a:cubicBezTo>
                  <a:cubicBezTo>
                    <a:pt x="207" y="202"/>
                    <a:pt x="207" y="202"/>
                    <a:pt x="207" y="202"/>
                  </a:cubicBezTo>
                  <a:cubicBezTo>
                    <a:pt x="207" y="45"/>
                    <a:pt x="207" y="45"/>
                    <a:pt x="207" y="45"/>
                  </a:cubicBezTo>
                  <a:cubicBezTo>
                    <a:pt x="224" y="45"/>
                    <a:pt x="224" y="45"/>
                    <a:pt x="224" y="45"/>
                  </a:cubicBezTo>
                  <a:cubicBezTo>
                    <a:pt x="224" y="211"/>
                    <a:pt x="224" y="211"/>
                    <a:pt x="224" y="211"/>
                  </a:cubicBezTo>
                  <a:cubicBezTo>
                    <a:pt x="224" y="224"/>
                    <a:pt x="235" y="234"/>
                    <a:pt x="249" y="234"/>
                  </a:cubicBezTo>
                  <a:cubicBezTo>
                    <a:pt x="262" y="234"/>
                    <a:pt x="273" y="224"/>
                    <a:pt x="273" y="211"/>
                  </a:cubicBezTo>
                  <a:cubicBezTo>
                    <a:pt x="273" y="19"/>
                    <a:pt x="273" y="19"/>
                    <a:pt x="273" y="19"/>
                  </a:cubicBezTo>
                  <a:cubicBezTo>
                    <a:pt x="273" y="10"/>
                    <a:pt x="273" y="10"/>
                    <a:pt x="273" y="10"/>
                  </a:cubicBezTo>
                  <a:cubicBezTo>
                    <a:pt x="273" y="6"/>
                    <a:pt x="273" y="6"/>
                    <a:pt x="273" y="6"/>
                  </a:cubicBezTo>
                  <a:cubicBezTo>
                    <a:pt x="273" y="4"/>
                    <a:pt x="273" y="2"/>
                    <a:pt x="272" y="0"/>
                  </a:cubicBezTo>
                  <a:lnTo>
                    <a:pt x="1" y="0"/>
                  </a:lnTo>
                  <a:close/>
                </a:path>
              </a:pathLst>
            </a:custGeom>
            <a:solidFill>
              <a:srgbClr val="9BBB59"/>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zh-CN" sz="1600">
                <a:solidFill>
                  <a:srgbClr val="000000"/>
                </a:solidFill>
                <a:sym typeface="宋体" panose="02010600030101010101" pitchFamily="2" charset="-122"/>
              </a:endParaRPr>
            </a:p>
          </p:txBody>
        </p:sp>
        <p:sp>
          <p:nvSpPr>
            <p:cNvPr id="159" name="Oval 16"/>
            <p:cNvSpPr>
              <a:spLocks noChangeArrowheads="1"/>
            </p:cNvSpPr>
            <p:nvPr/>
          </p:nvSpPr>
          <p:spPr bwMode="auto">
            <a:xfrm>
              <a:off x="5284772" y="1252165"/>
              <a:ext cx="407988" cy="412750"/>
            </a:xfrm>
            <a:prstGeom prst="ellipse">
              <a:avLst/>
            </a:prstGeom>
            <a:solidFill>
              <a:srgbClr val="D5D2CF"/>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zh-CN">
                <a:solidFill>
                  <a:srgbClr val="000000"/>
                </a:solidFill>
                <a:sym typeface="宋体" panose="02010600030101010101" pitchFamily="2" charset="-122"/>
              </a:endParaRPr>
            </a:p>
          </p:txBody>
        </p:sp>
      </p:grpSp>
      <p:grpSp>
        <p:nvGrpSpPr>
          <p:cNvPr id="3" name="组合 2"/>
          <p:cNvGrpSpPr/>
          <p:nvPr/>
        </p:nvGrpSpPr>
        <p:grpSpPr>
          <a:xfrm>
            <a:off x="1893872" y="1252165"/>
            <a:ext cx="1023938" cy="2614612"/>
            <a:chOff x="1893872" y="1252165"/>
            <a:chExt cx="1023938" cy="2614612"/>
          </a:xfrm>
        </p:grpSpPr>
        <p:sp>
          <p:nvSpPr>
            <p:cNvPr id="160" name="Rectangle 17"/>
            <p:cNvSpPr>
              <a:spLocks noChangeArrowheads="1"/>
            </p:cNvSpPr>
            <p:nvPr/>
          </p:nvSpPr>
          <p:spPr bwMode="auto">
            <a:xfrm>
              <a:off x="2374885" y="2798390"/>
              <a:ext cx="58737" cy="415925"/>
            </a:xfrm>
            <a:prstGeom prst="rect">
              <a:avLst/>
            </a:prstGeom>
            <a:solidFill>
              <a:srgbClr val="D5D2CF"/>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zh-CN">
                <a:solidFill>
                  <a:srgbClr val="000000"/>
                </a:solidFill>
                <a:sym typeface="宋体" panose="02010600030101010101" pitchFamily="2" charset="-122"/>
              </a:endParaRPr>
            </a:p>
          </p:txBody>
        </p:sp>
        <p:sp>
          <p:nvSpPr>
            <p:cNvPr id="161" name="Freeform 18"/>
            <p:cNvSpPr>
              <a:spLocks noChangeArrowheads="1"/>
            </p:cNvSpPr>
            <p:nvPr/>
          </p:nvSpPr>
          <p:spPr bwMode="auto">
            <a:xfrm>
              <a:off x="2138347" y="3214315"/>
              <a:ext cx="236538" cy="652462"/>
            </a:xfrm>
            <a:custGeom>
              <a:avLst/>
              <a:gdLst>
                <a:gd name="T0" fmla="*/ 0 w 63"/>
                <a:gd name="T1" fmla="*/ 140 h 174"/>
                <a:gd name="T2" fmla="*/ 32 w 63"/>
                <a:gd name="T3" fmla="*/ 174 h 174"/>
                <a:gd name="T4" fmla="*/ 63 w 63"/>
                <a:gd name="T5" fmla="*/ 140 h 174"/>
                <a:gd name="T6" fmla="*/ 63 w 63"/>
                <a:gd name="T7" fmla="*/ 0 h 174"/>
                <a:gd name="T8" fmla="*/ 0 w 63"/>
                <a:gd name="T9" fmla="*/ 0 h 174"/>
                <a:gd name="T10" fmla="*/ 0 w 63"/>
                <a:gd name="T11" fmla="*/ 140 h 174"/>
                <a:gd name="T12" fmla="*/ 0 60000 65536"/>
                <a:gd name="T13" fmla="*/ 0 60000 65536"/>
                <a:gd name="T14" fmla="*/ 0 60000 65536"/>
                <a:gd name="T15" fmla="*/ 0 60000 65536"/>
                <a:gd name="T16" fmla="*/ 0 60000 65536"/>
                <a:gd name="T17" fmla="*/ 0 60000 65536"/>
                <a:gd name="T18" fmla="*/ 0 w 63"/>
                <a:gd name="T19" fmla="*/ 0 h 174"/>
                <a:gd name="T20" fmla="*/ 63 w 63"/>
                <a:gd name="T21" fmla="*/ 174 h 174"/>
              </a:gdLst>
              <a:ahLst/>
              <a:cxnLst>
                <a:cxn ang="T12">
                  <a:pos x="T0" y="T1"/>
                </a:cxn>
                <a:cxn ang="T13">
                  <a:pos x="T2" y="T3"/>
                </a:cxn>
                <a:cxn ang="T14">
                  <a:pos x="T4" y="T5"/>
                </a:cxn>
                <a:cxn ang="T15">
                  <a:pos x="T6" y="T7"/>
                </a:cxn>
                <a:cxn ang="T16">
                  <a:pos x="T8" y="T9"/>
                </a:cxn>
                <a:cxn ang="T17">
                  <a:pos x="T10" y="T11"/>
                </a:cxn>
              </a:cxnLst>
              <a:rect l="T18" t="T19" r="T20" b="T21"/>
              <a:pathLst>
                <a:path w="63" h="174">
                  <a:moveTo>
                    <a:pt x="0" y="140"/>
                  </a:moveTo>
                  <a:cubicBezTo>
                    <a:pt x="0" y="159"/>
                    <a:pt x="14" y="174"/>
                    <a:pt x="32" y="174"/>
                  </a:cubicBezTo>
                  <a:cubicBezTo>
                    <a:pt x="49" y="174"/>
                    <a:pt x="63" y="159"/>
                    <a:pt x="63" y="140"/>
                  </a:cubicBezTo>
                  <a:cubicBezTo>
                    <a:pt x="63" y="0"/>
                    <a:pt x="63" y="0"/>
                    <a:pt x="63" y="0"/>
                  </a:cubicBezTo>
                  <a:cubicBezTo>
                    <a:pt x="0" y="0"/>
                    <a:pt x="0" y="0"/>
                    <a:pt x="0" y="0"/>
                  </a:cubicBezTo>
                  <a:lnTo>
                    <a:pt x="0" y="140"/>
                  </a:lnTo>
                  <a:close/>
                </a:path>
              </a:pathLst>
            </a:custGeom>
            <a:solidFill>
              <a:srgbClr val="C0504D"/>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zh-CN" sz="1600">
                <a:solidFill>
                  <a:srgbClr val="000000"/>
                </a:solidFill>
                <a:sym typeface="宋体" panose="02010600030101010101" pitchFamily="2" charset="-122"/>
              </a:endParaRPr>
            </a:p>
          </p:txBody>
        </p:sp>
        <p:sp>
          <p:nvSpPr>
            <p:cNvPr id="162" name="Freeform 19"/>
            <p:cNvSpPr>
              <a:spLocks noChangeArrowheads="1"/>
            </p:cNvSpPr>
            <p:nvPr/>
          </p:nvSpPr>
          <p:spPr bwMode="auto">
            <a:xfrm>
              <a:off x="2433622" y="3214315"/>
              <a:ext cx="236538" cy="652462"/>
            </a:xfrm>
            <a:custGeom>
              <a:avLst/>
              <a:gdLst>
                <a:gd name="T0" fmla="*/ 0 w 63"/>
                <a:gd name="T1" fmla="*/ 0 h 174"/>
                <a:gd name="T2" fmla="*/ 0 w 63"/>
                <a:gd name="T3" fmla="*/ 140 h 174"/>
                <a:gd name="T4" fmla="*/ 31 w 63"/>
                <a:gd name="T5" fmla="*/ 174 h 174"/>
                <a:gd name="T6" fmla="*/ 63 w 63"/>
                <a:gd name="T7" fmla="*/ 140 h 174"/>
                <a:gd name="T8" fmla="*/ 63 w 63"/>
                <a:gd name="T9" fmla="*/ 0 h 174"/>
                <a:gd name="T10" fmla="*/ 0 w 63"/>
                <a:gd name="T11" fmla="*/ 0 h 174"/>
                <a:gd name="T12" fmla="*/ 0 60000 65536"/>
                <a:gd name="T13" fmla="*/ 0 60000 65536"/>
                <a:gd name="T14" fmla="*/ 0 60000 65536"/>
                <a:gd name="T15" fmla="*/ 0 60000 65536"/>
                <a:gd name="T16" fmla="*/ 0 60000 65536"/>
                <a:gd name="T17" fmla="*/ 0 60000 65536"/>
                <a:gd name="T18" fmla="*/ 0 w 63"/>
                <a:gd name="T19" fmla="*/ 0 h 174"/>
                <a:gd name="T20" fmla="*/ 63 w 63"/>
                <a:gd name="T21" fmla="*/ 174 h 174"/>
              </a:gdLst>
              <a:ahLst/>
              <a:cxnLst>
                <a:cxn ang="T12">
                  <a:pos x="T0" y="T1"/>
                </a:cxn>
                <a:cxn ang="T13">
                  <a:pos x="T2" y="T3"/>
                </a:cxn>
                <a:cxn ang="T14">
                  <a:pos x="T4" y="T5"/>
                </a:cxn>
                <a:cxn ang="T15">
                  <a:pos x="T6" y="T7"/>
                </a:cxn>
                <a:cxn ang="T16">
                  <a:pos x="T8" y="T9"/>
                </a:cxn>
                <a:cxn ang="T17">
                  <a:pos x="T10" y="T11"/>
                </a:cxn>
              </a:cxnLst>
              <a:rect l="T18" t="T19" r="T20" b="T21"/>
              <a:pathLst>
                <a:path w="63" h="174">
                  <a:moveTo>
                    <a:pt x="0" y="0"/>
                  </a:moveTo>
                  <a:cubicBezTo>
                    <a:pt x="0" y="140"/>
                    <a:pt x="0" y="140"/>
                    <a:pt x="0" y="140"/>
                  </a:cubicBezTo>
                  <a:cubicBezTo>
                    <a:pt x="0" y="159"/>
                    <a:pt x="14" y="174"/>
                    <a:pt x="31" y="174"/>
                  </a:cubicBezTo>
                  <a:cubicBezTo>
                    <a:pt x="49" y="174"/>
                    <a:pt x="63" y="159"/>
                    <a:pt x="63" y="140"/>
                  </a:cubicBezTo>
                  <a:cubicBezTo>
                    <a:pt x="63" y="0"/>
                    <a:pt x="63" y="0"/>
                    <a:pt x="63" y="0"/>
                  </a:cubicBezTo>
                  <a:lnTo>
                    <a:pt x="0" y="0"/>
                  </a:lnTo>
                  <a:close/>
                </a:path>
              </a:pathLst>
            </a:custGeom>
            <a:solidFill>
              <a:srgbClr val="C0504D"/>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zh-CN" sz="1600">
                <a:solidFill>
                  <a:srgbClr val="000000"/>
                </a:solidFill>
                <a:sym typeface="宋体" panose="02010600030101010101" pitchFamily="2" charset="-122"/>
              </a:endParaRPr>
            </a:p>
          </p:txBody>
        </p:sp>
        <p:sp>
          <p:nvSpPr>
            <p:cNvPr id="163" name="Freeform 20"/>
            <p:cNvSpPr>
              <a:spLocks noChangeArrowheads="1"/>
            </p:cNvSpPr>
            <p:nvPr/>
          </p:nvSpPr>
          <p:spPr bwMode="auto">
            <a:xfrm>
              <a:off x="1893872" y="1703015"/>
              <a:ext cx="1023938" cy="1511300"/>
            </a:xfrm>
            <a:custGeom>
              <a:avLst/>
              <a:gdLst>
                <a:gd name="T0" fmla="*/ 207 w 273"/>
                <a:gd name="T1" fmla="*/ 252 h 403"/>
                <a:gd name="T2" fmla="*/ 207 w 273"/>
                <a:gd name="T3" fmla="*/ 250 h 403"/>
                <a:gd name="T4" fmla="*/ 207 w 273"/>
                <a:gd name="T5" fmla="*/ 93 h 403"/>
                <a:gd name="T6" fmla="*/ 224 w 273"/>
                <a:gd name="T7" fmla="*/ 93 h 403"/>
                <a:gd name="T8" fmla="*/ 224 w 273"/>
                <a:gd name="T9" fmla="*/ 259 h 403"/>
                <a:gd name="T10" fmla="*/ 249 w 273"/>
                <a:gd name="T11" fmla="*/ 282 h 403"/>
                <a:gd name="T12" fmla="*/ 273 w 273"/>
                <a:gd name="T13" fmla="*/ 259 h 403"/>
                <a:gd name="T14" fmla="*/ 273 w 273"/>
                <a:gd name="T15" fmla="*/ 67 h 403"/>
                <a:gd name="T16" fmla="*/ 273 w 273"/>
                <a:gd name="T17" fmla="*/ 58 h 403"/>
                <a:gd name="T18" fmla="*/ 273 w 273"/>
                <a:gd name="T19" fmla="*/ 54 h 403"/>
                <a:gd name="T20" fmla="*/ 207 w 273"/>
                <a:gd name="T21" fmla="*/ 0 h 403"/>
                <a:gd name="T22" fmla="*/ 69 w 273"/>
                <a:gd name="T23" fmla="*/ 0 h 403"/>
                <a:gd name="T24" fmla="*/ 0 w 273"/>
                <a:gd name="T25" fmla="*/ 56 h 403"/>
                <a:gd name="T26" fmla="*/ 0 w 273"/>
                <a:gd name="T27" fmla="*/ 58 h 403"/>
                <a:gd name="T28" fmla="*/ 0 w 273"/>
                <a:gd name="T29" fmla="*/ 67 h 403"/>
                <a:gd name="T30" fmla="*/ 0 w 273"/>
                <a:gd name="T31" fmla="*/ 259 h 403"/>
                <a:gd name="T32" fmla="*/ 22 w 273"/>
                <a:gd name="T33" fmla="*/ 282 h 403"/>
                <a:gd name="T34" fmla="*/ 45 w 273"/>
                <a:gd name="T35" fmla="*/ 259 h 403"/>
                <a:gd name="T36" fmla="*/ 45 w 273"/>
                <a:gd name="T37" fmla="*/ 93 h 403"/>
                <a:gd name="T38" fmla="*/ 64 w 273"/>
                <a:gd name="T39" fmla="*/ 93 h 403"/>
                <a:gd name="T40" fmla="*/ 64 w 273"/>
                <a:gd name="T41" fmla="*/ 252 h 403"/>
                <a:gd name="T42" fmla="*/ 65 w 273"/>
                <a:gd name="T43" fmla="*/ 259 h 403"/>
                <a:gd name="T44" fmla="*/ 65 w 273"/>
                <a:gd name="T45" fmla="*/ 403 h 403"/>
                <a:gd name="T46" fmla="*/ 128 w 273"/>
                <a:gd name="T47" fmla="*/ 403 h 403"/>
                <a:gd name="T48" fmla="*/ 128 w 273"/>
                <a:gd name="T49" fmla="*/ 292 h 403"/>
                <a:gd name="T50" fmla="*/ 144 w 273"/>
                <a:gd name="T51" fmla="*/ 292 h 403"/>
                <a:gd name="T52" fmla="*/ 144 w 273"/>
                <a:gd name="T53" fmla="*/ 403 h 403"/>
                <a:gd name="T54" fmla="*/ 207 w 273"/>
                <a:gd name="T55" fmla="*/ 403 h 403"/>
                <a:gd name="T56" fmla="*/ 207 w 273"/>
                <a:gd name="T57" fmla="*/ 252 h 40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73"/>
                <a:gd name="T88" fmla="*/ 0 h 403"/>
                <a:gd name="T89" fmla="*/ 273 w 273"/>
                <a:gd name="T90" fmla="*/ 403 h 40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73" h="403">
                  <a:moveTo>
                    <a:pt x="207" y="252"/>
                  </a:moveTo>
                  <a:cubicBezTo>
                    <a:pt x="207" y="250"/>
                    <a:pt x="207" y="250"/>
                    <a:pt x="207" y="250"/>
                  </a:cubicBezTo>
                  <a:cubicBezTo>
                    <a:pt x="207" y="93"/>
                    <a:pt x="207" y="93"/>
                    <a:pt x="207" y="93"/>
                  </a:cubicBezTo>
                  <a:cubicBezTo>
                    <a:pt x="224" y="93"/>
                    <a:pt x="224" y="93"/>
                    <a:pt x="224" y="93"/>
                  </a:cubicBezTo>
                  <a:cubicBezTo>
                    <a:pt x="224" y="259"/>
                    <a:pt x="224" y="259"/>
                    <a:pt x="224" y="259"/>
                  </a:cubicBezTo>
                  <a:cubicBezTo>
                    <a:pt x="224" y="272"/>
                    <a:pt x="235" y="282"/>
                    <a:pt x="249" y="282"/>
                  </a:cubicBezTo>
                  <a:cubicBezTo>
                    <a:pt x="262" y="282"/>
                    <a:pt x="273" y="272"/>
                    <a:pt x="273" y="259"/>
                  </a:cubicBezTo>
                  <a:cubicBezTo>
                    <a:pt x="273" y="67"/>
                    <a:pt x="273" y="67"/>
                    <a:pt x="273" y="67"/>
                  </a:cubicBezTo>
                  <a:cubicBezTo>
                    <a:pt x="273" y="58"/>
                    <a:pt x="273" y="58"/>
                    <a:pt x="273" y="58"/>
                  </a:cubicBezTo>
                  <a:cubicBezTo>
                    <a:pt x="273" y="54"/>
                    <a:pt x="273" y="54"/>
                    <a:pt x="273" y="54"/>
                  </a:cubicBezTo>
                  <a:cubicBezTo>
                    <a:pt x="273" y="36"/>
                    <a:pt x="250" y="0"/>
                    <a:pt x="207" y="0"/>
                  </a:cubicBezTo>
                  <a:cubicBezTo>
                    <a:pt x="69" y="0"/>
                    <a:pt x="69" y="0"/>
                    <a:pt x="69" y="0"/>
                  </a:cubicBezTo>
                  <a:cubicBezTo>
                    <a:pt x="18" y="1"/>
                    <a:pt x="0" y="42"/>
                    <a:pt x="0" y="56"/>
                  </a:cubicBezTo>
                  <a:cubicBezTo>
                    <a:pt x="0" y="58"/>
                    <a:pt x="0" y="58"/>
                    <a:pt x="0" y="58"/>
                  </a:cubicBezTo>
                  <a:cubicBezTo>
                    <a:pt x="0" y="67"/>
                    <a:pt x="0" y="67"/>
                    <a:pt x="0" y="67"/>
                  </a:cubicBezTo>
                  <a:cubicBezTo>
                    <a:pt x="0" y="259"/>
                    <a:pt x="0" y="259"/>
                    <a:pt x="0" y="259"/>
                  </a:cubicBezTo>
                  <a:cubicBezTo>
                    <a:pt x="0" y="272"/>
                    <a:pt x="10" y="282"/>
                    <a:pt x="22" y="282"/>
                  </a:cubicBezTo>
                  <a:cubicBezTo>
                    <a:pt x="35" y="282"/>
                    <a:pt x="45" y="272"/>
                    <a:pt x="45" y="259"/>
                  </a:cubicBezTo>
                  <a:cubicBezTo>
                    <a:pt x="45" y="93"/>
                    <a:pt x="45" y="93"/>
                    <a:pt x="45" y="93"/>
                  </a:cubicBezTo>
                  <a:cubicBezTo>
                    <a:pt x="64" y="93"/>
                    <a:pt x="64" y="93"/>
                    <a:pt x="64" y="93"/>
                  </a:cubicBezTo>
                  <a:cubicBezTo>
                    <a:pt x="64" y="252"/>
                    <a:pt x="64" y="252"/>
                    <a:pt x="64" y="252"/>
                  </a:cubicBezTo>
                  <a:cubicBezTo>
                    <a:pt x="64" y="255"/>
                    <a:pt x="65" y="257"/>
                    <a:pt x="65" y="259"/>
                  </a:cubicBezTo>
                  <a:cubicBezTo>
                    <a:pt x="65" y="403"/>
                    <a:pt x="65" y="403"/>
                    <a:pt x="65" y="403"/>
                  </a:cubicBezTo>
                  <a:cubicBezTo>
                    <a:pt x="128" y="403"/>
                    <a:pt x="128" y="403"/>
                    <a:pt x="128" y="403"/>
                  </a:cubicBezTo>
                  <a:cubicBezTo>
                    <a:pt x="128" y="292"/>
                    <a:pt x="128" y="292"/>
                    <a:pt x="128" y="292"/>
                  </a:cubicBezTo>
                  <a:cubicBezTo>
                    <a:pt x="144" y="292"/>
                    <a:pt x="144" y="292"/>
                    <a:pt x="144" y="292"/>
                  </a:cubicBezTo>
                  <a:cubicBezTo>
                    <a:pt x="144" y="403"/>
                    <a:pt x="144" y="403"/>
                    <a:pt x="144" y="403"/>
                  </a:cubicBezTo>
                  <a:cubicBezTo>
                    <a:pt x="207" y="403"/>
                    <a:pt x="207" y="403"/>
                    <a:pt x="207" y="403"/>
                  </a:cubicBezTo>
                  <a:lnTo>
                    <a:pt x="207" y="252"/>
                  </a:lnTo>
                  <a:close/>
                </a:path>
              </a:pathLst>
            </a:custGeom>
            <a:solidFill>
              <a:srgbClr val="D5D2CF"/>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zh-CN">
                <a:solidFill>
                  <a:srgbClr val="000000"/>
                </a:solidFill>
                <a:sym typeface="宋体" panose="02010600030101010101" pitchFamily="2" charset="-122"/>
              </a:endParaRPr>
            </a:p>
          </p:txBody>
        </p:sp>
        <p:sp>
          <p:nvSpPr>
            <p:cNvPr id="164" name="Oval 21"/>
            <p:cNvSpPr>
              <a:spLocks noChangeArrowheads="1"/>
            </p:cNvSpPr>
            <p:nvPr/>
          </p:nvSpPr>
          <p:spPr bwMode="auto">
            <a:xfrm>
              <a:off x="2201847" y="1252165"/>
              <a:ext cx="407988" cy="412750"/>
            </a:xfrm>
            <a:prstGeom prst="ellipse">
              <a:avLst/>
            </a:prstGeom>
            <a:solidFill>
              <a:srgbClr val="D5D2CF"/>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zh-CN">
                <a:solidFill>
                  <a:srgbClr val="000000"/>
                </a:solidFill>
                <a:sym typeface="宋体" panose="02010600030101010101" pitchFamily="2" charset="-122"/>
              </a:endParaRPr>
            </a:p>
          </p:txBody>
        </p:sp>
      </p:grpSp>
      <p:sp>
        <p:nvSpPr>
          <p:cNvPr id="11" name="TextBox 10"/>
          <p:cNvSpPr txBox="1"/>
          <p:nvPr/>
        </p:nvSpPr>
        <p:spPr>
          <a:xfrm>
            <a:off x="1974775" y="3938785"/>
            <a:ext cx="800219" cy="276999"/>
          </a:xfrm>
          <a:prstGeom prst="rect">
            <a:avLst/>
          </a:prstGeom>
          <a:noFill/>
        </p:spPr>
        <p:txBody>
          <a:bodyPr wrap="none" rtlCol="0">
            <a:spAutoFit/>
          </a:bodyPr>
          <a:lstStyle/>
          <a:p>
            <a:pPr algn="ct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协调能力</a:t>
            </a:r>
          </a:p>
        </p:txBody>
      </p:sp>
      <p:sp>
        <p:nvSpPr>
          <p:cNvPr id="169" name="TextBox 15"/>
          <p:cNvSpPr>
            <a:spLocks noChangeArrowheads="1"/>
          </p:cNvSpPr>
          <p:nvPr/>
        </p:nvSpPr>
        <p:spPr bwMode="auto">
          <a:xfrm>
            <a:off x="1678071" y="4174350"/>
            <a:ext cx="1511102" cy="48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150000"/>
              </a:lnSpc>
            </a:pPr>
            <a:r>
              <a:rPr lang="zh-CN" altLang="en-US" sz="900"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这里输入简单的文字概述请在这里输入简单字概述</a:t>
            </a:r>
            <a:endParaRPr lang="zh-CN" altLang="en-US" sz="1100" dirty="0">
              <a:latin typeface="微软雅黑" panose="020B0503020204020204" pitchFamily="34" charset="-122"/>
              <a:ea typeface="微软雅黑" panose="020B0503020204020204" pitchFamily="34" charset="-122"/>
            </a:endParaRPr>
          </a:p>
        </p:txBody>
      </p:sp>
      <p:sp>
        <p:nvSpPr>
          <p:cNvPr id="178" name="TextBox 177"/>
          <p:cNvSpPr txBox="1"/>
          <p:nvPr/>
        </p:nvSpPr>
        <p:spPr>
          <a:xfrm>
            <a:off x="3566978" y="3938785"/>
            <a:ext cx="800219" cy="276999"/>
          </a:xfrm>
          <a:prstGeom prst="rect">
            <a:avLst/>
          </a:prstGeom>
          <a:noFill/>
        </p:spPr>
        <p:txBody>
          <a:bodyPr wrap="none" rtlCol="0">
            <a:spAutoFit/>
          </a:bodyPr>
          <a:lstStyle/>
          <a:p>
            <a:pPr algn="ct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管理能力</a:t>
            </a:r>
          </a:p>
        </p:txBody>
      </p:sp>
      <p:sp>
        <p:nvSpPr>
          <p:cNvPr id="179" name="TextBox 15"/>
          <p:cNvSpPr>
            <a:spLocks noChangeArrowheads="1"/>
          </p:cNvSpPr>
          <p:nvPr/>
        </p:nvSpPr>
        <p:spPr bwMode="auto">
          <a:xfrm>
            <a:off x="3270274" y="4174350"/>
            <a:ext cx="1511102" cy="48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150000"/>
              </a:lnSpc>
            </a:pPr>
            <a:r>
              <a:rPr lang="zh-CN" altLang="en-US" sz="900"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这里输入简单的文字概述请在这里输入简单字概述</a:t>
            </a:r>
            <a:endParaRPr lang="zh-CN" altLang="en-US" sz="1100" dirty="0">
              <a:latin typeface="微软雅黑" panose="020B0503020204020204" pitchFamily="34" charset="-122"/>
              <a:ea typeface="微软雅黑" panose="020B0503020204020204" pitchFamily="34" charset="-122"/>
            </a:endParaRPr>
          </a:p>
        </p:txBody>
      </p:sp>
      <p:sp>
        <p:nvSpPr>
          <p:cNvPr id="180" name="TextBox 179"/>
          <p:cNvSpPr txBox="1"/>
          <p:nvPr/>
        </p:nvSpPr>
        <p:spPr>
          <a:xfrm>
            <a:off x="5156736" y="3938785"/>
            <a:ext cx="800219" cy="276999"/>
          </a:xfrm>
          <a:prstGeom prst="rect">
            <a:avLst/>
          </a:prstGeom>
          <a:noFill/>
        </p:spPr>
        <p:txBody>
          <a:bodyPr wrap="none" rtlCol="0">
            <a:spAutoFit/>
          </a:bodyPr>
          <a:lstStyle/>
          <a:p>
            <a:pPr algn="ct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执行能力</a:t>
            </a:r>
          </a:p>
        </p:txBody>
      </p:sp>
      <p:sp>
        <p:nvSpPr>
          <p:cNvPr id="181" name="TextBox 15"/>
          <p:cNvSpPr>
            <a:spLocks noChangeArrowheads="1"/>
          </p:cNvSpPr>
          <p:nvPr/>
        </p:nvSpPr>
        <p:spPr bwMode="auto">
          <a:xfrm>
            <a:off x="4860032" y="4174350"/>
            <a:ext cx="1511102" cy="48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150000"/>
              </a:lnSpc>
            </a:pPr>
            <a:r>
              <a:rPr lang="zh-CN" altLang="en-US" sz="900"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这里输入简单的文字概述请在这里输入简单字概述</a:t>
            </a:r>
            <a:endParaRPr lang="zh-CN" altLang="en-US" sz="1100" dirty="0">
              <a:latin typeface="微软雅黑" panose="020B0503020204020204" pitchFamily="34" charset="-122"/>
              <a:ea typeface="微软雅黑" panose="020B0503020204020204" pitchFamily="34" charset="-122"/>
            </a:endParaRPr>
          </a:p>
        </p:txBody>
      </p:sp>
      <p:sp>
        <p:nvSpPr>
          <p:cNvPr id="182" name="TextBox 181"/>
          <p:cNvSpPr txBox="1"/>
          <p:nvPr/>
        </p:nvSpPr>
        <p:spPr>
          <a:xfrm>
            <a:off x="6668904" y="3938785"/>
            <a:ext cx="800219" cy="276999"/>
          </a:xfrm>
          <a:prstGeom prst="rect">
            <a:avLst/>
          </a:prstGeom>
          <a:noFill/>
        </p:spPr>
        <p:txBody>
          <a:bodyPr wrap="none" rtlCol="0">
            <a:spAutoFit/>
          </a:bodyPr>
          <a:lstStyle/>
          <a:p>
            <a:pPr algn="ct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合作能力</a:t>
            </a:r>
          </a:p>
        </p:txBody>
      </p:sp>
      <p:sp>
        <p:nvSpPr>
          <p:cNvPr id="183" name="TextBox 15"/>
          <p:cNvSpPr>
            <a:spLocks noChangeArrowheads="1"/>
          </p:cNvSpPr>
          <p:nvPr/>
        </p:nvSpPr>
        <p:spPr bwMode="auto">
          <a:xfrm>
            <a:off x="6372200" y="4174350"/>
            <a:ext cx="1511102" cy="48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150000"/>
              </a:lnSpc>
            </a:pPr>
            <a:r>
              <a:rPr lang="zh-CN" altLang="en-US" sz="900"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这里输入简单的文字概述请在这里输入简单字概述</a:t>
            </a:r>
            <a:endParaRPr lang="zh-CN" altLang="en-US" sz="11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 presetClass="entr" presetSubtype="0" fill="hold" nodeType="afterEffect">
                                  <p:stCondLst>
                                    <p:cond delay="250"/>
                                  </p:stCondLst>
                                  <p:childTnLst>
                                    <p:set>
                                      <p:cBhvr>
                                        <p:cTn id="11" dur="1" fill="hold">
                                          <p:stCondLst>
                                            <p:cond delay="0"/>
                                          </p:stCondLst>
                                        </p:cTn>
                                        <p:tgtEl>
                                          <p:spTgt spid="4"/>
                                        </p:tgtEl>
                                        <p:attrNameLst>
                                          <p:attrName>style.visibility</p:attrName>
                                        </p:attrNameLst>
                                      </p:cBhvr>
                                      <p:to>
                                        <p:strVal val="visible"/>
                                      </p:to>
                                    </p:set>
                                  </p:childTnLst>
                                </p:cTn>
                              </p:par>
                              <p:par>
                                <p:cTn id="12" presetID="1" presetClass="entr" presetSubtype="0" fill="hold" nodeType="withEffect">
                                  <p:stCondLst>
                                    <p:cond delay="250"/>
                                  </p:stCondLst>
                                  <p:childTnLst>
                                    <p:set>
                                      <p:cBhvr>
                                        <p:cTn id="13" dur="1" fill="hold">
                                          <p:stCondLst>
                                            <p:cond delay="0"/>
                                          </p:stCondLst>
                                        </p:cTn>
                                        <p:tgtEl>
                                          <p:spTgt spid="5"/>
                                        </p:tgtEl>
                                        <p:attrNameLst>
                                          <p:attrName>style.visibility</p:attrName>
                                        </p:attrNameLst>
                                      </p:cBhvr>
                                      <p:to>
                                        <p:strVal val="visible"/>
                                      </p:to>
                                    </p:set>
                                  </p:childTnLst>
                                </p:cTn>
                              </p:par>
                              <p:par>
                                <p:cTn id="14" presetID="1" presetClass="entr" presetSubtype="0" fill="hold" nodeType="withEffect">
                                  <p:stCondLst>
                                    <p:cond delay="250"/>
                                  </p:stCondLst>
                                  <p:childTnLst>
                                    <p:set>
                                      <p:cBhvr>
                                        <p:cTn id="15" dur="1" fill="hold">
                                          <p:stCondLst>
                                            <p:cond delay="0"/>
                                          </p:stCondLst>
                                        </p:cTn>
                                        <p:tgtEl>
                                          <p:spTgt spid="6"/>
                                        </p:tgtEl>
                                        <p:attrNameLst>
                                          <p:attrName>style.visibility</p:attrName>
                                        </p:attrNameLst>
                                      </p:cBhvr>
                                      <p:to>
                                        <p:strVal val="visible"/>
                                      </p:to>
                                    </p:set>
                                  </p:childTnLst>
                                </p:cTn>
                              </p:par>
                            </p:childTnLst>
                          </p:cTn>
                        </p:par>
                        <p:par>
                          <p:cTn id="16" fill="hold">
                            <p:stCondLst>
                              <p:cond delay="750"/>
                            </p:stCondLst>
                            <p:childTnLst>
                              <p:par>
                                <p:cTn id="17" presetID="63" presetClass="path" presetSubtype="0" fill="hold" nodeType="afterEffect">
                                  <p:stCondLst>
                                    <p:cond delay="0"/>
                                  </p:stCondLst>
                                  <p:childTnLst>
                                    <p:animMotion origin="layout" path="M -0.16788 -8.64198E-7 L 2.77778E-6 -8.64198E-7 " pathEditMode="relative" rAng="0" ptsTypes="AA">
                                      <p:cBhvr>
                                        <p:cTn id="18" dur="500" fill="hold"/>
                                        <p:tgtEl>
                                          <p:spTgt spid="4"/>
                                        </p:tgtEl>
                                        <p:attrNameLst>
                                          <p:attrName>ppt_x</p:attrName>
                                          <p:attrName>ppt_y</p:attrName>
                                        </p:attrNameLst>
                                      </p:cBhvr>
                                      <p:rCtr x="8385" y="0"/>
                                    </p:animMotion>
                                  </p:childTnLst>
                                </p:cTn>
                              </p:par>
                              <p:par>
                                <p:cTn id="19" presetID="63" presetClass="path" presetSubtype="0" fill="hold" nodeType="withEffect">
                                  <p:stCondLst>
                                    <p:cond delay="0"/>
                                  </p:stCondLst>
                                  <p:childTnLst>
                                    <p:animMotion origin="layout" path="M -0.33645 -8.64198E-7 L -3.61111E-6 -8.64198E-7 " pathEditMode="relative" rAng="0" ptsTypes="AA">
                                      <p:cBhvr>
                                        <p:cTn id="20" dur="500" fill="hold"/>
                                        <p:tgtEl>
                                          <p:spTgt spid="5"/>
                                        </p:tgtEl>
                                        <p:attrNameLst>
                                          <p:attrName>ppt_x</p:attrName>
                                          <p:attrName>ppt_y</p:attrName>
                                        </p:attrNameLst>
                                      </p:cBhvr>
                                      <p:rCtr x="16823" y="0"/>
                                    </p:animMotion>
                                  </p:childTnLst>
                                </p:cTn>
                              </p:par>
                              <p:par>
                                <p:cTn id="21" presetID="63" presetClass="path" presetSubtype="0" fill="hold" nodeType="withEffect">
                                  <p:stCondLst>
                                    <p:cond delay="0"/>
                                  </p:stCondLst>
                                  <p:childTnLst>
                                    <p:animMotion origin="layout" path="M -0.50503 -8.64198E-7 L 1.11022E-16 -8.64198E-7 " pathEditMode="relative" rAng="0" ptsTypes="AA">
                                      <p:cBhvr>
                                        <p:cTn id="22" dur="500" fill="hold"/>
                                        <p:tgtEl>
                                          <p:spTgt spid="6"/>
                                        </p:tgtEl>
                                        <p:attrNameLst>
                                          <p:attrName>ppt_x</p:attrName>
                                          <p:attrName>ppt_y</p:attrName>
                                        </p:attrNameLst>
                                      </p:cBhvr>
                                      <p:rCtr x="25243" y="0"/>
                                    </p:animMotion>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250" fill="hold"/>
                                        <p:tgtEl>
                                          <p:spTgt spid="11"/>
                                        </p:tgtEl>
                                        <p:attrNameLst>
                                          <p:attrName>ppt_x</p:attrName>
                                        </p:attrNameLst>
                                      </p:cBhvr>
                                      <p:tavLst>
                                        <p:tav tm="0">
                                          <p:val>
                                            <p:strVal val="#ppt_x"/>
                                          </p:val>
                                        </p:tav>
                                        <p:tav tm="100000">
                                          <p:val>
                                            <p:strVal val="#ppt_x"/>
                                          </p:val>
                                        </p:tav>
                                      </p:tavLst>
                                    </p:anim>
                                    <p:anim calcmode="lin" valueType="num">
                                      <p:cBhvr additive="base">
                                        <p:cTn id="27" dur="250" fill="hold"/>
                                        <p:tgtEl>
                                          <p:spTgt spid="11"/>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178"/>
                                        </p:tgtEl>
                                        <p:attrNameLst>
                                          <p:attrName>style.visibility</p:attrName>
                                        </p:attrNameLst>
                                      </p:cBhvr>
                                      <p:to>
                                        <p:strVal val="visible"/>
                                      </p:to>
                                    </p:set>
                                    <p:anim calcmode="lin" valueType="num">
                                      <p:cBhvr additive="base">
                                        <p:cTn id="30" dur="250" fill="hold"/>
                                        <p:tgtEl>
                                          <p:spTgt spid="178"/>
                                        </p:tgtEl>
                                        <p:attrNameLst>
                                          <p:attrName>ppt_x</p:attrName>
                                        </p:attrNameLst>
                                      </p:cBhvr>
                                      <p:tavLst>
                                        <p:tav tm="0">
                                          <p:val>
                                            <p:strVal val="#ppt_x"/>
                                          </p:val>
                                        </p:tav>
                                        <p:tav tm="100000">
                                          <p:val>
                                            <p:strVal val="#ppt_x"/>
                                          </p:val>
                                        </p:tav>
                                      </p:tavLst>
                                    </p:anim>
                                    <p:anim calcmode="lin" valueType="num">
                                      <p:cBhvr additive="base">
                                        <p:cTn id="31" dur="250" fill="hold"/>
                                        <p:tgtEl>
                                          <p:spTgt spid="178"/>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180"/>
                                        </p:tgtEl>
                                        <p:attrNameLst>
                                          <p:attrName>style.visibility</p:attrName>
                                        </p:attrNameLst>
                                      </p:cBhvr>
                                      <p:to>
                                        <p:strVal val="visible"/>
                                      </p:to>
                                    </p:set>
                                    <p:anim calcmode="lin" valueType="num">
                                      <p:cBhvr additive="base">
                                        <p:cTn id="34" dur="250" fill="hold"/>
                                        <p:tgtEl>
                                          <p:spTgt spid="180"/>
                                        </p:tgtEl>
                                        <p:attrNameLst>
                                          <p:attrName>ppt_x</p:attrName>
                                        </p:attrNameLst>
                                      </p:cBhvr>
                                      <p:tavLst>
                                        <p:tav tm="0">
                                          <p:val>
                                            <p:strVal val="#ppt_x"/>
                                          </p:val>
                                        </p:tav>
                                        <p:tav tm="100000">
                                          <p:val>
                                            <p:strVal val="#ppt_x"/>
                                          </p:val>
                                        </p:tav>
                                      </p:tavLst>
                                    </p:anim>
                                    <p:anim calcmode="lin" valueType="num">
                                      <p:cBhvr additive="base">
                                        <p:cTn id="35" dur="250" fill="hold"/>
                                        <p:tgtEl>
                                          <p:spTgt spid="180"/>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182"/>
                                        </p:tgtEl>
                                        <p:attrNameLst>
                                          <p:attrName>style.visibility</p:attrName>
                                        </p:attrNameLst>
                                      </p:cBhvr>
                                      <p:to>
                                        <p:strVal val="visible"/>
                                      </p:to>
                                    </p:set>
                                    <p:anim calcmode="lin" valueType="num">
                                      <p:cBhvr additive="base">
                                        <p:cTn id="38" dur="250" fill="hold"/>
                                        <p:tgtEl>
                                          <p:spTgt spid="182"/>
                                        </p:tgtEl>
                                        <p:attrNameLst>
                                          <p:attrName>ppt_x</p:attrName>
                                        </p:attrNameLst>
                                      </p:cBhvr>
                                      <p:tavLst>
                                        <p:tav tm="0">
                                          <p:val>
                                            <p:strVal val="#ppt_x"/>
                                          </p:val>
                                        </p:tav>
                                        <p:tav tm="100000">
                                          <p:val>
                                            <p:strVal val="#ppt_x"/>
                                          </p:val>
                                        </p:tav>
                                      </p:tavLst>
                                    </p:anim>
                                    <p:anim calcmode="lin" valueType="num">
                                      <p:cBhvr additive="base">
                                        <p:cTn id="39" dur="250" fill="hold"/>
                                        <p:tgtEl>
                                          <p:spTgt spid="182"/>
                                        </p:tgtEl>
                                        <p:attrNameLst>
                                          <p:attrName>ppt_y</p:attrName>
                                        </p:attrNameLst>
                                      </p:cBhvr>
                                      <p:tavLst>
                                        <p:tav tm="0">
                                          <p:val>
                                            <p:strVal val="1+#ppt_h/2"/>
                                          </p:val>
                                        </p:tav>
                                        <p:tav tm="100000">
                                          <p:val>
                                            <p:strVal val="#ppt_y"/>
                                          </p:val>
                                        </p:tav>
                                      </p:tavLst>
                                    </p:anim>
                                  </p:childTnLst>
                                </p:cTn>
                              </p:par>
                            </p:childTnLst>
                          </p:cTn>
                        </p:par>
                        <p:par>
                          <p:cTn id="40" fill="hold">
                            <p:stCondLst>
                              <p:cond delay="1750"/>
                            </p:stCondLst>
                            <p:childTnLst>
                              <p:par>
                                <p:cTn id="41" presetID="2" presetClass="entr" presetSubtype="4" fill="hold" grpId="0" nodeType="after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p:cTn id="43" dur="500" fill="hold"/>
                                        <p:tgtEl>
                                          <p:spTgt spid="169"/>
                                        </p:tgtEl>
                                        <p:attrNameLst>
                                          <p:attrName>ppt_x</p:attrName>
                                        </p:attrNameLst>
                                      </p:cBhvr>
                                      <p:tavLst>
                                        <p:tav tm="0">
                                          <p:val>
                                            <p:strVal val="#ppt_x"/>
                                          </p:val>
                                        </p:tav>
                                        <p:tav tm="100000">
                                          <p:val>
                                            <p:strVal val="#ppt_x"/>
                                          </p:val>
                                        </p:tav>
                                      </p:tavLst>
                                    </p:anim>
                                    <p:anim calcmode="lin" valueType="num">
                                      <p:cBhvr>
                                        <p:cTn id="44" dur="500" fill="hold"/>
                                        <p:tgtEl>
                                          <p:spTgt spid="169"/>
                                        </p:tgtEl>
                                        <p:attrNameLst>
                                          <p:attrName>ppt_y</p:attrName>
                                        </p:attrNameLst>
                                      </p:cBhvr>
                                      <p:tavLst>
                                        <p:tav tm="0">
                                          <p:val>
                                            <p:strVal val="1+#ppt_h/2"/>
                                          </p:val>
                                        </p:tav>
                                        <p:tav tm="100000">
                                          <p:val>
                                            <p:strVal val="#ppt_y"/>
                                          </p:val>
                                        </p:tav>
                                      </p:tavLst>
                                    </p:anim>
                                  </p:childTnLst>
                                </p:cTn>
                              </p:par>
                            </p:childTnLst>
                          </p:cTn>
                        </p:par>
                        <p:par>
                          <p:cTn id="45" fill="hold">
                            <p:stCondLst>
                              <p:cond delay="2250"/>
                            </p:stCondLst>
                            <p:childTnLst>
                              <p:par>
                                <p:cTn id="46" presetID="2" presetClass="entr" presetSubtype="4" fill="hold" grpId="0" nodeType="afterEffect">
                                  <p:stCondLst>
                                    <p:cond delay="0"/>
                                  </p:stCondLst>
                                  <p:childTnLst>
                                    <p:set>
                                      <p:cBhvr>
                                        <p:cTn id="47" dur="1" fill="hold">
                                          <p:stCondLst>
                                            <p:cond delay="0"/>
                                          </p:stCondLst>
                                        </p:cTn>
                                        <p:tgtEl>
                                          <p:spTgt spid="179"/>
                                        </p:tgtEl>
                                        <p:attrNameLst>
                                          <p:attrName>style.visibility</p:attrName>
                                        </p:attrNameLst>
                                      </p:cBhvr>
                                      <p:to>
                                        <p:strVal val="visible"/>
                                      </p:to>
                                    </p:set>
                                    <p:anim calcmode="lin" valueType="num">
                                      <p:cBhvr>
                                        <p:cTn id="48" dur="500" fill="hold"/>
                                        <p:tgtEl>
                                          <p:spTgt spid="179"/>
                                        </p:tgtEl>
                                        <p:attrNameLst>
                                          <p:attrName>ppt_x</p:attrName>
                                        </p:attrNameLst>
                                      </p:cBhvr>
                                      <p:tavLst>
                                        <p:tav tm="0">
                                          <p:val>
                                            <p:strVal val="#ppt_x"/>
                                          </p:val>
                                        </p:tav>
                                        <p:tav tm="100000">
                                          <p:val>
                                            <p:strVal val="#ppt_x"/>
                                          </p:val>
                                        </p:tav>
                                      </p:tavLst>
                                    </p:anim>
                                    <p:anim calcmode="lin" valueType="num">
                                      <p:cBhvr>
                                        <p:cTn id="49" dur="500" fill="hold"/>
                                        <p:tgtEl>
                                          <p:spTgt spid="179"/>
                                        </p:tgtEl>
                                        <p:attrNameLst>
                                          <p:attrName>ppt_y</p:attrName>
                                        </p:attrNameLst>
                                      </p:cBhvr>
                                      <p:tavLst>
                                        <p:tav tm="0">
                                          <p:val>
                                            <p:strVal val="1+#ppt_h/2"/>
                                          </p:val>
                                        </p:tav>
                                        <p:tav tm="100000">
                                          <p:val>
                                            <p:strVal val="#ppt_y"/>
                                          </p:val>
                                        </p:tav>
                                      </p:tavLst>
                                    </p:anim>
                                  </p:childTnLst>
                                </p:cTn>
                              </p:par>
                            </p:childTnLst>
                          </p:cTn>
                        </p:par>
                        <p:par>
                          <p:cTn id="50" fill="hold">
                            <p:stCondLst>
                              <p:cond delay="2750"/>
                            </p:stCondLst>
                            <p:childTnLst>
                              <p:par>
                                <p:cTn id="51" presetID="2" presetClass="entr" presetSubtype="4" fill="hold" grpId="0" nodeType="afterEffect">
                                  <p:stCondLst>
                                    <p:cond delay="0"/>
                                  </p:stCondLst>
                                  <p:childTnLst>
                                    <p:set>
                                      <p:cBhvr>
                                        <p:cTn id="52" dur="1" fill="hold">
                                          <p:stCondLst>
                                            <p:cond delay="0"/>
                                          </p:stCondLst>
                                        </p:cTn>
                                        <p:tgtEl>
                                          <p:spTgt spid="181"/>
                                        </p:tgtEl>
                                        <p:attrNameLst>
                                          <p:attrName>style.visibility</p:attrName>
                                        </p:attrNameLst>
                                      </p:cBhvr>
                                      <p:to>
                                        <p:strVal val="visible"/>
                                      </p:to>
                                    </p:set>
                                    <p:anim calcmode="lin" valueType="num">
                                      <p:cBhvr>
                                        <p:cTn id="53" dur="500" fill="hold"/>
                                        <p:tgtEl>
                                          <p:spTgt spid="181"/>
                                        </p:tgtEl>
                                        <p:attrNameLst>
                                          <p:attrName>ppt_x</p:attrName>
                                        </p:attrNameLst>
                                      </p:cBhvr>
                                      <p:tavLst>
                                        <p:tav tm="0">
                                          <p:val>
                                            <p:strVal val="#ppt_x"/>
                                          </p:val>
                                        </p:tav>
                                        <p:tav tm="100000">
                                          <p:val>
                                            <p:strVal val="#ppt_x"/>
                                          </p:val>
                                        </p:tav>
                                      </p:tavLst>
                                    </p:anim>
                                    <p:anim calcmode="lin" valueType="num">
                                      <p:cBhvr>
                                        <p:cTn id="54" dur="500" fill="hold"/>
                                        <p:tgtEl>
                                          <p:spTgt spid="181"/>
                                        </p:tgtEl>
                                        <p:attrNameLst>
                                          <p:attrName>ppt_y</p:attrName>
                                        </p:attrNameLst>
                                      </p:cBhvr>
                                      <p:tavLst>
                                        <p:tav tm="0">
                                          <p:val>
                                            <p:strVal val="1+#ppt_h/2"/>
                                          </p:val>
                                        </p:tav>
                                        <p:tav tm="100000">
                                          <p:val>
                                            <p:strVal val="#ppt_y"/>
                                          </p:val>
                                        </p:tav>
                                      </p:tavLst>
                                    </p:anim>
                                  </p:childTnLst>
                                </p:cTn>
                              </p:par>
                            </p:childTnLst>
                          </p:cTn>
                        </p:par>
                        <p:par>
                          <p:cTn id="55" fill="hold">
                            <p:stCondLst>
                              <p:cond delay="3250"/>
                            </p:stCondLst>
                            <p:childTnLst>
                              <p:par>
                                <p:cTn id="56" presetID="2" presetClass="entr" presetSubtype="4" fill="hold" grpId="0" nodeType="afterEffect">
                                  <p:stCondLst>
                                    <p:cond delay="0"/>
                                  </p:stCondLst>
                                  <p:childTnLst>
                                    <p:set>
                                      <p:cBhvr>
                                        <p:cTn id="57" dur="1" fill="hold">
                                          <p:stCondLst>
                                            <p:cond delay="0"/>
                                          </p:stCondLst>
                                        </p:cTn>
                                        <p:tgtEl>
                                          <p:spTgt spid="183"/>
                                        </p:tgtEl>
                                        <p:attrNameLst>
                                          <p:attrName>style.visibility</p:attrName>
                                        </p:attrNameLst>
                                      </p:cBhvr>
                                      <p:to>
                                        <p:strVal val="visible"/>
                                      </p:to>
                                    </p:set>
                                    <p:anim calcmode="lin" valueType="num">
                                      <p:cBhvr>
                                        <p:cTn id="58" dur="500" fill="hold"/>
                                        <p:tgtEl>
                                          <p:spTgt spid="183"/>
                                        </p:tgtEl>
                                        <p:attrNameLst>
                                          <p:attrName>ppt_x</p:attrName>
                                        </p:attrNameLst>
                                      </p:cBhvr>
                                      <p:tavLst>
                                        <p:tav tm="0">
                                          <p:val>
                                            <p:strVal val="#ppt_x"/>
                                          </p:val>
                                        </p:tav>
                                        <p:tav tm="100000">
                                          <p:val>
                                            <p:strVal val="#ppt_x"/>
                                          </p:val>
                                        </p:tav>
                                      </p:tavLst>
                                    </p:anim>
                                    <p:anim calcmode="lin" valueType="num">
                                      <p:cBhvr>
                                        <p:cTn id="59" dur="500" fill="hold"/>
                                        <p:tgtEl>
                                          <p:spTgt spid="1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9" grpId="0" bldLvl="0" autoUpdateAnimBg="0"/>
      <p:bldP spid="178" grpId="0"/>
      <p:bldP spid="179" grpId="0" bldLvl="0" autoUpdateAnimBg="0"/>
      <p:bldP spid="180" grpId="0"/>
      <p:bldP spid="181" grpId="0" bldLvl="0" autoUpdateAnimBg="0"/>
      <p:bldP spid="182" grpId="0"/>
      <p:bldP spid="183" grpId="0" bldLvl="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第二部分  点击此处添加标题</a:t>
            </a:r>
          </a:p>
        </p:txBody>
      </p:sp>
      <p:grpSp>
        <p:nvGrpSpPr>
          <p:cNvPr id="95" name="组合 208"/>
          <p:cNvGrpSpPr/>
          <p:nvPr/>
        </p:nvGrpSpPr>
        <p:grpSpPr>
          <a:xfrm>
            <a:off x="4520803" y="3479686"/>
            <a:ext cx="138113" cy="483394"/>
            <a:chOff x="2752726" y="4344988"/>
            <a:chExt cx="184150" cy="644525"/>
          </a:xfrm>
          <a:solidFill>
            <a:schemeClr val="accent6"/>
          </a:solidFill>
        </p:grpSpPr>
        <p:sp>
          <p:nvSpPr>
            <p:cNvPr id="96" name="Freeform 101"/>
            <p:cNvSpPr/>
            <p:nvPr/>
          </p:nvSpPr>
          <p:spPr bwMode="auto">
            <a:xfrm>
              <a:off x="2762251" y="4427538"/>
              <a:ext cx="174625" cy="519113"/>
            </a:xfrm>
            <a:custGeom>
              <a:avLst/>
              <a:gdLst>
                <a:gd name="T0" fmla="*/ 34 w 110"/>
                <a:gd name="T1" fmla="*/ 267 h 327"/>
                <a:gd name="T2" fmla="*/ 67 w 110"/>
                <a:gd name="T3" fmla="*/ 327 h 327"/>
                <a:gd name="T4" fmla="*/ 95 w 110"/>
                <a:gd name="T5" fmla="*/ 323 h 327"/>
                <a:gd name="T6" fmla="*/ 110 w 110"/>
                <a:gd name="T7" fmla="*/ 256 h 327"/>
                <a:gd name="T8" fmla="*/ 76 w 110"/>
                <a:gd name="T9" fmla="*/ 0 h 327"/>
                <a:gd name="T10" fmla="*/ 0 w 110"/>
                <a:gd name="T11" fmla="*/ 10 h 327"/>
                <a:gd name="T12" fmla="*/ 34 w 110"/>
                <a:gd name="T13" fmla="*/ 267 h 327"/>
              </a:gdLst>
              <a:ahLst/>
              <a:cxnLst>
                <a:cxn ang="0">
                  <a:pos x="T0" y="T1"/>
                </a:cxn>
                <a:cxn ang="0">
                  <a:pos x="T2" y="T3"/>
                </a:cxn>
                <a:cxn ang="0">
                  <a:pos x="T4" y="T5"/>
                </a:cxn>
                <a:cxn ang="0">
                  <a:pos x="T6" y="T7"/>
                </a:cxn>
                <a:cxn ang="0">
                  <a:pos x="T8" y="T9"/>
                </a:cxn>
                <a:cxn ang="0">
                  <a:pos x="T10" y="T11"/>
                </a:cxn>
                <a:cxn ang="0">
                  <a:pos x="T12" y="T13"/>
                </a:cxn>
              </a:cxnLst>
              <a:rect l="0" t="0" r="r" b="b"/>
              <a:pathLst>
                <a:path w="110" h="327">
                  <a:moveTo>
                    <a:pt x="34" y="267"/>
                  </a:moveTo>
                  <a:lnTo>
                    <a:pt x="67" y="327"/>
                  </a:lnTo>
                  <a:lnTo>
                    <a:pt x="95" y="323"/>
                  </a:lnTo>
                  <a:lnTo>
                    <a:pt x="110" y="256"/>
                  </a:lnTo>
                  <a:lnTo>
                    <a:pt x="76" y="0"/>
                  </a:lnTo>
                  <a:lnTo>
                    <a:pt x="0" y="10"/>
                  </a:lnTo>
                  <a:lnTo>
                    <a:pt x="34" y="26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102"/>
            <p:cNvSpPr/>
            <p:nvPr/>
          </p:nvSpPr>
          <p:spPr bwMode="auto">
            <a:xfrm>
              <a:off x="2754313" y="4344988"/>
              <a:ext cx="128588" cy="146050"/>
            </a:xfrm>
            <a:custGeom>
              <a:avLst/>
              <a:gdLst>
                <a:gd name="T0" fmla="*/ 5 w 81"/>
                <a:gd name="T1" fmla="*/ 58 h 92"/>
                <a:gd name="T2" fmla="*/ 5 w 81"/>
                <a:gd name="T3" fmla="*/ 58 h 92"/>
                <a:gd name="T4" fmla="*/ 7 w 81"/>
                <a:gd name="T5" fmla="*/ 66 h 92"/>
                <a:gd name="T6" fmla="*/ 10 w 81"/>
                <a:gd name="T7" fmla="*/ 73 h 92"/>
                <a:gd name="T8" fmla="*/ 15 w 81"/>
                <a:gd name="T9" fmla="*/ 78 h 92"/>
                <a:gd name="T10" fmla="*/ 20 w 81"/>
                <a:gd name="T11" fmla="*/ 84 h 92"/>
                <a:gd name="T12" fmla="*/ 26 w 81"/>
                <a:gd name="T13" fmla="*/ 88 h 92"/>
                <a:gd name="T14" fmla="*/ 33 w 81"/>
                <a:gd name="T15" fmla="*/ 90 h 92"/>
                <a:gd name="T16" fmla="*/ 39 w 81"/>
                <a:gd name="T17" fmla="*/ 92 h 92"/>
                <a:gd name="T18" fmla="*/ 47 w 81"/>
                <a:gd name="T19" fmla="*/ 90 h 92"/>
                <a:gd name="T20" fmla="*/ 49 w 81"/>
                <a:gd name="T21" fmla="*/ 90 h 92"/>
                <a:gd name="T22" fmla="*/ 49 w 81"/>
                <a:gd name="T23" fmla="*/ 90 h 92"/>
                <a:gd name="T24" fmla="*/ 56 w 81"/>
                <a:gd name="T25" fmla="*/ 89 h 92"/>
                <a:gd name="T26" fmla="*/ 62 w 81"/>
                <a:gd name="T27" fmla="*/ 86 h 92"/>
                <a:gd name="T28" fmla="*/ 69 w 81"/>
                <a:gd name="T29" fmla="*/ 81 h 92"/>
                <a:gd name="T30" fmla="*/ 73 w 81"/>
                <a:gd name="T31" fmla="*/ 77 h 92"/>
                <a:gd name="T32" fmla="*/ 77 w 81"/>
                <a:gd name="T33" fmla="*/ 70 h 92"/>
                <a:gd name="T34" fmla="*/ 80 w 81"/>
                <a:gd name="T35" fmla="*/ 63 h 92"/>
                <a:gd name="T36" fmla="*/ 81 w 81"/>
                <a:gd name="T37" fmla="*/ 56 h 92"/>
                <a:gd name="T38" fmla="*/ 81 w 81"/>
                <a:gd name="T39" fmla="*/ 48 h 92"/>
                <a:gd name="T40" fmla="*/ 76 w 81"/>
                <a:gd name="T41" fmla="*/ 13 h 92"/>
                <a:gd name="T42" fmla="*/ 76 w 81"/>
                <a:gd name="T43" fmla="*/ 13 h 92"/>
                <a:gd name="T44" fmla="*/ 75 w 81"/>
                <a:gd name="T45" fmla="*/ 8 h 92"/>
                <a:gd name="T46" fmla="*/ 72 w 81"/>
                <a:gd name="T47" fmla="*/ 2 h 92"/>
                <a:gd name="T48" fmla="*/ 68 w 81"/>
                <a:gd name="T49" fmla="*/ 1 h 92"/>
                <a:gd name="T50" fmla="*/ 64 w 81"/>
                <a:gd name="T51" fmla="*/ 0 h 92"/>
                <a:gd name="T52" fmla="*/ 51 w 81"/>
                <a:gd name="T53" fmla="*/ 0 h 92"/>
                <a:gd name="T54" fmla="*/ 37 w 81"/>
                <a:gd name="T55" fmla="*/ 2 h 92"/>
                <a:gd name="T56" fmla="*/ 35 w 81"/>
                <a:gd name="T57" fmla="*/ 2 h 92"/>
                <a:gd name="T58" fmla="*/ 35 w 81"/>
                <a:gd name="T59" fmla="*/ 2 h 92"/>
                <a:gd name="T60" fmla="*/ 22 w 81"/>
                <a:gd name="T61" fmla="*/ 4 h 92"/>
                <a:gd name="T62" fmla="*/ 10 w 81"/>
                <a:gd name="T63" fmla="*/ 6 h 92"/>
                <a:gd name="T64" fmla="*/ 5 w 81"/>
                <a:gd name="T65" fmla="*/ 9 h 92"/>
                <a:gd name="T66" fmla="*/ 3 w 81"/>
                <a:gd name="T67" fmla="*/ 12 h 92"/>
                <a:gd name="T68" fmla="*/ 0 w 81"/>
                <a:gd name="T69" fmla="*/ 17 h 92"/>
                <a:gd name="T70" fmla="*/ 0 w 81"/>
                <a:gd name="T71" fmla="*/ 24 h 92"/>
                <a:gd name="T72" fmla="*/ 5 w 81"/>
                <a:gd name="T73" fmla="*/ 58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1" h="92">
                  <a:moveTo>
                    <a:pt x="5" y="58"/>
                  </a:moveTo>
                  <a:lnTo>
                    <a:pt x="5" y="58"/>
                  </a:lnTo>
                  <a:lnTo>
                    <a:pt x="7" y="66"/>
                  </a:lnTo>
                  <a:lnTo>
                    <a:pt x="10" y="73"/>
                  </a:lnTo>
                  <a:lnTo>
                    <a:pt x="15" y="78"/>
                  </a:lnTo>
                  <a:lnTo>
                    <a:pt x="20" y="84"/>
                  </a:lnTo>
                  <a:lnTo>
                    <a:pt x="26" y="88"/>
                  </a:lnTo>
                  <a:lnTo>
                    <a:pt x="33" y="90"/>
                  </a:lnTo>
                  <a:lnTo>
                    <a:pt x="39" y="92"/>
                  </a:lnTo>
                  <a:lnTo>
                    <a:pt x="47" y="90"/>
                  </a:lnTo>
                  <a:lnTo>
                    <a:pt x="49" y="90"/>
                  </a:lnTo>
                  <a:lnTo>
                    <a:pt x="49" y="90"/>
                  </a:lnTo>
                  <a:lnTo>
                    <a:pt x="56" y="89"/>
                  </a:lnTo>
                  <a:lnTo>
                    <a:pt x="62" y="86"/>
                  </a:lnTo>
                  <a:lnTo>
                    <a:pt x="69" y="81"/>
                  </a:lnTo>
                  <a:lnTo>
                    <a:pt x="73" y="77"/>
                  </a:lnTo>
                  <a:lnTo>
                    <a:pt x="77" y="70"/>
                  </a:lnTo>
                  <a:lnTo>
                    <a:pt x="80" y="63"/>
                  </a:lnTo>
                  <a:lnTo>
                    <a:pt x="81" y="56"/>
                  </a:lnTo>
                  <a:lnTo>
                    <a:pt x="81" y="48"/>
                  </a:lnTo>
                  <a:lnTo>
                    <a:pt x="76" y="13"/>
                  </a:lnTo>
                  <a:lnTo>
                    <a:pt x="76" y="13"/>
                  </a:lnTo>
                  <a:lnTo>
                    <a:pt x="75" y="8"/>
                  </a:lnTo>
                  <a:lnTo>
                    <a:pt x="72" y="2"/>
                  </a:lnTo>
                  <a:lnTo>
                    <a:pt x="68" y="1"/>
                  </a:lnTo>
                  <a:lnTo>
                    <a:pt x="64" y="0"/>
                  </a:lnTo>
                  <a:lnTo>
                    <a:pt x="51" y="0"/>
                  </a:lnTo>
                  <a:lnTo>
                    <a:pt x="37" y="2"/>
                  </a:lnTo>
                  <a:lnTo>
                    <a:pt x="35" y="2"/>
                  </a:lnTo>
                  <a:lnTo>
                    <a:pt x="35" y="2"/>
                  </a:lnTo>
                  <a:lnTo>
                    <a:pt x="22" y="4"/>
                  </a:lnTo>
                  <a:lnTo>
                    <a:pt x="10" y="6"/>
                  </a:lnTo>
                  <a:lnTo>
                    <a:pt x="5" y="9"/>
                  </a:lnTo>
                  <a:lnTo>
                    <a:pt x="3" y="12"/>
                  </a:lnTo>
                  <a:lnTo>
                    <a:pt x="0" y="17"/>
                  </a:lnTo>
                  <a:lnTo>
                    <a:pt x="0" y="24"/>
                  </a:lnTo>
                  <a:lnTo>
                    <a:pt x="5" y="5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103"/>
            <p:cNvSpPr/>
            <p:nvPr/>
          </p:nvSpPr>
          <p:spPr bwMode="auto">
            <a:xfrm>
              <a:off x="2752726" y="4394200"/>
              <a:ext cx="149225" cy="142875"/>
            </a:xfrm>
            <a:custGeom>
              <a:avLst/>
              <a:gdLst>
                <a:gd name="T0" fmla="*/ 11 w 94"/>
                <a:gd name="T1" fmla="*/ 90 h 90"/>
                <a:gd name="T2" fmla="*/ 94 w 94"/>
                <a:gd name="T3" fmla="*/ 80 h 90"/>
                <a:gd name="T4" fmla="*/ 84 w 94"/>
                <a:gd name="T5" fmla="*/ 0 h 90"/>
                <a:gd name="T6" fmla="*/ 0 w 94"/>
                <a:gd name="T7" fmla="*/ 11 h 90"/>
                <a:gd name="T8" fmla="*/ 11 w 94"/>
                <a:gd name="T9" fmla="*/ 90 h 90"/>
              </a:gdLst>
              <a:ahLst/>
              <a:cxnLst>
                <a:cxn ang="0">
                  <a:pos x="T0" y="T1"/>
                </a:cxn>
                <a:cxn ang="0">
                  <a:pos x="T2" y="T3"/>
                </a:cxn>
                <a:cxn ang="0">
                  <a:pos x="T4" y="T5"/>
                </a:cxn>
                <a:cxn ang="0">
                  <a:pos x="T6" y="T7"/>
                </a:cxn>
                <a:cxn ang="0">
                  <a:pos x="T8" y="T9"/>
                </a:cxn>
              </a:cxnLst>
              <a:rect l="0" t="0" r="r" b="b"/>
              <a:pathLst>
                <a:path w="94" h="90">
                  <a:moveTo>
                    <a:pt x="11" y="90"/>
                  </a:moveTo>
                  <a:lnTo>
                    <a:pt x="94" y="80"/>
                  </a:lnTo>
                  <a:lnTo>
                    <a:pt x="84" y="0"/>
                  </a:lnTo>
                  <a:lnTo>
                    <a:pt x="0" y="11"/>
                  </a:lnTo>
                  <a:lnTo>
                    <a:pt x="11" y="9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104"/>
            <p:cNvSpPr/>
            <p:nvPr/>
          </p:nvSpPr>
          <p:spPr bwMode="auto">
            <a:xfrm>
              <a:off x="2868613" y="4933950"/>
              <a:ext cx="44450" cy="55563"/>
            </a:xfrm>
            <a:custGeom>
              <a:avLst/>
              <a:gdLst>
                <a:gd name="T0" fmla="*/ 28 w 28"/>
                <a:gd name="T1" fmla="*/ 2 h 35"/>
                <a:gd name="T2" fmla="*/ 28 w 28"/>
                <a:gd name="T3" fmla="*/ 2 h 35"/>
                <a:gd name="T4" fmla="*/ 27 w 28"/>
                <a:gd name="T5" fmla="*/ 14 h 35"/>
                <a:gd name="T6" fmla="*/ 21 w 28"/>
                <a:gd name="T7" fmla="*/ 31 h 35"/>
                <a:gd name="T8" fmla="*/ 21 w 28"/>
                <a:gd name="T9" fmla="*/ 31 h 35"/>
                <a:gd name="T10" fmla="*/ 20 w 28"/>
                <a:gd name="T11" fmla="*/ 35 h 35"/>
                <a:gd name="T12" fmla="*/ 19 w 28"/>
                <a:gd name="T13" fmla="*/ 35 h 35"/>
                <a:gd name="T14" fmla="*/ 16 w 28"/>
                <a:gd name="T15" fmla="*/ 35 h 35"/>
                <a:gd name="T16" fmla="*/ 13 w 28"/>
                <a:gd name="T17" fmla="*/ 32 h 35"/>
                <a:gd name="T18" fmla="*/ 11 w 28"/>
                <a:gd name="T19" fmla="*/ 27 h 35"/>
                <a:gd name="T20" fmla="*/ 0 w 28"/>
                <a:gd name="T21" fmla="*/ 8 h 35"/>
                <a:gd name="T22" fmla="*/ 0 w 28"/>
                <a:gd name="T23" fmla="*/ 8 h 35"/>
                <a:gd name="T24" fmla="*/ 3 w 28"/>
                <a:gd name="T25" fmla="*/ 5 h 35"/>
                <a:gd name="T26" fmla="*/ 8 w 28"/>
                <a:gd name="T27" fmla="*/ 2 h 35"/>
                <a:gd name="T28" fmla="*/ 12 w 28"/>
                <a:gd name="T29" fmla="*/ 1 h 35"/>
                <a:gd name="T30" fmla="*/ 16 w 28"/>
                <a:gd name="T31" fmla="*/ 0 h 35"/>
                <a:gd name="T32" fmla="*/ 23 w 28"/>
                <a:gd name="T33" fmla="*/ 0 h 35"/>
                <a:gd name="T34" fmla="*/ 28 w 28"/>
                <a:gd name="T35" fmla="*/ 2 h 35"/>
                <a:gd name="T36" fmla="*/ 28 w 28"/>
                <a:gd name="T37" fmla="*/ 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 h="35">
                  <a:moveTo>
                    <a:pt x="28" y="2"/>
                  </a:moveTo>
                  <a:lnTo>
                    <a:pt x="28" y="2"/>
                  </a:lnTo>
                  <a:lnTo>
                    <a:pt x="27" y="14"/>
                  </a:lnTo>
                  <a:lnTo>
                    <a:pt x="21" y="31"/>
                  </a:lnTo>
                  <a:lnTo>
                    <a:pt x="21" y="31"/>
                  </a:lnTo>
                  <a:lnTo>
                    <a:pt x="20" y="35"/>
                  </a:lnTo>
                  <a:lnTo>
                    <a:pt x="19" y="35"/>
                  </a:lnTo>
                  <a:lnTo>
                    <a:pt x="16" y="35"/>
                  </a:lnTo>
                  <a:lnTo>
                    <a:pt x="13" y="32"/>
                  </a:lnTo>
                  <a:lnTo>
                    <a:pt x="11" y="27"/>
                  </a:lnTo>
                  <a:lnTo>
                    <a:pt x="0" y="8"/>
                  </a:lnTo>
                  <a:lnTo>
                    <a:pt x="0" y="8"/>
                  </a:lnTo>
                  <a:lnTo>
                    <a:pt x="3" y="5"/>
                  </a:lnTo>
                  <a:lnTo>
                    <a:pt x="8" y="2"/>
                  </a:lnTo>
                  <a:lnTo>
                    <a:pt x="12" y="1"/>
                  </a:lnTo>
                  <a:lnTo>
                    <a:pt x="16" y="0"/>
                  </a:lnTo>
                  <a:lnTo>
                    <a:pt x="23" y="0"/>
                  </a:lnTo>
                  <a:lnTo>
                    <a:pt x="28" y="2"/>
                  </a:lnTo>
                  <a:lnTo>
                    <a:pt x="28"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00" name="组合 215"/>
          <p:cNvGrpSpPr/>
          <p:nvPr/>
        </p:nvGrpSpPr>
        <p:grpSpPr>
          <a:xfrm>
            <a:off x="4063603" y="3919027"/>
            <a:ext cx="1060847" cy="1156097"/>
            <a:chOff x="2143126" y="4930775"/>
            <a:chExt cx="1414463" cy="1541463"/>
          </a:xfrm>
        </p:grpSpPr>
        <p:sp>
          <p:nvSpPr>
            <p:cNvPr id="101" name="Freeform 5"/>
            <p:cNvSpPr/>
            <p:nvPr/>
          </p:nvSpPr>
          <p:spPr bwMode="auto">
            <a:xfrm>
              <a:off x="2143126" y="5083175"/>
              <a:ext cx="1414463" cy="1257300"/>
            </a:xfrm>
            <a:custGeom>
              <a:avLst/>
              <a:gdLst>
                <a:gd name="T0" fmla="*/ 334 w 891"/>
                <a:gd name="T1" fmla="*/ 790 h 792"/>
                <a:gd name="T2" fmla="*/ 228 w 891"/>
                <a:gd name="T3" fmla="*/ 775 h 792"/>
                <a:gd name="T4" fmla="*/ 212 w 891"/>
                <a:gd name="T5" fmla="*/ 764 h 792"/>
                <a:gd name="T6" fmla="*/ 190 w 891"/>
                <a:gd name="T7" fmla="*/ 734 h 792"/>
                <a:gd name="T8" fmla="*/ 110 w 891"/>
                <a:gd name="T9" fmla="*/ 683 h 792"/>
                <a:gd name="T10" fmla="*/ 65 w 891"/>
                <a:gd name="T11" fmla="*/ 631 h 792"/>
                <a:gd name="T12" fmla="*/ 56 w 891"/>
                <a:gd name="T13" fmla="*/ 597 h 792"/>
                <a:gd name="T14" fmla="*/ 61 w 891"/>
                <a:gd name="T15" fmla="*/ 560 h 792"/>
                <a:gd name="T16" fmla="*/ 45 w 891"/>
                <a:gd name="T17" fmla="*/ 545 h 792"/>
                <a:gd name="T18" fmla="*/ 26 w 891"/>
                <a:gd name="T19" fmla="*/ 528 h 792"/>
                <a:gd name="T20" fmla="*/ 48 w 891"/>
                <a:gd name="T21" fmla="*/ 513 h 792"/>
                <a:gd name="T22" fmla="*/ 61 w 891"/>
                <a:gd name="T23" fmla="*/ 501 h 792"/>
                <a:gd name="T24" fmla="*/ 56 w 891"/>
                <a:gd name="T25" fmla="*/ 465 h 792"/>
                <a:gd name="T26" fmla="*/ 65 w 891"/>
                <a:gd name="T27" fmla="*/ 442 h 792"/>
                <a:gd name="T28" fmla="*/ 48 w 891"/>
                <a:gd name="T29" fmla="*/ 435 h 792"/>
                <a:gd name="T30" fmla="*/ 23 w 891"/>
                <a:gd name="T31" fmla="*/ 425 h 792"/>
                <a:gd name="T32" fmla="*/ 34 w 891"/>
                <a:gd name="T33" fmla="*/ 405 h 792"/>
                <a:gd name="T34" fmla="*/ 56 w 891"/>
                <a:gd name="T35" fmla="*/ 393 h 792"/>
                <a:gd name="T36" fmla="*/ 55 w 891"/>
                <a:gd name="T37" fmla="*/ 365 h 792"/>
                <a:gd name="T38" fmla="*/ 56 w 891"/>
                <a:gd name="T39" fmla="*/ 343 h 792"/>
                <a:gd name="T40" fmla="*/ 53 w 891"/>
                <a:gd name="T41" fmla="*/ 320 h 792"/>
                <a:gd name="T42" fmla="*/ 32 w 891"/>
                <a:gd name="T43" fmla="*/ 310 h 792"/>
                <a:gd name="T44" fmla="*/ 36 w 891"/>
                <a:gd name="T45" fmla="*/ 291 h 792"/>
                <a:gd name="T46" fmla="*/ 60 w 891"/>
                <a:gd name="T47" fmla="*/ 281 h 792"/>
                <a:gd name="T48" fmla="*/ 64 w 891"/>
                <a:gd name="T49" fmla="*/ 262 h 792"/>
                <a:gd name="T50" fmla="*/ 61 w 891"/>
                <a:gd name="T51" fmla="*/ 245 h 792"/>
                <a:gd name="T52" fmla="*/ 71 w 891"/>
                <a:gd name="T53" fmla="*/ 218 h 792"/>
                <a:gd name="T54" fmla="*/ 59 w 891"/>
                <a:gd name="T55" fmla="*/ 214 h 792"/>
                <a:gd name="T56" fmla="*/ 34 w 891"/>
                <a:gd name="T57" fmla="*/ 203 h 792"/>
                <a:gd name="T58" fmla="*/ 0 w 891"/>
                <a:gd name="T59" fmla="*/ 0 h 792"/>
                <a:gd name="T60" fmla="*/ 873 w 891"/>
                <a:gd name="T61" fmla="*/ 147 h 792"/>
                <a:gd name="T62" fmla="*/ 854 w 891"/>
                <a:gd name="T63" fmla="*/ 164 h 792"/>
                <a:gd name="T64" fmla="*/ 835 w 891"/>
                <a:gd name="T65" fmla="*/ 168 h 792"/>
                <a:gd name="T66" fmla="*/ 832 w 891"/>
                <a:gd name="T67" fmla="*/ 180 h 792"/>
                <a:gd name="T68" fmla="*/ 839 w 891"/>
                <a:gd name="T69" fmla="*/ 205 h 792"/>
                <a:gd name="T70" fmla="*/ 832 w 891"/>
                <a:gd name="T71" fmla="*/ 228 h 792"/>
                <a:gd name="T72" fmla="*/ 848 w 891"/>
                <a:gd name="T73" fmla="*/ 237 h 792"/>
                <a:gd name="T74" fmla="*/ 871 w 891"/>
                <a:gd name="T75" fmla="*/ 254 h 792"/>
                <a:gd name="T76" fmla="*/ 854 w 891"/>
                <a:gd name="T77" fmla="*/ 271 h 792"/>
                <a:gd name="T78" fmla="*/ 841 w 891"/>
                <a:gd name="T79" fmla="*/ 281 h 792"/>
                <a:gd name="T80" fmla="*/ 845 w 891"/>
                <a:gd name="T81" fmla="*/ 310 h 792"/>
                <a:gd name="T82" fmla="*/ 841 w 891"/>
                <a:gd name="T83" fmla="*/ 336 h 792"/>
                <a:gd name="T84" fmla="*/ 856 w 891"/>
                <a:gd name="T85" fmla="*/ 355 h 792"/>
                <a:gd name="T86" fmla="*/ 877 w 891"/>
                <a:gd name="T87" fmla="*/ 369 h 792"/>
                <a:gd name="T88" fmla="*/ 863 w 891"/>
                <a:gd name="T89" fmla="*/ 386 h 792"/>
                <a:gd name="T90" fmla="*/ 836 w 891"/>
                <a:gd name="T91" fmla="*/ 390 h 792"/>
                <a:gd name="T92" fmla="*/ 843 w 891"/>
                <a:gd name="T93" fmla="*/ 411 h 792"/>
                <a:gd name="T94" fmla="*/ 841 w 891"/>
                <a:gd name="T95" fmla="*/ 435 h 792"/>
                <a:gd name="T96" fmla="*/ 844 w 891"/>
                <a:gd name="T97" fmla="*/ 463 h 792"/>
                <a:gd name="T98" fmla="*/ 867 w 891"/>
                <a:gd name="T99" fmla="*/ 474 h 792"/>
                <a:gd name="T100" fmla="*/ 870 w 891"/>
                <a:gd name="T101" fmla="*/ 490 h 792"/>
                <a:gd name="T102" fmla="*/ 845 w 891"/>
                <a:gd name="T103" fmla="*/ 503 h 792"/>
                <a:gd name="T104" fmla="*/ 841 w 891"/>
                <a:gd name="T105" fmla="*/ 535 h 792"/>
                <a:gd name="T106" fmla="*/ 844 w 891"/>
                <a:gd name="T107" fmla="*/ 554 h 792"/>
                <a:gd name="T108" fmla="*/ 858 w 891"/>
                <a:gd name="T109" fmla="*/ 572 h 792"/>
                <a:gd name="T110" fmla="*/ 856 w 891"/>
                <a:gd name="T111" fmla="*/ 595 h 792"/>
                <a:gd name="T112" fmla="*/ 820 w 891"/>
                <a:gd name="T113" fmla="*/ 653 h 792"/>
                <a:gd name="T114" fmla="*/ 776 w 891"/>
                <a:gd name="T115" fmla="*/ 695 h 792"/>
                <a:gd name="T116" fmla="*/ 711 w 891"/>
                <a:gd name="T117" fmla="*/ 742 h 792"/>
                <a:gd name="T118" fmla="*/ 695 w 891"/>
                <a:gd name="T119" fmla="*/ 764 h 792"/>
                <a:gd name="T120" fmla="*/ 675 w 891"/>
                <a:gd name="T121" fmla="*/ 775 h 792"/>
                <a:gd name="T122" fmla="*/ 548 w 891"/>
                <a:gd name="T123" fmla="*/ 790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91" h="792">
                  <a:moveTo>
                    <a:pt x="435" y="792"/>
                  </a:moveTo>
                  <a:lnTo>
                    <a:pt x="435" y="792"/>
                  </a:lnTo>
                  <a:lnTo>
                    <a:pt x="370" y="791"/>
                  </a:lnTo>
                  <a:lnTo>
                    <a:pt x="334" y="790"/>
                  </a:lnTo>
                  <a:lnTo>
                    <a:pt x="298" y="787"/>
                  </a:lnTo>
                  <a:lnTo>
                    <a:pt x="266" y="783"/>
                  </a:lnTo>
                  <a:lnTo>
                    <a:pt x="237" y="778"/>
                  </a:lnTo>
                  <a:lnTo>
                    <a:pt x="228" y="775"/>
                  </a:lnTo>
                  <a:lnTo>
                    <a:pt x="220" y="772"/>
                  </a:lnTo>
                  <a:lnTo>
                    <a:pt x="213" y="768"/>
                  </a:lnTo>
                  <a:lnTo>
                    <a:pt x="212" y="764"/>
                  </a:lnTo>
                  <a:lnTo>
                    <a:pt x="212" y="764"/>
                  </a:lnTo>
                  <a:lnTo>
                    <a:pt x="209" y="756"/>
                  </a:lnTo>
                  <a:lnTo>
                    <a:pt x="205" y="749"/>
                  </a:lnTo>
                  <a:lnTo>
                    <a:pt x="198" y="741"/>
                  </a:lnTo>
                  <a:lnTo>
                    <a:pt x="190" y="734"/>
                  </a:lnTo>
                  <a:lnTo>
                    <a:pt x="164" y="717"/>
                  </a:lnTo>
                  <a:lnTo>
                    <a:pt x="129" y="695"/>
                  </a:lnTo>
                  <a:lnTo>
                    <a:pt x="129" y="695"/>
                  </a:lnTo>
                  <a:lnTo>
                    <a:pt x="110" y="683"/>
                  </a:lnTo>
                  <a:lnTo>
                    <a:pt x="95" y="669"/>
                  </a:lnTo>
                  <a:lnTo>
                    <a:pt x="82" y="657"/>
                  </a:lnTo>
                  <a:lnTo>
                    <a:pt x="72" y="643"/>
                  </a:lnTo>
                  <a:lnTo>
                    <a:pt x="65" y="631"/>
                  </a:lnTo>
                  <a:lnTo>
                    <a:pt x="60" y="619"/>
                  </a:lnTo>
                  <a:lnTo>
                    <a:pt x="57" y="608"/>
                  </a:lnTo>
                  <a:lnTo>
                    <a:pt x="56" y="597"/>
                  </a:lnTo>
                  <a:lnTo>
                    <a:pt x="56" y="597"/>
                  </a:lnTo>
                  <a:lnTo>
                    <a:pt x="57" y="589"/>
                  </a:lnTo>
                  <a:lnTo>
                    <a:pt x="59" y="581"/>
                  </a:lnTo>
                  <a:lnTo>
                    <a:pt x="61" y="566"/>
                  </a:lnTo>
                  <a:lnTo>
                    <a:pt x="61" y="560"/>
                  </a:lnTo>
                  <a:lnTo>
                    <a:pt x="59" y="554"/>
                  </a:lnTo>
                  <a:lnTo>
                    <a:pt x="55" y="549"/>
                  </a:lnTo>
                  <a:lnTo>
                    <a:pt x="45" y="545"/>
                  </a:lnTo>
                  <a:lnTo>
                    <a:pt x="45" y="545"/>
                  </a:lnTo>
                  <a:lnTo>
                    <a:pt x="36" y="541"/>
                  </a:lnTo>
                  <a:lnTo>
                    <a:pt x="30" y="537"/>
                  </a:lnTo>
                  <a:lnTo>
                    <a:pt x="28" y="532"/>
                  </a:lnTo>
                  <a:lnTo>
                    <a:pt x="26" y="528"/>
                  </a:lnTo>
                  <a:lnTo>
                    <a:pt x="29" y="524"/>
                  </a:lnTo>
                  <a:lnTo>
                    <a:pt x="33" y="522"/>
                  </a:lnTo>
                  <a:lnTo>
                    <a:pt x="40" y="518"/>
                  </a:lnTo>
                  <a:lnTo>
                    <a:pt x="48" y="513"/>
                  </a:lnTo>
                  <a:lnTo>
                    <a:pt x="48" y="513"/>
                  </a:lnTo>
                  <a:lnTo>
                    <a:pt x="55" y="511"/>
                  </a:lnTo>
                  <a:lnTo>
                    <a:pt x="59" y="505"/>
                  </a:lnTo>
                  <a:lnTo>
                    <a:pt x="61" y="501"/>
                  </a:lnTo>
                  <a:lnTo>
                    <a:pt x="61" y="496"/>
                  </a:lnTo>
                  <a:lnTo>
                    <a:pt x="59" y="482"/>
                  </a:lnTo>
                  <a:lnTo>
                    <a:pt x="57" y="474"/>
                  </a:lnTo>
                  <a:lnTo>
                    <a:pt x="56" y="465"/>
                  </a:lnTo>
                  <a:lnTo>
                    <a:pt x="56" y="465"/>
                  </a:lnTo>
                  <a:lnTo>
                    <a:pt x="57" y="457"/>
                  </a:lnTo>
                  <a:lnTo>
                    <a:pt x="60" y="450"/>
                  </a:lnTo>
                  <a:lnTo>
                    <a:pt x="65" y="442"/>
                  </a:lnTo>
                  <a:lnTo>
                    <a:pt x="65" y="439"/>
                  </a:lnTo>
                  <a:lnTo>
                    <a:pt x="64" y="436"/>
                  </a:lnTo>
                  <a:lnTo>
                    <a:pt x="59" y="435"/>
                  </a:lnTo>
                  <a:lnTo>
                    <a:pt x="48" y="435"/>
                  </a:lnTo>
                  <a:lnTo>
                    <a:pt x="48" y="435"/>
                  </a:lnTo>
                  <a:lnTo>
                    <a:pt x="36" y="432"/>
                  </a:lnTo>
                  <a:lnTo>
                    <a:pt x="28" y="430"/>
                  </a:lnTo>
                  <a:lnTo>
                    <a:pt x="23" y="425"/>
                  </a:lnTo>
                  <a:lnTo>
                    <a:pt x="22" y="420"/>
                  </a:lnTo>
                  <a:lnTo>
                    <a:pt x="23" y="415"/>
                  </a:lnTo>
                  <a:lnTo>
                    <a:pt x="28" y="409"/>
                  </a:lnTo>
                  <a:lnTo>
                    <a:pt x="34" y="405"/>
                  </a:lnTo>
                  <a:lnTo>
                    <a:pt x="42" y="401"/>
                  </a:lnTo>
                  <a:lnTo>
                    <a:pt x="42" y="401"/>
                  </a:lnTo>
                  <a:lnTo>
                    <a:pt x="51" y="397"/>
                  </a:lnTo>
                  <a:lnTo>
                    <a:pt x="56" y="393"/>
                  </a:lnTo>
                  <a:lnTo>
                    <a:pt x="59" y="389"/>
                  </a:lnTo>
                  <a:lnTo>
                    <a:pt x="59" y="384"/>
                  </a:lnTo>
                  <a:lnTo>
                    <a:pt x="56" y="371"/>
                  </a:lnTo>
                  <a:lnTo>
                    <a:pt x="55" y="365"/>
                  </a:lnTo>
                  <a:lnTo>
                    <a:pt x="55" y="356"/>
                  </a:lnTo>
                  <a:lnTo>
                    <a:pt x="55" y="356"/>
                  </a:lnTo>
                  <a:lnTo>
                    <a:pt x="55" y="350"/>
                  </a:lnTo>
                  <a:lnTo>
                    <a:pt x="56" y="343"/>
                  </a:lnTo>
                  <a:lnTo>
                    <a:pt x="59" y="332"/>
                  </a:lnTo>
                  <a:lnTo>
                    <a:pt x="59" y="328"/>
                  </a:lnTo>
                  <a:lnTo>
                    <a:pt x="57" y="324"/>
                  </a:lnTo>
                  <a:lnTo>
                    <a:pt x="53" y="320"/>
                  </a:lnTo>
                  <a:lnTo>
                    <a:pt x="45" y="317"/>
                  </a:lnTo>
                  <a:lnTo>
                    <a:pt x="45" y="317"/>
                  </a:lnTo>
                  <a:lnTo>
                    <a:pt x="37" y="314"/>
                  </a:lnTo>
                  <a:lnTo>
                    <a:pt x="32" y="310"/>
                  </a:lnTo>
                  <a:lnTo>
                    <a:pt x="29" y="305"/>
                  </a:lnTo>
                  <a:lnTo>
                    <a:pt x="29" y="301"/>
                  </a:lnTo>
                  <a:lnTo>
                    <a:pt x="30" y="296"/>
                  </a:lnTo>
                  <a:lnTo>
                    <a:pt x="36" y="291"/>
                  </a:lnTo>
                  <a:lnTo>
                    <a:pt x="42" y="287"/>
                  </a:lnTo>
                  <a:lnTo>
                    <a:pt x="52" y="283"/>
                  </a:lnTo>
                  <a:lnTo>
                    <a:pt x="52" y="283"/>
                  </a:lnTo>
                  <a:lnTo>
                    <a:pt x="60" y="281"/>
                  </a:lnTo>
                  <a:lnTo>
                    <a:pt x="65" y="278"/>
                  </a:lnTo>
                  <a:lnTo>
                    <a:pt x="68" y="275"/>
                  </a:lnTo>
                  <a:lnTo>
                    <a:pt x="68" y="271"/>
                  </a:lnTo>
                  <a:lnTo>
                    <a:pt x="64" y="262"/>
                  </a:lnTo>
                  <a:lnTo>
                    <a:pt x="63" y="256"/>
                  </a:lnTo>
                  <a:lnTo>
                    <a:pt x="61" y="251"/>
                  </a:lnTo>
                  <a:lnTo>
                    <a:pt x="61" y="251"/>
                  </a:lnTo>
                  <a:lnTo>
                    <a:pt x="61" y="245"/>
                  </a:lnTo>
                  <a:lnTo>
                    <a:pt x="63" y="239"/>
                  </a:lnTo>
                  <a:lnTo>
                    <a:pt x="68" y="228"/>
                  </a:lnTo>
                  <a:lnTo>
                    <a:pt x="70" y="222"/>
                  </a:lnTo>
                  <a:lnTo>
                    <a:pt x="71" y="218"/>
                  </a:lnTo>
                  <a:lnTo>
                    <a:pt x="70" y="216"/>
                  </a:lnTo>
                  <a:lnTo>
                    <a:pt x="65" y="216"/>
                  </a:lnTo>
                  <a:lnTo>
                    <a:pt x="65" y="216"/>
                  </a:lnTo>
                  <a:lnTo>
                    <a:pt x="59" y="214"/>
                  </a:lnTo>
                  <a:lnTo>
                    <a:pt x="53" y="213"/>
                  </a:lnTo>
                  <a:lnTo>
                    <a:pt x="46" y="210"/>
                  </a:lnTo>
                  <a:lnTo>
                    <a:pt x="40" y="207"/>
                  </a:lnTo>
                  <a:lnTo>
                    <a:pt x="34" y="203"/>
                  </a:lnTo>
                  <a:lnTo>
                    <a:pt x="30" y="198"/>
                  </a:lnTo>
                  <a:lnTo>
                    <a:pt x="28" y="193"/>
                  </a:lnTo>
                  <a:lnTo>
                    <a:pt x="25" y="187"/>
                  </a:lnTo>
                  <a:lnTo>
                    <a:pt x="0" y="0"/>
                  </a:lnTo>
                  <a:lnTo>
                    <a:pt x="891" y="0"/>
                  </a:lnTo>
                  <a:lnTo>
                    <a:pt x="874" y="140"/>
                  </a:lnTo>
                  <a:lnTo>
                    <a:pt x="874" y="140"/>
                  </a:lnTo>
                  <a:lnTo>
                    <a:pt x="873" y="147"/>
                  </a:lnTo>
                  <a:lnTo>
                    <a:pt x="870" y="152"/>
                  </a:lnTo>
                  <a:lnTo>
                    <a:pt x="864" y="157"/>
                  </a:lnTo>
                  <a:lnTo>
                    <a:pt x="859" y="161"/>
                  </a:lnTo>
                  <a:lnTo>
                    <a:pt x="854" y="164"/>
                  </a:lnTo>
                  <a:lnTo>
                    <a:pt x="847" y="167"/>
                  </a:lnTo>
                  <a:lnTo>
                    <a:pt x="840" y="168"/>
                  </a:lnTo>
                  <a:lnTo>
                    <a:pt x="835" y="168"/>
                  </a:lnTo>
                  <a:lnTo>
                    <a:pt x="835" y="168"/>
                  </a:lnTo>
                  <a:lnTo>
                    <a:pt x="831" y="170"/>
                  </a:lnTo>
                  <a:lnTo>
                    <a:pt x="829" y="172"/>
                  </a:lnTo>
                  <a:lnTo>
                    <a:pt x="829" y="176"/>
                  </a:lnTo>
                  <a:lnTo>
                    <a:pt x="832" y="180"/>
                  </a:lnTo>
                  <a:lnTo>
                    <a:pt x="837" y="193"/>
                  </a:lnTo>
                  <a:lnTo>
                    <a:pt x="839" y="198"/>
                  </a:lnTo>
                  <a:lnTo>
                    <a:pt x="839" y="205"/>
                  </a:lnTo>
                  <a:lnTo>
                    <a:pt x="839" y="205"/>
                  </a:lnTo>
                  <a:lnTo>
                    <a:pt x="837" y="210"/>
                  </a:lnTo>
                  <a:lnTo>
                    <a:pt x="835" y="216"/>
                  </a:lnTo>
                  <a:lnTo>
                    <a:pt x="832" y="224"/>
                  </a:lnTo>
                  <a:lnTo>
                    <a:pt x="832" y="228"/>
                  </a:lnTo>
                  <a:lnTo>
                    <a:pt x="833" y="232"/>
                  </a:lnTo>
                  <a:lnTo>
                    <a:pt x="839" y="235"/>
                  </a:lnTo>
                  <a:lnTo>
                    <a:pt x="848" y="237"/>
                  </a:lnTo>
                  <a:lnTo>
                    <a:pt x="848" y="237"/>
                  </a:lnTo>
                  <a:lnTo>
                    <a:pt x="858" y="240"/>
                  </a:lnTo>
                  <a:lnTo>
                    <a:pt x="864" y="244"/>
                  </a:lnTo>
                  <a:lnTo>
                    <a:pt x="868" y="249"/>
                  </a:lnTo>
                  <a:lnTo>
                    <a:pt x="871" y="254"/>
                  </a:lnTo>
                  <a:lnTo>
                    <a:pt x="870" y="259"/>
                  </a:lnTo>
                  <a:lnTo>
                    <a:pt x="867" y="263"/>
                  </a:lnTo>
                  <a:lnTo>
                    <a:pt x="862" y="267"/>
                  </a:lnTo>
                  <a:lnTo>
                    <a:pt x="854" y="271"/>
                  </a:lnTo>
                  <a:lnTo>
                    <a:pt x="854" y="271"/>
                  </a:lnTo>
                  <a:lnTo>
                    <a:pt x="847" y="274"/>
                  </a:lnTo>
                  <a:lnTo>
                    <a:pt x="843" y="277"/>
                  </a:lnTo>
                  <a:lnTo>
                    <a:pt x="841" y="281"/>
                  </a:lnTo>
                  <a:lnTo>
                    <a:pt x="840" y="286"/>
                  </a:lnTo>
                  <a:lnTo>
                    <a:pt x="843" y="297"/>
                  </a:lnTo>
                  <a:lnTo>
                    <a:pt x="844" y="304"/>
                  </a:lnTo>
                  <a:lnTo>
                    <a:pt x="845" y="310"/>
                  </a:lnTo>
                  <a:lnTo>
                    <a:pt x="845" y="310"/>
                  </a:lnTo>
                  <a:lnTo>
                    <a:pt x="844" y="317"/>
                  </a:lnTo>
                  <a:lnTo>
                    <a:pt x="843" y="324"/>
                  </a:lnTo>
                  <a:lnTo>
                    <a:pt x="841" y="336"/>
                  </a:lnTo>
                  <a:lnTo>
                    <a:pt x="841" y="342"/>
                  </a:lnTo>
                  <a:lnTo>
                    <a:pt x="844" y="347"/>
                  </a:lnTo>
                  <a:lnTo>
                    <a:pt x="848" y="351"/>
                  </a:lnTo>
                  <a:lnTo>
                    <a:pt x="856" y="355"/>
                  </a:lnTo>
                  <a:lnTo>
                    <a:pt x="856" y="355"/>
                  </a:lnTo>
                  <a:lnTo>
                    <a:pt x="866" y="359"/>
                  </a:lnTo>
                  <a:lnTo>
                    <a:pt x="873" y="363"/>
                  </a:lnTo>
                  <a:lnTo>
                    <a:pt x="877" y="369"/>
                  </a:lnTo>
                  <a:lnTo>
                    <a:pt x="878" y="374"/>
                  </a:lnTo>
                  <a:lnTo>
                    <a:pt x="877" y="378"/>
                  </a:lnTo>
                  <a:lnTo>
                    <a:pt x="871" y="384"/>
                  </a:lnTo>
                  <a:lnTo>
                    <a:pt x="863" y="386"/>
                  </a:lnTo>
                  <a:lnTo>
                    <a:pt x="852" y="388"/>
                  </a:lnTo>
                  <a:lnTo>
                    <a:pt x="852" y="388"/>
                  </a:lnTo>
                  <a:lnTo>
                    <a:pt x="841" y="389"/>
                  </a:lnTo>
                  <a:lnTo>
                    <a:pt x="836" y="390"/>
                  </a:lnTo>
                  <a:lnTo>
                    <a:pt x="833" y="392"/>
                  </a:lnTo>
                  <a:lnTo>
                    <a:pt x="835" y="396"/>
                  </a:lnTo>
                  <a:lnTo>
                    <a:pt x="840" y="404"/>
                  </a:lnTo>
                  <a:lnTo>
                    <a:pt x="843" y="411"/>
                  </a:lnTo>
                  <a:lnTo>
                    <a:pt x="843" y="419"/>
                  </a:lnTo>
                  <a:lnTo>
                    <a:pt x="843" y="419"/>
                  </a:lnTo>
                  <a:lnTo>
                    <a:pt x="843" y="428"/>
                  </a:lnTo>
                  <a:lnTo>
                    <a:pt x="841" y="435"/>
                  </a:lnTo>
                  <a:lnTo>
                    <a:pt x="839" y="449"/>
                  </a:lnTo>
                  <a:lnTo>
                    <a:pt x="839" y="455"/>
                  </a:lnTo>
                  <a:lnTo>
                    <a:pt x="840" y="459"/>
                  </a:lnTo>
                  <a:lnTo>
                    <a:pt x="844" y="463"/>
                  </a:lnTo>
                  <a:lnTo>
                    <a:pt x="852" y="467"/>
                  </a:lnTo>
                  <a:lnTo>
                    <a:pt x="852" y="467"/>
                  </a:lnTo>
                  <a:lnTo>
                    <a:pt x="860" y="472"/>
                  </a:lnTo>
                  <a:lnTo>
                    <a:pt x="867" y="474"/>
                  </a:lnTo>
                  <a:lnTo>
                    <a:pt x="871" y="478"/>
                  </a:lnTo>
                  <a:lnTo>
                    <a:pt x="873" y="482"/>
                  </a:lnTo>
                  <a:lnTo>
                    <a:pt x="873" y="486"/>
                  </a:lnTo>
                  <a:lnTo>
                    <a:pt x="870" y="490"/>
                  </a:lnTo>
                  <a:lnTo>
                    <a:pt x="863" y="495"/>
                  </a:lnTo>
                  <a:lnTo>
                    <a:pt x="854" y="499"/>
                  </a:lnTo>
                  <a:lnTo>
                    <a:pt x="854" y="499"/>
                  </a:lnTo>
                  <a:lnTo>
                    <a:pt x="845" y="503"/>
                  </a:lnTo>
                  <a:lnTo>
                    <a:pt x="840" y="508"/>
                  </a:lnTo>
                  <a:lnTo>
                    <a:pt x="839" y="513"/>
                  </a:lnTo>
                  <a:lnTo>
                    <a:pt x="837" y="520"/>
                  </a:lnTo>
                  <a:lnTo>
                    <a:pt x="841" y="535"/>
                  </a:lnTo>
                  <a:lnTo>
                    <a:pt x="843" y="543"/>
                  </a:lnTo>
                  <a:lnTo>
                    <a:pt x="843" y="551"/>
                  </a:lnTo>
                  <a:lnTo>
                    <a:pt x="843" y="551"/>
                  </a:lnTo>
                  <a:lnTo>
                    <a:pt x="844" y="554"/>
                  </a:lnTo>
                  <a:lnTo>
                    <a:pt x="845" y="557"/>
                  </a:lnTo>
                  <a:lnTo>
                    <a:pt x="852" y="564"/>
                  </a:lnTo>
                  <a:lnTo>
                    <a:pt x="855" y="568"/>
                  </a:lnTo>
                  <a:lnTo>
                    <a:pt x="858" y="572"/>
                  </a:lnTo>
                  <a:lnTo>
                    <a:pt x="859" y="576"/>
                  </a:lnTo>
                  <a:lnTo>
                    <a:pt x="859" y="581"/>
                  </a:lnTo>
                  <a:lnTo>
                    <a:pt x="859" y="581"/>
                  </a:lnTo>
                  <a:lnTo>
                    <a:pt x="856" y="595"/>
                  </a:lnTo>
                  <a:lnTo>
                    <a:pt x="850" y="610"/>
                  </a:lnTo>
                  <a:lnTo>
                    <a:pt x="841" y="625"/>
                  </a:lnTo>
                  <a:lnTo>
                    <a:pt x="832" y="638"/>
                  </a:lnTo>
                  <a:lnTo>
                    <a:pt x="820" y="653"/>
                  </a:lnTo>
                  <a:lnTo>
                    <a:pt x="806" y="668"/>
                  </a:lnTo>
                  <a:lnTo>
                    <a:pt x="793" y="681"/>
                  </a:lnTo>
                  <a:lnTo>
                    <a:pt x="776" y="695"/>
                  </a:lnTo>
                  <a:lnTo>
                    <a:pt x="776" y="695"/>
                  </a:lnTo>
                  <a:lnTo>
                    <a:pt x="761" y="707"/>
                  </a:lnTo>
                  <a:lnTo>
                    <a:pt x="747" y="718"/>
                  </a:lnTo>
                  <a:lnTo>
                    <a:pt x="722" y="734"/>
                  </a:lnTo>
                  <a:lnTo>
                    <a:pt x="711" y="742"/>
                  </a:lnTo>
                  <a:lnTo>
                    <a:pt x="703" y="749"/>
                  </a:lnTo>
                  <a:lnTo>
                    <a:pt x="698" y="756"/>
                  </a:lnTo>
                  <a:lnTo>
                    <a:pt x="695" y="764"/>
                  </a:lnTo>
                  <a:lnTo>
                    <a:pt x="695" y="764"/>
                  </a:lnTo>
                  <a:lnTo>
                    <a:pt x="694" y="765"/>
                  </a:lnTo>
                  <a:lnTo>
                    <a:pt x="692" y="768"/>
                  </a:lnTo>
                  <a:lnTo>
                    <a:pt x="686" y="772"/>
                  </a:lnTo>
                  <a:lnTo>
                    <a:pt x="675" y="775"/>
                  </a:lnTo>
                  <a:lnTo>
                    <a:pt x="663" y="778"/>
                  </a:lnTo>
                  <a:lnTo>
                    <a:pt x="629" y="783"/>
                  </a:lnTo>
                  <a:lnTo>
                    <a:pt x="590" y="787"/>
                  </a:lnTo>
                  <a:lnTo>
                    <a:pt x="548" y="790"/>
                  </a:lnTo>
                  <a:lnTo>
                    <a:pt x="504" y="791"/>
                  </a:lnTo>
                  <a:lnTo>
                    <a:pt x="435" y="792"/>
                  </a:lnTo>
                  <a:lnTo>
                    <a:pt x="435" y="792"/>
                  </a:lnTo>
                  <a:close/>
                </a:path>
              </a:pathLst>
            </a:custGeom>
            <a:solidFill>
              <a:srgbClr val="9393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6"/>
            <p:cNvSpPr/>
            <p:nvPr/>
          </p:nvSpPr>
          <p:spPr bwMode="auto">
            <a:xfrm>
              <a:off x="2446338" y="5083175"/>
              <a:ext cx="400050" cy="1257300"/>
            </a:xfrm>
            <a:custGeom>
              <a:avLst/>
              <a:gdLst>
                <a:gd name="T0" fmla="*/ 92 w 252"/>
                <a:gd name="T1" fmla="*/ 790 h 792"/>
                <a:gd name="T2" fmla="*/ 59 w 252"/>
                <a:gd name="T3" fmla="*/ 772 h 792"/>
                <a:gd name="T4" fmla="*/ 55 w 252"/>
                <a:gd name="T5" fmla="*/ 749 h 792"/>
                <a:gd name="T6" fmla="*/ 33 w 252"/>
                <a:gd name="T7" fmla="*/ 695 h 792"/>
                <a:gd name="T8" fmla="*/ 14 w 252"/>
                <a:gd name="T9" fmla="*/ 619 h 792"/>
                <a:gd name="T10" fmla="*/ 14 w 252"/>
                <a:gd name="T11" fmla="*/ 566 h 792"/>
                <a:gd name="T12" fmla="*/ 10 w 252"/>
                <a:gd name="T13" fmla="*/ 545 h 792"/>
                <a:gd name="T14" fmla="*/ 10 w 252"/>
                <a:gd name="T15" fmla="*/ 513 h 792"/>
                <a:gd name="T16" fmla="*/ 14 w 252"/>
                <a:gd name="T17" fmla="*/ 496 h 792"/>
                <a:gd name="T18" fmla="*/ 14 w 252"/>
                <a:gd name="T19" fmla="*/ 450 h 792"/>
                <a:gd name="T20" fmla="*/ 13 w 252"/>
                <a:gd name="T21" fmla="*/ 435 h 792"/>
                <a:gd name="T22" fmla="*/ 4 w 252"/>
                <a:gd name="T23" fmla="*/ 430 h 792"/>
                <a:gd name="T24" fmla="*/ 6 w 252"/>
                <a:gd name="T25" fmla="*/ 405 h 792"/>
                <a:gd name="T26" fmla="*/ 13 w 252"/>
                <a:gd name="T27" fmla="*/ 393 h 792"/>
                <a:gd name="T28" fmla="*/ 13 w 252"/>
                <a:gd name="T29" fmla="*/ 332 h 792"/>
                <a:gd name="T30" fmla="*/ 10 w 252"/>
                <a:gd name="T31" fmla="*/ 317 h 792"/>
                <a:gd name="T32" fmla="*/ 6 w 252"/>
                <a:gd name="T33" fmla="*/ 291 h 792"/>
                <a:gd name="T34" fmla="*/ 14 w 252"/>
                <a:gd name="T35" fmla="*/ 281 h 792"/>
                <a:gd name="T36" fmla="*/ 14 w 252"/>
                <a:gd name="T37" fmla="*/ 251 h 792"/>
                <a:gd name="T38" fmla="*/ 17 w 252"/>
                <a:gd name="T39" fmla="*/ 216 h 792"/>
                <a:gd name="T40" fmla="*/ 7 w 252"/>
                <a:gd name="T41" fmla="*/ 207 h 792"/>
                <a:gd name="T42" fmla="*/ 4 w 252"/>
                <a:gd name="T43" fmla="*/ 174 h 792"/>
                <a:gd name="T44" fmla="*/ 7 w 252"/>
                <a:gd name="T45" fmla="*/ 133 h 792"/>
                <a:gd name="T46" fmla="*/ 7 w 252"/>
                <a:gd name="T47" fmla="*/ 65 h 792"/>
                <a:gd name="T48" fmla="*/ 252 w 252"/>
                <a:gd name="T49" fmla="*/ 0 h 792"/>
                <a:gd name="T50" fmla="*/ 250 w 252"/>
                <a:gd name="T51" fmla="*/ 34 h 792"/>
                <a:gd name="T52" fmla="*/ 244 w 252"/>
                <a:gd name="T53" fmla="*/ 87 h 792"/>
                <a:gd name="T54" fmla="*/ 247 w 252"/>
                <a:gd name="T55" fmla="*/ 140 h 792"/>
                <a:gd name="T56" fmla="*/ 240 w 252"/>
                <a:gd name="T57" fmla="*/ 167 h 792"/>
                <a:gd name="T58" fmla="*/ 235 w 252"/>
                <a:gd name="T59" fmla="*/ 172 h 792"/>
                <a:gd name="T60" fmla="*/ 237 w 252"/>
                <a:gd name="T61" fmla="*/ 205 h 792"/>
                <a:gd name="T62" fmla="*/ 240 w 252"/>
                <a:gd name="T63" fmla="*/ 237 h 792"/>
                <a:gd name="T64" fmla="*/ 247 w 252"/>
                <a:gd name="T65" fmla="*/ 254 h 792"/>
                <a:gd name="T66" fmla="*/ 241 w 252"/>
                <a:gd name="T67" fmla="*/ 271 h 792"/>
                <a:gd name="T68" fmla="*/ 239 w 252"/>
                <a:gd name="T69" fmla="*/ 310 h 792"/>
                <a:gd name="T70" fmla="*/ 240 w 252"/>
                <a:gd name="T71" fmla="*/ 351 h 792"/>
                <a:gd name="T72" fmla="*/ 247 w 252"/>
                <a:gd name="T73" fmla="*/ 363 h 792"/>
                <a:gd name="T74" fmla="*/ 244 w 252"/>
                <a:gd name="T75" fmla="*/ 386 h 792"/>
                <a:gd name="T76" fmla="*/ 236 w 252"/>
                <a:gd name="T77" fmla="*/ 390 h 792"/>
                <a:gd name="T78" fmla="*/ 239 w 252"/>
                <a:gd name="T79" fmla="*/ 419 h 792"/>
                <a:gd name="T80" fmla="*/ 237 w 252"/>
                <a:gd name="T81" fmla="*/ 459 h 792"/>
                <a:gd name="T82" fmla="*/ 245 w 252"/>
                <a:gd name="T83" fmla="*/ 474 h 792"/>
                <a:gd name="T84" fmla="*/ 241 w 252"/>
                <a:gd name="T85" fmla="*/ 499 h 792"/>
                <a:gd name="T86" fmla="*/ 237 w 252"/>
                <a:gd name="T87" fmla="*/ 535 h 792"/>
                <a:gd name="T88" fmla="*/ 241 w 252"/>
                <a:gd name="T89" fmla="*/ 564 h 792"/>
                <a:gd name="T90" fmla="*/ 240 w 252"/>
                <a:gd name="T91" fmla="*/ 610 h 792"/>
                <a:gd name="T92" fmla="*/ 220 w 252"/>
                <a:gd name="T93" fmla="*/ 695 h 792"/>
                <a:gd name="T94" fmla="*/ 197 w 252"/>
                <a:gd name="T95" fmla="*/ 756 h 792"/>
                <a:gd name="T96" fmla="*/ 193 w 252"/>
                <a:gd name="T97" fmla="*/ 772 h 792"/>
                <a:gd name="T98" fmla="*/ 166 w 252"/>
                <a:gd name="T99" fmla="*/ 787 h 792"/>
                <a:gd name="T100" fmla="*/ 121 w 252"/>
                <a:gd name="T101" fmla="*/ 792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2" h="792">
                  <a:moveTo>
                    <a:pt x="121" y="792"/>
                  </a:moveTo>
                  <a:lnTo>
                    <a:pt x="121" y="792"/>
                  </a:lnTo>
                  <a:lnTo>
                    <a:pt x="103" y="791"/>
                  </a:lnTo>
                  <a:lnTo>
                    <a:pt x="92" y="790"/>
                  </a:lnTo>
                  <a:lnTo>
                    <a:pt x="82" y="787"/>
                  </a:lnTo>
                  <a:lnTo>
                    <a:pt x="72" y="783"/>
                  </a:lnTo>
                  <a:lnTo>
                    <a:pt x="64" y="778"/>
                  </a:lnTo>
                  <a:lnTo>
                    <a:pt x="59" y="772"/>
                  </a:lnTo>
                  <a:lnTo>
                    <a:pt x="57" y="768"/>
                  </a:lnTo>
                  <a:lnTo>
                    <a:pt x="57" y="764"/>
                  </a:lnTo>
                  <a:lnTo>
                    <a:pt x="57" y="764"/>
                  </a:lnTo>
                  <a:lnTo>
                    <a:pt x="55" y="749"/>
                  </a:lnTo>
                  <a:lnTo>
                    <a:pt x="50" y="734"/>
                  </a:lnTo>
                  <a:lnTo>
                    <a:pt x="44" y="717"/>
                  </a:lnTo>
                  <a:lnTo>
                    <a:pt x="33" y="695"/>
                  </a:lnTo>
                  <a:lnTo>
                    <a:pt x="33" y="695"/>
                  </a:lnTo>
                  <a:lnTo>
                    <a:pt x="27" y="683"/>
                  </a:lnTo>
                  <a:lnTo>
                    <a:pt x="23" y="669"/>
                  </a:lnTo>
                  <a:lnTo>
                    <a:pt x="17" y="643"/>
                  </a:lnTo>
                  <a:lnTo>
                    <a:pt x="14" y="619"/>
                  </a:lnTo>
                  <a:lnTo>
                    <a:pt x="13" y="597"/>
                  </a:lnTo>
                  <a:lnTo>
                    <a:pt x="13" y="597"/>
                  </a:lnTo>
                  <a:lnTo>
                    <a:pt x="13" y="581"/>
                  </a:lnTo>
                  <a:lnTo>
                    <a:pt x="14" y="566"/>
                  </a:lnTo>
                  <a:lnTo>
                    <a:pt x="13" y="554"/>
                  </a:lnTo>
                  <a:lnTo>
                    <a:pt x="11" y="549"/>
                  </a:lnTo>
                  <a:lnTo>
                    <a:pt x="10" y="545"/>
                  </a:lnTo>
                  <a:lnTo>
                    <a:pt x="10" y="545"/>
                  </a:lnTo>
                  <a:lnTo>
                    <a:pt x="4" y="537"/>
                  </a:lnTo>
                  <a:lnTo>
                    <a:pt x="4" y="528"/>
                  </a:lnTo>
                  <a:lnTo>
                    <a:pt x="6" y="522"/>
                  </a:lnTo>
                  <a:lnTo>
                    <a:pt x="10" y="513"/>
                  </a:lnTo>
                  <a:lnTo>
                    <a:pt x="10" y="513"/>
                  </a:lnTo>
                  <a:lnTo>
                    <a:pt x="13" y="511"/>
                  </a:lnTo>
                  <a:lnTo>
                    <a:pt x="13" y="505"/>
                  </a:lnTo>
                  <a:lnTo>
                    <a:pt x="14" y="496"/>
                  </a:lnTo>
                  <a:lnTo>
                    <a:pt x="13" y="482"/>
                  </a:lnTo>
                  <a:lnTo>
                    <a:pt x="13" y="465"/>
                  </a:lnTo>
                  <a:lnTo>
                    <a:pt x="13" y="465"/>
                  </a:lnTo>
                  <a:lnTo>
                    <a:pt x="14" y="450"/>
                  </a:lnTo>
                  <a:lnTo>
                    <a:pt x="15" y="442"/>
                  </a:lnTo>
                  <a:lnTo>
                    <a:pt x="15" y="439"/>
                  </a:lnTo>
                  <a:lnTo>
                    <a:pt x="14" y="436"/>
                  </a:lnTo>
                  <a:lnTo>
                    <a:pt x="13" y="435"/>
                  </a:lnTo>
                  <a:lnTo>
                    <a:pt x="10" y="435"/>
                  </a:lnTo>
                  <a:lnTo>
                    <a:pt x="10" y="435"/>
                  </a:lnTo>
                  <a:lnTo>
                    <a:pt x="7" y="432"/>
                  </a:lnTo>
                  <a:lnTo>
                    <a:pt x="4" y="430"/>
                  </a:lnTo>
                  <a:lnTo>
                    <a:pt x="3" y="425"/>
                  </a:lnTo>
                  <a:lnTo>
                    <a:pt x="3" y="420"/>
                  </a:lnTo>
                  <a:lnTo>
                    <a:pt x="4" y="409"/>
                  </a:lnTo>
                  <a:lnTo>
                    <a:pt x="6" y="405"/>
                  </a:lnTo>
                  <a:lnTo>
                    <a:pt x="9" y="401"/>
                  </a:lnTo>
                  <a:lnTo>
                    <a:pt x="9" y="401"/>
                  </a:lnTo>
                  <a:lnTo>
                    <a:pt x="11" y="397"/>
                  </a:lnTo>
                  <a:lnTo>
                    <a:pt x="13" y="393"/>
                  </a:lnTo>
                  <a:lnTo>
                    <a:pt x="13" y="384"/>
                  </a:lnTo>
                  <a:lnTo>
                    <a:pt x="11" y="356"/>
                  </a:lnTo>
                  <a:lnTo>
                    <a:pt x="11" y="356"/>
                  </a:lnTo>
                  <a:lnTo>
                    <a:pt x="13" y="332"/>
                  </a:lnTo>
                  <a:lnTo>
                    <a:pt x="13" y="324"/>
                  </a:lnTo>
                  <a:lnTo>
                    <a:pt x="11" y="320"/>
                  </a:lnTo>
                  <a:lnTo>
                    <a:pt x="10" y="317"/>
                  </a:lnTo>
                  <a:lnTo>
                    <a:pt x="10" y="317"/>
                  </a:lnTo>
                  <a:lnTo>
                    <a:pt x="7" y="314"/>
                  </a:lnTo>
                  <a:lnTo>
                    <a:pt x="6" y="310"/>
                  </a:lnTo>
                  <a:lnTo>
                    <a:pt x="4" y="301"/>
                  </a:lnTo>
                  <a:lnTo>
                    <a:pt x="6" y="291"/>
                  </a:lnTo>
                  <a:lnTo>
                    <a:pt x="9" y="287"/>
                  </a:lnTo>
                  <a:lnTo>
                    <a:pt x="11" y="283"/>
                  </a:lnTo>
                  <a:lnTo>
                    <a:pt x="11" y="283"/>
                  </a:lnTo>
                  <a:lnTo>
                    <a:pt x="14" y="281"/>
                  </a:lnTo>
                  <a:lnTo>
                    <a:pt x="15" y="278"/>
                  </a:lnTo>
                  <a:lnTo>
                    <a:pt x="15" y="271"/>
                  </a:lnTo>
                  <a:lnTo>
                    <a:pt x="14" y="251"/>
                  </a:lnTo>
                  <a:lnTo>
                    <a:pt x="14" y="251"/>
                  </a:lnTo>
                  <a:lnTo>
                    <a:pt x="14" y="239"/>
                  </a:lnTo>
                  <a:lnTo>
                    <a:pt x="15" y="228"/>
                  </a:lnTo>
                  <a:lnTo>
                    <a:pt x="17" y="218"/>
                  </a:lnTo>
                  <a:lnTo>
                    <a:pt x="17" y="216"/>
                  </a:lnTo>
                  <a:lnTo>
                    <a:pt x="15" y="216"/>
                  </a:lnTo>
                  <a:lnTo>
                    <a:pt x="15" y="216"/>
                  </a:lnTo>
                  <a:lnTo>
                    <a:pt x="11" y="213"/>
                  </a:lnTo>
                  <a:lnTo>
                    <a:pt x="7" y="207"/>
                  </a:lnTo>
                  <a:lnTo>
                    <a:pt x="4" y="198"/>
                  </a:lnTo>
                  <a:lnTo>
                    <a:pt x="3" y="187"/>
                  </a:lnTo>
                  <a:lnTo>
                    <a:pt x="3" y="187"/>
                  </a:lnTo>
                  <a:lnTo>
                    <a:pt x="4" y="174"/>
                  </a:lnTo>
                  <a:lnTo>
                    <a:pt x="6" y="163"/>
                  </a:lnTo>
                  <a:lnTo>
                    <a:pt x="7" y="149"/>
                  </a:lnTo>
                  <a:lnTo>
                    <a:pt x="7" y="133"/>
                  </a:lnTo>
                  <a:lnTo>
                    <a:pt x="7" y="133"/>
                  </a:lnTo>
                  <a:lnTo>
                    <a:pt x="9" y="96"/>
                  </a:lnTo>
                  <a:lnTo>
                    <a:pt x="7" y="80"/>
                  </a:lnTo>
                  <a:lnTo>
                    <a:pt x="7" y="65"/>
                  </a:lnTo>
                  <a:lnTo>
                    <a:pt x="7" y="65"/>
                  </a:lnTo>
                  <a:lnTo>
                    <a:pt x="3" y="34"/>
                  </a:lnTo>
                  <a:lnTo>
                    <a:pt x="0" y="0"/>
                  </a:lnTo>
                  <a:lnTo>
                    <a:pt x="252" y="0"/>
                  </a:lnTo>
                  <a:lnTo>
                    <a:pt x="252" y="0"/>
                  </a:lnTo>
                  <a:lnTo>
                    <a:pt x="252" y="21"/>
                  </a:lnTo>
                  <a:lnTo>
                    <a:pt x="251" y="27"/>
                  </a:lnTo>
                  <a:lnTo>
                    <a:pt x="250" y="34"/>
                  </a:lnTo>
                  <a:lnTo>
                    <a:pt x="250" y="34"/>
                  </a:lnTo>
                  <a:lnTo>
                    <a:pt x="245" y="46"/>
                  </a:lnTo>
                  <a:lnTo>
                    <a:pt x="244" y="59"/>
                  </a:lnTo>
                  <a:lnTo>
                    <a:pt x="244" y="87"/>
                  </a:lnTo>
                  <a:lnTo>
                    <a:pt x="244" y="87"/>
                  </a:lnTo>
                  <a:lnTo>
                    <a:pt x="244" y="103"/>
                  </a:lnTo>
                  <a:lnTo>
                    <a:pt x="245" y="115"/>
                  </a:lnTo>
                  <a:lnTo>
                    <a:pt x="247" y="128"/>
                  </a:lnTo>
                  <a:lnTo>
                    <a:pt x="247" y="140"/>
                  </a:lnTo>
                  <a:lnTo>
                    <a:pt x="247" y="140"/>
                  </a:lnTo>
                  <a:lnTo>
                    <a:pt x="247" y="152"/>
                  </a:lnTo>
                  <a:lnTo>
                    <a:pt x="243" y="161"/>
                  </a:lnTo>
                  <a:lnTo>
                    <a:pt x="240" y="167"/>
                  </a:lnTo>
                  <a:lnTo>
                    <a:pt x="236" y="168"/>
                  </a:lnTo>
                  <a:lnTo>
                    <a:pt x="236" y="168"/>
                  </a:lnTo>
                  <a:lnTo>
                    <a:pt x="235" y="170"/>
                  </a:lnTo>
                  <a:lnTo>
                    <a:pt x="235" y="172"/>
                  </a:lnTo>
                  <a:lnTo>
                    <a:pt x="235" y="180"/>
                  </a:lnTo>
                  <a:lnTo>
                    <a:pt x="236" y="193"/>
                  </a:lnTo>
                  <a:lnTo>
                    <a:pt x="237" y="205"/>
                  </a:lnTo>
                  <a:lnTo>
                    <a:pt x="237" y="205"/>
                  </a:lnTo>
                  <a:lnTo>
                    <a:pt x="235" y="224"/>
                  </a:lnTo>
                  <a:lnTo>
                    <a:pt x="236" y="232"/>
                  </a:lnTo>
                  <a:lnTo>
                    <a:pt x="237" y="235"/>
                  </a:lnTo>
                  <a:lnTo>
                    <a:pt x="240" y="237"/>
                  </a:lnTo>
                  <a:lnTo>
                    <a:pt x="240" y="237"/>
                  </a:lnTo>
                  <a:lnTo>
                    <a:pt x="243" y="240"/>
                  </a:lnTo>
                  <a:lnTo>
                    <a:pt x="244" y="244"/>
                  </a:lnTo>
                  <a:lnTo>
                    <a:pt x="247" y="254"/>
                  </a:lnTo>
                  <a:lnTo>
                    <a:pt x="245" y="263"/>
                  </a:lnTo>
                  <a:lnTo>
                    <a:pt x="244" y="267"/>
                  </a:lnTo>
                  <a:lnTo>
                    <a:pt x="241" y="271"/>
                  </a:lnTo>
                  <a:lnTo>
                    <a:pt x="241" y="271"/>
                  </a:lnTo>
                  <a:lnTo>
                    <a:pt x="240" y="274"/>
                  </a:lnTo>
                  <a:lnTo>
                    <a:pt x="239" y="277"/>
                  </a:lnTo>
                  <a:lnTo>
                    <a:pt x="237" y="286"/>
                  </a:lnTo>
                  <a:lnTo>
                    <a:pt x="239" y="310"/>
                  </a:lnTo>
                  <a:lnTo>
                    <a:pt x="239" y="310"/>
                  </a:lnTo>
                  <a:lnTo>
                    <a:pt x="237" y="336"/>
                  </a:lnTo>
                  <a:lnTo>
                    <a:pt x="239" y="347"/>
                  </a:lnTo>
                  <a:lnTo>
                    <a:pt x="240" y="351"/>
                  </a:lnTo>
                  <a:lnTo>
                    <a:pt x="243" y="355"/>
                  </a:lnTo>
                  <a:lnTo>
                    <a:pt x="243" y="355"/>
                  </a:lnTo>
                  <a:lnTo>
                    <a:pt x="245" y="359"/>
                  </a:lnTo>
                  <a:lnTo>
                    <a:pt x="247" y="363"/>
                  </a:lnTo>
                  <a:lnTo>
                    <a:pt x="248" y="374"/>
                  </a:lnTo>
                  <a:lnTo>
                    <a:pt x="248" y="378"/>
                  </a:lnTo>
                  <a:lnTo>
                    <a:pt x="247" y="384"/>
                  </a:lnTo>
                  <a:lnTo>
                    <a:pt x="244" y="386"/>
                  </a:lnTo>
                  <a:lnTo>
                    <a:pt x="241" y="388"/>
                  </a:lnTo>
                  <a:lnTo>
                    <a:pt x="241" y="388"/>
                  </a:lnTo>
                  <a:lnTo>
                    <a:pt x="237" y="389"/>
                  </a:lnTo>
                  <a:lnTo>
                    <a:pt x="236" y="390"/>
                  </a:lnTo>
                  <a:lnTo>
                    <a:pt x="236" y="392"/>
                  </a:lnTo>
                  <a:lnTo>
                    <a:pt x="236" y="396"/>
                  </a:lnTo>
                  <a:lnTo>
                    <a:pt x="237" y="404"/>
                  </a:lnTo>
                  <a:lnTo>
                    <a:pt x="239" y="419"/>
                  </a:lnTo>
                  <a:lnTo>
                    <a:pt x="239" y="419"/>
                  </a:lnTo>
                  <a:lnTo>
                    <a:pt x="237" y="435"/>
                  </a:lnTo>
                  <a:lnTo>
                    <a:pt x="237" y="449"/>
                  </a:lnTo>
                  <a:lnTo>
                    <a:pt x="237" y="459"/>
                  </a:lnTo>
                  <a:lnTo>
                    <a:pt x="239" y="463"/>
                  </a:lnTo>
                  <a:lnTo>
                    <a:pt x="241" y="467"/>
                  </a:lnTo>
                  <a:lnTo>
                    <a:pt x="241" y="467"/>
                  </a:lnTo>
                  <a:lnTo>
                    <a:pt x="245" y="474"/>
                  </a:lnTo>
                  <a:lnTo>
                    <a:pt x="247" y="482"/>
                  </a:lnTo>
                  <a:lnTo>
                    <a:pt x="245" y="490"/>
                  </a:lnTo>
                  <a:lnTo>
                    <a:pt x="241" y="499"/>
                  </a:lnTo>
                  <a:lnTo>
                    <a:pt x="241" y="499"/>
                  </a:lnTo>
                  <a:lnTo>
                    <a:pt x="239" y="503"/>
                  </a:lnTo>
                  <a:lnTo>
                    <a:pt x="237" y="508"/>
                  </a:lnTo>
                  <a:lnTo>
                    <a:pt x="237" y="520"/>
                  </a:lnTo>
                  <a:lnTo>
                    <a:pt x="237" y="535"/>
                  </a:lnTo>
                  <a:lnTo>
                    <a:pt x="239" y="551"/>
                  </a:lnTo>
                  <a:lnTo>
                    <a:pt x="239" y="551"/>
                  </a:lnTo>
                  <a:lnTo>
                    <a:pt x="239" y="557"/>
                  </a:lnTo>
                  <a:lnTo>
                    <a:pt x="241" y="564"/>
                  </a:lnTo>
                  <a:lnTo>
                    <a:pt x="243" y="572"/>
                  </a:lnTo>
                  <a:lnTo>
                    <a:pt x="243" y="581"/>
                  </a:lnTo>
                  <a:lnTo>
                    <a:pt x="243" y="581"/>
                  </a:lnTo>
                  <a:lnTo>
                    <a:pt x="240" y="610"/>
                  </a:lnTo>
                  <a:lnTo>
                    <a:pt x="235" y="638"/>
                  </a:lnTo>
                  <a:lnTo>
                    <a:pt x="228" y="668"/>
                  </a:lnTo>
                  <a:lnTo>
                    <a:pt x="220" y="695"/>
                  </a:lnTo>
                  <a:lnTo>
                    <a:pt x="220" y="695"/>
                  </a:lnTo>
                  <a:lnTo>
                    <a:pt x="210" y="718"/>
                  </a:lnTo>
                  <a:lnTo>
                    <a:pt x="204" y="734"/>
                  </a:lnTo>
                  <a:lnTo>
                    <a:pt x="198" y="749"/>
                  </a:lnTo>
                  <a:lnTo>
                    <a:pt x="197" y="756"/>
                  </a:lnTo>
                  <a:lnTo>
                    <a:pt x="195" y="764"/>
                  </a:lnTo>
                  <a:lnTo>
                    <a:pt x="195" y="764"/>
                  </a:lnTo>
                  <a:lnTo>
                    <a:pt x="195" y="768"/>
                  </a:lnTo>
                  <a:lnTo>
                    <a:pt x="193" y="772"/>
                  </a:lnTo>
                  <a:lnTo>
                    <a:pt x="190" y="775"/>
                  </a:lnTo>
                  <a:lnTo>
                    <a:pt x="186" y="778"/>
                  </a:lnTo>
                  <a:lnTo>
                    <a:pt x="176" y="783"/>
                  </a:lnTo>
                  <a:lnTo>
                    <a:pt x="166" y="787"/>
                  </a:lnTo>
                  <a:lnTo>
                    <a:pt x="153" y="790"/>
                  </a:lnTo>
                  <a:lnTo>
                    <a:pt x="141" y="791"/>
                  </a:lnTo>
                  <a:lnTo>
                    <a:pt x="121" y="792"/>
                  </a:lnTo>
                  <a:lnTo>
                    <a:pt x="121" y="792"/>
                  </a:lnTo>
                  <a:close/>
                </a:path>
              </a:pathLst>
            </a:custGeom>
            <a:solidFill>
              <a:srgbClr val="B1B1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7"/>
            <p:cNvSpPr/>
            <p:nvPr/>
          </p:nvSpPr>
          <p:spPr bwMode="auto">
            <a:xfrm>
              <a:off x="2700338" y="6330950"/>
              <a:ext cx="322263" cy="141288"/>
            </a:xfrm>
            <a:custGeom>
              <a:avLst/>
              <a:gdLst>
                <a:gd name="T0" fmla="*/ 102 w 203"/>
                <a:gd name="T1" fmla="*/ 0 h 89"/>
                <a:gd name="T2" fmla="*/ 102 w 203"/>
                <a:gd name="T3" fmla="*/ 0 h 89"/>
                <a:gd name="T4" fmla="*/ 122 w 203"/>
                <a:gd name="T5" fmla="*/ 1 h 89"/>
                <a:gd name="T6" fmla="*/ 141 w 203"/>
                <a:gd name="T7" fmla="*/ 4 h 89"/>
                <a:gd name="T8" fmla="*/ 159 w 203"/>
                <a:gd name="T9" fmla="*/ 8 h 89"/>
                <a:gd name="T10" fmla="*/ 174 w 203"/>
                <a:gd name="T11" fmla="*/ 13 h 89"/>
                <a:gd name="T12" fmla="*/ 186 w 203"/>
                <a:gd name="T13" fmla="*/ 20 h 89"/>
                <a:gd name="T14" fmla="*/ 195 w 203"/>
                <a:gd name="T15" fmla="*/ 27 h 89"/>
                <a:gd name="T16" fmla="*/ 199 w 203"/>
                <a:gd name="T17" fmla="*/ 31 h 89"/>
                <a:gd name="T18" fmla="*/ 202 w 203"/>
                <a:gd name="T19" fmla="*/ 36 h 89"/>
                <a:gd name="T20" fmla="*/ 203 w 203"/>
                <a:gd name="T21" fmla="*/ 40 h 89"/>
                <a:gd name="T22" fmla="*/ 203 w 203"/>
                <a:gd name="T23" fmla="*/ 44 h 89"/>
                <a:gd name="T24" fmla="*/ 203 w 203"/>
                <a:gd name="T25" fmla="*/ 44 h 89"/>
                <a:gd name="T26" fmla="*/ 203 w 203"/>
                <a:gd name="T27" fmla="*/ 50 h 89"/>
                <a:gd name="T28" fmla="*/ 202 w 203"/>
                <a:gd name="T29" fmla="*/ 54 h 89"/>
                <a:gd name="T30" fmla="*/ 199 w 203"/>
                <a:gd name="T31" fmla="*/ 58 h 89"/>
                <a:gd name="T32" fmla="*/ 195 w 203"/>
                <a:gd name="T33" fmla="*/ 62 h 89"/>
                <a:gd name="T34" fmla="*/ 186 w 203"/>
                <a:gd name="T35" fmla="*/ 70 h 89"/>
                <a:gd name="T36" fmla="*/ 174 w 203"/>
                <a:gd name="T37" fmla="*/ 77 h 89"/>
                <a:gd name="T38" fmla="*/ 159 w 203"/>
                <a:gd name="T39" fmla="*/ 82 h 89"/>
                <a:gd name="T40" fmla="*/ 141 w 203"/>
                <a:gd name="T41" fmla="*/ 86 h 89"/>
                <a:gd name="T42" fmla="*/ 122 w 203"/>
                <a:gd name="T43" fmla="*/ 89 h 89"/>
                <a:gd name="T44" fmla="*/ 102 w 203"/>
                <a:gd name="T45" fmla="*/ 89 h 89"/>
                <a:gd name="T46" fmla="*/ 102 w 203"/>
                <a:gd name="T47" fmla="*/ 89 h 89"/>
                <a:gd name="T48" fmla="*/ 81 w 203"/>
                <a:gd name="T49" fmla="*/ 89 h 89"/>
                <a:gd name="T50" fmla="*/ 62 w 203"/>
                <a:gd name="T51" fmla="*/ 86 h 89"/>
                <a:gd name="T52" fmla="*/ 45 w 203"/>
                <a:gd name="T53" fmla="*/ 82 h 89"/>
                <a:gd name="T54" fmla="*/ 30 w 203"/>
                <a:gd name="T55" fmla="*/ 77 h 89"/>
                <a:gd name="T56" fmla="*/ 18 w 203"/>
                <a:gd name="T57" fmla="*/ 70 h 89"/>
                <a:gd name="T58" fmla="*/ 8 w 203"/>
                <a:gd name="T59" fmla="*/ 62 h 89"/>
                <a:gd name="T60" fmla="*/ 4 w 203"/>
                <a:gd name="T61" fmla="*/ 58 h 89"/>
                <a:gd name="T62" fmla="*/ 2 w 203"/>
                <a:gd name="T63" fmla="*/ 54 h 89"/>
                <a:gd name="T64" fmla="*/ 0 w 203"/>
                <a:gd name="T65" fmla="*/ 50 h 89"/>
                <a:gd name="T66" fmla="*/ 0 w 203"/>
                <a:gd name="T67" fmla="*/ 44 h 89"/>
                <a:gd name="T68" fmla="*/ 0 w 203"/>
                <a:gd name="T69" fmla="*/ 44 h 89"/>
                <a:gd name="T70" fmla="*/ 0 w 203"/>
                <a:gd name="T71" fmla="*/ 40 h 89"/>
                <a:gd name="T72" fmla="*/ 2 w 203"/>
                <a:gd name="T73" fmla="*/ 36 h 89"/>
                <a:gd name="T74" fmla="*/ 4 w 203"/>
                <a:gd name="T75" fmla="*/ 31 h 89"/>
                <a:gd name="T76" fmla="*/ 8 w 203"/>
                <a:gd name="T77" fmla="*/ 27 h 89"/>
                <a:gd name="T78" fmla="*/ 18 w 203"/>
                <a:gd name="T79" fmla="*/ 20 h 89"/>
                <a:gd name="T80" fmla="*/ 30 w 203"/>
                <a:gd name="T81" fmla="*/ 13 h 89"/>
                <a:gd name="T82" fmla="*/ 45 w 203"/>
                <a:gd name="T83" fmla="*/ 8 h 89"/>
                <a:gd name="T84" fmla="*/ 62 w 203"/>
                <a:gd name="T85" fmla="*/ 4 h 89"/>
                <a:gd name="T86" fmla="*/ 81 w 203"/>
                <a:gd name="T87" fmla="*/ 1 h 89"/>
                <a:gd name="T88" fmla="*/ 102 w 203"/>
                <a:gd name="T89" fmla="*/ 0 h 89"/>
                <a:gd name="T90" fmla="*/ 102 w 203"/>
                <a:gd name="T91"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03" h="89">
                  <a:moveTo>
                    <a:pt x="102" y="0"/>
                  </a:moveTo>
                  <a:lnTo>
                    <a:pt x="102" y="0"/>
                  </a:lnTo>
                  <a:lnTo>
                    <a:pt x="122" y="1"/>
                  </a:lnTo>
                  <a:lnTo>
                    <a:pt x="141" y="4"/>
                  </a:lnTo>
                  <a:lnTo>
                    <a:pt x="159" y="8"/>
                  </a:lnTo>
                  <a:lnTo>
                    <a:pt x="174" y="13"/>
                  </a:lnTo>
                  <a:lnTo>
                    <a:pt x="186" y="20"/>
                  </a:lnTo>
                  <a:lnTo>
                    <a:pt x="195" y="27"/>
                  </a:lnTo>
                  <a:lnTo>
                    <a:pt x="199" y="31"/>
                  </a:lnTo>
                  <a:lnTo>
                    <a:pt x="202" y="36"/>
                  </a:lnTo>
                  <a:lnTo>
                    <a:pt x="203" y="40"/>
                  </a:lnTo>
                  <a:lnTo>
                    <a:pt x="203" y="44"/>
                  </a:lnTo>
                  <a:lnTo>
                    <a:pt x="203" y="44"/>
                  </a:lnTo>
                  <a:lnTo>
                    <a:pt x="203" y="50"/>
                  </a:lnTo>
                  <a:lnTo>
                    <a:pt x="202" y="54"/>
                  </a:lnTo>
                  <a:lnTo>
                    <a:pt x="199" y="58"/>
                  </a:lnTo>
                  <a:lnTo>
                    <a:pt x="195" y="62"/>
                  </a:lnTo>
                  <a:lnTo>
                    <a:pt x="186" y="70"/>
                  </a:lnTo>
                  <a:lnTo>
                    <a:pt x="174" y="77"/>
                  </a:lnTo>
                  <a:lnTo>
                    <a:pt x="159" y="82"/>
                  </a:lnTo>
                  <a:lnTo>
                    <a:pt x="141" y="86"/>
                  </a:lnTo>
                  <a:lnTo>
                    <a:pt x="122" y="89"/>
                  </a:lnTo>
                  <a:lnTo>
                    <a:pt x="102" y="89"/>
                  </a:lnTo>
                  <a:lnTo>
                    <a:pt x="102" y="89"/>
                  </a:lnTo>
                  <a:lnTo>
                    <a:pt x="81" y="89"/>
                  </a:lnTo>
                  <a:lnTo>
                    <a:pt x="62" y="86"/>
                  </a:lnTo>
                  <a:lnTo>
                    <a:pt x="45" y="82"/>
                  </a:lnTo>
                  <a:lnTo>
                    <a:pt x="30" y="77"/>
                  </a:lnTo>
                  <a:lnTo>
                    <a:pt x="18" y="70"/>
                  </a:lnTo>
                  <a:lnTo>
                    <a:pt x="8" y="62"/>
                  </a:lnTo>
                  <a:lnTo>
                    <a:pt x="4" y="58"/>
                  </a:lnTo>
                  <a:lnTo>
                    <a:pt x="2" y="54"/>
                  </a:lnTo>
                  <a:lnTo>
                    <a:pt x="0" y="50"/>
                  </a:lnTo>
                  <a:lnTo>
                    <a:pt x="0" y="44"/>
                  </a:lnTo>
                  <a:lnTo>
                    <a:pt x="0" y="44"/>
                  </a:lnTo>
                  <a:lnTo>
                    <a:pt x="0" y="40"/>
                  </a:lnTo>
                  <a:lnTo>
                    <a:pt x="2" y="36"/>
                  </a:lnTo>
                  <a:lnTo>
                    <a:pt x="4" y="31"/>
                  </a:lnTo>
                  <a:lnTo>
                    <a:pt x="8" y="27"/>
                  </a:lnTo>
                  <a:lnTo>
                    <a:pt x="18" y="20"/>
                  </a:lnTo>
                  <a:lnTo>
                    <a:pt x="30" y="13"/>
                  </a:lnTo>
                  <a:lnTo>
                    <a:pt x="45" y="8"/>
                  </a:lnTo>
                  <a:lnTo>
                    <a:pt x="62" y="4"/>
                  </a:lnTo>
                  <a:lnTo>
                    <a:pt x="81" y="1"/>
                  </a:lnTo>
                  <a:lnTo>
                    <a:pt x="102" y="0"/>
                  </a:lnTo>
                  <a:lnTo>
                    <a:pt x="102" y="0"/>
                  </a:lnTo>
                  <a:close/>
                </a:path>
              </a:pathLst>
            </a:custGeom>
            <a:solidFill>
              <a:srgbClr val="6C6C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8"/>
            <p:cNvSpPr/>
            <p:nvPr/>
          </p:nvSpPr>
          <p:spPr bwMode="auto">
            <a:xfrm>
              <a:off x="2579688" y="6265863"/>
              <a:ext cx="563563" cy="157163"/>
            </a:xfrm>
            <a:custGeom>
              <a:avLst/>
              <a:gdLst>
                <a:gd name="T0" fmla="*/ 178 w 355"/>
                <a:gd name="T1" fmla="*/ 0 h 99"/>
                <a:gd name="T2" fmla="*/ 178 w 355"/>
                <a:gd name="T3" fmla="*/ 0 h 99"/>
                <a:gd name="T4" fmla="*/ 213 w 355"/>
                <a:gd name="T5" fmla="*/ 1 h 99"/>
                <a:gd name="T6" fmla="*/ 247 w 355"/>
                <a:gd name="T7" fmla="*/ 4 h 99"/>
                <a:gd name="T8" fmla="*/ 277 w 355"/>
                <a:gd name="T9" fmla="*/ 8 h 99"/>
                <a:gd name="T10" fmla="*/ 302 w 355"/>
                <a:gd name="T11" fmla="*/ 15 h 99"/>
                <a:gd name="T12" fmla="*/ 324 w 355"/>
                <a:gd name="T13" fmla="*/ 22 h 99"/>
                <a:gd name="T14" fmla="*/ 333 w 355"/>
                <a:gd name="T15" fmla="*/ 26 h 99"/>
                <a:gd name="T16" fmla="*/ 340 w 355"/>
                <a:gd name="T17" fmla="*/ 30 h 99"/>
                <a:gd name="T18" fmla="*/ 347 w 355"/>
                <a:gd name="T19" fmla="*/ 34 h 99"/>
                <a:gd name="T20" fmla="*/ 351 w 355"/>
                <a:gd name="T21" fmla="*/ 39 h 99"/>
                <a:gd name="T22" fmla="*/ 354 w 355"/>
                <a:gd name="T23" fmla="*/ 45 h 99"/>
                <a:gd name="T24" fmla="*/ 355 w 355"/>
                <a:gd name="T25" fmla="*/ 49 h 99"/>
                <a:gd name="T26" fmla="*/ 355 w 355"/>
                <a:gd name="T27" fmla="*/ 49 h 99"/>
                <a:gd name="T28" fmla="*/ 354 w 355"/>
                <a:gd name="T29" fmla="*/ 54 h 99"/>
                <a:gd name="T30" fmla="*/ 351 w 355"/>
                <a:gd name="T31" fmla="*/ 60 h 99"/>
                <a:gd name="T32" fmla="*/ 347 w 355"/>
                <a:gd name="T33" fmla="*/ 64 h 99"/>
                <a:gd name="T34" fmla="*/ 340 w 355"/>
                <a:gd name="T35" fmla="*/ 68 h 99"/>
                <a:gd name="T36" fmla="*/ 333 w 355"/>
                <a:gd name="T37" fmla="*/ 73 h 99"/>
                <a:gd name="T38" fmla="*/ 324 w 355"/>
                <a:gd name="T39" fmla="*/ 77 h 99"/>
                <a:gd name="T40" fmla="*/ 302 w 355"/>
                <a:gd name="T41" fmla="*/ 84 h 99"/>
                <a:gd name="T42" fmla="*/ 277 w 355"/>
                <a:gd name="T43" fmla="*/ 89 h 99"/>
                <a:gd name="T44" fmla="*/ 247 w 355"/>
                <a:gd name="T45" fmla="*/ 95 h 99"/>
                <a:gd name="T46" fmla="*/ 213 w 355"/>
                <a:gd name="T47" fmla="*/ 98 h 99"/>
                <a:gd name="T48" fmla="*/ 178 w 355"/>
                <a:gd name="T49" fmla="*/ 99 h 99"/>
                <a:gd name="T50" fmla="*/ 178 w 355"/>
                <a:gd name="T51" fmla="*/ 99 h 99"/>
                <a:gd name="T52" fmla="*/ 143 w 355"/>
                <a:gd name="T53" fmla="*/ 98 h 99"/>
                <a:gd name="T54" fmla="*/ 109 w 355"/>
                <a:gd name="T55" fmla="*/ 95 h 99"/>
                <a:gd name="T56" fmla="*/ 79 w 355"/>
                <a:gd name="T57" fmla="*/ 89 h 99"/>
                <a:gd name="T58" fmla="*/ 53 w 355"/>
                <a:gd name="T59" fmla="*/ 84 h 99"/>
                <a:gd name="T60" fmla="*/ 31 w 355"/>
                <a:gd name="T61" fmla="*/ 77 h 99"/>
                <a:gd name="T62" fmla="*/ 22 w 355"/>
                <a:gd name="T63" fmla="*/ 73 h 99"/>
                <a:gd name="T64" fmla="*/ 15 w 355"/>
                <a:gd name="T65" fmla="*/ 68 h 99"/>
                <a:gd name="T66" fmla="*/ 8 w 355"/>
                <a:gd name="T67" fmla="*/ 64 h 99"/>
                <a:gd name="T68" fmla="*/ 4 w 355"/>
                <a:gd name="T69" fmla="*/ 60 h 99"/>
                <a:gd name="T70" fmla="*/ 2 w 355"/>
                <a:gd name="T71" fmla="*/ 54 h 99"/>
                <a:gd name="T72" fmla="*/ 0 w 355"/>
                <a:gd name="T73" fmla="*/ 49 h 99"/>
                <a:gd name="T74" fmla="*/ 0 w 355"/>
                <a:gd name="T75" fmla="*/ 49 h 99"/>
                <a:gd name="T76" fmla="*/ 2 w 355"/>
                <a:gd name="T77" fmla="*/ 45 h 99"/>
                <a:gd name="T78" fmla="*/ 4 w 355"/>
                <a:gd name="T79" fmla="*/ 39 h 99"/>
                <a:gd name="T80" fmla="*/ 8 w 355"/>
                <a:gd name="T81" fmla="*/ 34 h 99"/>
                <a:gd name="T82" fmla="*/ 15 w 355"/>
                <a:gd name="T83" fmla="*/ 30 h 99"/>
                <a:gd name="T84" fmla="*/ 22 w 355"/>
                <a:gd name="T85" fmla="*/ 26 h 99"/>
                <a:gd name="T86" fmla="*/ 31 w 355"/>
                <a:gd name="T87" fmla="*/ 22 h 99"/>
                <a:gd name="T88" fmla="*/ 53 w 355"/>
                <a:gd name="T89" fmla="*/ 15 h 99"/>
                <a:gd name="T90" fmla="*/ 79 w 355"/>
                <a:gd name="T91" fmla="*/ 8 h 99"/>
                <a:gd name="T92" fmla="*/ 109 w 355"/>
                <a:gd name="T93" fmla="*/ 4 h 99"/>
                <a:gd name="T94" fmla="*/ 143 w 355"/>
                <a:gd name="T95" fmla="*/ 1 h 99"/>
                <a:gd name="T96" fmla="*/ 178 w 355"/>
                <a:gd name="T97" fmla="*/ 0 h 99"/>
                <a:gd name="T98" fmla="*/ 178 w 355"/>
                <a:gd name="T99"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55" h="99">
                  <a:moveTo>
                    <a:pt x="178" y="0"/>
                  </a:moveTo>
                  <a:lnTo>
                    <a:pt x="178" y="0"/>
                  </a:lnTo>
                  <a:lnTo>
                    <a:pt x="213" y="1"/>
                  </a:lnTo>
                  <a:lnTo>
                    <a:pt x="247" y="4"/>
                  </a:lnTo>
                  <a:lnTo>
                    <a:pt x="277" y="8"/>
                  </a:lnTo>
                  <a:lnTo>
                    <a:pt x="302" y="15"/>
                  </a:lnTo>
                  <a:lnTo>
                    <a:pt x="324" y="22"/>
                  </a:lnTo>
                  <a:lnTo>
                    <a:pt x="333" y="26"/>
                  </a:lnTo>
                  <a:lnTo>
                    <a:pt x="340" y="30"/>
                  </a:lnTo>
                  <a:lnTo>
                    <a:pt x="347" y="34"/>
                  </a:lnTo>
                  <a:lnTo>
                    <a:pt x="351" y="39"/>
                  </a:lnTo>
                  <a:lnTo>
                    <a:pt x="354" y="45"/>
                  </a:lnTo>
                  <a:lnTo>
                    <a:pt x="355" y="49"/>
                  </a:lnTo>
                  <a:lnTo>
                    <a:pt x="355" y="49"/>
                  </a:lnTo>
                  <a:lnTo>
                    <a:pt x="354" y="54"/>
                  </a:lnTo>
                  <a:lnTo>
                    <a:pt x="351" y="60"/>
                  </a:lnTo>
                  <a:lnTo>
                    <a:pt x="347" y="64"/>
                  </a:lnTo>
                  <a:lnTo>
                    <a:pt x="340" y="68"/>
                  </a:lnTo>
                  <a:lnTo>
                    <a:pt x="333" y="73"/>
                  </a:lnTo>
                  <a:lnTo>
                    <a:pt x="324" y="77"/>
                  </a:lnTo>
                  <a:lnTo>
                    <a:pt x="302" y="84"/>
                  </a:lnTo>
                  <a:lnTo>
                    <a:pt x="277" y="89"/>
                  </a:lnTo>
                  <a:lnTo>
                    <a:pt x="247" y="95"/>
                  </a:lnTo>
                  <a:lnTo>
                    <a:pt x="213" y="98"/>
                  </a:lnTo>
                  <a:lnTo>
                    <a:pt x="178" y="99"/>
                  </a:lnTo>
                  <a:lnTo>
                    <a:pt x="178" y="99"/>
                  </a:lnTo>
                  <a:lnTo>
                    <a:pt x="143" y="98"/>
                  </a:lnTo>
                  <a:lnTo>
                    <a:pt x="109" y="95"/>
                  </a:lnTo>
                  <a:lnTo>
                    <a:pt x="79" y="89"/>
                  </a:lnTo>
                  <a:lnTo>
                    <a:pt x="53" y="84"/>
                  </a:lnTo>
                  <a:lnTo>
                    <a:pt x="31" y="77"/>
                  </a:lnTo>
                  <a:lnTo>
                    <a:pt x="22" y="73"/>
                  </a:lnTo>
                  <a:lnTo>
                    <a:pt x="15" y="68"/>
                  </a:lnTo>
                  <a:lnTo>
                    <a:pt x="8" y="64"/>
                  </a:lnTo>
                  <a:lnTo>
                    <a:pt x="4" y="60"/>
                  </a:lnTo>
                  <a:lnTo>
                    <a:pt x="2" y="54"/>
                  </a:lnTo>
                  <a:lnTo>
                    <a:pt x="0" y="49"/>
                  </a:lnTo>
                  <a:lnTo>
                    <a:pt x="0" y="49"/>
                  </a:lnTo>
                  <a:lnTo>
                    <a:pt x="2" y="45"/>
                  </a:lnTo>
                  <a:lnTo>
                    <a:pt x="4" y="39"/>
                  </a:lnTo>
                  <a:lnTo>
                    <a:pt x="8" y="34"/>
                  </a:lnTo>
                  <a:lnTo>
                    <a:pt x="15" y="30"/>
                  </a:lnTo>
                  <a:lnTo>
                    <a:pt x="22" y="26"/>
                  </a:lnTo>
                  <a:lnTo>
                    <a:pt x="31" y="22"/>
                  </a:lnTo>
                  <a:lnTo>
                    <a:pt x="53" y="15"/>
                  </a:lnTo>
                  <a:lnTo>
                    <a:pt x="79" y="8"/>
                  </a:lnTo>
                  <a:lnTo>
                    <a:pt x="109" y="4"/>
                  </a:lnTo>
                  <a:lnTo>
                    <a:pt x="143" y="1"/>
                  </a:lnTo>
                  <a:lnTo>
                    <a:pt x="178" y="0"/>
                  </a:lnTo>
                  <a:lnTo>
                    <a:pt x="178" y="0"/>
                  </a:lnTo>
                  <a:close/>
                </a:path>
              </a:pathLst>
            </a:custGeom>
            <a:solidFill>
              <a:srgbClr val="57575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9"/>
            <p:cNvSpPr/>
            <p:nvPr/>
          </p:nvSpPr>
          <p:spPr bwMode="auto">
            <a:xfrm>
              <a:off x="2505076" y="6310313"/>
              <a:ext cx="714375" cy="58738"/>
            </a:xfrm>
            <a:custGeom>
              <a:avLst/>
              <a:gdLst>
                <a:gd name="T0" fmla="*/ 207 w 450"/>
                <a:gd name="T1" fmla="*/ 37 h 37"/>
                <a:gd name="T2" fmla="*/ 207 w 450"/>
                <a:gd name="T3" fmla="*/ 37 h 37"/>
                <a:gd name="T4" fmla="*/ 149 w 450"/>
                <a:gd name="T5" fmla="*/ 37 h 37"/>
                <a:gd name="T6" fmla="*/ 115 w 450"/>
                <a:gd name="T7" fmla="*/ 34 h 37"/>
                <a:gd name="T8" fmla="*/ 83 w 450"/>
                <a:gd name="T9" fmla="*/ 32 h 37"/>
                <a:gd name="T10" fmla="*/ 53 w 450"/>
                <a:gd name="T11" fmla="*/ 29 h 37"/>
                <a:gd name="T12" fmla="*/ 27 w 450"/>
                <a:gd name="T13" fmla="*/ 23 h 37"/>
                <a:gd name="T14" fmla="*/ 18 w 450"/>
                <a:gd name="T15" fmla="*/ 21 h 37"/>
                <a:gd name="T16" fmla="*/ 9 w 450"/>
                <a:gd name="T17" fmla="*/ 18 h 37"/>
                <a:gd name="T18" fmla="*/ 5 w 450"/>
                <a:gd name="T19" fmla="*/ 15 h 37"/>
                <a:gd name="T20" fmla="*/ 3 w 450"/>
                <a:gd name="T21" fmla="*/ 11 h 37"/>
                <a:gd name="T22" fmla="*/ 3 w 450"/>
                <a:gd name="T23" fmla="*/ 11 h 37"/>
                <a:gd name="T24" fmla="*/ 0 w 450"/>
                <a:gd name="T25" fmla="*/ 2 h 37"/>
                <a:gd name="T26" fmla="*/ 0 w 450"/>
                <a:gd name="T27" fmla="*/ 2 h 37"/>
                <a:gd name="T28" fmla="*/ 19 w 450"/>
                <a:gd name="T29" fmla="*/ 7 h 37"/>
                <a:gd name="T30" fmla="*/ 42 w 450"/>
                <a:gd name="T31" fmla="*/ 10 h 37"/>
                <a:gd name="T32" fmla="*/ 69 w 450"/>
                <a:gd name="T33" fmla="*/ 14 h 37"/>
                <a:gd name="T34" fmla="*/ 97 w 450"/>
                <a:gd name="T35" fmla="*/ 15 h 37"/>
                <a:gd name="T36" fmla="*/ 156 w 450"/>
                <a:gd name="T37" fmla="*/ 19 h 37"/>
                <a:gd name="T38" fmla="*/ 206 w 450"/>
                <a:gd name="T39" fmla="*/ 19 h 37"/>
                <a:gd name="T40" fmla="*/ 206 w 450"/>
                <a:gd name="T41" fmla="*/ 19 h 37"/>
                <a:gd name="T42" fmla="*/ 263 w 450"/>
                <a:gd name="T43" fmla="*/ 18 h 37"/>
                <a:gd name="T44" fmla="*/ 332 w 450"/>
                <a:gd name="T45" fmla="*/ 15 h 37"/>
                <a:gd name="T46" fmla="*/ 367 w 450"/>
                <a:gd name="T47" fmla="*/ 13 h 37"/>
                <a:gd name="T48" fmla="*/ 399 w 450"/>
                <a:gd name="T49" fmla="*/ 10 h 37"/>
                <a:gd name="T50" fmla="*/ 428 w 450"/>
                <a:gd name="T51" fmla="*/ 6 h 37"/>
                <a:gd name="T52" fmla="*/ 450 w 450"/>
                <a:gd name="T53" fmla="*/ 0 h 37"/>
                <a:gd name="T54" fmla="*/ 450 w 450"/>
                <a:gd name="T55" fmla="*/ 0 h 37"/>
                <a:gd name="T56" fmla="*/ 447 w 450"/>
                <a:gd name="T57" fmla="*/ 11 h 37"/>
                <a:gd name="T58" fmla="*/ 447 w 450"/>
                <a:gd name="T59" fmla="*/ 11 h 37"/>
                <a:gd name="T60" fmla="*/ 444 w 450"/>
                <a:gd name="T61" fmla="*/ 15 h 37"/>
                <a:gd name="T62" fmla="*/ 437 w 450"/>
                <a:gd name="T63" fmla="*/ 18 h 37"/>
                <a:gd name="T64" fmla="*/ 429 w 450"/>
                <a:gd name="T65" fmla="*/ 21 h 37"/>
                <a:gd name="T66" fmla="*/ 417 w 450"/>
                <a:gd name="T67" fmla="*/ 23 h 37"/>
                <a:gd name="T68" fmla="*/ 386 w 450"/>
                <a:gd name="T69" fmla="*/ 29 h 37"/>
                <a:gd name="T70" fmla="*/ 351 w 450"/>
                <a:gd name="T71" fmla="*/ 32 h 37"/>
                <a:gd name="T72" fmla="*/ 311 w 450"/>
                <a:gd name="T73" fmla="*/ 34 h 37"/>
                <a:gd name="T74" fmla="*/ 272 w 450"/>
                <a:gd name="T75" fmla="*/ 37 h 37"/>
                <a:gd name="T76" fmla="*/ 207 w 450"/>
                <a:gd name="T77" fmla="*/ 37 h 37"/>
                <a:gd name="T78" fmla="*/ 207 w 450"/>
                <a:gd name="T79"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50" h="37">
                  <a:moveTo>
                    <a:pt x="207" y="37"/>
                  </a:moveTo>
                  <a:lnTo>
                    <a:pt x="207" y="37"/>
                  </a:lnTo>
                  <a:lnTo>
                    <a:pt x="149" y="37"/>
                  </a:lnTo>
                  <a:lnTo>
                    <a:pt x="115" y="34"/>
                  </a:lnTo>
                  <a:lnTo>
                    <a:pt x="83" y="32"/>
                  </a:lnTo>
                  <a:lnTo>
                    <a:pt x="53" y="29"/>
                  </a:lnTo>
                  <a:lnTo>
                    <a:pt x="27" y="23"/>
                  </a:lnTo>
                  <a:lnTo>
                    <a:pt x="18" y="21"/>
                  </a:lnTo>
                  <a:lnTo>
                    <a:pt x="9" y="18"/>
                  </a:lnTo>
                  <a:lnTo>
                    <a:pt x="5" y="15"/>
                  </a:lnTo>
                  <a:lnTo>
                    <a:pt x="3" y="11"/>
                  </a:lnTo>
                  <a:lnTo>
                    <a:pt x="3" y="11"/>
                  </a:lnTo>
                  <a:lnTo>
                    <a:pt x="0" y="2"/>
                  </a:lnTo>
                  <a:lnTo>
                    <a:pt x="0" y="2"/>
                  </a:lnTo>
                  <a:lnTo>
                    <a:pt x="19" y="7"/>
                  </a:lnTo>
                  <a:lnTo>
                    <a:pt x="42" y="10"/>
                  </a:lnTo>
                  <a:lnTo>
                    <a:pt x="69" y="14"/>
                  </a:lnTo>
                  <a:lnTo>
                    <a:pt x="97" y="15"/>
                  </a:lnTo>
                  <a:lnTo>
                    <a:pt x="156" y="19"/>
                  </a:lnTo>
                  <a:lnTo>
                    <a:pt x="206" y="19"/>
                  </a:lnTo>
                  <a:lnTo>
                    <a:pt x="206" y="19"/>
                  </a:lnTo>
                  <a:lnTo>
                    <a:pt x="263" y="18"/>
                  </a:lnTo>
                  <a:lnTo>
                    <a:pt x="332" y="15"/>
                  </a:lnTo>
                  <a:lnTo>
                    <a:pt x="367" y="13"/>
                  </a:lnTo>
                  <a:lnTo>
                    <a:pt x="399" y="10"/>
                  </a:lnTo>
                  <a:lnTo>
                    <a:pt x="428" y="6"/>
                  </a:lnTo>
                  <a:lnTo>
                    <a:pt x="450" y="0"/>
                  </a:lnTo>
                  <a:lnTo>
                    <a:pt x="450" y="0"/>
                  </a:lnTo>
                  <a:lnTo>
                    <a:pt x="447" y="11"/>
                  </a:lnTo>
                  <a:lnTo>
                    <a:pt x="447" y="11"/>
                  </a:lnTo>
                  <a:lnTo>
                    <a:pt x="444" y="15"/>
                  </a:lnTo>
                  <a:lnTo>
                    <a:pt x="437" y="18"/>
                  </a:lnTo>
                  <a:lnTo>
                    <a:pt x="429" y="21"/>
                  </a:lnTo>
                  <a:lnTo>
                    <a:pt x="417" y="23"/>
                  </a:lnTo>
                  <a:lnTo>
                    <a:pt x="386" y="29"/>
                  </a:lnTo>
                  <a:lnTo>
                    <a:pt x="351" y="32"/>
                  </a:lnTo>
                  <a:lnTo>
                    <a:pt x="311" y="34"/>
                  </a:lnTo>
                  <a:lnTo>
                    <a:pt x="272" y="37"/>
                  </a:lnTo>
                  <a:lnTo>
                    <a:pt x="207" y="37"/>
                  </a:lnTo>
                  <a:lnTo>
                    <a:pt x="207" y="37"/>
                  </a:lnTo>
                  <a:close/>
                </a:path>
              </a:pathLst>
            </a:custGeom>
            <a:solidFill>
              <a:srgbClr val="4B4B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10"/>
            <p:cNvSpPr/>
            <p:nvPr/>
          </p:nvSpPr>
          <p:spPr bwMode="auto">
            <a:xfrm>
              <a:off x="2212976" y="5440363"/>
              <a:ext cx="1306513" cy="96838"/>
            </a:xfrm>
            <a:custGeom>
              <a:avLst/>
              <a:gdLst>
                <a:gd name="T0" fmla="*/ 20 w 823"/>
                <a:gd name="T1" fmla="*/ 37 h 61"/>
                <a:gd name="T2" fmla="*/ 788 w 823"/>
                <a:gd name="T3" fmla="*/ 0 h 61"/>
                <a:gd name="T4" fmla="*/ 788 w 823"/>
                <a:gd name="T5" fmla="*/ 0 h 61"/>
                <a:gd name="T6" fmla="*/ 788 w 823"/>
                <a:gd name="T7" fmla="*/ 4 h 61"/>
                <a:gd name="T8" fmla="*/ 791 w 823"/>
                <a:gd name="T9" fmla="*/ 7 h 61"/>
                <a:gd name="T10" fmla="*/ 795 w 823"/>
                <a:gd name="T11" fmla="*/ 10 h 61"/>
                <a:gd name="T12" fmla="*/ 804 w 823"/>
                <a:gd name="T13" fmla="*/ 12 h 61"/>
                <a:gd name="T14" fmla="*/ 804 w 823"/>
                <a:gd name="T15" fmla="*/ 12 h 61"/>
                <a:gd name="T16" fmla="*/ 810 w 823"/>
                <a:gd name="T17" fmla="*/ 15 h 61"/>
                <a:gd name="T18" fmla="*/ 816 w 823"/>
                <a:gd name="T19" fmla="*/ 16 h 61"/>
                <a:gd name="T20" fmla="*/ 820 w 823"/>
                <a:gd name="T21" fmla="*/ 19 h 61"/>
                <a:gd name="T22" fmla="*/ 823 w 823"/>
                <a:gd name="T23" fmla="*/ 23 h 61"/>
                <a:gd name="T24" fmla="*/ 0 w 823"/>
                <a:gd name="T25" fmla="*/ 61 h 61"/>
                <a:gd name="T26" fmla="*/ 0 w 823"/>
                <a:gd name="T27" fmla="*/ 61 h 61"/>
                <a:gd name="T28" fmla="*/ 8 w 823"/>
                <a:gd name="T29" fmla="*/ 58 h 61"/>
                <a:gd name="T30" fmla="*/ 8 w 823"/>
                <a:gd name="T31" fmla="*/ 58 h 61"/>
                <a:gd name="T32" fmla="*/ 15 w 823"/>
                <a:gd name="T33" fmla="*/ 57 h 61"/>
                <a:gd name="T34" fmla="*/ 20 w 823"/>
                <a:gd name="T35" fmla="*/ 54 h 61"/>
                <a:gd name="T36" fmla="*/ 23 w 823"/>
                <a:gd name="T37" fmla="*/ 52 h 61"/>
                <a:gd name="T38" fmla="*/ 24 w 823"/>
                <a:gd name="T39" fmla="*/ 49 h 61"/>
                <a:gd name="T40" fmla="*/ 24 w 823"/>
                <a:gd name="T41" fmla="*/ 46 h 61"/>
                <a:gd name="T42" fmla="*/ 23 w 823"/>
                <a:gd name="T43" fmla="*/ 43 h 61"/>
                <a:gd name="T44" fmla="*/ 20 w 823"/>
                <a:gd name="T45" fmla="*/ 37 h 61"/>
                <a:gd name="T46" fmla="*/ 20 w 823"/>
                <a:gd name="T47" fmla="*/ 37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23" h="61">
                  <a:moveTo>
                    <a:pt x="20" y="37"/>
                  </a:moveTo>
                  <a:lnTo>
                    <a:pt x="788" y="0"/>
                  </a:lnTo>
                  <a:lnTo>
                    <a:pt x="788" y="0"/>
                  </a:lnTo>
                  <a:lnTo>
                    <a:pt x="788" y="4"/>
                  </a:lnTo>
                  <a:lnTo>
                    <a:pt x="791" y="7"/>
                  </a:lnTo>
                  <a:lnTo>
                    <a:pt x="795" y="10"/>
                  </a:lnTo>
                  <a:lnTo>
                    <a:pt x="804" y="12"/>
                  </a:lnTo>
                  <a:lnTo>
                    <a:pt x="804" y="12"/>
                  </a:lnTo>
                  <a:lnTo>
                    <a:pt x="810" y="15"/>
                  </a:lnTo>
                  <a:lnTo>
                    <a:pt x="816" y="16"/>
                  </a:lnTo>
                  <a:lnTo>
                    <a:pt x="820" y="19"/>
                  </a:lnTo>
                  <a:lnTo>
                    <a:pt x="823" y="23"/>
                  </a:lnTo>
                  <a:lnTo>
                    <a:pt x="0" y="61"/>
                  </a:lnTo>
                  <a:lnTo>
                    <a:pt x="0" y="61"/>
                  </a:lnTo>
                  <a:lnTo>
                    <a:pt x="8" y="58"/>
                  </a:lnTo>
                  <a:lnTo>
                    <a:pt x="8" y="58"/>
                  </a:lnTo>
                  <a:lnTo>
                    <a:pt x="15" y="57"/>
                  </a:lnTo>
                  <a:lnTo>
                    <a:pt x="20" y="54"/>
                  </a:lnTo>
                  <a:lnTo>
                    <a:pt x="23" y="52"/>
                  </a:lnTo>
                  <a:lnTo>
                    <a:pt x="24" y="49"/>
                  </a:lnTo>
                  <a:lnTo>
                    <a:pt x="24" y="46"/>
                  </a:lnTo>
                  <a:lnTo>
                    <a:pt x="23" y="43"/>
                  </a:lnTo>
                  <a:lnTo>
                    <a:pt x="20" y="37"/>
                  </a:lnTo>
                  <a:lnTo>
                    <a:pt x="20" y="37"/>
                  </a:lnTo>
                  <a:close/>
                </a:path>
              </a:pathLst>
            </a:custGeom>
            <a:solidFill>
              <a:srgbClr val="6C6C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11"/>
            <p:cNvSpPr/>
            <p:nvPr/>
          </p:nvSpPr>
          <p:spPr bwMode="auto">
            <a:xfrm>
              <a:off x="2189163" y="5332413"/>
              <a:ext cx="1325563" cy="100013"/>
            </a:xfrm>
            <a:custGeom>
              <a:avLst/>
              <a:gdLst>
                <a:gd name="T0" fmla="*/ 0 w 835"/>
                <a:gd name="T1" fmla="*/ 40 h 63"/>
                <a:gd name="T2" fmla="*/ 835 w 835"/>
                <a:gd name="T3" fmla="*/ 0 h 63"/>
                <a:gd name="T4" fmla="*/ 835 w 835"/>
                <a:gd name="T5" fmla="*/ 0 h 63"/>
                <a:gd name="T6" fmla="*/ 829 w 835"/>
                <a:gd name="T7" fmla="*/ 6 h 63"/>
                <a:gd name="T8" fmla="*/ 821 w 835"/>
                <a:gd name="T9" fmla="*/ 9 h 63"/>
                <a:gd name="T10" fmla="*/ 812 w 835"/>
                <a:gd name="T11" fmla="*/ 11 h 63"/>
                <a:gd name="T12" fmla="*/ 806 w 835"/>
                <a:gd name="T13" fmla="*/ 11 h 63"/>
                <a:gd name="T14" fmla="*/ 806 w 835"/>
                <a:gd name="T15" fmla="*/ 11 h 63"/>
                <a:gd name="T16" fmla="*/ 800 w 835"/>
                <a:gd name="T17" fmla="*/ 13 h 63"/>
                <a:gd name="T18" fmla="*/ 800 w 835"/>
                <a:gd name="T19" fmla="*/ 14 h 63"/>
                <a:gd name="T20" fmla="*/ 800 w 835"/>
                <a:gd name="T21" fmla="*/ 17 h 63"/>
                <a:gd name="T22" fmla="*/ 802 w 835"/>
                <a:gd name="T23" fmla="*/ 21 h 63"/>
                <a:gd name="T24" fmla="*/ 804 w 835"/>
                <a:gd name="T25" fmla="*/ 26 h 63"/>
                <a:gd name="T26" fmla="*/ 42 w 835"/>
                <a:gd name="T27" fmla="*/ 63 h 63"/>
                <a:gd name="T28" fmla="*/ 42 w 835"/>
                <a:gd name="T29" fmla="*/ 63 h 63"/>
                <a:gd name="T30" fmla="*/ 42 w 835"/>
                <a:gd name="T31" fmla="*/ 60 h 63"/>
                <a:gd name="T32" fmla="*/ 41 w 835"/>
                <a:gd name="T33" fmla="*/ 60 h 63"/>
                <a:gd name="T34" fmla="*/ 36 w 835"/>
                <a:gd name="T35" fmla="*/ 59 h 63"/>
                <a:gd name="T36" fmla="*/ 36 w 835"/>
                <a:gd name="T37" fmla="*/ 59 h 63"/>
                <a:gd name="T38" fmla="*/ 27 w 835"/>
                <a:gd name="T39" fmla="*/ 57 h 63"/>
                <a:gd name="T40" fmla="*/ 16 w 835"/>
                <a:gd name="T41" fmla="*/ 53 h 63"/>
                <a:gd name="T42" fmla="*/ 7 w 835"/>
                <a:gd name="T43" fmla="*/ 48 h 63"/>
                <a:gd name="T44" fmla="*/ 3 w 835"/>
                <a:gd name="T45" fmla="*/ 44 h 63"/>
                <a:gd name="T46" fmla="*/ 0 w 835"/>
                <a:gd name="T47" fmla="*/ 40 h 63"/>
                <a:gd name="T48" fmla="*/ 0 w 835"/>
                <a:gd name="T49" fmla="*/ 4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35" h="63">
                  <a:moveTo>
                    <a:pt x="0" y="40"/>
                  </a:moveTo>
                  <a:lnTo>
                    <a:pt x="835" y="0"/>
                  </a:lnTo>
                  <a:lnTo>
                    <a:pt x="835" y="0"/>
                  </a:lnTo>
                  <a:lnTo>
                    <a:pt x="829" y="6"/>
                  </a:lnTo>
                  <a:lnTo>
                    <a:pt x="821" y="9"/>
                  </a:lnTo>
                  <a:lnTo>
                    <a:pt x="812" y="11"/>
                  </a:lnTo>
                  <a:lnTo>
                    <a:pt x="806" y="11"/>
                  </a:lnTo>
                  <a:lnTo>
                    <a:pt x="806" y="11"/>
                  </a:lnTo>
                  <a:lnTo>
                    <a:pt x="800" y="13"/>
                  </a:lnTo>
                  <a:lnTo>
                    <a:pt x="800" y="14"/>
                  </a:lnTo>
                  <a:lnTo>
                    <a:pt x="800" y="17"/>
                  </a:lnTo>
                  <a:lnTo>
                    <a:pt x="802" y="21"/>
                  </a:lnTo>
                  <a:lnTo>
                    <a:pt x="804" y="26"/>
                  </a:lnTo>
                  <a:lnTo>
                    <a:pt x="42" y="63"/>
                  </a:lnTo>
                  <a:lnTo>
                    <a:pt x="42" y="63"/>
                  </a:lnTo>
                  <a:lnTo>
                    <a:pt x="42" y="60"/>
                  </a:lnTo>
                  <a:lnTo>
                    <a:pt x="41" y="60"/>
                  </a:lnTo>
                  <a:lnTo>
                    <a:pt x="36" y="59"/>
                  </a:lnTo>
                  <a:lnTo>
                    <a:pt x="36" y="59"/>
                  </a:lnTo>
                  <a:lnTo>
                    <a:pt x="27" y="57"/>
                  </a:lnTo>
                  <a:lnTo>
                    <a:pt x="16" y="53"/>
                  </a:lnTo>
                  <a:lnTo>
                    <a:pt x="7" y="48"/>
                  </a:lnTo>
                  <a:lnTo>
                    <a:pt x="3" y="44"/>
                  </a:lnTo>
                  <a:lnTo>
                    <a:pt x="0" y="40"/>
                  </a:lnTo>
                  <a:lnTo>
                    <a:pt x="0" y="40"/>
                  </a:lnTo>
                  <a:close/>
                </a:path>
              </a:pathLst>
            </a:custGeom>
            <a:solidFill>
              <a:srgbClr val="6C6C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12"/>
            <p:cNvSpPr/>
            <p:nvPr/>
          </p:nvSpPr>
          <p:spPr bwMode="auto">
            <a:xfrm>
              <a:off x="2216151" y="5529263"/>
              <a:ext cx="1268413" cy="96838"/>
            </a:xfrm>
            <a:custGeom>
              <a:avLst/>
              <a:gdLst>
                <a:gd name="T0" fmla="*/ 0 w 799"/>
                <a:gd name="T1" fmla="*/ 36 h 61"/>
                <a:gd name="T2" fmla="*/ 795 w 799"/>
                <a:gd name="T3" fmla="*/ 0 h 61"/>
                <a:gd name="T4" fmla="*/ 795 w 799"/>
                <a:gd name="T5" fmla="*/ 0 h 61"/>
                <a:gd name="T6" fmla="*/ 794 w 799"/>
                <a:gd name="T7" fmla="*/ 4 h 61"/>
                <a:gd name="T8" fmla="*/ 795 w 799"/>
                <a:gd name="T9" fmla="*/ 10 h 61"/>
                <a:gd name="T10" fmla="*/ 799 w 799"/>
                <a:gd name="T11" fmla="*/ 23 h 61"/>
                <a:gd name="T12" fmla="*/ 11 w 799"/>
                <a:gd name="T13" fmla="*/ 61 h 61"/>
                <a:gd name="T14" fmla="*/ 11 w 799"/>
                <a:gd name="T15" fmla="*/ 61 h 61"/>
                <a:gd name="T16" fmla="*/ 13 w 799"/>
                <a:gd name="T17" fmla="*/ 52 h 61"/>
                <a:gd name="T18" fmla="*/ 13 w 799"/>
                <a:gd name="T19" fmla="*/ 46 h 61"/>
                <a:gd name="T20" fmla="*/ 11 w 799"/>
                <a:gd name="T21" fmla="*/ 43 h 61"/>
                <a:gd name="T22" fmla="*/ 10 w 799"/>
                <a:gd name="T23" fmla="*/ 40 h 61"/>
                <a:gd name="T24" fmla="*/ 6 w 799"/>
                <a:gd name="T25" fmla="*/ 39 h 61"/>
                <a:gd name="T26" fmla="*/ 0 w 799"/>
                <a:gd name="T27" fmla="*/ 36 h 61"/>
                <a:gd name="T28" fmla="*/ 0 w 799"/>
                <a:gd name="T29" fmla="*/ 3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9" h="61">
                  <a:moveTo>
                    <a:pt x="0" y="36"/>
                  </a:moveTo>
                  <a:lnTo>
                    <a:pt x="795" y="0"/>
                  </a:lnTo>
                  <a:lnTo>
                    <a:pt x="795" y="0"/>
                  </a:lnTo>
                  <a:lnTo>
                    <a:pt x="794" y="4"/>
                  </a:lnTo>
                  <a:lnTo>
                    <a:pt x="795" y="10"/>
                  </a:lnTo>
                  <a:lnTo>
                    <a:pt x="799" y="23"/>
                  </a:lnTo>
                  <a:lnTo>
                    <a:pt x="11" y="61"/>
                  </a:lnTo>
                  <a:lnTo>
                    <a:pt x="11" y="61"/>
                  </a:lnTo>
                  <a:lnTo>
                    <a:pt x="13" y="52"/>
                  </a:lnTo>
                  <a:lnTo>
                    <a:pt x="13" y="46"/>
                  </a:lnTo>
                  <a:lnTo>
                    <a:pt x="11" y="43"/>
                  </a:lnTo>
                  <a:lnTo>
                    <a:pt x="10" y="40"/>
                  </a:lnTo>
                  <a:lnTo>
                    <a:pt x="6" y="39"/>
                  </a:lnTo>
                  <a:lnTo>
                    <a:pt x="0" y="36"/>
                  </a:lnTo>
                  <a:lnTo>
                    <a:pt x="0" y="36"/>
                  </a:lnTo>
                  <a:close/>
                </a:path>
              </a:pathLst>
            </a:custGeom>
            <a:solidFill>
              <a:srgbClr val="6C6C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13"/>
            <p:cNvSpPr/>
            <p:nvPr/>
          </p:nvSpPr>
          <p:spPr bwMode="auto">
            <a:xfrm>
              <a:off x="2227263" y="5614988"/>
              <a:ext cx="1285875" cy="96838"/>
            </a:xfrm>
            <a:custGeom>
              <a:avLst/>
              <a:gdLst>
                <a:gd name="T0" fmla="*/ 3 w 810"/>
                <a:gd name="T1" fmla="*/ 36 h 61"/>
                <a:gd name="T2" fmla="*/ 788 w 810"/>
                <a:gd name="T3" fmla="*/ 0 h 61"/>
                <a:gd name="T4" fmla="*/ 788 w 810"/>
                <a:gd name="T5" fmla="*/ 0 h 61"/>
                <a:gd name="T6" fmla="*/ 788 w 810"/>
                <a:gd name="T7" fmla="*/ 5 h 61"/>
                <a:gd name="T8" fmla="*/ 790 w 810"/>
                <a:gd name="T9" fmla="*/ 11 h 61"/>
                <a:gd name="T10" fmla="*/ 795 w 810"/>
                <a:gd name="T11" fmla="*/ 16 h 61"/>
                <a:gd name="T12" fmla="*/ 803 w 810"/>
                <a:gd name="T13" fmla="*/ 20 h 61"/>
                <a:gd name="T14" fmla="*/ 803 w 810"/>
                <a:gd name="T15" fmla="*/ 20 h 61"/>
                <a:gd name="T16" fmla="*/ 810 w 810"/>
                <a:gd name="T17" fmla="*/ 23 h 61"/>
                <a:gd name="T18" fmla="*/ 0 w 810"/>
                <a:gd name="T19" fmla="*/ 61 h 61"/>
                <a:gd name="T20" fmla="*/ 0 w 810"/>
                <a:gd name="T21" fmla="*/ 61 h 61"/>
                <a:gd name="T22" fmla="*/ 4 w 810"/>
                <a:gd name="T23" fmla="*/ 55 h 61"/>
                <a:gd name="T24" fmla="*/ 6 w 810"/>
                <a:gd name="T25" fmla="*/ 50 h 61"/>
                <a:gd name="T26" fmla="*/ 4 w 810"/>
                <a:gd name="T27" fmla="*/ 43 h 61"/>
                <a:gd name="T28" fmla="*/ 3 w 810"/>
                <a:gd name="T29" fmla="*/ 36 h 61"/>
                <a:gd name="T30" fmla="*/ 3 w 810"/>
                <a:gd name="T31" fmla="*/ 3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10" h="61">
                  <a:moveTo>
                    <a:pt x="3" y="36"/>
                  </a:moveTo>
                  <a:lnTo>
                    <a:pt x="788" y="0"/>
                  </a:lnTo>
                  <a:lnTo>
                    <a:pt x="788" y="0"/>
                  </a:lnTo>
                  <a:lnTo>
                    <a:pt x="788" y="5"/>
                  </a:lnTo>
                  <a:lnTo>
                    <a:pt x="790" y="11"/>
                  </a:lnTo>
                  <a:lnTo>
                    <a:pt x="795" y="16"/>
                  </a:lnTo>
                  <a:lnTo>
                    <a:pt x="803" y="20"/>
                  </a:lnTo>
                  <a:lnTo>
                    <a:pt x="803" y="20"/>
                  </a:lnTo>
                  <a:lnTo>
                    <a:pt x="810" y="23"/>
                  </a:lnTo>
                  <a:lnTo>
                    <a:pt x="0" y="61"/>
                  </a:lnTo>
                  <a:lnTo>
                    <a:pt x="0" y="61"/>
                  </a:lnTo>
                  <a:lnTo>
                    <a:pt x="4" y="55"/>
                  </a:lnTo>
                  <a:lnTo>
                    <a:pt x="6" y="50"/>
                  </a:lnTo>
                  <a:lnTo>
                    <a:pt x="4" y="43"/>
                  </a:lnTo>
                  <a:lnTo>
                    <a:pt x="3" y="36"/>
                  </a:lnTo>
                  <a:lnTo>
                    <a:pt x="3" y="36"/>
                  </a:lnTo>
                  <a:close/>
                </a:path>
              </a:pathLst>
            </a:custGeom>
            <a:solidFill>
              <a:srgbClr val="6C6C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14"/>
            <p:cNvSpPr/>
            <p:nvPr/>
          </p:nvSpPr>
          <p:spPr bwMode="auto">
            <a:xfrm>
              <a:off x="2219326" y="5713413"/>
              <a:ext cx="1262063" cy="96838"/>
            </a:xfrm>
            <a:custGeom>
              <a:avLst/>
              <a:gdLst>
                <a:gd name="T0" fmla="*/ 0 w 795"/>
                <a:gd name="T1" fmla="*/ 38 h 61"/>
                <a:gd name="T2" fmla="*/ 788 w 795"/>
                <a:gd name="T3" fmla="*/ 0 h 61"/>
                <a:gd name="T4" fmla="*/ 788 w 795"/>
                <a:gd name="T5" fmla="*/ 0 h 61"/>
                <a:gd name="T6" fmla="*/ 792 w 795"/>
                <a:gd name="T7" fmla="*/ 8 h 61"/>
                <a:gd name="T8" fmla="*/ 795 w 795"/>
                <a:gd name="T9" fmla="*/ 15 h 61"/>
                <a:gd name="T10" fmla="*/ 795 w 795"/>
                <a:gd name="T11" fmla="*/ 22 h 61"/>
                <a:gd name="T12" fmla="*/ 795 w 795"/>
                <a:gd name="T13" fmla="*/ 22 h 61"/>
                <a:gd name="T14" fmla="*/ 795 w 795"/>
                <a:gd name="T15" fmla="*/ 24 h 61"/>
                <a:gd name="T16" fmla="*/ 9 w 795"/>
                <a:gd name="T17" fmla="*/ 61 h 61"/>
                <a:gd name="T18" fmla="*/ 9 w 795"/>
                <a:gd name="T19" fmla="*/ 61 h 61"/>
                <a:gd name="T20" fmla="*/ 11 w 795"/>
                <a:gd name="T21" fmla="*/ 56 h 61"/>
                <a:gd name="T22" fmla="*/ 13 w 795"/>
                <a:gd name="T23" fmla="*/ 50 h 61"/>
                <a:gd name="T24" fmla="*/ 17 w 795"/>
                <a:gd name="T25" fmla="*/ 43 h 61"/>
                <a:gd name="T26" fmla="*/ 17 w 795"/>
                <a:gd name="T27" fmla="*/ 41 h 61"/>
                <a:gd name="T28" fmla="*/ 15 w 795"/>
                <a:gd name="T29" fmla="*/ 39 h 61"/>
                <a:gd name="T30" fmla="*/ 9 w 795"/>
                <a:gd name="T31" fmla="*/ 38 h 61"/>
                <a:gd name="T32" fmla="*/ 0 w 795"/>
                <a:gd name="T33" fmla="*/ 38 h 61"/>
                <a:gd name="T34" fmla="*/ 0 w 795"/>
                <a:gd name="T35" fmla="*/ 3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95" h="61">
                  <a:moveTo>
                    <a:pt x="0" y="38"/>
                  </a:moveTo>
                  <a:lnTo>
                    <a:pt x="788" y="0"/>
                  </a:lnTo>
                  <a:lnTo>
                    <a:pt x="788" y="0"/>
                  </a:lnTo>
                  <a:lnTo>
                    <a:pt x="792" y="8"/>
                  </a:lnTo>
                  <a:lnTo>
                    <a:pt x="795" y="15"/>
                  </a:lnTo>
                  <a:lnTo>
                    <a:pt x="795" y="22"/>
                  </a:lnTo>
                  <a:lnTo>
                    <a:pt x="795" y="22"/>
                  </a:lnTo>
                  <a:lnTo>
                    <a:pt x="795" y="24"/>
                  </a:lnTo>
                  <a:lnTo>
                    <a:pt x="9" y="61"/>
                  </a:lnTo>
                  <a:lnTo>
                    <a:pt x="9" y="61"/>
                  </a:lnTo>
                  <a:lnTo>
                    <a:pt x="11" y="56"/>
                  </a:lnTo>
                  <a:lnTo>
                    <a:pt x="13" y="50"/>
                  </a:lnTo>
                  <a:lnTo>
                    <a:pt x="17" y="43"/>
                  </a:lnTo>
                  <a:lnTo>
                    <a:pt x="17" y="41"/>
                  </a:lnTo>
                  <a:lnTo>
                    <a:pt x="15" y="39"/>
                  </a:lnTo>
                  <a:lnTo>
                    <a:pt x="9" y="38"/>
                  </a:lnTo>
                  <a:lnTo>
                    <a:pt x="0" y="38"/>
                  </a:lnTo>
                  <a:lnTo>
                    <a:pt x="0" y="38"/>
                  </a:lnTo>
                  <a:close/>
                </a:path>
              </a:pathLst>
            </a:custGeom>
            <a:solidFill>
              <a:srgbClr val="6C6C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15"/>
            <p:cNvSpPr/>
            <p:nvPr/>
          </p:nvSpPr>
          <p:spPr bwMode="auto">
            <a:xfrm>
              <a:off x="2214563" y="5803900"/>
              <a:ext cx="1306513" cy="96838"/>
            </a:xfrm>
            <a:custGeom>
              <a:avLst/>
              <a:gdLst>
                <a:gd name="T0" fmla="*/ 15 w 823"/>
                <a:gd name="T1" fmla="*/ 36 h 61"/>
                <a:gd name="T2" fmla="*/ 794 w 823"/>
                <a:gd name="T3" fmla="*/ 0 h 61"/>
                <a:gd name="T4" fmla="*/ 794 w 823"/>
                <a:gd name="T5" fmla="*/ 0 h 61"/>
                <a:gd name="T6" fmla="*/ 794 w 823"/>
                <a:gd name="T7" fmla="*/ 4 h 61"/>
                <a:gd name="T8" fmla="*/ 796 w 823"/>
                <a:gd name="T9" fmla="*/ 7 h 61"/>
                <a:gd name="T10" fmla="*/ 800 w 823"/>
                <a:gd name="T11" fmla="*/ 11 h 61"/>
                <a:gd name="T12" fmla="*/ 807 w 823"/>
                <a:gd name="T13" fmla="*/ 13 h 61"/>
                <a:gd name="T14" fmla="*/ 807 w 823"/>
                <a:gd name="T15" fmla="*/ 13 h 61"/>
                <a:gd name="T16" fmla="*/ 817 w 823"/>
                <a:gd name="T17" fmla="*/ 18 h 61"/>
                <a:gd name="T18" fmla="*/ 823 w 823"/>
                <a:gd name="T19" fmla="*/ 22 h 61"/>
                <a:gd name="T20" fmla="*/ 0 w 823"/>
                <a:gd name="T21" fmla="*/ 61 h 61"/>
                <a:gd name="T22" fmla="*/ 0 w 823"/>
                <a:gd name="T23" fmla="*/ 61 h 61"/>
                <a:gd name="T24" fmla="*/ 3 w 823"/>
                <a:gd name="T25" fmla="*/ 59 h 61"/>
                <a:gd name="T26" fmla="*/ 3 w 823"/>
                <a:gd name="T27" fmla="*/ 59 h 61"/>
                <a:gd name="T28" fmla="*/ 11 w 823"/>
                <a:gd name="T29" fmla="*/ 55 h 61"/>
                <a:gd name="T30" fmla="*/ 14 w 823"/>
                <a:gd name="T31" fmla="*/ 53 h 61"/>
                <a:gd name="T32" fmla="*/ 15 w 823"/>
                <a:gd name="T33" fmla="*/ 50 h 61"/>
                <a:gd name="T34" fmla="*/ 16 w 823"/>
                <a:gd name="T35" fmla="*/ 43 h 61"/>
                <a:gd name="T36" fmla="*/ 15 w 823"/>
                <a:gd name="T37" fmla="*/ 36 h 61"/>
                <a:gd name="T38" fmla="*/ 15 w 823"/>
                <a:gd name="T39" fmla="*/ 3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23" h="61">
                  <a:moveTo>
                    <a:pt x="15" y="36"/>
                  </a:moveTo>
                  <a:lnTo>
                    <a:pt x="794" y="0"/>
                  </a:lnTo>
                  <a:lnTo>
                    <a:pt x="794" y="0"/>
                  </a:lnTo>
                  <a:lnTo>
                    <a:pt x="794" y="4"/>
                  </a:lnTo>
                  <a:lnTo>
                    <a:pt x="796" y="7"/>
                  </a:lnTo>
                  <a:lnTo>
                    <a:pt x="800" y="11"/>
                  </a:lnTo>
                  <a:lnTo>
                    <a:pt x="807" y="13"/>
                  </a:lnTo>
                  <a:lnTo>
                    <a:pt x="807" y="13"/>
                  </a:lnTo>
                  <a:lnTo>
                    <a:pt x="817" y="18"/>
                  </a:lnTo>
                  <a:lnTo>
                    <a:pt x="823" y="22"/>
                  </a:lnTo>
                  <a:lnTo>
                    <a:pt x="0" y="61"/>
                  </a:lnTo>
                  <a:lnTo>
                    <a:pt x="0" y="61"/>
                  </a:lnTo>
                  <a:lnTo>
                    <a:pt x="3" y="59"/>
                  </a:lnTo>
                  <a:lnTo>
                    <a:pt x="3" y="59"/>
                  </a:lnTo>
                  <a:lnTo>
                    <a:pt x="11" y="55"/>
                  </a:lnTo>
                  <a:lnTo>
                    <a:pt x="14" y="53"/>
                  </a:lnTo>
                  <a:lnTo>
                    <a:pt x="15" y="50"/>
                  </a:lnTo>
                  <a:lnTo>
                    <a:pt x="16" y="43"/>
                  </a:lnTo>
                  <a:lnTo>
                    <a:pt x="15" y="36"/>
                  </a:lnTo>
                  <a:lnTo>
                    <a:pt x="15" y="36"/>
                  </a:lnTo>
                  <a:close/>
                </a:path>
              </a:pathLst>
            </a:custGeom>
            <a:solidFill>
              <a:srgbClr val="6C6C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16"/>
            <p:cNvSpPr/>
            <p:nvPr/>
          </p:nvSpPr>
          <p:spPr bwMode="auto">
            <a:xfrm>
              <a:off x="2227263" y="5895975"/>
              <a:ext cx="1250950" cy="96838"/>
            </a:xfrm>
            <a:custGeom>
              <a:avLst/>
              <a:gdLst>
                <a:gd name="T0" fmla="*/ 0 w 788"/>
                <a:gd name="T1" fmla="*/ 37 h 61"/>
                <a:gd name="T2" fmla="*/ 786 w 788"/>
                <a:gd name="T3" fmla="*/ 0 h 61"/>
                <a:gd name="T4" fmla="*/ 786 w 788"/>
                <a:gd name="T5" fmla="*/ 0 h 61"/>
                <a:gd name="T6" fmla="*/ 784 w 788"/>
                <a:gd name="T7" fmla="*/ 6 h 61"/>
                <a:gd name="T8" fmla="*/ 786 w 788"/>
                <a:gd name="T9" fmla="*/ 11 h 61"/>
                <a:gd name="T10" fmla="*/ 788 w 788"/>
                <a:gd name="T11" fmla="*/ 25 h 61"/>
                <a:gd name="T12" fmla="*/ 7 w 788"/>
                <a:gd name="T13" fmla="*/ 61 h 61"/>
                <a:gd name="T14" fmla="*/ 7 w 788"/>
                <a:gd name="T15" fmla="*/ 61 h 61"/>
                <a:gd name="T16" fmla="*/ 8 w 788"/>
                <a:gd name="T17" fmla="*/ 54 h 61"/>
                <a:gd name="T18" fmla="*/ 8 w 788"/>
                <a:gd name="T19" fmla="*/ 48 h 61"/>
                <a:gd name="T20" fmla="*/ 6 w 788"/>
                <a:gd name="T21" fmla="*/ 42 h 61"/>
                <a:gd name="T22" fmla="*/ 0 w 788"/>
                <a:gd name="T23" fmla="*/ 37 h 61"/>
                <a:gd name="T24" fmla="*/ 0 w 788"/>
                <a:gd name="T25" fmla="*/ 37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8" h="61">
                  <a:moveTo>
                    <a:pt x="0" y="37"/>
                  </a:moveTo>
                  <a:lnTo>
                    <a:pt x="786" y="0"/>
                  </a:lnTo>
                  <a:lnTo>
                    <a:pt x="786" y="0"/>
                  </a:lnTo>
                  <a:lnTo>
                    <a:pt x="784" y="6"/>
                  </a:lnTo>
                  <a:lnTo>
                    <a:pt x="786" y="11"/>
                  </a:lnTo>
                  <a:lnTo>
                    <a:pt x="788" y="25"/>
                  </a:lnTo>
                  <a:lnTo>
                    <a:pt x="7" y="61"/>
                  </a:lnTo>
                  <a:lnTo>
                    <a:pt x="7" y="61"/>
                  </a:lnTo>
                  <a:lnTo>
                    <a:pt x="8" y="54"/>
                  </a:lnTo>
                  <a:lnTo>
                    <a:pt x="8" y="48"/>
                  </a:lnTo>
                  <a:lnTo>
                    <a:pt x="6" y="42"/>
                  </a:lnTo>
                  <a:lnTo>
                    <a:pt x="0" y="37"/>
                  </a:lnTo>
                  <a:lnTo>
                    <a:pt x="0" y="37"/>
                  </a:lnTo>
                  <a:close/>
                </a:path>
              </a:pathLst>
            </a:custGeom>
            <a:solidFill>
              <a:srgbClr val="6C6C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17"/>
            <p:cNvSpPr/>
            <p:nvPr/>
          </p:nvSpPr>
          <p:spPr bwMode="auto">
            <a:xfrm>
              <a:off x="2246313" y="6029325"/>
              <a:ext cx="1254125" cy="311150"/>
            </a:xfrm>
            <a:custGeom>
              <a:avLst/>
              <a:gdLst>
                <a:gd name="T0" fmla="*/ 370 w 790"/>
                <a:gd name="T1" fmla="*/ 196 h 196"/>
                <a:gd name="T2" fmla="*/ 370 w 790"/>
                <a:gd name="T3" fmla="*/ 196 h 196"/>
                <a:gd name="T4" fmla="*/ 305 w 790"/>
                <a:gd name="T5" fmla="*/ 195 h 196"/>
                <a:gd name="T6" fmla="*/ 269 w 790"/>
                <a:gd name="T7" fmla="*/ 194 h 196"/>
                <a:gd name="T8" fmla="*/ 233 w 790"/>
                <a:gd name="T9" fmla="*/ 191 h 196"/>
                <a:gd name="T10" fmla="*/ 201 w 790"/>
                <a:gd name="T11" fmla="*/ 187 h 196"/>
                <a:gd name="T12" fmla="*/ 172 w 790"/>
                <a:gd name="T13" fmla="*/ 182 h 196"/>
                <a:gd name="T14" fmla="*/ 163 w 790"/>
                <a:gd name="T15" fmla="*/ 179 h 196"/>
                <a:gd name="T16" fmla="*/ 155 w 790"/>
                <a:gd name="T17" fmla="*/ 176 h 196"/>
                <a:gd name="T18" fmla="*/ 148 w 790"/>
                <a:gd name="T19" fmla="*/ 172 h 196"/>
                <a:gd name="T20" fmla="*/ 147 w 790"/>
                <a:gd name="T21" fmla="*/ 168 h 196"/>
                <a:gd name="T22" fmla="*/ 147 w 790"/>
                <a:gd name="T23" fmla="*/ 168 h 196"/>
                <a:gd name="T24" fmla="*/ 144 w 790"/>
                <a:gd name="T25" fmla="*/ 160 h 196"/>
                <a:gd name="T26" fmla="*/ 140 w 790"/>
                <a:gd name="T27" fmla="*/ 153 h 196"/>
                <a:gd name="T28" fmla="*/ 133 w 790"/>
                <a:gd name="T29" fmla="*/ 145 h 196"/>
                <a:gd name="T30" fmla="*/ 125 w 790"/>
                <a:gd name="T31" fmla="*/ 138 h 196"/>
                <a:gd name="T32" fmla="*/ 99 w 790"/>
                <a:gd name="T33" fmla="*/ 121 h 196"/>
                <a:gd name="T34" fmla="*/ 64 w 790"/>
                <a:gd name="T35" fmla="*/ 99 h 196"/>
                <a:gd name="T36" fmla="*/ 64 w 790"/>
                <a:gd name="T37" fmla="*/ 99 h 196"/>
                <a:gd name="T38" fmla="*/ 52 w 790"/>
                <a:gd name="T39" fmla="*/ 92 h 196"/>
                <a:gd name="T40" fmla="*/ 42 w 790"/>
                <a:gd name="T41" fmla="*/ 84 h 196"/>
                <a:gd name="T42" fmla="*/ 33 w 790"/>
                <a:gd name="T43" fmla="*/ 76 h 196"/>
                <a:gd name="T44" fmla="*/ 23 w 790"/>
                <a:gd name="T45" fmla="*/ 68 h 196"/>
                <a:gd name="T46" fmla="*/ 11 w 790"/>
                <a:gd name="T47" fmla="*/ 53 h 196"/>
                <a:gd name="T48" fmla="*/ 0 w 790"/>
                <a:gd name="T49" fmla="*/ 37 h 196"/>
                <a:gd name="T50" fmla="*/ 790 w 790"/>
                <a:gd name="T51" fmla="*/ 0 h 196"/>
                <a:gd name="T52" fmla="*/ 790 w 790"/>
                <a:gd name="T53" fmla="*/ 0 h 196"/>
                <a:gd name="T54" fmla="*/ 786 w 790"/>
                <a:gd name="T55" fmla="*/ 12 h 196"/>
                <a:gd name="T56" fmla="*/ 778 w 790"/>
                <a:gd name="T57" fmla="*/ 24 h 196"/>
                <a:gd name="T58" fmla="*/ 770 w 790"/>
                <a:gd name="T59" fmla="*/ 38 h 196"/>
                <a:gd name="T60" fmla="*/ 760 w 790"/>
                <a:gd name="T61" fmla="*/ 50 h 196"/>
                <a:gd name="T62" fmla="*/ 749 w 790"/>
                <a:gd name="T63" fmla="*/ 62 h 196"/>
                <a:gd name="T64" fmla="*/ 738 w 790"/>
                <a:gd name="T65" fmla="*/ 76 h 196"/>
                <a:gd name="T66" fmla="*/ 711 w 790"/>
                <a:gd name="T67" fmla="*/ 99 h 196"/>
                <a:gd name="T68" fmla="*/ 711 w 790"/>
                <a:gd name="T69" fmla="*/ 99 h 196"/>
                <a:gd name="T70" fmla="*/ 696 w 790"/>
                <a:gd name="T71" fmla="*/ 111 h 196"/>
                <a:gd name="T72" fmla="*/ 682 w 790"/>
                <a:gd name="T73" fmla="*/ 122 h 196"/>
                <a:gd name="T74" fmla="*/ 657 w 790"/>
                <a:gd name="T75" fmla="*/ 138 h 196"/>
                <a:gd name="T76" fmla="*/ 646 w 790"/>
                <a:gd name="T77" fmla="*/ 146 h 196"/>
                <a:gd name="T78" fmla="*/ 638 w 790"/>
                <a:gd name="T79" fmla="*/ 153 h 196"/>
                <a:gd name="T80" fmla="*/ 633 w 790"/>
                <a:gd name="T81" fmla="*/ 160 h 196"/>
                <a:gd name="T82" fmla="*/ 630 w 790"/>
                <a:gd name="T83" fmla="*/ 168 h 196"/>
                <a:gd name="T84" fmla="*/ 630 w 790"/>
                <a:gd name="T85" fmla="*/ 168 h 196"/>
                <a:gd name="T86" fmla="*/ 629 w 790"/>
                <a:gd name="T87" fmla="*/ 169 h 196"/>
                <a:gd name="T88" fmla="*/ 627 w 790"/>
                <a:gd name="T89" fmla="*/ 172 h 196"/>
                <a:gd name="T90" fmla="*/ 621 w 790"/>
                <a:gd name="T91" fmla="*/ 176 h 196"/>
                <a:gd name="T92" fmla="*/ 610 w 790"/>
                <a:gd name="T93" fmla="*/ 179 h 196"/>
                <a:gd name="T94" fmla="*/ 598 w 790"/>
                <a:gd name="T95" fmla="*/ 182 h 196"/>
                <a:gd name="T96" fmla="*/ 564 w 790"/>
                <a:gd name="T97" fmla="*/ 187 h 196"/>
                <a:gd name="T98" fmla="*/ 525 w 790"/>
                <a:gd name="T99" fmla="*/ 191 h 196"/>
                <a:gd name="T100" fmla="*/ 483 w 790"/>
                <a:gd name="T101" fmla="*/ 194 h 196"/>
                <a:gd name="T102" fmla="*/ 439 w 790"/>
                <a:gd name="T103" fmla="*/ 195 h 196"/>
                <a:gd name="T104" fmla="*/ 370 w 790"/>
                <a:gd name="T105" fmla="*/ 196 h 196"/>
                <a:gd name="T106" fmla="*/ 370 w 790"/>
                <a:gd name="T107" fmla="*/ 196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90" h="196">
                  <a:moveTo>
                    <a:pt x="370" y="196"/>
                  </a:moveTo>
                  <a:lnTo>
                    <a:pt x="370" y="196"/>
                  </a:lnTo>
                  <a:lnTo>
                    <a:pt x="305" y="195"/>
                  </a:lnTo>
                  <a:lnTo>
                    <a:pt x="269" y="194"/>
                  </a:lnTo>
                  <a:lnTo>
                    <a:pt x="233" y="191"/>
                  </a:lnTo>
                  <a:lnTo>
                    <a:pt x="201" y="187"/>
                  </a:lnTo>
                  <a:lnTo>
                    <a:pt x="172" y="182"/>
                  </a:lnTo>
                  <a:lnTo>
                    <a:pt x="163" y="179"/>
                  </a:lnTo>
                  <a:lnTo>
                    <a:pt x="155" y="176"/>
                  </a:lnTo>
                  <a:lnTo>
                    <a:pt x="148" y="172"/>
                  </a:lnTo>
                  <a:lnTo>
                    <a:pt x="147" y="168"/>
                  </a:lnTo>
                  <a:lnTo>
                    <a:pt x="147" y="168"/>
                  </a:lnTo>
                  <a:lnTo>
                    <a:pt x="144" y="160"/>
                  </a:lnTo>
                  <a:lnTo>
                    <a:pt x="140" y="153"/>
                  </a:lnTo>
                  <a:lnTo>
                    <a:pt x="133" y="145"/>
                  </a:lnTo>
                  <a:lnTo>
                    <a:pt x="125" y="138"/>
                  </a:lnTo>
                  <a:lnTo>
                    <a:pt x="99" y="121"/>
                  </a:lnTo>
                  <a:lnTo>
                    <a:pt x="64" y="99"/>
                  </a:lnTo>
                  <a:lnTo>
                    <a:pt x="64" y="99"/>
                  </a:lnTo>
                  <a:lnTo>
                    <a:pt x="52" y="92"/>
                  </a:lnTo>
                  <a:lnTo>
                    <a:pt x="42" y="84"/>
                  </a:lnTo>
                  <a:lnTo>
                    <a:pt x="33" y="76"/>
                  </a:lnTo>
                  <a:lnTo>
                    <a:pt x="23" y="68"/>
                  </a:lnTo>
                  <a:lnTo>
                    <a:pt x="11" y="53"/>
                  </a:lnTo>
                  <a:lnTo>
                    <a:pt x="0" y="37"/>
                  </a:lnTo>
                  <a:lnTo>
                    <a:pt x="790" y="0"/>
                  </a:lnTo>
                  <a:lnTo>
                    <a:pt x="790" y="0"/>
                  </a:lnTo>
                  <a:lnTo>
                    <a:pt x="786" y="12"/>
                  </a:lnTo>
                  <a:lnTo>
                    <a:pt x="778" y="24"/>
                  </a:lnTo>
                  <a:lnTo>
                    <a:pt x="770" y="38"/>
                  </a:lnTo>
                  <a:lnTo>
                    <a:pt x="760" y="50"/>
                  </a:lnTo>
                  <a:lnTo>
                    <a:pt x="749" y="62"/>
                  </a:lnTo>
                  <a:lnTo>
                    <a:pt x="738" y="76"/>
                  </a:lnTo>
                  <a:lnTo>
                    <a:pt x="711" y="99"/>
                  </a:lnTo>
                  <a:lnTo>
                    <a:pt x="711" y="99"/>
                  </a:lnTo>
                  <a:lnTo>
                    <a:pt x="696" y="111"/>
                  </a:lnTo>
                  <a:lnTo>
                    <a:pt x="682" y="122"/>
                  </a:lnTo>
                  <a:lnTo>
                    <a:pt x="657" y="138"/>
                  </a:lnTo>
                  <a:lnTo>
                    <a:pt x="646" y="146"/>
                  </a:lnTo>
                  <a:lnTo>
                    <a:pt x="638" y="153"/>
                  </a:lnTo>
                  <a:lnTo>
                    <a:pt x="633" y="160"/>
                  </a:lnTo>
                  <a:lnTo>
                    <a:pt x="630" y="168"/>
                  </a:lnTo>
                  <a:lnTo>
                    <a:pt x="630" y="168"/>
                  </a:lnTo>
                  <a:lnTo>
                    <a:pt x="629" y="169"/>
                  </a:lnTo>
                  <a:lnTo>
                    <a:pt x="627" y="172"/>
                  </a:lnTo>
                  <a:lnTo>
                    <a:pt x="621" y="176"/>
                  </a:lnTo>
                  <a:lnTo>
                    <a:pt x="610" y="179"/>
                  </a:lnTo>
                  <a:lnTo>
                    <a:pt x="598" y="182"/>
                  </a:lnTo>
                  <a:lnTo>
                    <a:pt x="564" y="187"/>
                  </a:lnTo>
                  <a:lnTo>
                    <a:pt x="525" y="191"/>
                  </a:lnTo>
                  <a:lnTo>
                    <a:pt x="483" y="194"/>
                  </a:lnTo>
                  <a:lnTo>
                    <a:pt x="439" y="195"/>
                  </a:lnTo>
                  <a:lnTo>
                    <a:pt x="370" y="196"/>
                  </a:lnTo>
                  <a:lnTo>
                    <a:pt x="370" y="196"/>
                  </a:lnTo>
                  <a:close/>
                </a:path>
              </a:pathLst>
            </a:custGeom>
            <a:solidFill>
              <a:srgbClr val="6C6C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18"/>
            <p:cNvSpPr/>
            <p:nvPr/>
          </p:nvSpPr>
          <p:spPr bwMode="auto">
            <a:xfrm>
              <a:off x="2470151" y="6061075"/>
              <a:ext cx="361950" cy="279400"/>
            </a:xfrm>
            <a:custGeom>
              <a:avLst/>
              <a:gdLst>
                <a:gd name="T0" fmla="*/ 82 w 228"/>
                <a:gd name="T1" fmla="*/ 170 h 176"/>
                <a:gd name="T2" fmla="*/ 82 w 228"/>
                <a:gd name="T3" fmla="*/ 170 h 176"/>
                <a:gd name="T4" fmla="*/ 73 w 228"/>
                <a:gd name="T5" fmla="*/ 149 h 176"/>
                <a:gd name="T6" fmla="*/ 65 w 228"/>
                <a:gd name="T7" fmla="*/ 130 h 176"/>
                <a:gd name="T8" fmla="*/ 52 w 228"/>
                <a:gd name="T9" fmla="*/ 109 h 176"/>
                <a:gd name="T10" fmla="*/ 34 w 228"/>
                <a:gd name="T11" fmla="*/ 80 h 176"/>
                <a:gd name="T12" fmla="*/ 34 w 228"/>
                <a:gd name="T13" fmla="*/ 80 h 176"/>
                <a:gd name="T14" fmla="*/ 25 w 228"/>
                <a:gd name="T15" fmla="*/ 64 h 176"/>
                <a:gd name="T16" fmla="*/ 15 w 228"/>
                <a:gd name="T17" fmla="*/ 46 h 176"/>
                <a:gd name="T18" fmla="*/ 0 w 228"/>
                <a:gd name="T19" fmla="*/ 10 h 176"/>
                <a:gd name="T20" fmla="*/ 225 w 228"/>
                <a:gd name="T21" fmla="*/ 0 h 176"/>
                <a:gd name="T22" fmla="*/ 225 w 228"/>
                <a:gd name="T23" fmla="*/ 0 h 176"/>
                <a:gd name="T24" fmla="*/ 228 w 228"/>
                <a:gd name="T25" fmla="*/ 41 h 176"/>
                <a:gd name="T26" fmla="*/ 228 w 228"/>
                <a:gd name="T27" fmla="*/ 80 h 176"/>
                <a:gd name="T28" fmla="*/ 228 w 228"/>
                <a:gd name="T29" fmla="*/ 80 h 176"/>
                <a:gd name="T30" fmla="*/ 226 w 228"/>
                <a:gd name="T31" fmla="*/ 110 h 176"/>
                <a:gd name="T32" fmla="*/ 224 w 228"/>
                <a:gd name="T33" fmla="*/ 133 h 176"/>
                <a:gd name="T34" fmla="*/ 224 w 228"/>
                <a:gd name="T35" fmla="*/ 152 h 176"/>
                <a:gd name="T36" fmla="*/ 224 w 228"/>
                <a:gd name="T37" fmla="*/ 162 h 176"/>
                <a:gd name="T38" fmla="*/ 226 w 228"/>
                <a:gd name="T39" fmla="*/ 172 h 176"/>
                <a:gd name="T40" fmla="*/ 226 w 228"/>
                <a:gd name="T41" fmla="*/ 172 h 176"/>
                <a:gd name="T42" fmla="*/ 226 w 228"/>
                <a:gd name="T43" fmla="*/ 176 h 176"/>
                <a:gd name="T44" fmla="*/ 226 w 228"/>
                <a:gd name="T45" fmla="*/ 176 h 176"/>
                <a:gd name="T46" fmla="*/ 157 w 228"/>
                <a:gd name="T47" fmla="*/ 175 h 176"/>
                <a:gd name="T48" fmla="*/ 118 w 228"/>
                <a:gd name="T49" fmla="*/ 172 h 176"/>
                <a:gd name="T50" fmla="*/ 82 w 228"/>
                <a:gd name="T51" fmla="*/ 170 h 176"/>
                <a:gd name="T52" fmla="*/ 82 w 228"/>
                <a:gd name="T53" fmla="*/ 17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8" h="176">
                  <a:moveTo>
                    <a:pt x="82" y="170"/>
                  </a:moveTo>
                  <a:lnTo>
                    <a:pt x="82" y="170"/>
                  </a:lnTo>
                  <a:lnTo>
                    <a:pt x="73" y="149"/>
                  </a:lnTo>
                  <a:lnTo>
                    <a:pt x="65" y="130"/>
                  </a:lnTo>
                  <a:lnTo>
                    <a:pt x="52" y="109"/>
                  </a:lnTo>
                  <a:lnTo>
                    <a:pt x="34" y="80"/>
                  </a:lnTo>
                  <a:lnTo>
                    <a:pt x="34" y="80"/>
                  </a:lnTo>
                  <a:lnTo>
                    <a:pt x="25" y="64"/>
                  </a:lnTo>
                  <a:lnTo>
                    <a:pt x="15" y="46"/>
                  </a:lnTo>
                  <a:lnTo>
                    <a:pt x="0" y="10"/>
                  </a:lnTo>
                  <a:lnTo>
                    <a:pt x="225" y="0"/>
                  </a:lnTo>
                  <a:lnTo>
                    <a:pt x="225" y="0"/>
                  </a:lnTo>
                  <a:lnTo>
                    <a:pt x="228" y="41"/>
                  </a:lnTo>
                  <a:lnTo>
                    <a:pt x="228" y="80"/>
                  </a:lnTo>
                  <a:lnTo>
                    <a:pt x="228" y="80"/>
                  </a:lnTo>
                  <a:lnTo>
                    <a:pt x="226" y="110"/>
                  </a:lnTo>
                  <a:lnTo>
                    <a:pt x="224" y="133"/>
                  </a:lnTo>
                  <a:lnTo>
                    <a:pt x="224" y="152"/>
                  </a:lnTo>
                  <a:lnTo>
                    <a:pt x="224" y="162"/>
                  </a:lnTo>
                  <a:lnTo>
                    <a:pt x="226" y="172"/>
                  </a:lnTo>
                  <a:lnTo>
                    <a:pt x="226" y="172"/>
                  </a:lnTo>
                  <a:lnTo>
                    <a:pt x="226" y="176"/>
                  </a:lnTo>
                  <a:lnTo>
                    <a:pt x="226" y="176"/>
                  </a:lnTo>
                  <a:lnTo>
                    <a:pt x="157" y="175"/>
                  </a:lnTo>
                  <a:lnTo>
                    <a:pt x="118" y="172"/>
                  </a:lnTo>
                  <a:lnTo>
                    <a:pt x="82" y="170"/>
                  </a:lnTo>
                  <a:lnTo>
                    <a:pt x="82" y="170"/>
                  </a:lnTo>
                  <a:close/>
                </a:path>
              </a:pathLst>
            </a:custGeom>
            <a:solidFill>
              <a:srgbClr val="9393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19"/>
            <p:cNvSpPr/>
            <p:nvPr/>
          </p:nvSpPr>
          <p:spPr bwMode="auto">
            <a:xfrm>
              <a:off x="3044826" y="5083175"/>
              <a:ext cx="512763" cy="271463"/>
            </a:xfrm>
            <a:custGeom>
              <a:avLst/>
              <a:gdLst>
                <a:gd name="T0" fmla="*/ 0 w 323"/>
                <a:gd name="T1" fmla="*/ 0 h 171"/>
                <a:gd name="T2" fmla="*/ 323 w 323"/>
                <a:gd name="T3" fmla="*/ 0 h 171"/>
                <a:gd name="T4" fmla="*/ 306 w 323"/>
                <a:gd name="T5" fmla="*/ 140 h 171"/>
                <a:gd name="T6" fmla="*/ 306 w 323"/>
                <a:gd name="T7" fmla="*/ 140 h 171"/>
                <a:gd name="T8" fmla="*/ 305 w 323"/>
                <a:gd name="T9" fmla="*/ 147 h 171"/>
                <a:gd name="T10" fmla="*/ 302 w 323"/>
                <a:gd name="T11" fmla="*/ 152 h 171"/>
                <a:gd name="T12" fmla="*/ 296 w 323"/>
                <a:gd name="T13" fmla="*/ 157 h 171"/>
                <a:gd name="T14" fmla="*/ 291 w 323"/>
                <a:gd name="T15" fmla="*/ 161 h 171"/>
                <a:gd name="T16" fmla="*/ 286 w 323"/>
                <a:gd name="T17" fmla="*/ 164 h 171"/>
                <a:gd name="T18" fmla="*/ 279 w 323"/>
                <a:gd name="T19" fmla="*/ 167 h 171"/>
                <a:gd name="T20" fmla="*/ 272 w 323"/>
                <a:gd name="T21" fmla="*/ 168 h 171"/>
                <a:gd name="T22" fmla="*/ 267 w 323"/>
                <a:gd name="T23" fmla="*/ 168 h 171"/>
                <a:gd name="T24" fmla="*/ 0 w 323"/>
                <a:gd name="T25" fmla="*/ 171 h 171"/>
                <a:gd name="T26" fmla="*/ 0 w 323"/>
                <a:gd name="T27"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3" h="171">
                  <a:moveTo>
                    <a:pt x="0" y="0"/>
                  </a:moveTo>
                  <a:lnTo>
                    <a:pt x="323" y="0"/>
                  </a:lnTo>
                  <a:lnTo>
                    <a:pt x="306" y="140"/>
                  </a:lnTo>
                  <a:lnTo>
                    <a:pt x="306" y="140"/>
                  </a:lnTo>
                  <a:lnTo>
                    <a:pt x="305" y="147"/>
                  </a:lnTo>
                  <a:lnTo>
                    <a:pt x="302" y="152"/>
                  </a:lnTo>
                  <a:lnTo>
                    <a:pt x="296" y="157"/>
                  </a:lnTo>
                  <a:lnTo>
                    <a:pt x="291" y="161"/>
                  </a:lnTo>
                  <a:lnTo>
                    <a:pt x="286" y="164"/>
                  </a:lnTo>
                  <a:lnTo>
                    <a:pt x="279" y="167"/>
                  </a:lnTo>
                  <a:lnTo>
                    <a:pt x="272" y="168"/>
                  </a:lnTo>
                  <a:lnTo>
                    <a:pt x="267" y="168"/>
                  </a:lnTo>
                  <a:lnTo>
                    <a:pt x="0" y="171"/>
                  </a:lnTo>
                  <a:lnTo>
                    <a:pt x="0" y="0"/>
                  </a:lnTo>
                  <a:close/>
                </a:path>
              </a:pathLst>
            </a:custGeom>
            <a:solidFill>
              <a:srgbClr val="9393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20"/>
            <p:cNvSpPr/>
            <p:nvPr/>
          </p:nvSpPr>
          <p:spPr bwMode="auto">
            <a:xfrm>
              <a:off x="3049588" y="5083175"/>
              <a:ext cx="508000" cy="269875"/>
            </a:xfrm>
            <a:custGeom>
              <a:avLst/>
              <a:gdLst>
                <a:gd name="T0" fmla="*/ 0 w 320"/>
                <a:gd name="T1" fmla="*/ 0 h 170"/>
                <a:gd name="T2" fmla="*/ 0 w 320"/>
                <a:gd name="T3" fmla="*/ 0 h 170"/>
                <a:gd name="T4" fmla="*/ 320 w 320"/>
                <a:gd name="T5" fmla="*/ 0 h 170"/>
                <a:gd name="T6" fmla="*/ 320 w 320"/>
                <a:gd name="T7" fmla="*/ 0 h 170"/>
                <a:gd name="T8" fmla="*/ 303 w 320"/>
                <a:gd name="T9" fmla="*/ 140 h 170"/>
                <a:gd name="T10" fmla="*/ 303 w 320"/>
                <a:gd name="T11" fmla="*/ 140 h 170"/>
                <a:gd name="T12" fmla="*/ 302 w 320"/>
                <a:gd name="T13" fmla="*/ 147 h 170"/>
                <a:gd name="T14" fmla="*/ 299 w 320"/>
                <a:gd name="T15" fmla="*/ 152 h 170"/>
                <a:gd name="T16" fmla="*/ 293 w 320"/>
                <a:gd name="T17" fmla="*/ 157 h 170"/>
                <a:gd name="T18" fmla="*/ 288 w 320"/>
                <a:gd name="T19" fmla="*/ 161 h 170"/>
                <a:gd name="T20" fmla="*/ 283 w 320"/>
                <a:gd name="T21" fmla="*/ 164 h 170"/>
                <a:gd name="T22" fmla="*/ 276 w 320"/>
                <a:gd name="T23" fmla="*/ 167 h 170"/>
                <a:gd name="T24" fmla="*/ 269 w 320"/>
                <a:gd name="T25" fmla="*/ 168 h 170"/>
                <a:gd name="T26" fmla="*/ 264 w 320"/>
                <a:gd name="T27" fmla="*/ 168 h 170"/>
                <a:gd name="T28" fmla="*/ 264 w 320"/>
                <a:gd name="T29" fmla="*/ 168 h 170"/>
                <a:gd name="T30" fmla="*/ 1 w 320"/>
                <a:gd name="T31" fmla="*/ 170 h 170"/>
                <a:gd name="T32" fmla="*/ 1 w 320"/>
                <a:gd name="T33" fmla="*/ 170 h 170"/>
                <a:gd name="T34" fmla="*/ 0 w 320"/>
                <a:gd name="T35" fmla="*/ 0 h 170"/>
                <a:gd name="T36" fmla="*/ 0 w 320"/>
                <a:gd name="T37"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0" h="170">
                  <a:moveTo>
                    <a:pt x="0" y="0"/>
                  </a:moveTo>
                  <a:lnTo>
                    <a:pt x="0" y="0"/>
                  </a:lnTo>
                  <a:lnTo>
                    <a:pt x="320" y="0"/>
                  </a:lnTo>
                  <a:lnTo>
                    <a:pt x="320" y="0"/>
                  </a:lnTo>
                  <a:lnTo>
                    <a:pt x="303" y="140"/>
                  </a:lnTo>
                  <a:lnTo>
                    <a:pt x="303" y="140"/>
                  </a:lnTo>
                  <a:lnTo>
                    <a:pt x="302" y="147"/>
                  </a:lnTo>
                  <a:lnTo>
                    <a:pt x="299" y="152"/>
                  </a:lnTo>
                  <a:lnTo>
                    <a:pt x="293" y="157"/>
                  </a:lnTo>
                  <a:lnTo>
                    <a:pt x="288" y="161"/>
                  </a:lnTo>
                  <a:lnTo>
                    <a:pt x="283" y="164"/>
                  </a:lnTo>
                  <a:lnTo>
                    <a:pt x="276" y="167"/>
                  </a:lnTo>
                  <a:lnTo>
                    <a:pt x="269" y="168"/>
                  </a:lnTo>
                  <a:lnTo>
                    <a:pt x="264" y="168"/>
                  </a:lnTo>
                  <a:lnTo>
                    <a:pt x="264" y="168"/>
                  </a:lnTo>
                  <a:lnTo>
                    <a:pt x="1" y="170"/>
                  </a:lnTo>
                  <a:lnTo>
                    <a:pt x="1" y="170"/>
                  </a:lnTo>
                  <a:lnTo>
                    <a:pt x="0" y="0"/>
                  </a:lnTo>
                  <a:lnTo>
                    <a:pt x="0" y="0"/>
                  </a:lnTo>
                  <a:close/>
                </a:path>
              </a:pathLst>
            </a:custGeom>
            <a:solidFill>
              <a:srgbClr val="9494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21"/>
            <p:cNvSpPr/>
            <p:nvPr/>
          </p:nvSpPr>
          <p:spPr bwMode="auto">
            <a:xfrm>
              <a:off x="3055938" y="5083175"/>
              <a:ext cx="501650" cy="269875"/>
            </a:xfrm>
            <a:custGeom>
              <a:avLst/>
              <a:gdLst>
                <a:gd name="T0" fmla="*/ 0 w 316"/>
                <a:gd name="T1" fmla="*/ 0 h 170"/>
                <a:gd name="T2" fmla="*/ 0 w 316"/>
                <a:gd name="T3" fmla="*/ 0 h 170"/>
                <a:gd name="T4" fmla="*/ 316 w 316"/>
                <a:gd name="T5" fmla="*/ 0 h 170"/>
                <a:gd name="T6" fmla="*/ 316 w 316"/>
                <a:gd name="T7" fmla="*/ 0 h 170"/>
                <a:gd name="T8" fmla="*/ 299 w 316"/>
                <a:gd name="T9" fmla="*/ 140 h 170"/>
                <a:gd name="T10" fmla="*/ 299 w 316"/>
                <a:gd name="T11" fmla="*/ 140 h 170"/>
                <a:gd name="T12" fmla="*/ 298 w 316"/>
                <a:gd name="T13" fmla="*/ 147 h 170"/>
                <a:gd name="T14" fmla="*/ 295 w 316"/>
                <a:gd name="T15" fmla="*/ 152 h 170"/>
                <a:gd name="T16" fmla="*/ 289 w 316"/>
                <a:gd name="T17" fmla="*/ 156 h 170"/>
                <a:gd name="T18" fmla="*/ 284 w 316"/>
                <a:gd name="T19" fmla="*/ 160 h 170"/>
                <a:gd name="T20" fmla="*/ 279 w 316"/>
                <a:gd name="T21" fmla="*/ 164 h 170"/>
                <a:gd name="T22" fmla="*/ 272 w 316"/>
                <a:gd name="T23" fmla="*/ 167 h 170"/>
                <a:gd name="T24" fmla="*/ 266 w 316"/>
                <a:gd name="T25" fmla="*/ 168 h 170"/>
                <a:gd name="T26" fmla="*/ 260 w 316"/>
                <a:gd name="T27" fmla="*/ 168 h 170"/>
                <a:gd name="T28" fmla="*/ 260 w 316"/>
                <a:gd name="T29" fmla="*/ 168 h 170"/>
                <a:gd name="T30" fmla="*/ 1 w 316"/>
                <a:gd name="T31" fmla="*/ 170 h 170"/>
                <a:gd name="T32" fmla="*/ 1 w 316"/>
                <a:gd name="T33" fmla="*/ 170 h 170"/>
                <a:gd name="T34" fmla="*/ 0 w 316"/>
                <a:gd name="T35" fmla="*/ 0 h 170"/>
                <a:gd name="T36" fmla="*/ 0 w 316"/>
                <a:gd name="T37"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6" h="170">
                  <a:moveTo>
                    <a:pt x="0" y="0"/>
                  </a:moveTo>
                  <a:lnTo>
                    <a:pt x="0" y="0"/>
                  </a:lnTo>
                  <a:lnTo>
                    <a:pt x="316" y="0"/>
                  </a:lnTo>
                  <a:lnTo>
                    <a:pt x="316" y="0"/>
                  </a:lnTo>
                  <a:lnTo>
                    <a:pt x="299" y="140"/>
                  </a:lnTo>
                  <a:lnTo>
                    <a:pt x="299" y="140"/>
                  </a:lnTo>
                  <a:lnTo>
                    <a:pt x="298" y="147"/>
                  </a:lnTo>
                  <a:lnTo>
                    <a:pt x="295" y="152"/>
                  </a:lnTo>
                  <a:lnTo>
                    <a:pt x="289" y="156"/>
                  </a:lnTo>
                  <a:lnTo>
                    <a:pt x="284" y="160"/>
                  </a:lnTo>
                  <a:lnTo>
                    <a:pt x="279" y="164"/>
                  </a:lnTo>
                  <a:lnTo>
                    <a:pt x="272" y="167"/>
                  </a:lnTo>
                  <a:lnTo>
                    <a:pt x="266" y="168"/>
                  </a:lnTo>
                  <a:lnTo>
                    <a:pt x="260" y="168"/>
                  </a:lnTo>
                  <a:lnTo>
                    <a:pt x="260" y="168"/>
                  </a:lnTo>
                  <a:lnTo>
                    <a:pt x="1" y="170"/>
                  </a:lnTo>
                  <a:lnTo>
                    <a:pt x="1" y="170"/>
                  </a:lnTo>
                  <a:lnTo>
                    <a:pt x="0" y="0"/>
                  </a:lnTo>
                  <a:lnTo>
                    <a:pt x="0" y="0"/>
                  </a:lnTo>
                  <a:close/>
                </a:path>
              </a:pathLst>
            </a:custGeom>
            <a:solidFill>
              <a:srgbClr val="9494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22"/>
            <p:cNvSpPr/>
            <p:nvPr/>
          </p:nvSpPr>
          <p:spPr bwMode="auto">
            <a:xfrm>
              <a:off x="3062288" y="5083175"/>
              <a:ext cx="495300" cy="266700"/>
            </a:xfrm>
            <a:custGeom>
              <a:avLst/>
              <a:gdLst>
                <a:gd name="T0" fmla="*/ 0 w 312"/>
                <a:gd name="T1" fmla="*/ 0 h 168"/>
                <a:gd name="T2" fmla="*/ 0 w 312"/>
                <a:gd name="T3" fmla="*/ 0 h 168"/>
                <a:gd name="T4" fmla="*/ 312 w 312"/>
                <a:gd name="T5" fmla="*/ 0 h 168"/>
                <a:gd name="T6" fmla="*/ 312 w 312"/>
                <a:gd name="T7" fmla="*/ 0 h 168"/>
                <a:gd name="T8" fmla="*/ 295 w 312"/>
                <a:gd name="T9" fmla="*/ 140 h 168"/>
                <a:gd name="T10" fmla="*/ 295 w 312"/>
                <a:gd name="T11" fmla="*/ 140 h 168"/>
                <a:gd name="T12" fmla="*/ 294 w 312"/>
                <a:gd name="T13" fmla="*/ 147 h 168"/>
                <a:gd name="T14" fmla="*/ 291 w 312"/>
                <a:gd name="T15" fmla="*/ 152 h 168"/>
                <a:gd name="T16" fmla="*/ 285 w 312"/>
                <a:gd name="T17" fmla="*/ 156 h 168"/>
                <a:gd name="T18" fmla="*/ 280 w 312"/>
                <a:gd name="T19" fmla="*/ 160 h 168"/>
                <a:gd name="T20" fmla="*/ 275 w 312"/>
                <a:gd name="T21" fmla="*/ 164 h 168"/>
                <a:gd name="T22" fmla="*/ 269 w 312"/>
                <a:gd name="T23" fmla="*/ 167 h 168"/>
                <a:gd name="T24" fmla="*/ 262 w 312"/>
                <a:gd name="T25" fmla="*/ 168 h 168"/>
                <a:gd name="T26" fmla="*/ 257 w 312"/>
                <a:gd name="T27" fmla="*/ 168 h 168"/>
                <a:gd name="T28" fmla="*/ 257 w 312"/>
                <a:gd name="T29" fmla="*/ 168 h 168"/>
                <a:gd name="T30" fmla="*/ 0 w 312"/>
                <a:gd name="T31" fmla="*/ 168 h 168"/>
                <a:gd name="T32" fmla="*/ 0 w 312"/>
                <a:gd name="T33" fmla="*/ 168 h 168"/>
                <a:gd name="T34" fmla="*/ 0 w 312"/>
                <a:gd name="T35" fmla="*/ 0 h 168"/>
                <a:gd name="T36" fmla="*/ 0 w 312"/>
                <a:gd name="T3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2" h="168">
                  <a:moveTo>
                    <a:pt x="0" y="0"/>
                  </a:moveTo>
                  <a:lnTo>
                    <a:pt x="0" y="0"/>
                  </a:lnTo>
                  <a:lnTo>
                    <a:pt x="312" y="0"/>
                  </a:lnTo>
                  <a:lnTo>
                    <a:pt x="312" y="0"/>
                  </a:lnTo>
                  <a:lnTo>
                    <a:pt x="295" y="140"/>
                  </a:lnTo>
                  <a:lnTo>
                    <a:pt x="295" y="140"/>
                  </a:lnTo>
                  <a:lnTo>
                    <a:pt x="294" y="147"/>
                  </a:lnTo>
                  <a:lnTo>
                    <a:pt x="291" y="152"/>
                  </a:lnTo>
                  <a:lnTo>
                    <a:pt x="285" y="156"/>
                  </a:lnTo>
                  <a:lnTo>
                    <a:pt x="280" y="160"/>
                  </a:lnTo>
                  <a:lnTo>
                    <a:pt x="275" y="164"/>
                  </a:lnTo>
                  <a:lnTo>
                    <a:pt x="269" y="167"/>
                  </a:lnTo>
                  <a:lnTo>
                    <a:pt x="262" y="168"/>
                  </a:lnTo>
                  <a:lnTo>
                    <a:pt x="257" y="168"/>
                  </a:lnTo>
                  <a:lnTo>
                    <a:pt x="257" y="168"/>
                  </a:lnTo>
                  <a:lnTo>
                    <a:pt x="0" y="168"/>
                  </a:lnTo>
                  <a:lnTo>
                    <a:pt x="0" y="168"/>
                  </a:lnTo>
                  <a:lnTo>
                    <a:pt x="0" y="0"/>
                  </a:lnTo>
                  <a:lnTo>
                    <a:pt x="0" y="0"/>
                  </a:lnTo>
                  <a:close/>
                </a:path>
              </a:pathLst>
            </a:custGeom>
            <a:solidFill>
              <a:srgbClr val="95959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23"/>
            <p:cNvSpPr/>
            <p:nvPr/>
          </p:nvSpPr>
          <p:spPr bwMode="auto">
            <a:xfrm>
              <a:off x="3068638" y="5083175"/>
              <a:ext cx="488950" cy="266700"/>
            </a:xfrm>
            <a:custGeom>
              <a:avLst/>
              <a:gdLst>
                <a:gd name="T0" fmla="*/ 0 w 308"/>
                <a:gd name="T1" fmla="*/ 0 h 168"/>
                <a:gd name="T2" fmla="*/ 0 w 308"/>
                <a:gd name="T3" fmla="*/ 0 h 168"/>
                <a:gd name="T4" fmla="*/ 308 w 308"/>
                <a:gd name="T5" fmla="*/ 0 h 168"/>
                <a:gd name="T6" fmla="*/ 308 w 308"/>
                <a:gd name="T7" fmla="*/ 0 h 168"/>
                <a:gd name="T8" fmla="*/ 291 w 308"/>
                <a:gd name="T9" fmla="*/ 140 h 168"/>
                <a:gd name="T10" fmla="*/ 291 w 308"/>
                <a:gd name="T11" fmla="*/ 140 h 168"/>
                <a:gd name="T12" fmla="*/ 290 w 308"/>
                <a:gd name="T13" fmla="*/ 147 h 168"/>
                <a:gd name="T14" fmla="*/ 287 w 308"/>
                <a:gd name="T15" fmla="*/ 152 h 168"/>
                <a:gd name="T16" fmla="*/ 281 w 308"/>
                <a:gd name="T17" fmla="*/ 156 h 168"/>
                <a:gd name="T18" fmla="*/ 277 w 308"/>
                <a:gd name="T19" fmla="*/ 160 h 168"/>
                <a:gd name="T20" fmla="*/ 271 w 308"/>
                <a:gd name="T21" fmla="*/ 164 h 168"/>
                <a:gd name="T22" fmla="*/ 265 w 308"/>
                <a:gd name="T23" fmla="*/ 166 h 168"/>
                <a:gd name="T24" fmla="*/ 258 w 308"/>
                <a:gd name="T25" fmla="*/ 168 h 168"/>
                <a:gd name="T26" fmla="*/ 253 w 308"/>
                <a:gd name="T27" fmla="*/ 168 h 168"/>
                <a:gd name="T28" fmla="*/ 253 w 308"/>
                <a:gd name="T29" fmla="*/ 168 h 168"/>
                <a:gd name="T30" fmla="*/ 0 w 308"/>
                <a:gd name="T31" fmla="*/ 167 h 168"/>
                <a:gd name="T32" fmla="*/ 0 w 308"/>
                <a:gd name="T33" fmla="*/ 167 h 168"/>
                <a:gd name="T34" fmla="*/ 0 w 308"/>
                <a:gd name="T35" fmla="*/ 0 h 168"/>
                <a:gd name="T36" fmla="*/ 0 w 308"/>
                <a:gd name="T3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8" h="168">
                  <a:moveTo>
                    <a:pt x="0" y="0"/>
                  </a:moveTo>
                  <a:lnTo>
                    <a:pt x="0" y="0"/>
                  </a:lnTo>
                  <a:lnTo>
                    <a:pt x="308" y="0"/>
                  </a:lnTo>
                  <a:lnTo>
                    <a:pt x="308" y="0"/>
                  </a:lnTo>
                  <a:lnTo>
                    <a:pt x="291" y="140"/>
                  </a:lnTo>
                  <a:lnTo>
                    <a:pt x="291" y="140"/>
                  </a:lnTo>
                  <a:lnTo>
                    <a:pt x="290" y="147"/>
                  </a:lnTo>
                  <a:lnTo>
                    <a:pt x="287" y="152"/>
                  </a:lnTo>
                  <a:lnTo>
                    <a:pt x="281" y="156"/>
                  </a:lnTo>
                  <a:lnTo>
                    <a:pt x="277" y="160"/>
                  </a:lnTo>
                  <a:lnTo>
                    <a:pt x="271" y="164"/>
                  </a:lnTo>
                  <a:lnTo>
                    <a:pt x="265" y="166"/>
                  </a:lnTo>
                  <a:lnTo>
                    <a:pt x="258" y="168"/>
                  </a:lnTo>
                  <a:lnTo>
                    <a:pt x="253" y="168"/>
                  </a:lnTo>
                  <a:lnTo>
                    <a:pt x="253" y="168"/>
                  </a:lnTo>
                  <a:lnTo>
                    <a:pt x="0" y="167"/>
                  </a:lnTo>
                  <a:lnTo>
                    <a:pt x="0" y="167"/>
                  </a:lnTo>
                  <a:lnTo>
                    <a:pt x="0" y="0"/>
                  </a:lnTo>
                  <a:lnTo>
                    <a:pt x="0" y="0"/>
                  </a:lnTo>
                  <a:close/>
                </a:path>
              </a:pathLst>
            </a:custGeom>
            <a:solidFill>
              <a:srgbClr val="9595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24"/>
            <p:cNvSpPr/>
            <p:nvPr/>
          </p:nvSpPr>
          <p:spPr bwMode="auto">
            <a:xfrm>
              <a:off x="3074988" y="5083175"/>
              <a:ext cx="482600" cy="266700"/>
            </a:xfrm>
            <a:custGeom>
              <a:avLst/>
              <a:gdLst>
                <a:gd name="T0" fmla="*/ 0 w 304"/>
                <a:gd name="T1" fmla="*/ 0 h 168"/>
                <a:gd name="T2" fmla="*/ 0 w 304"/>
                <a:gd name="T3" fmla="*/ 0 h 168"/>
                <a:gd name="T4" fmla="*/ 304 w 304"/>
                <a:gd name="T5" fmla="*/ 0 h 168"/>
                <a:gd name="T6" fmla="*/ 304 w 304"/>
                <a:gd name="T7" fmla="*/ 0 h 168"/>
                <a:gd name="T8" fmla="*/ 287 w 304"/>
                <a:gd name="T9" fmla="*/ 140 h 168"/>
                <a:gd name="T10" fmla="*/ 287 w 304"/>
                <a:gd name="T11" fmla="*/ 140 h 168"/>
                <a:gd name="T12" fmla="*/ 286 w 304"/>
                <a:gd name="T13" fmla="*/ 147 h 168"/>
                <a:gd name="T14" fmla="*/ 283 w 304"/>
                <a:gd name="T15" fmla="*/ 152 h 168"/>
                <a:gd name="T16" fmla="*/ 279 w 304"/>
                <a:gd name="T17" fmla="*/ 156 h 168"/>
                <a:gd name="T18" fmla="*/ 273 w 304"/>
                <a:gd name="T19" fmla="*/ 160 h 168"/>
                <a:gd name="T20" fmla="*/ 267 w 304"/>
                <a:gd name="T21" fmla="*/ 164 h 168"/>
                <a:gd name="T22" fmla="*/ 261 w 304"/>
                <a:gd name="T23" fmla="*/ 166 h 168"/>
                <a:gd name="T24" fmla="*/ 254 w 304"/>
                <a:gd name="T25" fmla="*/ 167 h 168"/>
                <a:gd name="T26" fmla="*/ 249 w 304"/>
                <a:gd name="T27" fmla="*/ 168 h 168"/>
                <a:gd name="T28" fmla="*/ 249 w 304"/>
                <a:gd name="T29" fmla="*/ 168 h 168"/>
                <a:gd name="T30" fmla="*/ 0 w 304"/>
                <a:gd name="T31" fmla="*/ 166 h 168"/>
                <a:gd name="T32" fmla="*/ 0 w 304"/>
                <a:gd name="T33" fmla="*/ 166 h 168"/>
                <a:gd name="T34" fmla="*/ 0 w 304"/>
                <a:gd name="T35" fmla="*/ 0 h 168"/>
                <a:gd name="T36" fmla="*/ 0 w 304"/>
                <a:gd name="T3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4" h="168">
                  <a:moveTo>
                    <a:pt x="0" y="0"/>
                  </a:moveTo>
                  <a:lnTo>
                    <a:pt x="0" y="0"/>
                  </a:lnTo>
                  <a:lnTo>
                    <a:pt x="304" y="0"/>
                  </a:lnTo>
                  <a:lnTo>
                    <a:pt x="304" y="0"/>
                  </a:lnTo>
                  <a:lnTo>
                    <a:pt x="287" y="140"/>
                  </a:lnTo>
                  <a:lnTo>
                    <a:pt x="287" y="140"/>
                  </a:lnTo>
                  <a:lnTo>
                    <a:pt x="286" y="147"/>
                  </a:lnTo>
                  <a:lnTo>
                    <a:pt x="283" y="152"/>
                  </a:lnTo>
                  <a:lnTo>
                    <a:pt x="279" y="156"/>
                  </a:lnTo>
                  <a:lnTo>
                    <a:pt x="273" y="160"/>
                  </a:lnTo>
                  <a:lnTo>
                    <a:pt x="267" y="164"/>
                  </a:lnTo>
                  <a:lnTo>
                    <a:pt x="261" y="166"/>
                  </a:lnTo>
                  <a:lnTo>
                    <a:pt x="254" y="167"/>
                  </a:lnTo>
                  <a:lnTo>
                    <a:pt x="249" y="168"/>
                  </a:lnTo>
                  <a:lnTo>
                    <a:pt x="249" y="168"/>
                  </a:lnTo>
                  <a:lnTo>
                    <a:pt x="0" y="166"/>
                  </a:lnTo>
                  <a:lnTo>
                    <a:pt x="0" y="166"/>
                  </a:lnTo>
                  <a:lnTo>
                    <a:pt x="0" y="0"/>
                  </a:lnTo>
                  <a:lnTo>
                    <a:pt x="0" y="0"/>
                  </a:lnTo>
                  <a:close/>
                </a:path>
              </a:pathLst>
            </a:custGeom>
            <a:solidFill>
              <a:srgbClr val="9696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25"/>
            <p:cNvSpPr/>
            <p:nvPr/>
          </p:nvSpPr>
          <p:spPr bwMode="auto">
            <a:xfrm>
              <a:off x="3081338" y="5083175"/>
              <a:ext cx="476250" cy="266700"/>
            </a:xfrm>
            <a:custGeom>
              <a:avLst/>
              <a:gdLst>
                <a:gd name="T0" fmla="*/ 0 w 300"/>
                <a:gd name="T1" fmla="*/ 0 h 168"/>
                <a:gd name="T2" fmla="*/ 0 w 300"/>
                <a:gd name="T3" fmla="*/ 0 h 168"/>
                <a:gd name="T4" fmla="*/ 300 w 300"/>
                <a:gd name="T5" fmla="*/ 0 h 168"/>
                <a:gd name="T6" fmla="*/ 300 w 300"/>
                <a:gd name="T7" fmla="*/ 0 h 168"/>
                <a:gd name="T8" fmla="*/ 283 w 300"/>
                <a:gd name="T9" fmla="*/ 140 h 168"/>
                <a:gd name="T10" fmla="*/ 283 w 300"/>
                <a:gd name="T11" fmla="*/ 140 h 168"/>
                <a:gd name="T12" fmla="*/ 282 w 300"/>
                <a:gd name="T13" fmla="*/ 147 h 168"/>
                <a:gd name="T14" fmla="*/ 279 w 300"/>
                <a:gd name="T15" fmla="*/ 152 h 168"/>
                <a:gd name="T16" fmla="*/ 275 w 300"/>
                <a:gd name="T17" fmla="*/ 156 h 168"/>
                <a:gd name="T18" fmla="*/ 269 w 300"/>
                <a:gd name="T19" fmla="*/ 160 h 168"/>
                <a:gd name="T20" fmla="*/ 264 w 300"/>
                <a:gd name="T21" fmla="*/ 163 h 168"/>
                <a:gd name="T22" fmla="*/ 257 w 300"/>
                <a:gd name="T23" fmla="*/ 166 h 168"/>
                <a:gd name="T24" fmla="*/ 252 w 300"/>
                <a:gd name="T25" fmla="*/ 167 h 168"/>
                <a:gd name="T26" fmla="*/ 245 w 300"/>
                <a:gd name="T27" fmla="*/ 168 h 168"/>
                <a:gd name="T28" fmla="*/ 245 w 300"/>
                <a:gd name="T29" fmla="*/ 168 h 168"/>
                <a:gd name="T30" fmla="*/ 0 w 300"/>
                <a:gd name="T31" fmla="*/ 164 h 168"/>
                <a:gd name="T32" fmla="*/ 0 w 300"/>
                <a:gd name="T33" fmla="*/ 164 h 168"/>
                <a:gd name="T34" fmla="*/ 0 w 300"/>
                <a:gd name="T35" fmla="*/ 0 h 168"/>
                <a:gd name="T36" fmla="*/ 0 w 300"/>
                <a:gd name="T3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0" h="168">
                  <a:moveTo>
                    <a:pt x="0" y="0"/>
                  </a:moveTo>
                  <a:lnTo>
                    <a:pt x="0" y="0"/>
                  </a:lnTo>
                  <a:lnTo>
                    <a:pt x="300" y="0"/>
                  </a:lnTo>
                  <a:lnTo>
                    <a:pt x="300" y="0"/>
                  </a:lnTo>
                  <a:lnTo>
                    <a:pt x="283" y="140"/>
                  </a:lnTo>
                  <a:lnTo>
                    <a:pt x="283" y="140"/>
                  </a:lnTo>
                  <a:lnTo>
                    <a:pt x="282" y="147"/>
                  </a:lnTo>
                  <a:lnTo>
                    <a:pt x="279" y="152"/>
                  </a:lnTo>
                  <a:lnTo>
                    <a:pt x="275" y="156"/>
                  </a:lnTo>
                  <a:lnTo>
                    <a:pt x="269" y="160"/>
                  </a:lnTo>
                  <a:lnTo>
                    <a:pt x="264" y="163"/>
                  </a:lnTo>
                  <a:lnTo>
                    <a:pt x="257" y="166"/>
                  </a:lnTo>
                  <a:lnTo>
                    <a:pt x="252" y="167"/>
                  </a:lnTo>
                  <a:lnTo>
                    <a:pt x="245" y="168"/>
                  </a:lnTo>
                  <a:lnTo>
                    <a:pt x="245" y="168"/>
                  </a:lnTo>
                  <a:lnTo>
                    <a:pt x="0" y="164"/>
                  </a:lnTo>
                  <a:lnTo>
                    <a:pt x="0" y="164"/>
                  </a:lnTo>
                  <a:lnTo>
                    <a:pt x="0" y="0"/>
                  </a:lnTo>
                  <a:lnTo>
                    <a:pt x="0" y="0"/>
                  </a:lnTo>
                  <a:close/>
                </a:path>
              </a:pathLst>
            </a:custGeom>
            <a:solidFill>
              <a:srgbClr val="9797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26"/>
            <p:cNvSpPr/>
            <p:nvPr/>
          </p:nvSpPr>
          <p:spPr bwMode="auto">
            <a:xfrm>
              <a:off x="3086101" y="5083175"/>
              <a:ext cx="471488" cy="266700"/>
            </a:xfrm>
            <a:custGeom>
              <a:avLst/>
              <a:gdLst>
                <a:gd name="T0" fmla="*/ 0 w 297"/>
                <a:gd name="T1" fmla="*/ 0 h 168"/>
                <a:gd name="T2" fmla="*/ 0 w 297"/>
                <a:gd name="T3" fmla="*/ 0 h 168"/>
                <a:gd name="T4" fmla="*/ 297 w 297"/>
                <a:gd name="T5" fmla="*/ 0 h 168"/>
                <a:gd name="T6" fmla="*/ 297 w 297"/>
                <a:gd name="T7" fmla="*/ 0 h 168"/>
                <a:gd name="T8" fmla="*/ 280 w 297"/>
                <a:gd name="T9" fmla="*/ 140 h 168"/>
                <a:gd name="T10" fmla="*/ 280 w 297"/>
                <a:gd name="T11" fmla="*/ 140 h 168"/>
                <a:gd name="T12" fmla="*/ 279 w 297"/>
                <a:gd name="T13" fmla="*/ 147 h 168"/>
                <a:gd name="T14" fmla="*/ 276 w 297"/>
                <a:gd name="T15" fmla="*/ 152 h 168"/>
                <a:gd name="T16" fmla="*/ 272 w 297"/>
                <a:gd name="T17" fmla="*/ 156 h 168"/>
                <a:gd name="T18" fmla="*/ 266 w 297"/>
                <a:gd name="T19" fmla="*/ 160 h 168"/>
                <a:gd name="T20" fmla="*/ 261 w 297"/>
                <a:gd name="T21" fmla="*/ 163 h 168"/>
                <a:gd name="T22" fmla="*/ 254 w 297"/>
                <a:gd name="T23" fmla="*/ 166 h 168"/>
                <a:gd name="T24" fmla="*/ 249 w 297"/>
                <a:gd name="T25" fmla="*/ 167 h 168"/>
                <a:gd name="T26" fmla="*/ 243 w 297"/>
                <a:gd name="T27" fmla="*/ 168 h 168"/>
                <a:gd name="T28" fmla="*/ 243 w 297"/>
                <a:gd name="T29" fmla="*/ 168 h 168"/>
                <a:gd name="T30" fmla="*/ 1 w 297"/>
                <a:gd name="T31" fmla="*/ 163 h 168"/>
                <a:gd name="T32" fmla="*/ 1 w 297"/>
                <a:gd name="T33" fmla="*/ 163 h 168"/>
                <a:gd name="T34" fmla="*/ 0 w 297"/>
                <a:gd name="T35" fmla="*/ 0 h 168"/>
                <a:gd name="T36" fmla="*/ 0 w 297"/>
                <a:gd name="T3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68">
                  <a:moveTo>
                    <a:pt x="0" y="0"/>
                  </a:moveTo>
                  <a:lnTo>
                    <a:pt x="0" y="0"/>
                  </a:lnTo>
                  <a:lnTo>
                    <a:pt x="297" y="0"/>
                  </a:lnTo>
                  <a:lnTo>
                    <a:pt x="297" y="0"/>
                  </a:lnTo>
                  <a:lnTo>
                    <a:pt x="280" y="140"/>
                  </a:lnTo>
                  <a:lnTo>
                    <a:pt x="280" y="140"/>
                  </a:lnTo>
                  <a:lnTo>
                    <a:pt x="279" y="147"/>
                  </a:lnTo>
                  <a:lnTo>
                    <a:pt x="276" y="152"/>
                  </a:lnTo>
                  <a:lnTo>
                    <a:pt x="272" y="156"/>
                  </a:lnTo>
                  <a:lnTo>
                    <a:pt x="266" y="160"/>
                  </a:lnTo>
                  <a:lnTo>
                    <a:pt x="261" y="163"/>
                  </a:lnTo>
                  <a:lnTo>
                    <a:pt x="254" y="166"/>
                  </a:lnTo>
                  <a:lnTo>
                    <a:pt x="249" y="167"/>
                  </a:lnTo>
                  <a:lnTo>
                    <a:pt x="243" y="168"/>
                  </a:lnTo>
                  <a:lnTo>
                    <a:pt x="243" y="168"/>
                  </a:lnTo>
                  <a:lnTo>
                    <a:pt x="1" y="163"/>
                  </a:lnTo>
                  <a:lnTo>
                    <a:pt x="1" y="163"/>
                  </a:lnTo>
                  <a:lnTo>
                    <a:pt x="0" y="0"/>
                  </a:lnTo>
                  <a:lnTo>
                    <a:pt x="0" y="0"/>
                  </a:lnTo>
                  <a:close/>
                </a:path>
              </a:pathLst>
            </a:custGeom>
            <a:solidFill>
              <a:srgbClr val="9797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Freeform 27"/>
            <p:cNvSpPr/>
            <p:nvPr/>
          </p:nvSpPr>
          <p:spPr bwMode="auto">
            <a:xfrm>
              <a:off x="3092451" y="5083175"/>
              <a:ext cx="465138" cy="266700"/>
            </a:xfrm>
            <a:custGeom>
              <a:avLst/>
              <a:gdLst>
                <a:gd name="T0" fmla="*/ 0 w 293"/>
                <a:gd name="T1" fmla="*/ 0 h 168"/>
                <a:gd name="T2" fmla="*/ 0 w 293"/>
                <a:gd name="T3" fmla="*/ 0 h 168"/>
                <a:gd name="T4" fmla="*/ 293 w 293"/>
                <a:gd name="T5" fmla="*/ 0 h 168"/>
                <a:gd name="T6" fmla="*/ 293 w 293"/>
                <a:gd name="T7" fmla="*/ 0 h 168"/>
                <a:gd name="T8" fmla="*/ 276 w 293"/>
                <a:gd name="T9" fmla="*/ 140 h 168"/>
                <a:gd name="T10" fmla="*/ 276 w 293"/>
                <a:gd name="T11" fmla="*/ 140 h 168"/>
                <a:gd name="T12" fmla="*/ 275 w 293"/>
                <a:gd name="T13" fmla="*/ 147 h 168"/>
                <a:gd name="T14" fmla="*/ 272 w 293"/>
                <a:gd name="T15" fmla="*/ 152 h 168"/>
                <a:gd name="T16" fmla="*/ 268 w 293"/>
                <a:gd name="T17" fmla="*/ 156 h 168"/>
                <a:gd name="T18" fmla="*/ 262 w 293"/>
                <a:gd name="T19" fmla="*/ 160 h 168"/>
                <a:gd name="T20" fmla="*/ 257 w 293"/>
                <a:gd name="T21" fmla="*/ 163 h 168"/>
                <a:gd name="T22" fmla="*/ 250 w 293"/>
                <a:gd name="T23" fmla="*/ 166 h 168"/>
                <a:gd name="T24" fmla="*/ 245 w 293"/>
                <a:gd name="T25" fmla="*/ 167 h 168"/>
                <a:gd name="T26" fmla="*/ 239 w 293"/>
                <a:gd name="T27" fmla="*/ 168 h 168"/>
                <a:gd name="T28" fmla="*/ 239 w 293"/>
                <a:gd name="T29" fmla="*/ 168 h 168"/>
                <a:gd name="T30" fmla="*/ 0 w 293"/>
                <a:gd name="T31" fmla="*/ 163 h 168"/>
                <a:gd name="T32" fmla="*/ 0 w 293"/>
                <a:gd name="T33" fmla="*/ 163 h 168"/>
                <a:gd name="T34" fmla="*/ 0 w 293"/>
                <a:gd name="T35" fmla="*/ 0 h 168"/>
                <a:gd name="T36" fmla="*/ 0 w 293"/>
                <a:gd name="T3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3" h="168">
                  <a:moveTo>
                    <a:pt x="0" y="0"/>
                  </a:moveTo>
                  <a:lnTo>
                    <a:pt x="0" y="0"/>
                  </a:lnTo>
                  <a:lnTo>
                    <a:pt x="293" y="0"/>
                  </a:lnTo>
                  <a:lnTo>
                    <a:pt x="293" y="0"/>
                  </a:lnTo>
                  <a:lnTo>
                    <a:pt x="276" y="140"/>
                  </a:lnTo>
                  <a:lnTo>
                    <a:pt x="276" y="140"/>
                  </a:lnTo>
                  <a:lnTo>
                    <a:pt x="275" y="147"/>
                  </a:lnTo>
                  <a:lnTo>
                    <a:pt x="272" y="152"/>
                  </a:lnTo>
                  <a:lnTo>
                    <a:pt x="268" y="156"/>
                  </a:lnTo>
                  <a:lnTo>
                    <a:pt x="262" y="160"/>
                  </a:lnTo>
                  <a:lnTo>
                    <a:pt x="257" y="163"/>
                  </a:lnTo>
                  <a:lnTo>
                    <a:pt x="250" y="166"/>
                  </a:lnTo>
                  <a:lnTo>
                    <a:pt x="245" y="167"/>
                  </a:lnTo>
                  <a:lnTo>
                    <a:pt x="239" y="168"/>
                  </a:lnTo>
                  <a:lnTo>
                    <a:pt x="239" y="168"/>
                  </a:lnTo>
                  <a:lnTo>
                    <a:pt x="0" y="163"/>
                  </a:lnTo>
                  <a:lnTo>
                    <a:pt x="0" y="163"/>
                  </a:lnTo>
                  <a:lnTo>
                    <a:pt x="0" y="0"/>
                  </a:lnTo>
                  <a:lnTo>
                    <a:pt x="0" y="0"/>
                  </a:lnTo>
                  <a:close/>
                </a:path>
              </a:pathLst>
            </a:custGeom>
            <a:solidFill>
              <a:srgbClr val="9898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28"/>
            <p:cNvSpPr/>
            <p:nvPr/>
          </p:nvSpPr>
          <p:spPr bwMode="auto">
            <a:xfrm>
              <a:off x="3098801" y="5083175"/>
              <a:ext cx="458788" cy="266700"/>
            </a:xfrm>
            <a:custGeom>
              <a:avLst/>
              <a:gdLst>
                <a:gd name="T0" fmla="*/ 0 w 289"/>
                <a:gd name="T1" fmla="*/ 0 h 168"/>
                <a:gd name="T2" fmla="*/ 0 w 289"/>
                <a:gd name="T3" fmla="*/ 0 h 168"/>
                <a:gd name="T4" fmla="*/ 289 w 289"/>
                <a:gd name="T5" fmla="*/ 0 h 168"/>
                <a:gd name="T6" fmla="*/ 289 w 289"/>
                <a:gd name="T7" fmla="*/ 0 h 168"/>
                <a:gd name="T8" fmla="*/ 272 w 289"/>
                <a:gd name="T9" fmla="*/ 140 h 168"/>
                <a:gd name="T10" fmla="*/ 272 w 289"/>
                <a:gd name="T11" fmla="*/ 140 h 168"/>
                <a:gd name="T12" fmla="*/ 271 w 289"/>
                <a:gd name="T13" fmla="*/ 147 h 168"/>
                <a:gd name="T14" fmla="*/ 268 w 289"/>
                <a:gd name="T15" fmla="*/ 151 h 168"/>
                <a:gd name="T16" fmla="*/ 264 w 289"/>
                <a:gd name="T17" fmla="*/ 156 h 168"/>
                <a:gd name="T18" fmla="*/ 258 w 289"/>
                <a:gd name="T19" fmla="*/ 160 h 168"/>
                <a:gd name="T20" fmla="*/ 253 w 289"/>
                <a:gd name="T21" fmla="*/ 163 h 168"/>
                <a:gd name="T22" fmla="*/ 248 w 289"/>
                <a:gd name="T23" fmla="*/ 166 h 168"/>
                <a:gd name="T24" fmla="*/ 235 w 289"/>
                <a:gd name="T25" fmla="*/ 168 h 168"/>
                <a:gd name="T26" fmla="*/ 235 w 289"/>
                <a:gd name="T27" fmla="*/ 168 h 168"/>
                <a:gd name="T28" fmla="*/ 0 w 289"/>
                <a:gd name="T29" fmla="*/ 161 h 168"/>
                <a:gd name="T30" fmla="*/ 0 w 289"/>
                <a:gd name="T31" fmla="*/ 161 h 168"/>
                <a:gd name="T32" fmla="*/ 0 w 289"/>
                <a:gd name="T33" fmla="*/ 0 h 168"/>
                <a:gd name="T34" fmla="*/ 0 w 289"/>
                <a:gd name="T35"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9" h="168">
                  <a:moveTo>
                    <a:pt x="0" y="0"/>
                  </a:moveTo>
                  <a:lnTo>
                    <a:pt x="0" y="0"/>
                  </a:lnTo>
                  <a:lnTo>
                    <a:pt x="289" y="0"/>
                  </a:lnTo>
                  <a:lnTo>
                    <a:pt x="289" y="0"/>
                  </a:lnTo>
                  <a:lnTo>
                    <a:pt x="272" y="140"/>
                  </a:lnTo>
                  <a:lnTo>
                    <a:pt x="272" y="140"/>
                  </a:lnTo>
                  <a:lnTo>
                    <a:pt x="271" y="147"/>
                  </a:lnTo>
                  <a:lnTo>
                    <a:pt x="268" y="151"/>
                  </a:lnTo>
                  <a:lnTo>
                    <a:pt x="264" y="156"/>
                  </a:lnTo>
                  <a:lnTo>
                    <a:pt x="258" y="160"/>
                  </a:lnTo>
                  <a:lnTo>
                    <a:pt x="253" y="163"/>
                  </a:lnTo>
                  <a:lnTo>
                    <a:pt x="248" y="166"/>
                  </a:lnTo>
                  <a:lnTo>
                    <a:pt x="235" y="168"/>
                  </a:lnTo>
                  <a:lnTo>
                    <a:pt x="235" y="168"/>
                  </a:lnTo>
                  <a:lnTo>
                    <a:pt x="0" y="161"/>
                  </a:lnTo>
                  <a:lnTo>
                    <a:pt x="0" y="161"/>
                  </a:lnTo>
                  <a:lnTo>
                    <a:pt x="0" y="0"/>
                  </a:lnTo>
                  <a:lnTo>
                    <a:pt x="0" y="0"/>
                  </a:lnTo>
                  <a:close/>
                </a:path>
              </a:pathLst>
            </a:custGeom>
            <a:solidFill>
              <a:srgbClr val="99999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29"/>
            <p:cNvSpPr/>
            <p:nvPr/>
          </p:nvSpPr>
          <p:spPr bwMode="auto">
            <a:xfrm>
              <a:off x="3105151" y="5083175"/>
              <a:ext cx="452438" cy="265113"/>
            </a:xfrm>
            <a:custGeom>
              <a:avLst/>
              <a:gdLst>
                <a:gd name="T0" fmla="*/ 0 w 285"/>
                <a:gd name="T1" fmla="*/ 0 h 167"/>
                <a:gd name="T2" fmla="*/ 0 w 285"/>
                <a:gd name="T3" fmla="*/ 0 h 167"/>
                <a:gd name="T4" fmla="*/ 285 w 285"/>
                <a:gd name="T5" fmla="*/ 0 h 167"/>
                <a:gd name="T6" fmla="*/ 285 w 285"/>
                <a:gd name="T7" fmla="*/ 0 h 167"/>
                <a:gd name="T8" fmla="*/ 268 w 285"/>
                <a:gd name="T9" fmla="*/ 140 h 167"/>
                <a:gd name="T10" fmla="*/ 268 w 285"/>
                <a:gd name="T11" fmla="*/ 140 h 167"/>
                <a:gd name="T12" fmla="*/ 267 w 285"/>
                <a:gd name="T13" fmla="*/ 147 h 167"/>
                <a:gd name="T14" fmla="*/ 264 w 285"/>
                <a:gd name="T15" fmla="*/ 151 h 167"/>
                <a:gd name="T16" fmla="*/ 260 w 285"/>
                <a:gd name="T17" fmla="*/ 156 h 167"/>
                <a:gd name="T18" fmla="*/ 254 w 285"/>
                <a:gd name="T19" fmla="*/ 160 h 167"/>
                <a:gd name="T20" fmla="*/ 249 w 285"/>
                <a:gd name="T21" fmla="*/ 163 h 167"/>
                <a:gd name="T22" fmla="*/ 244 w 285"/>
                <a:gd name="T23" fmla="*/ 166 h 167"/>
                <a:gd name="T24" fmla="*/ 231 w 285"/>
                <a:gd name="T25" fmla="*/ 167 h 167"/>
                <a:gd name="T26" fmla="*/ 231 w 285"/>
                <a:gd name="T27" fmla="*/ 167 h 167"/>
                <a:gd name="T28" fmla="*/ 0 w 285"/>
                <a:gd name="T29" fmla="*/ 160 h 167"/>
                <a:gd name="T30" fmla="*/ 0 w 285"/>
                <a:gd name="T31" fmla="*/ 160 h 167"/>
                <a:gd name="T32" fmla="*/ 0 w 285"/>
                <a:gd name="T33" fmla="*/ 0 h 167"/>
                <a:gd name="T34" fmla="*/ 0 w 285"/>
                <a:gd name="T35"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5" h="167">
                  <a:moveTo>
                    <a:pt x="0" y="0"/>
                  </a:moveTo>
                  <a:lnTo>
                    <a:pt x="0" y="0"/>
                  </a:lnTo>
                  <a:lnTo>
                    <a:pt x="285" y="0"/>
                  </a:lnTo>
                  <a:lnTo>
                    <a:pt x="285" y="0"/>
                  </a:lnTo>
                  <a:lnTo>
                    <a:pt x="268" y="140"/>
                  </a:lnTo>
                  <a:lnTo>
                    <a:pt x="268" y="140"/>
                  </a:lnTo>
                  <a:lnTo>
                    <a:pt x="267" y="147"/>
                  </a:lnTo>
                  <a:lnTo>
                    <a:pt x="264" y="151"/>
                  </a:lnTo>
                  <a:lnTo>
                    <a:pt x="260" y="156"/>
                  </a:lnTo>
                  <a:lnTo>
                    <a:pt x="254" y="160"/>
                  </a:lnTo>
                  <a:lnTo>
                    <a:pt x="249" y="163"/>
                  </a:lnTo>
                  <a:lnTo>
                    <a:pt x="244" y="166"/>
                  </a:lnTo>
                  <a:lnTo>
                    <a:pt x="231" y="167"/>
                  </a:lnTo>
                  <a:lnTo>
                    <a:pt x="231" y="167"/>
                  </a:lnTo>
                  <a:lnTo>
                    <a:pt x="0" y="160"/>
                  </a:lnTo>
                  <a:lnTo>
                    <a:pt x="0" y="160"/>
                  </a:lnTo>
                  <a:lnTo>
                    <a:pt x="0" y="0"/>
                  </a:lnTo>
                  <a:lnTo>
                    <a:pt x="0" y="0"/>
                  </a:lnTo>
                  <a:close/>
                </a:path>
              </a:pathLst>
            </a:custGeom>
            <a:solidFill>
              <a:srgbClr val="99999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30"/>
            <p:cNvSpPr/>
            <p:nvPr/>
          </p:nvSpPr>
          <p:spPr bwMode="auto">
            <a:xfrm>
              <a:off x="3111501" y="5083175"/>
              <a:ext cx="446088" cy="265113"/>
            </a:xfrm>
            <a:custGeom>
              <a:avLst/>
              <a:gdLst>
                <a:gd name="T0" fmla="*/ 0 w 281"/>
                <a:gd name="T1" fmla="*/ 0 h 167"/>
                <a:gd name="T2" fmla="*/ 0 w 281"/>
                <a:gd name="T3" fmla="*/ 0 h 167"/>
                <a:gd name="T4" fmla="*/ 281 w 281"/>
                <a:gd name="T5" fmla="*/ 0 h 167"/>
                <a:gd name="T6" fmla="*/ 281 w 281"/>
                <a:gd name="T7" fmla="*/ 0 h 167"/>
                <a:gd name="T8" fmla="*/ 264 w 281"/>
                <a:gd name="T9" fmla="*/ 140 h 167"/>
                <a:gd name="T10" fmla="*/ 264 w 281"/>
                <a:gd name="T11" fmla="*/ 140 h 167"/>
                <a:gd name="T12" fmla="*/ 263 w 281"/>
                <a:gd name="T13" fmla="*/ 145 h 167"/>
                <a:gd name="T14" fmla="*/ 260 w 281"/>
                <a:gd name="T15" fmla="*/ 151 h 167"/>
                <a:gd name="T16" fmla="*/ 256 w 281"/>
                <a:gd name="T17" fmla="*/ 156 h 167"/>
                <a:gd name="T18" fmla="*/ 250 w 281"/>
                <a:gd name="T19" fmla="*/ 160 h 167"/>
                <a:gd name="T20" fmla="*/ 245 w 281"/>
                <a:gd name="T21" fmla="*/ 163 h 167"/>
                <a:gd name="T22" fmla="*/ 240 w 281"/>
                <a:gd name="T23" fmla="*/ 166 h 167"/>
                <a:gd name="T24" fmla="*/ 229 w 281"/>
                <a:gd name="T25" fmla="*/ 167 h 167"/>
                <a:gd name="T26" fmla="*/ 229 w 281"/>
                <a:gd name="T27" fmla="*/ 167 h 167"/>
                <a:gd name="T28" fmla="*/ 0 w 281"/>
                <a:gd name="T29" fmla="*/ 159 h 167"/>
                <a:gd name="T30" fmla="*/ 0 w 281"/>
                <a:gd name="T31" fmla="*/ 159 h 167"/>
                <a:gd name="T32" fmla="*/ 0 w 281"/>
                <a:gd name="T33" fmla="*/ 0 h 167"/>
                <a:gd name="T34" fmla="*/ 0 w 281"/>
                <a:gd name="T35"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1" h="167">
                  <a:moveTo>
                    <a:pt x="0" y="0"/>
                  </a:moveTo>
                  <a:lnTo>
                    <a:pt x="0" y="0"/>
                  </a:lnTo>
                  <a:lnTo>
                    <a:pt x="281" y="0"/>
                  </a:lnTo>
                  <a:lnTo>
                    <a:pt x="281" y="0"/>
                  </a:lnTo>
                  <a:lnTo>
                    <a:pt x="264" y="140"/>
                  </a:lnTo>
                  <a:lnTo>
                    <a:pt x="264" y="140"/>
                  </a:lnTo>
                  <a:lnTo>
                    <a:pt x="263" y="145"/>
                  </a:lnTo>
                  <a:lnTo>
                    <a:pt x="260" y="151"/>
                  </a:lnTo>
                  <a:lnTo>
                    <a:pt x="256" y="156"/>
                  </a:lnTo>
                  <a:lnTo>
                    <a:pt x="250" y="160"/>
                  </a:lnTo>
                  <a:lnTo>
                    <a:pt x="245" y="163"/>
                  </a:lnTo>
                  <a:lnTo>
                    <a:pt x="240" y="166"/>
                  </a:lnTo>
                  <a:lnTo>
                    <a:pt x="229" y="167"/>
                  </a:lnTo>
                  <a:lnTo>
                    <a:pt x="229" y="167"/>
                  </a:lnTo>
                  <a:lnTo>
                    <a:pt x="0" y="159"/>
                  </a:lnTo>
                  <a:lnTo>
                    <a:pt x="0" y="159"/>
                  </a:lnTo>
                  <a:lnTo>
                    <a:pt x="0" y="0"/>
                  </a:lnTo>
                  <a:lnTo>
                    <a:pt x="0" y="0"/>
                  </a:lnTo>
                  <a:close/>
                </a:path>
              </a:pathLst>
            </a:custGeom>
            <a:solidFill>
              <a:srgbClr val="9A9A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31"/>
            <p:cNvSpPr/>
            <p:nvPr/>
          </p:nvSpPr>
          <p:spPr bwMode="auto">
            <a:xfrm>
              <a:off x="3116263" y="5083175"/>
              <a:ext cx="441325" cy="265113"/>
            </a:xfrm>
            <a:custGeom>
              <a:avLst/>
              <a:gdLst>
                <a:gd name="T0" fmla="*/ 1 w 278"/>
                <a:gd name="T1" fmla="*/ 0 h 167"/>
                <a:gd name="T2" fmla="*/ 1 w 278"/>
                <a:gd name="T3" fmla="*/ 0 h 167"/>
                <a:gd name="T4" fmla="*/ 278 w 278"/>
                <a:gd name="T5" fmla="*/ 0 h 167"/>
                <a:gd name="T6" fmla="*/ 278 w 278"/>
                <a:gd name="T7" fmla="*/ 0 h 167"/>
                <a:gd name="T8" fmla="*/ 261 w 278"/>
                <a:gd name="T9" fmla="*/ 140 h 167"/>
                <a:gd name="T10" fmla="*/ 261 w 278"/>
                <a:gd name="T11" fmla="*/ 140 h 167"/>
                <a:gd name="T12" fmla="*/ 260 w 278"/>
                <a:gd name="T13" fmla="*/ 145 h 167"/>
                <a:gd name="T14" fmla="*/ 257 w 278"/>
                <a:gd name="T15" fmla="*/ 151 h 167"/>
                <a:gd name="T16" fmla="*/ 253 w 278"/>
                <a:gd name="T17" fmla="*/ 156 h 167"/>
                <a:gd name="T18" fmla="*/ 247 w 278"/>
                <a:gd name="T19" fmla="*/ 159 h 167"/>
                <a:gd name="T20" fmla="*/ 242 w 278"/>
                <a:gd name="T21" fmla="*/ 163 h 167"/>
                <a:gd name="T22" fmla="*/ 237 w 278"/>
                <a:gd name="T23" fmla="*/ 166 h 167"/>
                <a:gd name="T24" fmla="*/ 226 w 278"/>
                <a:gd name="T25" fmla="*/ 167 h 167"/>
                <a:gd name="T26" fmla="*/ 226 w 278"/>
                <a:gd name="T27" fmla="*/ 167 h 167"/>
                <a:gd name="T28" fmla="*/ 0 w 278"/>
                <a:gd name="T29" fmla="*/ 157 h 167"/>
                <a:gd name="T30" fmla="*/ 0 w 278"/>
                <a:gd name="T31" fmla="*/ 157 h 167"/>
                <a:gd name="T32" fmla="*/ 1 w 278"/>
                <a:gd name="T33" fmla="*/ 0 h 167"/>
                <a:gd name="T34" fmla="*/ 1 w 278"/>
                <a:gd name="T35"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8" h="167">
                  <a:moveTo>
                    <a:pt x="1" y="0"/>
                  </a:moveTo>
                  <a:lnTo>
                    <a:pt x="1" y="0"/>
                  </a:lnTo>
                  <a:lnTo>
                    <a:pt x="278" y="0"/>
                  </a:lnTo>
                  <a:lnTo>
                    <a:pt x="278" y="0"/>
                  </a:lnTo>
                  <a:lnTo>
                    <a:pt x="261" y="140"/>
                  </a:lnTo>
                  <a:lnTo>
                    <a:pt x="261" y="140"/>
                  </a:lnTo>
                  <a:lnTo>
                    <a:pt x="260" y="145"/>
                  </a:lnTo>
                  <a:lnTo>
                    <a:pt x="257" y="151"/>
                  </a:lnTo>
                  <a:lnTo>
                    <a:pt x="253" y="156"/>
                  </a:lnTo>
                  <a:lnTo>
                    <a:pt x="247" y="159"/>
                  </a:lnTo>
                  <a:lnTo>
                    <a:pt x="242" y="163"/>
                  </a:lnTo>
                  <a:lnTo>
                    <a:pt x="237" y="166"/>
                  </a:lnTo>
                  <a:lnTo>
                    <a:pt x="226" y="167"/>
                  </a:lnTo>
                  <a:lnTo>
                    <a:pt x="226" y="167"/>
                  </a:lnTo>
                  <a:lnTo>
                    <a:pt x="0" y="157"/>
                  </a:lnTo>
                  <a:lnTo>
                    <a:pt x="0" y="157"/>
                  </a:lnTo>
                  <a:lnTo>
                    <a:pt x="1" y="0"/>
                  </a:lnTo>
                  <a:lnTo>
                    <a:pt x="1" y="0"/>
                  </a:lnTo>
                  <a:close/>
                </a:path>
              </a:pathLst>
            </a:custGeom>
            <a:solidFill>
              <a:srgbClr val="9A9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32"/>
            <p:cNvSpPr/>
            <p:nvPr/>
          </p:nvSpPr>
          <p:spPr bwMode="auto">
            <a:xfrm>
              <a:off x="3122613" y="5083175"/>
              <a:ext cx="434975" cy="265113"/>
            </a:xfrm>
            <a:custGeom>
              <a:avLst/>
              <a:gdLst>
                <a:gd name="T0" fmla="*/ 1 w 274"/>
                <a:gd name="T1" fmla="*/ 0 h 167"/>
                <a:gd name="T2" fmla="*/ 1 w 274"/>
                <a:gd name="T3" fmla="*/ 0 h 167"/>
                <a:gd name="T4" fmla="*/ 274 w 274"/>
                <a:gd name="T5" fmla="*/ 0 h 167"/>
                <a:gd name="T6" fmla="*/ 274 w 274"/>
                <a:gd name="T7" fmla="*/ 0 h 167"/>
                <a:gd name="T8" fmla="*/ 257 w 274"/>
                <a:gd name="T9" fmla="*/ 140 h 167"/>
                <a:gd name="T10" fmla="*/ 257 w 274"/>
                <a:gd name="T11" fmla="*/ 140 h 167"/>
                <a:gd name="T12" fmla="*/ 256 w 274"/>
                <a:gd name="T13" fmla="*/ 145 h 167"/>
                <a:gd name="T14" fmla="*/ 253 w 274"/>
                <a:gd name="T15" fmla="*/ 151 h 167"/>
                <a:gd name="T16" fmla="*/ 249 w 274"/>
                <a:gd name="T17" fmla="*/ 156 h 167"/>
                <a:gd name="T18" fmla="*/ 245 w 274"/>
                <a:gd name="T19" fmla="*/ 159 h 167"/>
                <a:gd name="T20" fmla="*/ 239 w 274"/>
                <a:gd name="T21" fmla="*/ 163 h 167"/>
                <a:gd name="T22" fmla="*/ 233 w 274"/>
                <a:gd name="T23" fmla="*/ 164 h 167"/>
                <a:gd name="T24" fmla="*/ 222 w 274"/>
                <a:gd name="T25" fmla="*/ 167 h 167"/>
                <a:gd name="T26" fmla="*/ 222 w 274"/>
                <a:gd name="T27" fmla="*/ 167 h 167"/>
                <a:gd name="T28" fmla="*/ 0 w 274"/>
                <a:gd name="T29" fmla="*/ 156 h 167"/>
                <a:gd name="T30" fmla="*/ 0 w 274"/>
                <a:gd name="T31" fmla="*/ 156 h 167"/>
                <a:gd name="T32" fmla="*/ 1 w 274"/>
                <a:gd name="T33" fmla="*/ 0 h 167"/>
                <a:gd name="T34" fmla="*/ 1 w 274"/>
                <a:gd name="T35"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4" h="167">
                  <a:moveTo>
                    <a:pt x="1" y="0"/>
                  </a:moveTo>
                  <a:lnTo>
                    <a:pt x="1" y="0"/>
                  </a:lnTo>
                  <a:lnTo>
                    <a:pt x="274" y="0"/>
                  </a:lnTo>
                  <a:lnTo>
                    <a:pt x="274" y="0"/>
                  </a:lnTo>
                  <a:lnTo>
                    <a:pt x="257" y="140"/>
                  </a:lnTo>
                  <a:lnTo>
                    <a:pt x="257" y="140"/>
                  </a:lnTo>
                  <a:lnTo>
                    <a:pt x="256" y="145"/>
                  </a:lnTo>
                  <a:lnTo>
                    <a:pt x="253" y="151"/>
                  </a:lnTo>
                  <a:lnTo>
                    <a:pt x="249" y="156"/>
                  </a:lnTo>
                  <a:lnTo>
                    <a:pt x="245" y="159"/>
                  </a:lnTo>
                  <a:lnTo>
                    <a:pt x="239" y="163"/>
                  </a:lnTo>
                  <a:lnTo>
                    <a:pt x="233" y="164"/>
                  </a:lnTo>
                  <a:lnTo>
                    <a:pt x="222" y="167"/>
                  </a:lnTo>
                  <a:lnTo>
                    <a:pt x="222" y="167"/>
                  </a:lnTo>
                  <a:lnTo>
                    <a:pt x="0" y="156"/>
                  </a:lnTo>
                  <a:lnTo>
                    <a:pt x="0" y="156"/>
                  </a:lnTo>
                  <a:lnTo>
                    <a:pt x="1" y="0"/>
                  </a:lnTo>
                  <a:lnTo>
                    <a:pt x="1" y="0"/>
                  </a:lnTo>
                  <a:close/>
                </a:path>
              </a:pathLst>
            </a:custGeom>
            <a:solidFill>
              <a:srgbClr val="9B9B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33"/>
            <p:cNvSpPr/>
            <p:nvPr/>
          </p:nvSpPr>
          <p:spPr bwMode="auto">
            <a:xfrm>
              <a:off x="3128963" y="5083175"/>
              <a:ext cx="428625" cy="265113"/>
            </a:xfrm>
            <a:custGeom>
              <a:avLst/>
              <a:gdLst>
                <a:gd name="T0" fmla="*/ 0 w 270"/>
                <a:gd name="T1" fmla="*/ 0 h 167"/>
                <a:gd name="T2" fmla="*/ 0 w 270"/>
                <a:gd name="T3" fmla="*/ 0 h 167"/>
                <a:gd name="T4" fmla="*/ 270 w 270"/>
                <a:gd name="T5" fmla="*/ 0 h 167"/>
                <a:gd name="T6" fmla="*/ 270 w 270"/>
                <a:gd name="T7" fmla="*/ 0 h 167"/>
                <a:gd name="T8" fmla="*/ 253 w 270"/>
                <a:gd name="T9" fmla="*/ 140 h 167"/>
                <a:gd name="T10" fmla="*/ 253 w 270"/>
                <a:gd name="T11" fmla="*/ 140 h 167"/>
                <a:gd name="T12" fmla="*/ 252 w 270"/>
                <a:gd name="T13" fmla="*/ 145 h 167"/>
                <a:gd name="T14" fmla="*/ 249 w 270"/>
                <a:gd name="T15" fmla="*/ 151 h 167"/>
                <a:gd name="T16" fmla="*/ 245 w 270"/>
                <a:gd name="T17" fmla="*/ 155 h 167"/>
                <a:gd name="T18" fmla="*/ 241 w 270"/>
                <a:gd name="T19" fmla="*/ 159 h 167"/>
                <a:gd name="T20" fmla="*/ 235 w 270"/>
                <a:gd name="T21" fmla="*/ 163 h 167"/>
                <a:gd name="T22" fmla="*/ 230 w 270"/>
                <a:gd name="T23" fmla="*/ 164 h 167"/>
                <a:gd name="T24" fmla="*/ 219 w 270"/>
                <a:gd name="T25" fmla="*/ 167 h 167"/>
                <a:gd name="T26" fmla="*/ 219 w 270"/>
                <a:gd name="T27" fmla="*/ 167 h 167"/>
                <a:gd name="T28" fmla="*/ 0 w 270"/>
                <a:gd name="T29" fmla="*/ 156 h 167"/>
                <a:gd name="T30" fmla="*/ 0 w 270"/>
                <a:gd name="T31" fmla="*/ 156 h 167"/>
                <a:gd name="T32" fmla="*/ 0 w 270"/>
                <a:gd name="T33" fmla="*/ 0 h 167"/>
                <a:gd name="T34" fmla="*/ 0 w 270"/>
                <a:gd name="T35"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0" h="167">
                  <a:moveTo>
                    <a:pt x="0" y="0"/>
                  </a:moveTo>
                  <a:lnTo>
                    <a:pt x="0" y="0"/>
                  </a:lnTo>
                  <a:lnTo>
                    <a:pt x="270" y="0"/>
                  </a:lnTo>
                  <a:lnTo>
                    <a:pt x="270" y="0"/>
                  </a:lnTo>
                  <a:lnTo>
                    <a:pt x="253" y="140"/>
                  </a:lnTo>
                  <a:lnTo>
                    <a:pt x="253" y="140"/>
                  </a:lnTo>
                  <a:lnTo>
                    <a:pt x="252" y="145"/>
                  </a:lnTo>
                  <a:lnTo>
                    <a:pt x="249" y="151"/>
                  </a:lnTo>
                  <a:lnTo>
                    <a:pt x="245" y="155"/>
                  </a:lnTo>
                  <a:lnTo>
                    <a:pt x="241" y="159"/>
                  </a:lnTo>
                  <a:lnTo>
                    <a:pt x="235" y="163"/>
                  </a:lnTo>
                  <a:lnTo>
                    <a:pt x="230" y="164"/>
                  </a:lnTo>
                  <a:lnTo>
                    <a:pt x="219" y="167"/>
                  </a:lnTo>
                  <a:lnTo>
                    <a:pt x="219" y="167"/>
                  </a:lnTo>
                  <a:lnTo>
                    <a:pt x="0" y="156"/>
                  </a:lnTo>
                  <a:lnTo>
                    <a:pt x="0" y="156"/>
                  </a:lnTo>
                  <a:lnTo>
                    <a:pt x="0" y="0"/>
                  </a:lnTo>
                  <a:lnTo>
                    <a:pt x="0" y="0"/>
                  </a:lnTo>
                  <a:close/>
                </a:path>
              </a:pathLst>
            </a:custGeom>
            <a:solidFill>
              <a:srgbClr val="9C9C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34"/>
            <p:cNvSpPr/>
            <p:nvPr/>
          </p:nvSpPr>
          <p:spPr bwMode="auto">
            <a:xfrm>
              <a:off x="3135313" y="5083175"/>
              <a:ext cx="422275" cy="265113"/>
            </a:xfrm>
            <a:custGeom>
              <a:avLst/>
              <a:gdLst>
                <a:gd name="T0" fmla="*/ 0 w 266"/>
                <a:gd name="T1" fmla="*/ 0 h 167"/>
                <a:gd name="T2" fmla="*/ 0 w 266"/>
                <a:gd name="T3" fmla="*/ 0 h 167"/>
                <a:gd name="T4" fmla="*/ 266 w 266"/>
                <a:gd name="T5" fmla="*/ 0 h 167"/>
                <a:gd name="T6" fmla="*/ 266 w 266"/>
                <a:gd name="T7" fmla="*/ 0 h 167"/>
                <a:gd name="T8" fmla="*/ 249 w 266"/>
                <a:gd name="T9" fmla="*/ 140 h 167"/>
                <a:gd name="T10" fmla="*/ 249 w 266"/>
                <a:gd name="T11" fmla="*/ 140 h 167"/>
                <a:gd name="T12" fmla="*/ 248 w 266"/>
                <a:gd name="T13" fmla="*/ 145 h 167"/>
                <a:gd name="T14" fmla="*/ 245 w 266"/>
                <a:gd name="T15" fmla="*/ 151 h 167"/>
                <a:gd name="T16" fmla="*/ 241 w 266"/>
                <a:gd name="T17" fmla="*/ 155 h 167"/>
                <a:gd name="T18" fmla="*/ 237 w 266"/>
                <a:gd name="T19" fmla="*/ 159 h 167"/>
                <a:gd name="T20" fmla="*/ 226 w 266"/>
                <a:gd name="T21" fmla="*/ 164 h 167"/>
                <a:gd name="T22" fmla="*/ 215 w 266"/>
                <a:gd name="T23" fmla="*/ 167 h 167"/>
                <a:gd name="T24" fmla="*/ 215 w 266"/>
                <a:gd name="T25" fmla="*/ 167 h 167"/>
                <a:gd name="T26" fmla="*/ 0 w 266"/>
                <a:gd name="T27" fmla="*/ 155 h 167"/>
                <a:gd name="T28" fmla="*/ 0 w 266"/>
                <a:gd name="T29" fmla="*/ 155 h 167"/>
                <a:gd name="T30" fmla="*/ 0 w 266"/>
                <a:gd name="T31" fmla="*/ 0 h 167"/>
                <a:gd name="T32" fmla="*/ 0 w 266"/>
                <a:gd name="T33"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6" h="167">
                  <a:moveTo>
                    <a:pt x="0" y="0"/>
                  </a:moveTo>
                  <a:lnTo>
                    <a:pt x="0" y="0"/>
                  </a:lnTo>
                  <a:lnTo>
                    <a:pt x="266" y="0"/>
                  </a:lnTo>
                  <a:lnTo>
                    <a:pt x="266" y="0"/>
                  </a:lnTo>
                  <a:lnTo>
                    <a:pt x="249" y="140"/>
                  </a:lnTo>
                  <a:lnTo>
                    <a:pt x="249" y="140"/>
                  </a:lnTo>
                  <a:lnTo>
                    <a:pt x="248" y="145"/>
                  </a:lnTo>
                  <a:lnTo>
                    <a:pt x="245" y="151"/>
                  </a:lnTo>
                  <a:lnTo>
                    <a:pt x="241" y="155"/>
                  </a:lnTo>
                  <a:lnTo>
                    <a:pt x="237" y="159"/>
                  </a:lnTo>
                  <a:lnTo>
                    <a:pt x="226" y="164"/>
                  </a:lnTo>
                  <a:lnTo>
                    <a:pt x="215" y="167"/>
                  </a:lnTo>
                  <a:lnTo>
                    <a:pt x="215" y="167"/>
                  </a:lnTo>
                  <a:lnTo>
                    <a:pt x="0" y="155"/>
                  </a:lnTo>
                  <a:lnTo>
                    <a:pt x="0" y="155"/>
                  </a:lnTo>
                  <a:lnTo>
                    <a:pt x="0" y="0"/>
                  </a:lnTo>
                  <a:lnTo>
                    <a:pt x="0" y="0"/>
                  </a:lnTo>
                  <a:close/>
                </a:path>
              </a:pathLst>
            </a:custGeom>
            <a:solidFill>
              <a:srgbClr val="9C9C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35"/>
            <p:cNvSpPr/>
            <p:nvPr/>
          </p:nvSpPr>
          <p:spPr bwMode="auto">
            <a:xfrm>
              <a:off x="3138488" y="5083175"/>
              <a:ext cx="419100" cy="265113"/>
            </a:xfrm>
            <a:custGeom>
              <a:avLst/>
              <a:gdLst>
                <a:gd name="T0" fmla="*/ 2 w 264"/>
                <a:gd name="T1" fmla="*/ 0 h 167"/>
                <a:gd name="T2" fmla="*/ 2 w 264"/>
                <a:gd name="T3" fmla="*/ 0 h 167"/>
                <a:gd name="T4" fmla="*/ 264 w 264"/>
                <a:gd name="T5" fmla="*/ 0 h 167"/>
                <a:gd name="T6" fmla="*/ 264 w 264"/>
                <a:gd name="T7" fmla="*/ 0 h 167"/>
                <a:gd name="T8" fmla="*/ 247 w 264"/>
                <a:gd name="T9" fmla="*/ 140 h 167"/>
                <a:gd name="T10" fmla="*/ 247 w 264"/>
                <a:gd name="T11" fmla="*/ 140 h 167"/>
                <a:gd name="T12" fmla="*/ 246 w 264"/>
                <a:gd name="T13" fmla="*/ 145 h 167"/>
                <a:gd name="T14" fmla="*/ 243 w 264"/>
                <a:gd name="T15" fmla="*/ 151 h 167"/>
                <a:gd name="T16" fmla="*/ 239 w 264"/>
                <a:gd name="T17" fmla="*/ 155 h 167"/>
                <a:gd name="T18" fmla="*/ 235 w 264"/>
                <a:gd name="T19" fmla="*/ 159 h 167"/>
                <a:gd name="T20" fmla="*/ 224 w 264"/>
                <a:gd name="T21" fmla="*/ 164 h 167"/>
                <a:gd name="T22" fmla="*/ 213 w 264"/>
                <a:gd name="T23" fmla="*/ 167 h 167"/>
                <a:gd name="T24" fmla="*/ 213 w 264"/>
                <a:gd name="T25" fmla="*/ 167 h 167"/>
                <a:gd name="T26" fmla="*/ 0 w 264"/>
                <a:gd name="T27" fmla="*/ 153 h 167"/>
                <a:gd name="T28" fmla="*/ 0 w 264"/>
                <a:gd name="T29" fmla="*/ 153 h 167"/>
                <a:gd name="T30" fmla="*/ 2 w 264"/>
                <a:gd name="T31" fmla="*/ 0 h 167"/>
                <a:gd name="T32" fmla="*/ 2 w 264"/>
                <a:gd name="T33"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4" h="167">
                  <a:moveTo>
                    <a:pt x="2" y="0"/>
                  </a:moveTo>
                  <a:lnTo>
                    <a:pt x="2" y="0"/>
                  </a:lnTo>
                  <a:lnTo>
                    <a:pt x="264" y="0"/>
                  </a:lnTo>
                  <a:lnTo>
                    <a:pt x="264" y="0"/>
                  </a:lnTo>
                  <a:lnTo>
                    <a:pt x="247" y="140"/>
                  </a:lnTo>
                  <a:lnTo>
                    <a:pt x="247" y="140"/>
                  </a:lnTo>
                  <a:lnTo>
                    <a:pt x="246" y="145"/>
                  </a:lnTo>
                  <a:lnTo>
                    <a:pt x="243" y="151"/>
                  </a:lnTo>
                  <a:lnTo>
                    <a:pt x="239" y="155"/>
                  </a:lnTo>
                  <a:lnTo>
                    <a:pt x="235" y="159"/>
                  </a:lnTo>
                  <a:lnTo>
                    <a:pt x="224" y="164"/>
                  </a:lnTo>
                  <a:lnTo>
                    <a:pt x="213" y="167"/>
                  </a:lnTo>
                  <a:lnTo>
                    <a:pt x="213" y="167"/>
                  </a:lnTo>
                  <a:lnTo>
                    <a:pt x="0" y="153"/>
                  </a:lnTo>
                  <a:lnTo>
                    <a:pt x="0" y="153"/>
                  </a:lnTo>
                  <a:lnTo>
                    <a:pt x="2" y="0"/>
                  </a:lnTo>
                  <a:lnTo>
                    <a:pt x="2" y="0"/>
                  </a:lnTo>
                  <a:close/>
                </a:path>
              </a:pathLst>
            </a:custGeom>
            <a:solidFill>
              <a:srgbClr val="9D9D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36"/>
            <p:cNvSpPr/>
            <p:nvPr/>
          </p:nvSpPr>
          <p:spPr bwMode="auto">
            <a:xfrm>
              <a:off x="3144838" y="5083175"/>
              <a:ext cx="412750" cy="265113"/>
            </a:xfrm>
            <a:custGeom>
              <a:avLst/>
              <a:gdLst>
                <a:gd name="T0" fmla="*/ 2 w 260"/>
                <a:gd name="T1" fmla="*/ 0 h 167"/>
                <a:gd name="T2" fmla="*/ 2 w 260"/>
                <a:gd name="T3" fmla="*/ 0 h 167"/>
                <a:gd name="T4" fmla="*/ 260 w 260"/>
                <a:gd name="T5" fmla="*/ 0 h 167"/>
                <a:gd name="T6" fmla="*/ 260 w 260"/>
                <a:gd name="T7" fmla="*/ 0 h 167"/>
                <a:gd name="T8" fmla="*/ 243 w 260"/>
                <a:gd name="T9" fmla="*/ 140 h 167"/>
                <a:gd name="T10" fmla="*/ 243 w 260"/>
                <a:gd name="T11" fmla="*/ 140 h 167"/>
                <a:gd name="T12" fmla="*/ 242 w 260"/>
                <a:gd name="T13" fmla="*/ 145 h 167"/>
                <a:gd name="T14" fmla="*/ 239 w 260"/>
                <a:gd name="T15" fmla="*/ 151 h 167"/>
                <a:gd name="T16" fmla="*/ 235 w 260"/>
                <a:gd name="T17" fmla="*/ 155 h 167"/>
                <a:gd name="T18" fmla="*/ 231 w 260"/>
                <a:gd name="T19" fmla="*/ 159 h 167"/>
                <a:gd name="T20" fmla="*/ 220 w 260"/>
                <a:gd name="T21" fmla="*/ 164 h 167"/>
                <a:gd name="T22" fmla="*/ 209 w 260"/>
                <a:gd name="T23" fmla="*/ 167 h 167"/>
                <a:gd name="T24" fmla="*/ 209 w 260"/>
                <a:gd name="T25" fmla="*/ 167 h 167"/>
                <a:gd name="T26" fmla="*/ 0 w 260"/>
                <a:gd name="T27" fmla="*/ 152 h 167"/>
                <a:gd name="T28" fmla="*/ 0 w 260"/>
                <a:gd name="T29" fmla="*/ 152 h 167"/>
                <a:gd name="T30" fmla="*/ 2 w 260"/>
                <a:gd name="T31" fmla="*/ 0 h 167"/>
                <a:gd name="T32" fmla="*/ 2 w 260"/>
                <a:gd name="T33"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0" h="167">
                  <a:moveTo>
                    <a:pt x="2" y="0"/>
                  </a:moveTo>
                  <a:lnTo>
                    <a:pt x="2" y="0"/>
                  </a:lnTo>
                  <a:lnTo>
                    <a:pt x="260" y="0"/>
                  </a:lnTo>
                  <a:lnTo>
                    <a:pt x="260" y="0"/>
                  </a:lnTo>
                  <a:lnTo>
                    <a:pt x="243" y="140"/>
                  </a:lnTo>
                  <a:lnTo>
                    <a:pt x="243" y="140"/>
                  </a:lnTo>
                  <a:lnTo>
                    <a:pt x="242" y="145"/>
                  </a:lnTo>
                  <a:lnTo>
                    <a:pt x="239" y="151"/>
                  </a:lnTo>
                  <a:lnTo>
                    <a:pt x="235" y="155"/>
                  </a:lnTo>
                  <a:lnTo>
                    <a:pt x="231" y="159"/>
                  </a:lnTo>
                  <a:lnTo>
                    <a:pt x="220" y="164"/>
                  </a:lnTo>
                  <a:lnTo>
                    <a:pt x="209" y="167"/>
                  </a:lnTo>
                  <a:lnTo>
                    <a:pt x="209" y="167"/>
                  </a:lnTo>
                  <a:lnTo>
                    <a:pt x="0" y="152"/>
                  </a:lnTo>
                  <a:lnTo>
                    <a:pt x="0" y="152"/>
                  </a:lnTo>
                  <a:lnTo>
                    <a:pt x="2" y="0"/>
                  </a:lnTo>
                  <a:lnTo>
                    <a:pt x="2" y="0"/>
                  </a:lnTo>
                  <a:close/>
                </a:path>
              </a:pathLst>
            </a:custGeom>
            <a:solidFill>
              <a:srgbClr val="9D9DA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37"/>
            <p:cNvSpPr/>
            <p:nvPr/>
          </p:nvSpPr>
          <p:spPr bwMode="auto">
            <a:xfrm>
              <a:off x="3152776" y="5083175"/>
              <a:ext cx="404813" cy="265113"/>
            </a:xfrm>
            <a:custGeom>
              <a:avLst/>
              <a:gdLst>
                <a:gd name="T0" fmla="*/ 1 w 255"/>
                <a:gd name="T1" fmla="*/ 0 h 167"/>
                <a:gd name="T2" fmla="*/ 1 w 255"/>
                <a:gd name="T3" fmla="*/ 0 h 167"/>
                <a:gd name="T4" fmla="*/ 255 w 255"/>
                <a:gd name="T5" fmla="*/ 0 h 167"/>
                <a:gd name="T6" fmla="*/ 255 w 255"/>
                <a:gd name="T7" fmla="*/ 0 h 167"/>
                <a:gd name="T8" fmla="*/ 238 w 255"/>
                <a:gd name="T9" fmla="*/ 140 h 167"/>
                <a:gd name="T10" fmla="*/ 238 w 255"/>
                <a:gd name="T11" fmla="*/ 140 h 167"/>
                <a:gd name="T12" fmla="*/ 237 w 255"/>
                <a:gd name="T13" fmla="*/ 145 h 167"/>
                <a:gd name="T14" fmla="*/ 234 w 255"/>
                <a:gd name="T15" fmla="*/ 151 h 167"/>
                <a:gd name="T16" fmla="*/ 230 w 255"/>
                <a:gd name="T17" fmla="*/ 155 h 167"/>
                <a:gd name="T18" fmla="*/ 226 w 255"/>
                <a:gd name="T19" fmla="*/ 159 h 167"/>
                <a:gd name="T20" fmla="*/ 215 w 255"/>
                <a:gd name="T21" fmla="*/ 164 h 167"/>
                <a:gd name="T22" fmla="*/ 205 w 255"/>
                <a:gd name="T23" fmla="*/ 167 h 167"/>
                <a:gd name="T24" fmla="*/ 205 w 255"/>
                <a:gd name="T25" fmla="*/ 167 h 167"/>
                <a:gd name="T26" fmla="*/ 0 w 255"/>
                <a:gd name="T27" fmla="*/ 151 h 167"/>
                <a:gd name="T28" fmla="*/ 0 w 255"/>
                <a:gd name="T29" fmla="*/ 151 h 167"/>
                <a:gd name="T30" fmla="*/ 1 w 255"/>
                <a:gd name="T31" fmla="*/ 0 h 167"/>
                <a:gd name="T32" fmla="*/ 1 w 255"/>
                <a:gd name="T33"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5" h="167">
                  <a:moveTo>
                    <a:pt x="1" y="0"/>
                  </a:moveTo>
                  <a:lnTo>
                    <a:pt x="1" y="0"/>
                  </a:lnTo>
                  <a:lnTo>
                    <a:pt x="255" y="0"/>
                  </a:lnTo>
                  <a:lnTo>
                    <a:pt x="255" y="0"/>
                  </a:lnTo>
                  <a:lnTo>
                    <a:pt x="238" y="140"/>
                  </a:lnTo>
                  <a:lnTo>
                    <a:pt x="238" y="140"/>
                  </a:lnTo>
                  <a:lnTo>
                    <a:pt x="237" y="145"/>
                  </a:lnTo>
                  <a:lnTo>
                    <a:pt x="234" y="151"/>
                  </a:lnTo>
                  <a:lnTo>
                    <a:pt x="230" y="155"/>
                  </a:lnTo>
                  <a:lnTo>
                    <a:pt x="226" y="159"/>
                  </a:lnTo>
                  <a:lnTo>
                    <a:pt x="215" y="164"/>
                  </a:lnTo>
                  <a:lnTo>
                    <a:pt x="205" y="167"/>
                  </a:lnTo>
                  <a:lnTo>
                    <a:pt x="205" y="167"/>
                  </a:lnTo>
                  <a:lnTo>
                    <a:pt x="0" y="151"/>
                  </a:lnTo>
                  <a:lnTo>
                    <a:pt x="0" y="151"/>
                  </a:lnTo>
                  <a:lnTo>
                    <a:pt x="1" y="0"/>
                  </a:lnTo>
                  <a:lnTo>
                    <a:pt x="1" y="0"/>
                  </a:lnTo>
                  <a:close/>
                </a:path>
              </a:pathLst>
            </a:custGeom>
            <a:solidFill>
              <a:srgbClr val="9E9EA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Freeform 38"/>
            <p:cNvSpPr/>
            <p:nvPr/>
          </p:nvSpPr>
          <p:spPr bwMode="auto">
            <a:xfrm>
              <a:off x="3159126" y="5083175"/>
              <a:ext cx="398463" cy="265113"/>
            </a:xfrm>
            <a:custGeom>
              <a:avLst/>
              <a:gdLst>
                <a:gd name="T0" fmla="*/ 1 w 251"/>
                <a:gd name="T1" fmla="*/ 0 h 167"/>
                <a:gd name="T2" fmla="*/ 1 w 251"/>
                <a:gd name="T3" fmla="*/ 0 h 167"/>
                <a:gd name="T4" fmla="*/ 251 w 251"/>
                <a:gd name="T5" fmla="*/ 0 h 167"/>
                <a:gd name="T6" fmla="*/ 251 w 251"/>
                <a:gd name="T7" fmla="*/ 0 h 167"/>
                <a:gd name="T8" fmla="*/ 234 w 251"/>
                <a:gd name="T9" fmla="*/ 140 h 167"/>
                <a:gd name="T10" fmla="*/ 234 w 251"/>
                <a:gd name="T11" fmla="*/ 140 h 167"/>
                <a:gd name="T12" fmla="*/ 233 w 251"/>
                <a:gd name="T13" fmla="*/ 145 h 167"/>
                <a:gd name="T14" fmla="*/ 230 w 251"/>
                <a:gd name="T15" fmla="*/ 151 h 167"/>
                <a:gd name="T16" fmla="*/ 226 w 251"/>
                <a:gd name="T17" fmla="*/ 155 h 167"/>
                <a:gd name="T18" fmla="*/ 222 w 251"/>
                <a:gd name="T19" fmla="*/ 159 h 167"/>
                <a:gd name="T20" fmla="*/ 212 w 251"/>
                <a:gd name="T21" fmla="*/ 164 h 167"/>
                <a:gd name="T22" fmla="*/ 201 w 251"/>
                <a:gd name="T23" fmla="*/ 167 h 167"/>
                <a:gd name="T24" fmla="*/ 201 w 251"/>
                <a:gd name="T25" fmla="*/ 167 h 167"/>
                <a:gd name="T26" fmla="*/ 0 w 251"/>
                <a:gd name="T27" fmla="*/ 149 h 167"/>
                <a:gd name="T28" fmla="*/ 0 w 251"/>
                <a:gd name="T29" fmla="*/ 149 h 167"/>
                <a:gd name="T30" fmla="*/ 1 w 251"/>
                <a:gd name="T31" fmla="*/ 0 h 167"/>
                <a:gd name="T32" fmla="*/ 1 w 251"/>
                <a:gd name="T33"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1" h="167">
                  <a:moveTo>
                    <a:pt x="1" y="0"/>
                  </a:moveTo>
                  <a:lnTo>
                    <a:pt x="1" y="0"/>
                  </a:lnTo>
                  <a:lnTo>
                    <a:pt x="251" y="0"/>
                  </a:lnTo>
                  <a:lnTo>
                    <a:pt x="251" y="0"/>
                  </a:lnTo>
                  <a:lnTo>
                    <a:pt x="234" y="140"/>
                  </a:lnTo>
                  <a:lnTo>
                    <a:pt x="234" y="140"/>
                  </a:lnTo>
                  <a:lnTo>
                    <a:pt x="233" y="145"/>
                  </a:lnTo>
                  <a:lnTo>
                    <a:pt x="230" y="151"/>
                  </a:lnTo>
                  <a:lnTo>
                    <a:pt x="226" y="155"/>
                  </a:lnTo>
                  <a:lnTo>
                    <a:pt x="222" y="159"/>
                  </a:lnTo>
                  <a:lnTo>
                    <a:pt x="212" y="164"/>
                  </a:lnTo>
                  <a:lnTo>
                    <a:pt x="201" y="167"/>
                  </a:lnTo>
                  <a:lnTo>
                    <a:pt x="201" y="167"/>
                  </a:lnTo>
                  <a:lnTo>
                    <a:pt x="0" y="149"/>
                  </a:lnTo>
                  <a:lnTo>
                    <a:pt x="0" y="149"/>
                  </a:lnTo>
                  <a:lnTo>
                    <a:pt x="1" y="0"/>
                  </a:lnTo>
                  <a:lnTo>
                    <a:pt x="1" y="0"/>
                  </a:lnTo>
                  <a:close/>
                </a:path>
              </a:pathLst>
            </a:custGeom>
            <a:solidFill>
              <a:srgbClr val="9F9F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39"/>
            <p:cNvSpPr/>
            <p:nvPr/>
          </p:nvSpPr>
          <p:spPr bwMode="auto">
            <a:xfrm>
              <a:off x="3162301" y="5083175"/>
              <a:ext cx="395288" cy="263525"/>
            </a:xfrm>
            <a:custGeom>
              <a:avLst/>
              <a:gdLst>
                <a:gd name="T0" fmla="*/ 2 w 249"/>
                <a:gd name="T1" fmla="*/ 0 h 166"/>
                <a:gd name="T2" fmla="*/ 2 w 249"/>
                <a:gd name="T3" fmla="*/ 0 h 166"/>
                <a:gd name="T4" fmla="*/ 249 w 249"/>
                <a:gd name="T5" fmla="*/ 0 h 166"/>
                <a:gd name="T6" fmla="*/ 249 w 249"/>
                <a:gd name="T7" fmla="*/ 0 h 166"/>
                <a:gd name="T8" fmla="*/ 232 w 249"/>
                <a:gd name="T9" fmla="*/ 140 h 166"/>
                <a:gd name="T10" fmla="*/ 232 w 249"/>
                <a:gd name="T11" fmla="*/ 140 h 166"/>
                <a:gd name="T12" fmla="*/ 231 w 249"/>
                <a:gd name="T13" fmla="*/ 145 h 166"/>
                <a:gd name="T14" fmla="*/ 228 w 249"/>
                <a:gd name="T15" fmla="*/ 151 h 166"/>
                <a:gd name="T16" fmla="*/ 225 w 249"/>
                <a:gd name="T17" fmla="*/ 155 h 166"/>
                <a:gd name="T18" fmla="*/ 220 w 249"/>
                <a:gd name="T19" fmla="*/ 159 h 166"/>
                <a:gd name="T20" fmla="*/ 210 w 249"/>
                <a:gd name="T21" fmla="*/ 164 h 166"/>
                <a:gd name="T22" fmla="*/ 199 w 249"/>
                <a:gd name="T23" fmla="*/ 166 h 166"/>
                <a:gd name="T24" fmla="*/ 199 w 249"/>
                <a:gd name="T25" fmla="*/ 166 h 166"/>
                <a:gd name="T26" fmla="*/ 0 w 249"/>
                <a:gd name="T27" fmla="*/ 148 h 166"/>
                <a:gd name="T28" fmla="*/ 0 w 249"/>
                <a:gd name="T29" fmla="*/ 148 h 166"/>
                <a:gd name="T30" fmla="*/ 2 w 249"/>
                <a:gd name="T31" fmla="*/ 0 h 166"/>
                <a:gd name="T32" fmla="*/ 2 w 249"/>
                <a:gd name="T33"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9" h="166">
                  <a:moveTo>
                    <a:pt x="2" y="0"/>
                  </a:moveTo>
                  <a:lnTo>
                    <a:pt x="2" y="0"/>
                  </a:lnTo>
                  <a:lnTo>
                    <a:pt x="249" y="0"/>
                  </a:lnTo>
                  <a:lnTo>
                    <a:pt x="249" y="0"/>
                  </a:lnTo>
                  <a:lnTo>
                    <a:pt x="232" y="140"/>
                  </a:lnTo>
                  <a:lnTo>
                    <a:pt x="232" y="140"/>
                  </a:lnTo>
                  <a:lnTo>
                    <a:pt x="231" y="145"/>
                  </a:lnTo>
                  <a:lnTo>
                    <a:pt x="228" y="151"/>
                  </a:lnTo>
                  <a:lnTo>
                    <a:pt x="225" y="155"/>
                  </a:lnTo>
                  <a:lnTo>
                    <a:pt x="220" y="159"/>
                  </a:lnTo>
                  <a:lnTo>
                    <a:pt x="210" y="164"/>
                  </a:lnTo>
                  <a:lnTo>
                    <a:pt x="199" y="166"/>
                  </a:lnTo>
                  <a:lnTo>
                    <a:pt x="199" y="166"/>
                  </a:lnTo>
                  <a:lnTo>
                    <a:pt x="0" y="148"/>
                  </a:lnTo>
                  <a:lnTo>
                    <a:pt x="0" y="148"/>
                  </a:lnTo>
                  <a:lnTo>
                    <a:pt x="2" y="0"/>
                  </a:lnTo>
                  <a:lnTo>
                    <a:pt x="2" y="0"/>
                  </a:lnTo>
                  <a:close/>
                </a:path>
              </a:pathLst>
            </a:custGeom>
            <a:solidFill>
              <a:srgbClr val="9F9FA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40"/>
            <p:cNvSpPr/>
            <p:nvPr/>
          </p:nvSpPr>
          <p:spPr bwMode="auto">
            <a:xfrm>
              <a:off x="3168651" y="5083175"/>
              <a:ext cx="388938" cy="263525"/>
            </a:xfrm>
            <a:custGeom>
              <a:avLst/>
              <a:gdLst>
                <a:gd name="T0" fmla="*/ 2 w 245"/>
                <a:gd name="T1" fmla="*/ 0 h 166"/>
                <a:gd name="T2" fmla="*/ 2 w 245"/>
                <a:gd name="T3" fmla="*/ 0 h 166"/>
                <a:gd name="T4" fmla="*/ 245 w 245"/>
                <a:gd name="T5" fmla="*/ 0 h 166"/>
                <a:gd name="T6" fmla="*/ 245 w 245"/>
                <a:gd name="T7" fmla="*/ 0 h 166"/>
                <a:gd name="T8" fmla="*/ 228 w 245"/>
                <a:gd name="T9" fmla="*/ 140 h 166"/>
                <a:gd name="T10" fmla="*/ 228 w 245"/>
                <a:gd name="T11" fmla="*/ 140 h 166"/>
                <a:gd name="T12" fmla="*/ 227 w 245"/>
                <a:gd name="T13" fmla="*/ 145 h 166"/>
                <a:gd name="T14" fmla="*/ 224 w 245"/>
                <a:gd name="T15" fmla="*/ 151 h 166"/>
                <a:gd name="T16" fmla="*/ 221 w 245"/>
                <a:gd name="T17" fmla="*/ 155 h 166"/>
                <a:gd name="T18" fmla="*/ 216 w 245"/>
                <a:gd name="T19" fmla="*/ 159 h 166"/>
                <a:gd name="T20" fmla="*/ 206 w 245"/>
                <a:gd name="T21" fmla="*/ 163 h 166"/>
                <a:gd name="T22" fmla="*/ 195 w 245"/>
                <a:gd name="T23" fmla="*/ 166 h 166"/>
                <a:gd name="T24" fmla="*/ 195 w 245"/>
                <a:gd name="T25" fmla="*/ 166 h 166"/>
                <a:gd name="T26" fmla="*/ 0 w 245"/>
                <a:gd name="T27" fmla="*/ 148 h 166"/>
                <a:gd name="T28" fmla="*/ 0 w 245"/>
                <a:gd name="T29" fmla="*/ 148 h 166"/>
                <a:gd name="T30" fmla="*/ 2 w 245"/>
                <a:gd name="T31" fmla="*/ 0 h 166"/>
                <a:gd name="T32" fmla="*/ 2 w 245"/>
                <a:gd name="T33"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5" h="166">
                  <a:moveTo>
                    <a:pt x="2" y="0"/>
                  </a:moveTo>
                  <a:lnTo>
                    <a:pt x="2" y="0"/>
                  </a:lnTo>
                  <a:lnTo>
                    <a:pt x="245" y="0"/>
                  </a:lnTo>
                  <a:lnTo>
                    <a:pt x="245" y="0"/>
                  </a:lnTo>
                  <a:lnTo>
                    <a:pt x="228" y="140"/>
                  </a:lnTo>
                  <a:lnTo>
                    <a:pt x="228" y="140"/>
                  </a:lnTo>
                  <a:lnTo>
                    <a:pt x="227" y="145"/>
                  </a:lnTo>
                  <a:lnTo>
                    <a:pt x="224" y="151"/>
                  </a:lnTo>
                  <a:lnTo>
                    <a:pt x="221" y="155"/>
                  </a:lnTo>
                  <a:lnTo>
                    <a:pt x="216" y="159"/>
                  </a:lnTo>
                  <a:lnTo>
                    <a:pt x="206" y="163"/>
                  </a:lnTo>
                  <a:lnTo>
                    <a:pt x="195" y="166"/>
                  </a:lnTo>
                  <a:lnTo>
                    <a:pt x="195" y="166"/>
                  </a:lnTo>
                  <a:lnTo>
                    <a:pt x="0" y="148"/>
                  </a:lnTo>
                  <a:lnTo>
                    <a:pt x="0" y="148"/>
                  </a:lnTo>
                  <a:lnTo>
                    <a:pt x="2" y="0"/>
                  </a:lnTo>
                  <a:lnTo>
                    <a:pt x="2" y="0"/>
                  </a:lnTo>
                  <a:close/>
                </a:path>
              </a:pathLst>
            </a:custGeom>
            <a:solidFill>
              <a:srgbClr val="A0A0A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41"/>
            <p:cNvSpPr/>
            <p:nvPr/>
          </p:nvSpPr>
          <p:spPr bwMode="auto">
            <a:xfrm>
              <a:off x="3175001" y="5083175"/>
              <a:ext cx="382588" cy="263525"/>
            </a:xfrm>
            <a:custGeom>
              <a:avLst/>
              <a:gdLst>
                <a:gd name="T0" fmla="*/ 2 w 241"/>
                <a:gd name="T1" fmla="*/ 0 h 166"/>
                <a:gd name="T2" fmla="*/ 2 w 241"/>
                <a:gd name="T3" fmla="*/ 0 h 166"/>
                <a:gd name="T4" fmla="*/ 241 w 241"/>
                <a:gd name="T5" fmla="*/ 0 h 166"/>
                <a:gd name="T6" fmla="*/ 241 w 241"/>
                <a:gd name="T7" fmla="*/ 0 h 166"/>
                <a:gd name="T8" fmla="*/ 224 w 241"/>
                <a:gd name="T9" fmla="*/ 140 h 166"/>
                <a:gd name="T10" fmla="*/ 224 w 241"/>
                <a:gd name="T11" fmla="*/ 140 h 166"/>
                <a:gd name="T12" fmla="*/ 223 w 241"/>
                <a:gd name="T13" fmla="*/ 145 h 166"/>
                <a:gd name="T14" fmla="*/ 220 w 241"/>
                <a:gd name="T15" fmla="*/ 151 h 166"/>
                <a:gd name="T16" fmla="*/ 217 w 241"/>
                <a:gd name="T17" fmla="*/ 155 h 166"/>
                <a:gd name="T18" fmla="*/ 212 w 241"/>
                <a:gd name="T19" fmla="*/ 157 h 166"/>
                <a:gd name="T20" fmla="*/ 202 w 241"/>
                <a:gd name="T21" fmla="*/ 163 h 166"/>
                <a:gd name="T22" fmla="*/ 193 w 241"/>
                <a:gd name="T23" fmla="*/ 166 h 166"/>
                <a:gd name="T24" fmla="*/ 193 w 241"/>
                <a:gd name="T25" fmla="*/ 166 h 166"/>
                <a:gd name="T26" fmla="*/ 0 w 241"/>
                <a:gd name="T27" fmla="*/ 147 h 166"/>
                <a:gd name="T28" fmla="*/ 0 w 241"/>
                <a:gd name="T29" fmla="*/ 147 h 166"/>
                <a:gd name="T30" fmla="*/ 2 w 241"/>
                <a:gd name="T31" fmla="*/ 0 h 166"/>
                <a:gd name="T32" fmla="*/ 2 w 241"/>
                <a:gd name="T33"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1" h="166">
                  <a:moveTo>
                    <a:pt x="2" y="0"/>
                  </a:moveTo>
                  <a:lnTo>
                    <a:pt x="2" y="0"/>
                  </a:lnTo>
                  <a:lnTo>
                    <a:pt x="241" y="0"/>
                  </a:lnTo>
                  <a:lnTo>
                    <a:pt x="241" y="0"/>
                  </a:lnTo>
                  <a:lnTo>
                    <a:pt x="224" y="140"/>
                  </a:lnTo>
                  <a:lnTo>
                    <a:pt x="224" y="140"/>
                  </a:lnTo>
                  <a:lnTo>
                    <a:pt x="223" y="145"/>
                  </a:lnTo>
                  <a:lnTo>
                    <a:pt x="220" y="151"/>
                  </a:lnTo>
                  <a:lnTo>
                    <a:pt x="217" y="155"/>
                  </a:lnTo>
                  <a:lnTo>
                    <a:pt x="212" y="157"/>
                  </a:lnTo>
                  <a:lnTo>
                    <a:pt x="202" y="163"/>
                  </a:lnTo>
                  <a:lnTo>
                    <a:pt x="193" y="166"/>
                  </a:lnTo>
                  <a:lnTo>
                    <a:pt x="193" y="166"/>
                  </a:lnTo>
                  <a:lnTo>
                    <a:pt x="0" y="147"/>
                  </a:lnTo>
                  <a:lnTo>
                    <a:pt x="0" y="147"/>
                  </a:lnTo>
                  <a:lnTo>
                    <a:pt x="2" y="0"/>
                  </a:lnTo>
                  <a:lnTo>
                    <a:pt x="2" y="0"/>
                  </a:lnTo>
                  <a:close/>
                </a:path>
              </a:pathLst>
            </a:custGeom>
            <a:solidFill>
              <a:srgbClr val="A1A1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Freeform 42"/>
            <p:cNvSpPr/>
            <p:nvPr/>
          </p:nvSpPr>
          <p:spPr bwMode="auto">
            <a:xfrm>
              <a:off x="3182938" y="5083175"/>
              <a:ext cx="374650" cy="263525"/>
            </a:xfrm>
            <a:custGeom>
              <a:avLst/>
              <a:gdLst>
                <a:gd name="T0" fmla="*/ 1 w 236"/>
                <a:gd name="T1" fmla="*/ 0 h 166"/>
                <a:gd name="T2" fmla="*/ 1 w 236"/>
                <a:gd name="T3" fmla="*/ 0 h 166"/>
                <a:gd name="T4" fmla="*/ 236 w 236"/>
                <a:gd name="T5" fmla="*/ 0 h 166"/>
                <a:gd name="T6" fmla="*/ 236 w 236"/>
                <a:gd name="T7" fmla="*/ 0 h 166"/>
                <a:gd name="T8" fmla="*/ 219 w 236"/>
                <a:gd name="T9" fmla="*/ 140 h 166"/>
                <a:gd name="T10" fmla="*/ 219 w 236"/>
                <a:gd name="T11" fmla="*/ 140 h 166"/>
                <a:gd name="T12" fmla="*/ 218 w 236"/>
                <a:gd name="T13" fmla="*/ 145 h 166"/>
                <a:gd name="T14" fmla="*/ 215 w 236"/>
                <a:gd name="T15" fmla="*/ 151 h 166"/>
                <a:gd name="T16" fmla="*/ 212 w 236"/>
                <a:gd name="T17" fmla="*/ 155 h 166"/>
                <a:gd name="T18" fmla="*/ 208 w 236"/>
                <a:gd name="T19" fmla="*/ 157 h 166"/>
                <a:gd name="T20" fmla="*/ 197 w 236"/>
                <a:gd name="T21" fmla="*/ 163 h 166"/>
                <a:gd name="T22" fmla="*/ 188 w 236"/>
                <a:gd name="T23" fmla="*/ 166 h 166"/>
                <a:gd name="T24" fmla="*/ 188 w 236"/>
                <a:gd name="T25" fmla="*/ 166 h 166"/>
                <a:gd name="T26" fmla="*/ 0 w 236"/>
                <a:gd name="T27" fmla="*/ 145 h 166"/>
                <a:gd name="T28" fmla="*/ 0 w 236"/>
                <a:gd name="T29" fmla="*/ 145 h 166"/>
                <a:gd name="T30" fmla="*/ 1 w 236"/>
                <a:gd name="T31" fmla="*/ 0 h 166"/>
                <a:gd name="T32" fmla="*/ 1 w 236"/>
                <a:gd name="T33"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6" h="166">
                  <a:moveTo>
                    <a:pt x="1" y="0"/>
                  </a:moveTo>
                  <a:lnTo>
                    <a:pt x="1" y="0"/>
                  </a:lnTo>
                  <a:lnTo>
                    <a:pt x="236" y="0"/>
                  </a:lnTo>
                  <a:lnTo>
                    <a:pt x="236" y="0"/>
                  </a:lnTo>
                  <a:lnTo>
                    <a:pt x="219" y="140"/>
                  </a:lnTo>
                  <a:lnTo>
                    <a:pt x="219" y="140"/>
                  </a:lnTo>
                  <a:lnTo>
                    <a:pt x="218" y="145"/>
                  </a:lnTo>
                  <a:lnTo>
                    <a:pt x="215" y="151"/>
                  </a:lnTo>
                  <a:lnTo>
                    <a:pt x="212" y="155"/>
                  </a:lnTo>
                  <a:lnTo>
                    <a:pt x="208" y="157"/>
                  </a:lnTo>
                  <a:lnTo>
                    <a:pt x="197" y="163"/>
                  </a:lnTo>
                  <a:lnTo>
                    <a:pt x="188" y="166"/>
                  </a:lnTo>
                  <a:lnTo>
                    <a:pt x="188" y="166"/>
                  </a:lnTo>
                  <a:lnTo>
                    <a:pt x="0" y="145"/>
                  </a:lnTo>
                  <a:lnTo>
                    <a:pt x="0" y="145"/>
                  </a:lnTo>
                  <a:lnTo>
                    <a:pt x="1" y="0"/>
                  </a:lnTo>
                  <a:lnTo>
                    <a:pt x="1" y="0"/>
                  </a:lnTo>
                  <a:close/>
                </a:path>
              </a:pathLst>
            </a:custGeom>
            <a:solidFill>
              <a:srgbClr val="A1A1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43"/>
            <p:cNvSpPr/>
            <p:nvPr/>
          </p:nvSpPr>
          <p:spPr bwMode="auto">
            <a:xfrm>
              <a:off x="3189288" y="5083175"/>
              <a:ext cx="368300" cy="263525"/>
            </a:xfrm>
            <a:custGeom>
              <a:avLst/>
              <a:gdLst>
                <a:gd name="T0" fmla="*/ 1 w 232"/>
                <a:gd name="T1" fmla="*/ 0 h 166"/>
                <a:gd name="T2" fmla="*/ 1 w 232"/>
                <a:gd name="T3" fmla="*/ 0 h 166"/>
                <a:gd name="T4" fmla="*/ 232 w 232"/>
                <a:gd name="T5" fmla="*/ 0 h 166"/>
                <a:gd name="T6" fmla="*/ 232 w 232"/>
                <a:gd name="T7" fmla="*/ 0 h 166"/>
                <a:gd name="T8" fmla="*/ 215 w 232"/>
                <a:gd name="T9" fmla="*/ 140 h 166"/>
                <a:gd name="T10" fmla="*/ 215 w 232"/>
                <a:gd name="T11" fmla="*/ 140 h 166"/>
                <a:gd name="T12" fmla="*/ 214 w 232"/>
                <a:gd name="T13" fmla="*/ 145 h 166"/>
                <a:gd name="T14" fmla="*/ 211 w 232"/>
                <a:gd name="T15" fmla="*/ 151 h 166"/>
                <a:gd name="T16" fmla="*/ 208 w 232"/>
                <a:gd name="T17" fmla="*/ 155 h 166"/>
                <a:gd name="T18" fmla="*/ 204 w 232"/>
                <a:gd name="T19" fmla="*/ 157 h 166"/>
                <a:gd name="T20" fmla="*/ 195 w 232"/>
                <a:gd name="T21" fmla="*/ 163 h 166"/>
                <a:gd name="T22" fmla="*/ 184 w 232"/>
                <a:gd name="T23" fmla="*/ 166 h 166"/>
                <a:gd name="T24" fmla="*/ 184 w 232"/>
                <a:gd name="T25" fmla="*/ 166 h 166"/>
                <a:gd name="T26" fmla="*/ 0 w 232"/>
                <a:gd name="T27" fmla="*/ 144 h 166"/>
                <a:gd name="T28" fmla="*/ 0 w 232"/>
                <a:gd name="T29" fmla="*/ 144 h 166"/>
                <a:gd name="T30" fmla="*/ 1 w 232"/>
                <a:gd name="T31" fmla="*/ 0 h 166"/>
                <a:gd name="T32" fmla="*/ 1 w 232"/>
                <a:gd name="T33"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2" h="166">
                  <a:moveTo>
                    <a:pt x="1" y="0"/>
                  </a:moveTo>
                  <a:lnTo>
                    <a:pt x="1" y="0"/>
                  </a:lnTo>
                  <a:lnTo>
                    <a:pt x="232" y="0"/>
                  </a:lnTo>
                  <a:lnTo>
                    <a:pt x="232" y="0"/>
                  </a:lnTo>
                  <a:lnTo>
                    <a:pt x="215" y="140"/>
                  </a:lnTo>
                  <a:lnTo>
                    <a:pt x="215" y="140"/>
                  </a:lnTo>
                  <a:lnTo>
                    <a:pt x="214" y="145"/>
                  </a:lnTo>
                  <a:lnTo>
                    <a:pt x="211" y="151"/>
                  </a:lnTo>
                  <a:lnTo>
                    <a:pt x="208" y="155"/>
                  </a:lnTo>
                  <a:lnTo>
                    <a:pt x="204" y="157"/>
                  </a:lnTo>
                  <a:lnTo>
                    <a:pt x="195" y="163"/>
                  </a:lnTo>
                  <a:lnTo>
                    <a:pt x="184" y="166"/>
                  </a:lnTo>
                  <a:lnTo>
                    <a:pt x="184" y="166"/>
                  </a:lnTo>
                  <a:lnTo>
                    <a:pt x="0" y="144"/>
                  </a:lnTo>
                  <a:lnTo>
                    <a:pt x="0" y="144"/>
                  </a:lnTo>
                  <a:lnTo>
                    <a:pt x="1" y="0"/>
                  </a:lnTo>
                  <a:lnTo>
                    <a:pt x="1" y="0"/>
                  </a:lnTo>
                  <a:close/>
                </a:path>
              </a:pathLst>
            </a:custGeom>
            <a:solidFill>
              <a:srgbClr val="A2A2A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44"/>
            <p:cNvSpPr/>
            <p:nvPr/>
          </p:nvSpPr>
          <p:spPr bwMode="auto">
            <a:xfrm>
              <a:off x="3192463" y="5083175"/>
              <a:ext cx="365125" cy="263525"/>
            </a:xfrm>
            <a:custGeom>
              <a:avLst/>
              <a:gdLst>
                <a:gd name="T0" fmla="*/ 3 w 230"/>
                <a:gd name="T1" fmla="*/ 0 h 166"/>
                <a:gd name="T2" fmla="*/ 3 w 230"/>
                <a:gd name="T3" fmla="*/ 0 h 166"/>
                <a:gd name="T4" fmla="*/ 230 w 230"/>
                <a:gd name="T5" fmla="*/ 0 h 166"/>
                <a:gd name="T6" fmla="*/ 230 w 230"/>
                <a:gd name="T7" fmla="*/ 0 h 166"/>
                <a:gd name="T8" fmla="*/ 213 w 230"/>
                <a:gd name="T9" fmla="*/ 140 h 166"/>
                <a:gd name="T10" fmla="*/ 213 w 230"/>
                <a:gd name="T11" fmla="*/ 140 h 166"/>
                <a:gd name="T12" fmla="*/ 212 w 230"/>
                <a:gd name="T13" fmla="*/ 145 h 166"/>
                <a:gd name="T14" fmla="*/ 209 w 230"/>
                <a:gd name="T15" fmla="*/ 149 h 166"/>
                <a:gd name="T16" fmla="*/ 206 w 230"/>
                <a:gd name="T17" fmla="*/ 153 h 166"/>
                <a:gd name="T18" fmla="*/ 202 w 230"/>
                <a:gd name="T19" fmla="*/ 157 h 166"/>
                <a:gd name="T20" fmla="*/ 193 w 230"/>
                <a:gd name="T21" fmla="*/ 163 h 166"/>
                <a:gd name="T22" fmla="*/ 183 w 230"/>
                <a:gd name="T23" fmla="*/ 166 h 166"/>
                <a:gd name="T24" fmla="*/ 183 w 230"/>
                <a:gd name="T25" fmla="*/ 166 h 166"/>
                <a:gd name="T26" fmla="*/ 0 w 230"/>
                <a:gd name="T27" fmla="*/ 143 h 166"/>
                <a:gd name="T28" fmla="*/ 0 w 230"/>
                <a:gd name="T29" fmla="*/ 143 h 166"/>
                <a:gd name="T30" fmla="*/ 3 w 230"/>
                <a:gd name="T31" fmla="*/ 0 h 166"/>
                <a:gd name="T32" fmla="*/ 3 w 230"/>
                <a:gd name="T33"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0" h="166">
                  <a:moveTo>
                    <a:pt x="3" y="0"/>
                  </a:moveTo>
                  <a:lnTo>
                    <a:pt x="3" y="0"/>
                  </a:lnTo>
                  <a:lnTo>
                    <a:pt x="230" y="0"/>
                  </a:lnTo>
                  <a:lnTo>
                    <a:pt x="230" y="0"/>
                  </a:lnTo>
                  <a:lnTo>
                    <a:pt x="213" y="140"/>
                  </a:lnTo>
                  <a:lnTo>
                    <a:pt x="213" y="140"/>
                  </a:lnTo>
                  <a:lnTo>
                    <a:pt x="212" y="145"/>
                  </a:lnTo>
                  <a:lnTo>
                    <a:pt x="209" y="149"/>
                  </a:lnTo>
                  <a:lnTo>
                    <a:pt x="206" y="153"/>
                  </a:lnTo>
                  <a:lnTo>
                    <a:pt x="202" y="157"/>
                  </a:lnTo>
                  <a:lnTo>
                    <a:pt x="193" y="163"/>
                  </a:lnTo>
                  <a:lnTo>
                    <a:pt x="183" y="166"/>
                  </a:lnTo>
                  <a:lnTo>
                    <a:pt x="183" y="166"/>
                  </a:lnTo>
                  <a:lnTo>
                    <a:pt x="0" y="143"/>
                  </a:lnTo>
                  <a:lnTo>
                    <a:pt x="0" y="143"/>
                  </a:lnTo>
                  <a:lnTo>
                    <a:pt x="3" y="0"/>
                  </a:lnTo>
                  <a:lnTo>
                    <a:pt x="3" y="0"/>
                  </a:lnTo>
                  <a:close/>
                </a:path>
              </a:pathLst>
            </a:custGeom>
            <a:solidFill>
              <a:srgbClr val="A2A2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45"/>
            <p:cNvSpPr/>
            <p:nvPr/>
          </p:nvSpPr>
          <p:spPr bwMode="auto">
            <a:xfrm>
              <a:off x="3198813" y="5083175"/>
              <a:ext cx="358775" cy="263525"/>
            </a:xfrm>
            <a:custGeom>
              <a:avLst/>
              <a:gdLst>
                <a:gd name="T0" fmla="*/ 3 w 226"/>
                <a:gd name="T1" fmla="*/ 0 h 166"/>
                <a:gd name="T2" fmla="*/ 3 w 226"/>
                <a:gd name="T3" fmla="*/ 0 h 166"/>
                <a:gd name="T4" fmla="*/ 226 w 226"/>
                <a:gd name="T5" fmla="*/ 0 h 166"/>
                <a:gd name="T6" fmla="*/ 226 w 226"/>
                <a:gd name="T7" fmla="*/ 0 h 166"/>
                <a:gd name="T8" fmla="*/ 209 w 226"/>
                <a:gd name="T9" fmla="*/ 140 h 166"/>
                <a:gd name="T10" fmla="*/ 209 w 226"/>
                <a:gd name="T11" fmla="*/ 140 h 166"/>
                <a:gd name="T12" fmla="*/ 208 w 226"/>
                <a:gd name="T13" fmla="*/ 145 h 166"/>
                <a:gd name="T14" fmla="*/ 205 w 226"/>
                <a:gd name="T15" fmla="*/ 149 h 166"/>
                <a:gd name="T16" fmla="*/ 202 w 226"/>
                <a:gd name="T17" fmla="*/ 153 h 166"/>
                <a:gd name="T18" fmla="*/ 198 w 226"/>
                <a:gd name="T19" fmla="*/ 157 h 166"/>
                <a:gd name="T20" fmla="*/ 189 w 226"/>
                <a:gd name="T21" fmla="*/ 163 h 166"/>
                <a:gd name="T22" fmla="*/ 179 w 226"/>
                <a:gd name="T23" fmla="*/ 166 h 166"/>
                <a:gd name="T24" fmla="*/ 179 w 226"/>
                <a:gd name="T25" fmla="*/ 166 h 166"/>
                <a:gd name="T26" fmla="*/ 0 w 226"/>
                <a:gd name="T27" fmla="*/ 141 h 166"/>
                <a:gd name="T28" fmla="*/ 0 w 226"/>
                <a:gd name="T29" fmla="*/ 141 h 166"/>
                <a:gd name="T30" fmla="*/ 3 w 226"/>
                <a:gd name="T31" fmla="*/ 0 h 166"/>
                <a:gd name="T32" fmla="*/ 3 w 226"/>
                <a:gd name="T33"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6" h="166">
                  <a:moveTo>
                    <a:pt x="3" y="0"/>
                  </a:moveTo>
                  <a:lnTo>
                    <a:pt x="3" y="0"/>
                  </a:lnTo>
                  <a:lnTo>
                    <a:pt x="226" y="0"/>
                  </a:lnTo>
                  <a:lnTo>
                    <a:pt x="226" y="0"/>
                  </a:lnTo>
                  <a:lnTo>
                    <a:pt x="209" y="140"/>
                  </a:lnTo>
                  <a:lnTo>
                    <a:pt x="209" y="140"/>
                  </a:lnTo>
                  <a:lnTo>
                    <a:pt x="208" y="145"/>
                  </a:lnTo>
                  <a:lnTo>
                    <a:pt x="205" y="149"/>
                  </a:lnTo>
                  <a:lnTo>
                    <a:pt x="202" y="153"/>
                  </a:lnTo>
                  <a:lnTo>
                    <a:pt x="198" y="157"/>
                  </a:lnTo>
                  <a:lnTo>
                    <a:pt x="189" y="163"/>
                  </a:lnTo>
                  <a:lnTo>
                    <a:pt x="179" y="166"/>
                  </a:lnTo>
                  <a:lnTo>
                    <a:pt x="179" y="166"/>
                  </a:lnTo>
                  <a:lnTo>
                    <a:pt x="0" y="141"/>
                  </a:lnTo>
                  <a:lnTo>
                    <a:pt x="0" y="141"/>
                  </a:lnTo>
                  <a:lnTo>
                    <a:pt x="3" y="0"/>
                  </a:lnTo>
                  <a:lnTo>
                    <a:pt x="3" y="0"/>
                  </a:lnTo>
                  <a:close/>
                </a:path>
              </a:pathLst>
            </a:custGeom>
            <a:solidFill>
              <a:srgbClr val="A3A3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46"/>
            <p:cNvSpPr/>
            <p:nvPr/>
          </p:nvSpPr>
          <p:spPr bwMode="auto">
            <a:xfrm>
              <a:off x="3205163" y="5083175"/>
              <a:ext cx="352425" cy="263525"/>
            </a:xfrm>
            <a:custGeom>
              <a:avLst/>
              <a:gdLst>
                <a:gd name="T0" fmla="*/ 2 w 222"/>
                <a:gd name="T1" fmla="*/ 0 h 166"/>
                <a:gd name="T2" fmla="*/ 2 w 222"/>
                <a:gd name="T3" fmla="*/ 0 h 166"/>
                <a:gd name="T4" fmla="*/ 222 w 222"/>
                <a:gd name="T5" fmla="*/ 0 h 166"/>
                <a:gd name="T6" fmla="*/ 222 w 222"/>
                <a:gd name="T7" fmla="*/ 0 h 166"/>
                <a:gd name="T8" fmla="*/ 205 w 222"/>
                <a:gd name="T9" fmla="*/ 140 h 166"/>
                <a:gd name="T10" fmla="*/ 205 w 222"/>
                <a:gd name="T11" fmla="*/ 140 h 166"/>
                <a:gd name="T12" fmla="*/ 204 w 222"/>
                <a:gd name="T13" fmla="*/ 145 h 166"/>
                <a:gd name="T14" fmla="*/ 201 w 222"/>
                <a:gd name="T15" fmla="*/ 149 h 166"/>
                <a:gd name="T16" fmla="*/ 198 w 222"/>
                <a:gd name="T17" fmla="*/ 153 h 166"/>
                <a:gd name="T18" fmla="*/ 194 w 222"/>
                <a:gd name="T19" fmla="*/ 157 h 166"/>
                <a:gd name="T20" fmla="*/ 185 w 222"/>
                <a:gd name="T21" fmla="*/ 163 h 166"/>
                <a:gd name="T22" fmla="*/ 175 w 222"/>
                <a:gd name="T23" fmla="*/ 166 h 166"/>
                <a:gd name="T24" fmla="*/ 175 w 222"/>
                <a:gd name="T25" fmla="*/ 166 h 166"/>
                <a:gd name="T26" fmla="*/ 0 w 222"/>
                <a:gd name="T27" fmla="*/ 141 h 166"/>
                <a:gd name="T28" fmla="*/ 0 w 222"/>
                <a:gd name="T29" fmla="*/ 141 h 166"/>
                <a:gd name="T30" fmla="*/ 2 w 222"/>
                <a:gd name="T31" fmla="*/ 0 h 166"/>
                <a:gd name="T32" fmla="*/ 2 w 222"/>
                <a:gd name="T33"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2" h="166">
                  <a:moveTo>
                    <a:pt x="2" y="0"/>
                  </a:moveTo>
                  <a:lnTo>
                    <a:pt x="2" y="0"/>
                  </a:lnTo>
                  <a:lnTo>
                    <a:pt x="222" y="0"/>
                  </a:lnTo>
                  <a:lnTo>
                    <a:pt x="222" y="0"/>
                  </a:lnTo>
                  <a:lnTo>
                    <a:pt x="205" y="140"/>
                  </a:lnTo>
                  <a:lnTo>
                    <a:pt x="205" y="140"/>
                  </a:lnTo>
                  <a:lnTo>
                    <a:pt x="204" y="145"/>
                  </a:lnTo>
                  <a:lnTo>
                    <a:pt x="201" y="149"/>
                  </a:lnTo>
                  <a:lnTo>
                    <a:pt x="198" y="153"/>
                  </a:lnTo>
                  <a:lnTo>
                    <a:pt x="194" y="157"/>
                  </a:lnTo>
                  <a:lnTo>
                    <a:pt x="185" y="163"/>
                  </a:lnTo>
                  <a:lnTo>
                    <a:pt x="175" y="166"/>
                  </a:lnTo>
                  <a:lnTo>
                    <a:pt x="175" y="166"/>
                  </a:lnTo>
                  <a:lnTo>
                    <a:pt x="0" y="141"/>
                  </a:lnTo>
                  <a:lnTo>
                    <a:pt x="0" y="141"/>
                  </a:lnTo>
                  <a:lnTo>
                    <a:pt x="2" y="0"/>
                  </a:lnTo>
                  <a:lnTo>
                    <a:pt x="2" y="0"/>
                  </a:lnTo>
                  <a:close/>
                </a:path>
              </a:pathLst>
            </a:custGeom>
            <a:solidFill>
              <a:srgbClr val="A4A4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47"/>
            <p:cNvSpPr/>
            <p:nvPr/>
          </p:nvSpPr>
          <p:spPr bwMode="auto">
            <a:xfrm>
              <a:off x="3211513" y="5083175"/>
              <a:ext cx="346075" cy="263525"/>
            </a:xfrm>
            <a:custGeom>
              <a:avLst/>
              <a:gdLst>
                <a:gd name="T0" fmla="*/ 2 w 218"/>
                <a:gd name="T1" fmla="*/ 0 h 166"/>
                <a:gd name="T2" fmla="*/ 2 w 218"/>
                <a:gd name="T3" fmla="*/ 0 h 166"/>
                <a:gd name="T4" fmla="*/ 218 w 218"/>
                <a:gd name="T5" fmla="*/ 0 h 166"/>
                <a:gd name="T6" fmla="*/ 218 w 218"/>
                <a:gd name="T7" fmla="*/ 0 h 166"/>
                <a:gd name="T8" fmla="*/ 201 w 218"/>
                <a:gd name="T9" fmla="*/ 140 h 166"/>
                <a:gd name="T10" fmla="*/ 201 w 218"/>
                <a:gd name="T11" fmla="*/ 140 h 166"/>
                <a:gd name="T12" fmla="*/ 200 w 218"/>
                <a:gd name="T13" fmla="*/ 145 h 166"/>
                <a:gd name="T14" fmla="*/ 197 w 218"/>
                <a:gd name="T15" fmla="*/ 149 h 166"/>
                <a:gd name="T16" fmla="*/ 194 w 218"/>
                <a:gd name="T17" fmla="*/ 153 h 166"/>
                <a:gd name="T18" fmla="*/ 190 w 218"/>
                <a:gd name="T19" fmla="*/ 157 h 166"/>
                <a:gd name="T20" fmla="*/ 181 w 218"/>
                <a:gd name="T21" fmla="*/ 163 h 166"/>
                <a:gd name="T22" fmla="*/ 171 w 218"/>
                <a:gd name="T23" fmla="*/ 166 h 166"/>
                <a:gd name="T24" fmla="*/ 171 w 218"/>
                <a:gd name="T25" fmla="*/ 166 h 166"/>
                <a:gd name="T26" fmla="*/ 0 w 218"/>
                <a:gd name="T27" fmla="*/ 140 h 166"/>
                <a:gd name="T28" fmla="*/ 0 w 218"/>
                <a:gd name="T29" fmla="*/ 140 h 166"/>
                <a:gd name="T30" fmla="*/ 2 w 218"/>
                <a:gd name="T31" fmla="*/ 0 h 166"/>
                <a:gd name="T32" fmla="*/ 2 w 218"/>
                <a:gd name="T33"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8" h="166">
                  <a:moveTo>
                    <a:pt x="2" y="0"/>
                  </a:moveTo>
                  <a:lnTo>
                    <a:pt x="2" y="0"/>
                  </a:lnTo>
                  <a:lnTo>
                    <a:pt x="218" y="0"/>
                  </a:lnTo>
                  <a:lnTo>
                    <a:pt x="218" y="0"/>
                  </a:lnTo>
                  <a:lnTo>
                    <a:pt x="201" y="140"/>
                  </a:lnTo>
                  <a:lnTo>
                    <a:pt x="201" y="140"/>
                  </a:lnTo>
                  <a:lnTo>
                    <a:pt x="200" y="145"/>
                  </a:lnTo>
                  <a:lnTo>
                    <a:pt x="197" y="149"/>
                  </a:lnTo>
                  <a:lnTo>
                    <a:pt x="194" y="153"/>
                  </a:lnTo>
                  <a:lnTo>
                    <a:pt x="190" y="157"/>
                  </a:lnTo>
                  <a:lnTo>
                    <a:pt x="181" y="163"/>
                  </a:lnTo>
                  <a:lnTo>
                    <a:pt x="171" y="166"/>
                  </a:lnTo>
                  <a:lnTo>
                    <a:pt x="171" y="166"/>
                  </a:lnTo>
                  <a:lnTo>
                    <a:pt x="0" y="140"/>
                  </a:lnTo>
                  <a:lnTo>
                    <a:pt x="0" y="140"/>
                  </a:lnTo>
                  <a:lnTo>
                    <a:pt x="2" y="0"/>
                  </a:lnTo>
                  <a:lnTo>
                    <a:pt x="2" y="0"/>
                  </a:lnTo>
                  <a:close/>
                </a:path>
              </a:pathLst>
            </a:custGeom>
            <a:solidFill>
              <a:srgbClr val="A4A4A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48"/>
            <p:cNvSpPr/>
            <p:nvPr/>
          </p:nvSpPr>
          <p:spPr bwMode="auto">
            <a:xfrm>
              <a:off x="3216276" y="5083175"/>
              <a:ext cx="341313" cy="260350"/>
            </a:xfrm>
            <a:custGeom>
              <a:avLst/>
              <a:gdLst>
                <a:gd name="T0" fmla="*/ 3 w 215"/>
                <a:gd name="T1" fmla="*/ 0 h 164"/>
                <a:gd name="T2" fmla="*/ 3 w 215"/>
                <a:gd name="T3" fmla="*/ 0 h 164"/>
                <a:gd name="T4" fmla="*/ 215 w 215"/>
                <a:gd name="T5" fmla="*/ 0 h 164"/>
                <a:gd name="T6" fmla="*/ 215 w 215"/>
                <a:gd name="T7" fmla="*/ 0 h 164"/>
                <a:gd name="T8" fmla="*/ 198 w 215"/>
                <a:gd name="T9" fmla="*/ 140 h 164"/>
                <a:gd name="T10" fmla="*/ 198 w 215"/>
                <a:gd name="T11" fmla="*/ 140 h 164"/>
                <a:gd name="T12" fmla="*/ 197 w 215"/>
                <a:gd name="T13" fmla="*/ 145 h 164"/>
                <a:gd name="T14" fmla="*/ 195 w 215"/>
                <a:gd name="T15" fmla="*/ 149 h 164"/>
                <a:gd name="T16" fmla="*/ 191 w 215"/>
                <a:gd name="T17" fmla="*/ 153 h 164"/>
                <a:gd name="T18" fmla="*/ 187 w 215"/>
                <a:gd name="T19" fmla="*/ 157 h 164"/>
                <a:gd name="T20" fmla="*/ 178 w 215"/>
                <a:gd name="T21" fmla="*/ 163 h 164"/>
                <a:gd name="T22" fmla="*/ 169 w 215"/>
                <a:gd name="T23" fmla="*/ 164 h 164"/>
                <a:gd name="T24" fmla="*/ 169 w 215"/>
                <a:gd name="T25" fmla="*/ 164 h 164"/>
                <a:gd name="T26" fmla="*/ 0 w 215"/>
                <a:gd name="T27" fmla="*/ 138 h 164"/>
                <a:gd name="T28" fmla="*/ 0 w 215"/>
                <a:gd name="T29" fmla="*/ 138 h 164"/>
                <a:gd name="T30" fmla="*/ 3 w 215"/>
                <a:gd name="T31" fmla="*/ 0 h 164"/>
                <a:gd name="T32" fmla="*/ 3 w 215"/>
                <a:gd name="T3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5" h="164">
                  <a:moveTo>
                    <a:pt x="3" y="0"/>
                  </a:moveTo>
                  <a:lnTo>
                    <a:pt x="3" y="0"/>
                  </a:lnTo>
                  <a:lnTo>
                    <a:pt x="215" y="0"/>
                  </a:lnTo>
                  <a:lnTo>
                    <a:pt x="215" y="0"/>
                  </a:lnTo>
                  <a:lnTo>
                    <a:pt x="198" y="140"/>
                  </a:lnTo>
                  <a:lnTo>
                    <a:pt x="198" y="140"/>
                  </a:lnTo>
                  <a:lnTo>
                    <a:pt x="197" y="145"/>
                  </a:lnTo>
                  <a:lnTo>
                    <a:pt x="195" y="149"/>
                  </a:lnTo>
                  <a:lnTo>
                    <a:pt x="191" y="153"/>
                  </a:lnTo>
                  <a:lnTo>
                    <a:pt x="187" y="157"/>
                  </a:lnTo>
                  <a:lnTo>
                    <a:pt x="178" y="163"/>
                  </a:lnTo>
                  <a:lnTo>
                    <a:pt x="169" y="164"/>
                  </a:lnTo>
                  <a:lnTo>
                    <a:pt x="169" y="164"/>
                  </a:lnTo>
                  <a:lnTo>
                    <a:pt x="0" y="138"/>
                  </a:lnTo>
                  <a:lnTo>
                    <a:pt x="0" y="138"/>
                  </a:lnTo>
                  <a:lnTo>
                    <a:pt x="3" y="0"/>
                  </a:lnTo>
                  <a:lnTo>
                    <a:pt x="3" y="0"/>
                  </a:lnTo>
                  <a:close/>
                </a:path>
              </a:pathLst>
            </a:custGeom>
            <a:solidFill>
              <a:srgbClr val="A5A5A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49"/>
            <p:cNvSpPr/>
            <p:nvPr/>
          </p:nvSpPr>
          <p:spPr bwMode="auto">
            <a:xfrm>
              <a:off x="3222626" y="5083175"/>
              <a:ext cx="334963" cy="260350"/>
            </a:xfrm>
            <a:custGeom>
              <a:avLst/>
              <a:gdLst>
                <a:gd name="T0" fmla="*/ 3 w 211"/>
                <a:gd name="T1" fmla="*/ 0 h 164"/>
                <a:gd name="T2" fmla="*/ 3 w 211"/>
                <a:gd name="T3" fmla="*/ 0 h 164"/>
                <a:gd name="T4" fmla="*/ 211 w 211"/>
                <a:gd name="T5" fmla="*/ 0 h 164"/>
                <a:gd name="T6" fmla="*/ 211 w 211"/>
                <a:gd name="T7" fmla="*/ 0 h 164"/>
                <a:gd name="T8" fmla="*/ 194 w 211"/>
                <a:gd name="T9" fmla="*/ 140 h 164"/>
                <a:gd name="T10" fmla="*/ 194 w 211"/>
                <a:gd name="T11" fmla="*/ 140 h 164"/>
                <a:gd name="T12" fmla="*/ 193 w 211"/>
                <a:gd name="T13" fmla="*/ 145 h 164"/>
                <a:gd name="T14" fmla="*/ 191 w 211"/>
                <a:gd name="T15" fmla="*/ 149 h 164"/>
                <a:gd name="T16" fmla="*/ 187 w 211"/>
                <a:gd name="T17" fmla="*/ 153 h 164"/>
                <a:gd name="T18" fmla="*/ 183 w 211"/>
                <a:gd name="T19" fmla="*/ 157 h 164"/>
                <a:gd name="T20" fmla="*/ 175 w 211"/>
                <a:gd name="T21" fmla="*/ 161 h 164"/>
                <a:gd name="T22" fmla="*/ 165 w 211"/>
                <a:gd name="T23" fmla="*/ 164 h 164"/>
                <a:gd name="T24" fmla="*/ 165 w 211"/>
                <a:gd name="T25" fmla="*/ 164 h 164"/>
                <a:gd name="T26" fmla="*/ 0 w 211"/>
                <a:gd name="T27" fmla="*/ 137 h 164"/>
                <a:gd name="T28" fmla="*/ 0 w 211"/>
                <a:gd name="T29" fmla="*/ 137 h 164"/>
                <a:gd name="T30" fmla="*/ 3 w 211"/>
                <a:gd name="T31" fmla="*/ 0 h 164"/>
                <a:gd name="T32" fmla="*/ 3 w 211"/>
                <a:gd name="T3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1" h="164">
                  <a:moveTo>
                    <a:pt x="3" y="0"/>
                  </a:moveTo>
                  <a:lnTo>
                    <a:pt x="3" y="0"/>
                  </a:lnTo>
                  <a:lnTo>
                    <a:pt x="211" y="0"/>
                  </a:lnTo>
                  <a:lnTo>
                    <a:pt x="211" y="0"/>
                  </a:lnTo>
                  <a:lnTo>
                    <a:pt x="194" y="140"/>
                  </a:lnTo>
                  <a:lnTo>
                    <a:pt x="194" y="140"/>
                  </a:lnTo>
                  <a:lnTo>
                    <a:pt x="193" y="145"/>
                  </a:lnTo>
                  <a:lnTo>
                    <a:pt x="191" y="149"/>
                  </a:lnTo>
                  <a:lnTo>
                    <a:pt x="187" y="153"/>
                  </a:lnTo>
                  <a:lnTo>
                    <a:pt x="183" y="157"/>
                  </a:lnTo>
                  <a:lnTo>
                    <a:pt x="175" y="161"/>
                  </a:lnTo>
                  <a:lnTo>
                    <a:pt x="165" y="164"/>
                  </a:lnTo>
                  <a:lnTo>
                    <a:pt x="165" y="164"/>
                  </a:lnTo>
                  <a:lnTo>
                    <a:pt x="0" y="137"/>
                  </a:lnTo>
                  <a:lnTo>
                    <a:pt x="0" y="137"/>
                  </a:lnTo>
                  <a:lnTo>
                    <a:pt x="3" y="0"/>
                  </a:lnTo>
                  <a:lnTo>
                    <a:pt x="3" y="0"/>
                  </a:lnTo>
                  <a:close/>
                </a:path>
              </a:pathLst>
            </a:custGeom>
            <a:solidFill>
              <a:srgbClr val="A6A6A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50"/>
            <p:cNvSpPr/>
            <p:nvPr/>
          </p:nvSpPr>
          <p:spPr bwMode="auto">
            <a:xfrm>
              <a:off x="3228976" y="5083175"/>
              <a:ext cx="328613" cy="260350"/>
            </a:xfrm>
            <a:custGeom>
              <a:avLst/>
              <a:gdLst>
                <a:gd name="T0" fmla="*/ 3 w 207"/>
                <a:gd name="T1" fmla="*/ 0 h 164"/>
                <a:gd name="T2" fmla="*/ 3 w 207"/>
                <a:gd name="T3" fmla="*/ 0 h 164"/>
                <a:gd name="T4" fmla="*/ 207 w 207"/>
                <a:gd name="T5" fmla="*/ 0 h 164"/>
                <a:gd name="T6" fmla="*/ 207 w 207"/>
                <a:gd name="T7" fmla="*/ 0 h 164"/>
                <a:gd name="T8" fmla="*/ 190 w 207"/>
                <a:gd name="T9" fmla="*/ 140 h 164"/>
                <a:gd name="T10" fmla="*/ 190 w 207"/>
                <a:gd name="T11" fmla="*/ 140 h 164"/>
                <a:gd name="T12" fmla="*/ 189 w 207"/>
                <a:gd name="T13" fmla="*/ 145 h 164"/>
                <a:gd name="T14" fmla="*/ 187 w 207"/>
                <a:gd name="T15" fmla="*/ 149 h 164"/>
                <a:gd name="T16" fmla="*/ 183 w 207"/>
                <a:gd name="T17" fmla="*/ 153 h 164"/>
                <a:gd name="T18" fmla="*/ 179 w 207"/>
                <a:gd name="T19" fmla="*/ 156 h 164"/>
                <a:gd name="T20" fmla="*/ 171 w 207"/>
                <a:gd name="T21" fmla="*/ 161 h 164"/>
                <a:gd name="T22" fmla="*/ 161 w 207"/>
                <a:gd name="T23" fmla="*/ 164 h 164"/>
                <a:gd name="T24" fmla="*/ 161 w 207"/>
                <a:gd name="T25" fmla="*/ 164 h 164"/>
                <a:gd name="T26" fmla="*/ 0 w 207"/>
                <a:gd name="T27" fmla="*/ 136 h 164"/>
                <a:gd name="T28" fmla="*/ 0 w 207"/>
                <a:gd name="T29" fmla="*/ 136 h 164"/>
                <a:gd name="T30" fmla="*/ 3 w 207"/>
                <a:gd name="T31" fmla="*/ 0 h 164"/>
                <a:gd name="T32" fmla="*/ 3 w 207"/>
                <a:gd name="T3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7" h="164">
                  <a:moveTo>
                    <a:pt x="3" y="0"/>
                  </a:moveTo>
                  <a:lnTo>
                    <a:pt x="3" y="0"/>
                  </a:lnTo>
                  <a:lnTo>
                    <a:pt x="207" y="0"/>
                  </a:lnTo>
                  <a:lnTo>
                    <a:pt x="207" y="0"/>
                  </a:lnTo>
                  <a:lnTo>
                    <a:pt x="190" y="140"/>
                  </a:lnTo>
                  <a:lnTo>
                    <a:pt x="190" y="140"/>
                  </a:lnTo>
                  <a:lnTo>
                    <a:pt x="189" y="145"/>
                  </a:lnTo>
                  <a:lnTo>
                    <a:pt x="187" y="149"/>
                  </a:lnTo>
                  <a:lnTo>
                    <a:pt x="183" y="153"/>
                  </a:lnTo>
                  <a:lnTo>
                    <a:pt x="179" y="156"/>
                  </a:lnTo>
                  <a:lnTo>
                    <a:pt x="171" y="161"/>
                  </a:lnTo>
                  <a:lnTo>
                    <a:pt x="161" y="164"/>
                  </a:lnTo>
                  <a:lnTo>
                    <a:pt x="161" y="164"/>
                  </a:lnTo>
                  <a:lnTo>
                    <a:pt x="0" y="136"/>
                  </a:lnTo>
                  <a:lnTo>
                    <a:pt x="0" y="136"/>
                  </a:lnTo>
                  <a:lnTo>
                    <a:pt x="3" y="0"/>
                  </a:lnTo>
                  <a:lnTo>
                    <a:pt x="3" y="0"/>
                  </a:lnTo>
                  <a:close/>
                </a:path>
              </a:pathLst>
            </a:custGeom>
            <a:solidFill>
              <a:srgbClr val="A6A6A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51"/>
            <p:cNvSpPr/>
            <p:nvPr/>
          </p:nvSpPr>
          <p:spPr bwMode="auto">
            <a:xfrm>
              <a:off x="3235326" y="5083175"/>
              <a:ext cx="322263" cy="260350"/>
            </a:xfrm>
            <a:custGeom>
              <a:avLst/>
              <a:gdLst>
                <a:gd name="T0" fmla="*/ 3 w 203"/>
                <a:gd name="T1" fmla="*/ 0 h 164"/>
                <a:gd name="T2" fmla="*/ 3 w 203"/>
                <a:gd name="T3" fmla="*/ 0 h 164"/>
                <a:gd name="T4" fmla="*/ 203 w 203"/>
                <a:gd name="T5" fmla="*/ 0 h 164"/>
                <a:gd name="T6" fmla="*/ 203 w 203"/>
                <a:gd name="T7" fmla="*/ 0 h 164"/>
                <a:gd name="T8" fmla="*/ 186 w 203"/>
                <a:gd name="T9" fmla="*/ 140 h 164"/>
                <a:gd name="T10" fmla="*/ 186 w 203"/>
                <a:gd name="T11" fmla="*/ 140 h 164"/>
                <a:gd name="T12" fmla="*/ 185 w 203"/>
                <a:gd name="T13" fmla="*/ 145 h 164"/>
                <a:gd name="T14" fmla="*/ 183 w 203"/>
                <a:gd name="T15" fmla="*/ 149 h 164"/>
                <a:gd name="T16" fmla="*/ 179 w 203"/>
                <a:gd name="T17" fmla="*/ 153 h 164"/>
                <a:gd name="T18" fmla="*/ 176 w 203"/>
                <a:gd name="T19" fmla="*/ 156 h 164"/>
                <a:gd name="T20" fmla="*/ 167 w 203"/>
                <a:gd name="T21" fmla="*/ 161 h 164"/>
                <a:gd name="T22" fmla="*/ 157 w 203"/>
                <a:gd name="T23" fmla="*/ 164 h 164"/>
                <a:gd name="T24" fmla="*/ 157 w 203"/>
                <a:gd name="T25" fmla="*/ 164 h 164"/>
                <a:gd name="T26" fmla="*/ 0 w 203"/>
                <a:gd name="T27" fmla="*/ 134 h 164"/>
                <a:gd name="T28" fmla="*/ 0 w 203"/>
                <a:gd name="T29" fmla="*/ 134 h 164"/>
                <a:gd name="T30" fmla="*/ 3 w 203"/>
                <a:gd name="T31" fmla="*/ 0 h 164"/>
                <a:gd name="T32" fmla="*/ 3 w 203"/>
                <a:gd name="T3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3" h="164">
                  <a:moveTo>
                    <a:pt x="3" y="0"/>
                  </a:moveTo>
                  <a:lnTo>
                    <a:pt x="3" y="0"/>
                  </a:lnTo>
                  <a:lnTo>
                    <a:pt x="203" y="0"/>
                  </a:lnTo>
                  <a:lnTo>
                    <a:pt x="203" y="0"/>
                  </a:lnTo>
                  <a:lnTo>
                    <a:pt x="186" y="140"/>
                  </a:lnTo>
                  <a:lnTo>
                    <a:pt x="186" y="140"/>
                  </a:lnTo>
                  <a:lnTo>
                    <a:pt x="185" y="145"/>
                  </a:lnTo>
                  <a:lnTo>
                    <a:pt x="183" y="149"/>
                  </a:lnTo>
                  <a:lnTo>
                    <a:pt x="179" y="153"/>
                  </a:lnTo>
                  <a:lnTo>
                    <a:pt x="176" y="156"/>
                  </a:lnTo>
                  <a:lnTo>
                    <a:pt x="167" y="161"/>
                  </a:lnTo>
                  <a:lnTo>
                    <a:pt x="157" y="164"/>
                  </a:lnTo>
                  <a:lnTo>
                    <a:pt x="157" y="164"/>
                  </a:lnTo>
                  <a:lnTo>
                    <a:pt x="0" y="134"/>
                  </a:lnTo>
                  <a:lnTo>
                    <a:pt x="0" y="134"/>
                  </a:lnTo>
                  <a:lnTo>
                    <a:pt x="3" y="0"/>
                  </a:lnTo>
                  <a:lnTo>
                    <a:pt x="3" y="0"/>
                  </a:lnTo>
                  <a:close/>
                </a:path>
              </a:pathLst>
            </a:custGeom>
            <a:solidFill>
              <a:srgbClr val="A7A7A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52"/>
            <p:cNvSpPr/>
            <p:nvPr/>
          </p:nvSpPr>
          <p:spPr bwMode="auto">
            <a:xfrm>
              <a:off x="3240088" y="5083175"/>
              <a:ext cx="317500" cy="260350"/>
            </a:xfrm>
            <a:custGeom>
              <a:avLst/>
              <a:gdLst>
                <a:gd name="T0" fmla="*/ 3 w 200"/>
                <a:gd name="T1" fmla="*/ 0 h 164"/>
                <a:gd name="T2" fmla="*/ 3 w 200"/>
                <a:gd name="T3" fmla="*/ 0 h 164"/>
                <a:gd name="T4" fmla="*/ 200 w 200"/>
                <a:gd name="T5" fmla="*/ 0 h 164"/>
                <a:gd name="T6" fmla="*/ 200 w 200"/>
                <a:gd name="T7" fmla="*/ 0 h 164"/>
                <a:gd name="T8" fmla="*/ 183 w 200"/>
                <a:gd name="T9" fmla="*/ 140 h 164"/>
                <a:gd name="T10" fmla="*/ 183 w 200"/>
                <a:gd name="T11" fmla="*/ 140 h 164"/>
                <a:gd name="T12" fmla="*/ 182 w 200"/>
                <a:gd name="T13" fmla="*/ 145 h 164"/>
                <a:gd name="T14" fmla="*/ 180 w 200"/>
                <a:gd name="T15" fmla="*/ 149 h 164"/>
                <a:gd name="T16" fmla="*/ 176 w 200"/>
                <a:gd name="T17" fmla="*/ 153 h 164"/>
                <a:gd name="T18" fmla="*/ 173 w 200"/>
                <a:gd name="T19" fmla="*/ 156 h 164"/>
                <a:gd name="T20" fmla="*/ 164 w 200"/>
                <a:gd name="T21" fmla="*/ 161 h 164"/>
                <a:gd name="T22" fmla="*/ 156 w 200"/>
                <a:gd name="T23" fmla="*/ 164 h 164"/>
                <a:gd name="T24" fmla="*/ 156 w 200"/>
                <a:gd name="T25" fmla="*/ 164 h 164"/>
                <a:gd name="T26" fmla="*/ 0 w 200"/>
                <a:gd name="T27" fmla="*/ 134 h 164"/>
                <a:gd name="T28" fmla="*/ 0 w 200"/>
                <a:gd name="T29" fmla="*/ 134 h 164"/>
                <a:gd name="T30" fmla="*/ 3 w 200"/>
                <a:gd name="T31" fmla="*/ 0 h 164"/>
                <a:gd name="T32" fmla="*/ 3 w 200"/>
                <a:gd name="T3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0" h="164">
                  <a:moveTo>
                    <a:pt x="3" y="0"/>
                  </a:moveTo>
                  <a:lnTo>
                    <a:pt x="3" y="0"/>
                  </a:lnTo>
                  <a:lnTo>
                    <a:pt x="200" y="0"/>
                  </a:lnTo>
                  <a:lnTo>
                    <a:pt x="200" y="0"/>
                  </a:lnTo>
                  <a:lnTo>
                    <a:pt x="183" y="140"/>
                  </a:lnTo>
                  <a:lnTo>
                    <a:pt x="183" y="140"/>
                  </a:lnTo>
                  <a:lnTo>
                    <a:pt x="182" y="145"/>
                  </a:lnTo>
                  <a:lnTo>
                    <a:pt x="180" y="149"/>
                  </a:lnTo>
                  <a:lnTo>
                    <a:pt x="176" y="153"/>
                  </a:lnTo>
                  <a:lnTo>
                    <a:pt x="173" y="156"/>
                  </a:lnTo>
                  <a:lnTo>
                    <a:pt x="164" y="161"/>
                  </a:lnTo>
                  <a:lnTo>
                    <a:pt x="156" y="164"/>
                  </a:lnTo>
                  <a:lnTo>
                    <a:pt x="156" y="164"/>
                  </a:lnTo>
                  <a:lnTo>
                    <a:pt x="0" y="134"/>
                  </a:lnTo>
                  <a:lnTo>
                    <a:pt x="0" y="134"/>
                  </a:lnTo>
                  <a:lnTo>
                    <a:pt x="3" y="0"/>
                  </a:lnTo>
                  <a:lnTo>
                    <a:pt x="3" y="0"/>
                  </a:lnTo>
                  <a:close/>
                </a:path>
              </a:pathLst>
            </a:custGeom>
            <a:solidFill>
              <a:srgbClr val="A7A7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53"/>
            <p:cNvSpPr/>
            <p:nvPr/>
          </p:nvSpPr>
          <p:spPr bwMode="auto">
            <a:xfrm>
              <a:off x="3246438" y="5083175"/>
              <a:ext cx="311150" cy="260350"/>
            </a:xfrm>
            <a:custGeom>
              <a:avLst/>
              <a:gdLst>
                <a:gd name="T0" fmla="*/ 3 w 196"/>
                <a:gd name="T1" fmla="*/ 0 h 164"/>
                <a:gd name="T2" fmla="*/ 3 w 196"/>
                <a:gd name="T3" fmla="*/ 0 h 164"/>
                <a:gd name="T4" fmla="*/ 196 w 196"/>
                <a:gd name="T5" fmla="*/ 0 h 164"/>
                <a:gd name="T6" fmla="*/ 196 w 196"/>
                <a:gd name="T7" fmla="*/ 0 h 164"/>
                <a:gd name="T8" fmla="*/ 179 w 196"/>
                <a:gd name="T9" fmla="*/ 140 h 164"/>
                <a:gd name="T10" fmla="*/ 179 w 196"/>
                <a:gd name="T11" fmla="*/ 140 h 164"/>
                <a:gd name="T12" fmla="*/ 178 w 196"/>
                <a:gd name="T13" fmla="*/ 145 h 164"/>
                <a:gd name="T14" fmla="*/ 176 w 196"/>
                <a:gd name="T15" fmla="*/ 149 h 164"/>
                <a:gd name="T16" fmla="*/ 172 w 196"/>
                <a:gd name="T17" fmla="*/ 153 h 164"/>
                <a:gd name="T18" fmla="*/ 169 w 196"/>
                <a:gd name="T19" fmla="*/ 156 h 164"/>
                <a:gd name="T20" fmla="*/ 160 w 196"/>
                <a:gd name="T21" fmla="*/ 161 h 164"/>
                <a:gd name="T22" fmla="*/ 152 w 196"/>
                <a:gd name="T23" fmla="*/ 164 h 164"/>
                <a:gd name="T24" fmla="*/ 152 w 196"/>
                <a:gd name="T25" fmla="*/ 164 h 164"/>
                <a:gd name="T26" fmla="*/ 0 w 196"/>
                <a:gd name="T27" fmla="*/ 133 h 164"/>
                <a:gd name="T28" fmla="*/ 0 w 196"/>
                <a:gd name="T29" fmla="*/ 133 h 164"/>
                <a:gd name="T30" fmla="*/ 3 w 196"/>
                <a:gd name="T31" fmla="*/ 0 h 164"/>
                <a:gd name="T32" fmla="*/ 3 w 196"/>
                <a:gd name="T3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6" h="164">
                  <a:moveTo>
                    <a:pt x="3" y="0"/>
                  </a:moveTo>
                  <a:lnTo>
                    <a:pt x="3" y="0"/>
                  </a:lnTo>
                  <a:lnTo>
                    <a:pt x="196" y="0"/>
                  </a:lnTo>
                  <a:lnTo>
                    <a:pt x="196" y="0"/>
                  </a:lnTo>
                  <a:lnTo>
                    <a:pt x="179" y="140"/>
                  </a:lnTo>
                  <a:lnTo>
                    <a:pt x="179" y="140"/>
                  </a:lnTo>
                  <a:lnTo>
                    <a:pt x="178" y="145"/>
                  </a:lnTo>
                  <a:lnTo>
                    <a:pt x="176" y="149"/>
                  </a:lnTo>
                  <a:lnTo>
                    <a:pt x="172" y="153"/>
                  </a:lnTo>
                  <a:lnTo>
                    <a:pt x="169" y="156"/>
                  </a:lnTo>
                  <a:lnTo>
                    <a:pt x="160" y="161"/>
                  </a:lnTo>
                  <a:lnTo>
                    <a:pt x="152" y="164"/>
                  </a:lnTo>
                  <a:lnTo>
                    <a:pt x="152" y="164"/>
                  </a:lnTo>
                  <a:lnTo>
                    <a:pt x="0" y="133"/>
                  </a:lnTo>
                  <a:lnTo>
                    <a:pt x="0" y="133"/>
                  </a:lnTo>
                  <a:lnTo>
                    <a:pt x="3" y="0"/>
                  </a:lnTo>
                  <a:lnTo>
                    <a:pt x="3" y="0"/>
                  </a:lnTo>
                  <a:close/>
                </a:path>
              </a:pathLst>
            </a:custGeom>
            <a:solidFill>
              <a:srgbClr val="A8A8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 name="Freeform 54"/>
            <p:cNvSpPr/>
            <p:nvPr/>
          </p:nvSpPr>
          <p:spPr bwMode="auto">
            <a:xfrm>
              <a:off x="3252788" y="5083175"/>
              <a:ext cx="304800" cy="260350"/>
            </a:xfrm>
            <a:custGeom>
              <a:avLst/>
              <a:gdLst>
                <a:gd name="T0" fmla="*/ 3 w 192"/>
                <a:gd name="T1" fmla="*/ 0 h 164"/>
                <a:gd name="T2" fmla="*/ 3 w 192"/>
                <a:gd name="T3" fmla="*/ 0 h 164"/>
                <a:gd name="T4" fmla="*/ 192 w 192"/>
                <a:gd name="T5" fmla="*/ 0 h 164"/>
                <a:gd name="T6" fmla="*/ 192 w 192"/>
                <a:gd name="T7" fmla="*/ 0 h 164"/>
                <a:gd name="T8" fmla="*/ 175 w 192"/>
                <a:gd name="T9" fmla="*/ 140 h 164"/>
                <a:gd name="T10" fmla="*/ 175 w 192"/>
                <a:gd name="T11" fmla="*/ 140 h 164"/>
                <a:gd name="T12" fmla="*/ 174 w 192"/>
                <a:gd name="T13" fmla="*/ 145 h 164"/>
                <a:gd name="T14" fmla="*/ 172 w 192"/>
                <a:gd name="T15" fmla="*/ 149 h 164"/>
                <a:gd name="T16" fmla="*/ 169 w 192"/>
                <a:gd name="T17" fmla="*/ 153 h 164"/>
                <a:gd name="T18" fmla="*/ 165 w 192"/>
                <a:gd name="T19" fmla="*/ 156 h 164"/>
                <a:gd name="T20" fmla="*/ 157 w 192"/>
                <a:gd name="T21" fmla="*/ 161 h 164"/>
                <a:gd name="T22" fmla="*/ 148 w 192"/>
                <a:gd name="T23" fmla="*/ 164 h 164"/>
                <a:gd name="T24" fmla="*/ 148 w 192"/>
                <a:gd name="T25" fmla="*/ 164 h 164"/>
                <a:gd name="T26" fmla="*/ 0 w 192"/>
                <a:gd name="T27" fmla="*/ 132 h 164"/>
                <a:gd name="T28" fmla="*/ 0 w 192"/>
                <a:gd name="T29" fmla="*/ 132 h 164"/>
                <a:gd name="T30" fmla="*/ 3 w 192"/>
                <a:gd name="T31" fmla="*/ 0 h 164"/>
                <a:gd name="T32" fmla="*/ 3 w 192"/>
                <a:gd name="T3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2" h="164">
                  <a:moveTo>
                    <a:pt x="3" y="0"/>
                  </a:moveTo>
                  <a:lnTo>
                    <a:pt x="3" y="0"/>
                  </a:lnTo>
                  <a:lnTo>
                    <a:pt x="192" y="0"/>
                  </a:lnTo>
                  <a:lnTo>
                    <a:pt x="192" y="0"/>
                  </a:lnTo>
                  <a:lnTo>
                    <a:pt x="175" y="140"/>
                  </a:lnTo>
                  <a:lnTo>
                    <a:pt x="175" y="140"/>
                  </a:lnTo>
                  <a:lnTo>
                    <a:pt x="174" y="145"/>
                  </a:lnTo>
                  <a:lnTo>
                    <a:pt x="172" y="149"/>
                  </a:lnTo>
                  <a:lnTo>
                    <a:pt x="169" y="153"/>
                  </a:lnTo>
                  <a:lnTo>
                    <a:pt x="165" y="156"/>
                  </a:lnTo>
                  <a:lnTo>
                    <a:pt x="157" y="161"/>
                  </a:lnTo>
                  <a:lnTo>
                    <a:pt x="148" y="164"/>
                  </a:lnTo>
                  <a:lnTo>
                    <a:pt x="148" y="164"/>
                  </a:lnTo>
                  <a:lnTo>
                    <a:pt x="0" y="132"/>
                  </a:lnTo>
                  <a:lnTo>
                    <a:pt x="0" y="132"/>
                  </a:lnTo>
                  <a:lnTo>
                    <a:pt x="3" y="0"/>
                  </a:lnTo>
                  <a:lnTo>
                    <a:pt x="3" y="0"/>
                  </a:lnTo>
                  <a:close/>
                </a:path>
              </a:pathLst>
            </a:custGeom>
            <a:solidFill>
              <a:srgbClr val="A9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 name="Freeform 55"/>
            <p:cNvSpPr/>
            <p:nvPr/>
          </p:nvSpPr>
          <p:spPr bwMode="auto">
            <a:xfrm>
              <a:off x="3259138" y="5083175"/>
              <a:ext cx="298450" cy="260350"/>
            </a:xfrm>
            <a:custGeom>
              <a:avLst/>
              <a:gdLst>
                <a:gd name="T0" fmla="*/ 3 w 188"/>
                <a:gd name="T1" fmla="*/ 0 h 164"/>
                <a:gd name="T2" fmla="*/ 3 w 188"/>
                <a:gd name="T3" fmla="*/ 0 h 164"/>
                <a:gd name="T4" fmla="*/ 188 w 188"/>
                <a:gd name="T5" fmla="*/ 0 h 164"/>
                <a:gd name="T6" fmla="*/ 188 w 188"/>
                <a:gd name="T7" fmla="*/ 0 h 164"/>
                <a:gd name="T8" fmla="*/ 171 w 188"/>
                <a:gd name="T9" fmla="*/ 140 h 164"/>
                <a:gd name="T10" fmla="*/ 171 w 188"/>
                <a:gd name="T11" fmla="*/ 140 h 164"/>
                <a:gd name="T12" fmla="*/ 170 w 188"/>
                <a:gd name="T13" fmla="*/ 145 h 164"/>
                <a:gd name="T14" fmla="*/ 168 w 188"/>
                <a:gd name="T15" fmla="*/ 149 h 164"/>
                <a:gd name="T16" fmla="*/ 165 w 188"/>
                <a:gd name="T17" fmla="*/ 153 h 164"/>
                <a:gd name="T18" fmla="*/ 161 w 188"/>
                <a:gd name="T19" fmla="*/ 156 h 164"/>
                <a:gd name="T20" fmla="*/ 153 w 188"/>
                <a:gd name="T21" fmla="*/ 161 h 164"/>
                <a:gd name="T22" fmla="*/ 144 w 188"/>
                <a:gd name="T23" fmla="*/ 164 h 164"/>
                <a:gd name="T24" fmla="*/ 144 w 188"/>
                <a:gd name="T25" fmla="*/ 164 h 164"/>
                <a:gd name="T26" fmla="*/ 0 w 188"/>
                <a:gd name="T27" fmla="*/ 130 h 164"/>
                <a:gd name="T28" fmla="*/ 0 w 188"/>
                <a:gd name="T29" fmla="*/ 130 h 164"/>
                <a:gd name="T30" fmla="*/ 3 w 188"/>
                <a:gd name="T31" fmla="*/ 0 h 164"/>
                <a:gd name="T32" fmla="*/ 3 w 188"/>
                <a:gd name="T3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8" h="164">
                  <a:moveTo>
                    <a:pt x="3" y="0"/>
                  </a:moveTo>
                  <a:lnTo>
                    <a:pt x="3" y="0"/>
                  </a:lnTo>
                  <a:lnTo>
                    <a:pt x="188" y="0"/>
                  </a:lnTo>
                  <a:lnTo>
                    <a:pt x="188" y="0"/>
                  </a:lnTo>
                  <a:lnTo>
                    <a:pt x="171" y="140"/>
                  </a:lnTo>
                  <a:lnTo>
                    <a:pt x="171" y="140"/>
                  </a:lnTo>
                  <a:lnTo>
                    <a:pt x="170" y="145"/>
                  </a:lnTo>
                  <a:lnTo>
                    <a:pt x="168" y="149"/>
                  </a:lnTo>
                  <a:lnTo>
                    <a:pt x="165" y="153"/>
                  </a:lnTo>
                  <a:lnTo>
                    <a:pt x="161" y="156"/>
                  </a:lnTo>
                  <a:lnTo>
                    <a:pt x="153" y="161"/>
                  </a:lnTo>
                  <a:lnTo>
                    <a:pt x="144" y="164"/>
                  </a:lnTo>
                  <a:lnTo>
                    <a:pt x="144" y="164"/>
                  </a:lnTo>
                  <a:lnTo>
                    <a:pt x="0" y="130"/>
                  </a:lnTo>
                  <a:lnTo>
                    <a:pt x="0" y="130"/>
                  </a:lnTo>
                  <a:lnTo>
                    <a:pt x="3" y="0"/>
                  </a:lnTo>
                  <a:lnTo>
                    <a:pt x="3" y="0"/>
                  </a:lnTo>
                  <a:close/>
                </a:path>
              </a:pathLst>
            </a:custGeom>
            <a:solidFill>
              <a:srgbClr val="A9A9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 name="Freeform 56"/>
            <p:cNvSpPr/>
            <p:nvPr/>
          </p:nvSpPr>
          <p:spPr bwMode="auto">
            <a:xfrm>
              <a:off x="3265488" y="5083175"/>
              <a:ext cx="292100" cy="260350"/>
            </a:xfrm>
            <a:custGeom>
              <a:avLst/>
              <a:gdLst>
                <a:gd name="T0" fmla="*/ 3 w 184"/>
                <a:gd name="T1" fmla="*/ 0 h 164"/>
                <a:gd name="T2" fmla="*/ 3 w 184"/>
                <a:gd name="T3" fmla="*/ 0 h 164"/>
                <a:gd name="T4" fmla="*/ 184 w 184"/>
                <a:gd name="T5" fmla="*/ 0 h 164"/>
                <a:gd name="T6" fmla="*/ 184 w 184"/>
                <a:gd name="T7" fmla="*/ 0 h 164"/>
                <a:gd name="T8" fmla="*/ 167 w 184"/>
                <a:gd name="T9" fmla="*/ 140 h 164"/>
                <a:gd name="T10" fmla="*/ 167 w 184"/>
                <a:gd name="T11" fmla="*/ 140 h 164"/>
                <a:gd name="T12" fmla="*/ 166 w 184"/>
                <a:gd name="T13" fmla="*/ 145 h 164"/>
                <a:gd name="T14" fmla="*/ 164 w 184"/>
                <a:gd name="T15" fmla="*/ 149 h 164"/>
                <a:gd name="T16" fmla="*/ 157 w 184"/>
                <a:gd name="T17" fmla="*/ 156 h 164"/>
                <a:gd name="T18" fmla="*/ 149 w 184"/>
                <a:gd name="T19" fmla="*/ 161 h 164"/>
                <a:gd name="T20" fmla="*/ 141 w 184"/>
                <a:gd name="T21" fmla="*/ 164 h 164"/>
                <a:gd name="T22" fmla="*/ 141 w 184"/>
                <a:gd name="T23" fmla="*/ 164 h 164"/>
                <a:gd name="T24" fmla="*/ 0 w 184"/>
                <a:gd name="T25" fmla="*/ 129 h 164"/>
                <a:gd name="T26" fmla="*/ 0 w 184"/>
                <a:gd name="T27" fmla="*/ 129 h 164"/>
                <a:gd name="T28" fmla="*/ 3 w 184"/>
                <a:gd name="T29" fmla="*/ 0 h 164"/>
                <a:gd name="T30" fmla="*/ 3 w 184"/>
                <a:gd name="T3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4" h="164">
                  <a:moveTo>
                    <a:pt x="3" y="0"/>
                  </a:moveTo>
                  <a:lnTo>
                    <a:pt x="3" y="0"/>
                  </a:lnTo>
                  <a:lnTo>
                    <a:pt x="184" y="0"/>
                  </a:lnTo>
                  <a:lnTo>
                    <a:pt x="184" y="0"/>
                  </a:lnTo>
                  <a:lnTo>
                    <a:pt x="167" y="140"/>
                  </a:lnTo>
                  <a:lnTo>
                    <a:pt x="167" y="140"/>
                  </a:lnTo>
                  <a:lnTo>
                    <a:pt x="166" y="145"/>
                  </a:lnTo>
                  <a:lnTo>
                    <a:pt x="164" y="149"/>
                  </a:lnTo>
                  <a:lnTo>
                    <a:pt x="157" y="156"/>
                  </a:lnTo>
                  <a:lnTo>
                    <a:pt x="149" y="161"/>
                  </a:lnTo>
                  <a:lnTo>
                    <a:pt x="141" y="164"/>
                  </a:lnTo>
                  <a:lnTo>
                    <a:pt x="141" y="164"/>
                  </a:lnTo>
                  <a:lnTo>
                    <a:pt x="0" y="129"/>
                  </a:lnTo>
                  <a:lnTo>
                    <a:pt x="0" y="129"/>
                  </a:lnTo>
                  <a:lnTo>
                    <a:pt x="3" y="0"/>
                  </a:lnTo>
                  <a:lnTo>
                    <a:pt x="3" y="0"/>
                  </a:lnTo>
                  <a:close/>
                </a:path>
              </a:pathLst>
            </a:custGeom>
            <a:solidFill>
              <a:srgbClr val="AAAA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 name="Freeform 57"/>
            <p:cNvSpPr/>
            <p:nvPr/>
          </p:nvSpPr>
          <p:spPr bwMode="auto">
            <a:xfrm>
              <a:off x="3270251" y="5083175"/>
              <a:ext cx="287338" cy="260350"/>
            </a:xfrm>
            <a:custGeom>
              <a:avLst/>
              <a:gdLst>
                <a:gd name="T0" fmla="*/ 4 w 181"/>
                <a:gd name="T1" fmla="*/ 0 h 164"/>
                <a:gd name="T2" fmla="*/ 4 w 181"/>
                <a:gd name="T3" fmla="*/ 0 h 164"/>
                <a:gd name="T4" fmla="*/ 181 w 181"/>
                <a:gd name="T5" fmla="*/ 0 h 164"/>
                <a:gd name="T6" fmla="*/ 181 w 181"/>
                <a:gd name="T7" fmla="*/ 0 h 164"/>
                <a:gd name="T8" fmla="*/ 164 w 181"/>
                <a:gd name="T9" fmla="*/ 140 h 164"/>
                <a:gd name="T10" fmla="*/ 164 w 181"/>
                <a:gd name="T11" fmla="*/ 140 h 164"/>
                <a:gd name="T12" fmla="*/ 163 w 181"/>
                <a:gd name="T13" fmla="*/ 145 h 164"/>
                <a:gd name="T14" fmla="*/ 161 w 181"/>
                <a:gd name="T15" fmla="*/ 149 h 164"/>
                <a:gd name="T16" fmla="*/ 154 w 181"/>
                <a:gd name="T17" fmla="*/ 156 h 164"/>
                <a:gd name="T18" fmla="*/ 146 w 181"/>
                <a:gd name="T19" fmla="*/ 160 h 164"/>
                <a:gd name="T20" fmla="*/ 138 w 181"/>
                <a:gd name="T21" fmla="*/ 164 h 164"/>
                <a:gd name="T22" fmla="*/ 138 w 181"/>
                <a:gd name="T23" fmla="*/ 164 h 164"/>
                <a:gd name="T24" fmla="*/ 0 w 181"/>
                <a:gd name="T25" fmla="*/ 128 h 164"/>
                <a:gd name="T26" fmla="*/ 0 w 181"/>
                <a:gd name="T27" fmla="*/ 128 h 164"/>
                <a:gd name="T28" fmla="*/ 4 w 181"/>
                <a:gd name="T29" fmla="*/ 0 h 164"/>
                <a:gd name="T30" fmla="*/ 4 w 181"/>
                <a:gd name="T3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1" h="164">
                  <a:moveTo>
                    <a:pt x="4" y="0"/>
                  </a:moveTo>
                  <a:lnTo>
                    <a:pt x="4" y="0"/>
                  </a:lnTo>
                  <a:lnTo>
                    <a:pt x="181" y="0"/>
                  </a:lnTo>
                  <a:lnTo>
                    <a:pt x="181" y="0"/>
                  </a:lnTo>
                  <a:lnTo>
                    <a:pt x="164" y="140"/>
                  </a:lnTo>
                  <a:lnTo>
                    <a:pt x="164" y="140"/>
                  </a:lnTo>
                  <a:lnTo>
                    <a:pt x="163" y="145"/>
                  </a:lnTo>
                  <a:lnTo>
                    <a:pt x="161" y="149"/>
                  </a:lnTo>
                  <a:lnTo>
                    <a:pt x="154" y="156"/>
                  </a:lnTo>
                  <a:lnTo>
                    <a:pt x="146" y="160"/>
                  </a:lnTo>
                  <a:lnTo>
                    <a:pt x="138" y="164"/>
                  </a:lnTo>
                  <a:lnTo>
                    <a:pt x="138" y="164"/>
                  </a:lnTo>
                  <a:lnTo>
                    <a:pt x="0" y="128"/>
                  </a:lnTo>
                  <a:lnTo>
                    <a:pt x="0" y="128"/>
                  </a:lnTo>
                  <a:lnTo>
                    <a:pt x="4" y="0"/>
                  </a:lnTo>
                  <a:lnTo>
                    <a:pt x="4" y="0"/>
                  </a:lnTo>
                  <a:close/>
                </a:path>
              </a:pathLst>
            </a:custGeom>
            <a:solidFill>
              <a:srgbClr val="AAAA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 name="Freeform 58"/>
            <p:cNvSpPr/>
            <p:nvPr/>
          </p:nvSpPr>
          <p:spPr bwMode="auto">
            <a:xfrm>
              <a:off x="3276601" y="5083175"/>
              <a:ext cx="280988" cy="258763"/>
            </a:xfrm>
            <a:custGeom>
              <a:avLst/>
              <a:gdLst>
                <a:gd name="T0" fmla="*/ 4 w 177"/>
                <a:gd name="T1" fmla="*/ 0 h 163"/>
                <a:gd name="T2" fmla="*/ 4 w 177"/>
                <a:gd name="T3" fmla="*/ 0 h 163"/>
                <a:gd name="T4" fmla="*/ 177 w 177"/>
                <a:gd name="T5" fmla="*/ 0 h 163"/>
                <a:gd name="T6" fmla="*/ 177 w 177"/>
                <a:gd name="T7" fmla="*/ 0 h 163"/>
                <a:gd name="T8" fmla="*/ 160 w 177"/>
                <a:gd name="T9" fmla="*/ 140 h 163"/>
                <a:gd name="T10" fmla="*/ 160 w 177"/>
                <a:gd name="T11" fmla="*/ 140 h 163"/>
                <a:gd name="T12" fmla="*/ 159 w 177"/>
                <a:gd name="T13" fmla="*/ 145 h 163"/>
                <a:gd name="T14" fmla="*/ 157 w 177"/>
                <a:gd name="T15" fmla="*/ 149 h 163"/>
                <a:gd name="T16" fmla="*/ 150 w 177"/>
                <a:gd name="T17" fmla="*/ 156 h 163"/>
                <a:gd name="T18" fmla="*/ 142 w 177"/>
                <a:gd name="T19" fmla="*/ 160 h 163"/>
                <a:gd name="T20" fmla="*/ 134 w 177"/>
                <a:gd name="T21" fmla="*/ 163 h 163"/>
                <a:gd name="T22" fmla="*/ 134 w 177"/>
                <a:gd name="T23" fmla="*/ 163 h 163"/>
                <a:gd name="T24" fmla="*/ 0 w 177"/>
                <a:gd name="T25" fmla="*/ 128 h 163"/>
                <a:gd name="T26" fmla="*/ 0 w 177"/>
                <a:gd name="T27" fmla="*/ 128 h 163"/>
                <a:gd name="T28" fmla="*/ 4 w 177"/>
                <a:gd name="T29" fmla="*/ 0 h 163"/>
                <a:gd name="T30" fmla="*/ 4 w 177"/>
                <a:gd name="T31"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7" h="163">
                  <a:moveTo>
                    <a:pt x="4" y="0"/>
                  </a:moveTo>
                  <a:lnTo>
                    <a:pt x="4" y="0"/>
                  </a:lnTo>
                  <a:lnTo>
                    <a:pt x="177" y="0"/>
                  </a:lnTo>
                  <a:lnTo>
                    <a:pt x="177" y="0"/>
                  </a:lnTo>
                  <a:lnTo>
                    <a:pt x="160" y="140"/>
                  </a:lnTo>
                  <a:lnTo>
                    <a:pt x="160" y="140"/>
                  </a:lnTo>
                  <a:lnTo>
                    <a:pt x="159" y="145"/>
                  </a:lnTo>
                  <a:lnTo>
                    <a:pt x="157" y="149"/>
                  </a:lnTo>
                  <a:lnTo>
                    <a:pt x="150" y="156"/>
                  </a:lnTo>
                  <a:lnTo>
                    <a:pt x="142" y="160"/>
                  </a:lnTo>
                  <a:lnTo>
                    <a:pt x="134" y="163"/>
                  </a:lnTo>
                  <a:lnTo>
                    <a:pt x="134" y="163"/>
                  </a:lnTo>
                  <a:lnTo>
                    <a:pt x="0" y="128"/>
                  </a:lnTo>
                  <a:lnTo>
                    <a:pt x="0" y="128"/>
                  </a:lnTo>
                  <a:lnTo>
                    <a:pt x="4" y="0"/>
                  </a:lnTo>
                  <a:lnTo>
                    <a:pt x="4" y="0"/>
                  </a:lnTo>
                  <a:close/>
                </a:path>
              </a:pathLst>
            </a:custGeom>
            <a:solidFill>
              <a:srgbClr val="ABABA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 name="Freeform 59"/>
            <p:cNvSpPr/>
            <p:nvPr/>
          </p:nvSpPr>
          <p:spPr bwMode="auto">
            <a:xfrm>
              <a:off x="3282951" y="5083175"/>
              <a:ext cx="274638" cy="258763"/>
            </a:xfrm>
            <a:custGeom>
              <a:avLst/>
              <a:gdLst>
                <a:gd name="T0" fmla="*/ 3 w 173"/>
                <a:gd name="T1" fmla="*/ 0 h 163"/>
                <a:gd name="T2" fmla="*/ 3 w 173"/>
                <a:gd name="T3" fmla="*/ 0 h 163"/>
                <a:gd name="T4" fmla="*/ 173 w 173"/>
                <a:gd name="T5" fmla="*/ 0 h 163"/>
                <a:gd name="T6" fmla="*/ 173 w 173"/>
                <a:gd name="T7" fmla="*/ 0 h 163"/>
                <a:gd name="T8" fmla="*/ 156 w 173"/>
                <a:gd name="T9" fmla="*/ 140 h 163"/>
                <a:gd name="T10" fmla="*/ 156 w 173"/>
                <a:gd name="T11" fmla="*/ 140 h 163"/>
                <a:gd name="T12" fmla="*/ 155 w 173"/>
                <a:gd name="T13" fmla="*/ 145 h 163"/>
                <a:gd name="T14" fmla="*/ 153 w 173"/>
                <a:gd name="T15" fmla="*/ 149 h 163"/>
                <a:gd name="T16" fmla="*/ 146 w 173"/>
                <a:gd name="T17" fmla="*/ 156 h 163"/>
                <a:gd name="T18" fmla="*/ 140 w 173"/>
                <a:gd name="T19" fmla="*/ 160 h 163"/>
                <a:gd name="T20" fmla="*/ 132 w 173"/>
                <a:gd name="T21" fmla="*/ 163 h 163"/>
                <a:gd name="T22" fmla="*/ 132 w 173"/>
                <a:gd name="T23" fmla="*/ 163 h 163"/>
                <a:gd name="T24" fmla="*/ 0 w 173"/>
                <a:gd name="T25" fmla="*/ 126 h 163"/>
                <a:gd name="T26" fmla="*/ 0 w 173"/>
                <a:gd name="T27" fmla="*/ 126 h 163"/>
                <a:gd name="T28" fmla="*/ 3 w 173"/>
                <a:gd name="T29" fmla="*/ 0 h 163"/>
                <a:gd name="T30" fmla="*/ 3 w 173"/>
                <a:gd name="T31"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3" h="163">
                  <a:moveTo>
                    <a:pt x="3" y="0"/>
                  </a:moveTo>
                  <a:lnTo>
                    <a:pt x="3" y="0"/>
                  </a:lnTo>
                  <a:lnTo>
                    <a:pt x="173" y="0"/>
                  </a:lnTo>
                  <a:lnTo>
                    <a:pt x="173" y="0"/>
                  </a:lnTo>
                  <a:lnTo>
                    <a:pt x="156" y="140"/>
                  </a:lnTo>
                  <a:lnTo>
                    <a:pt x="156" y="140"/>
                  </a:lnTo>
                  <a:lnTo>
                    <a:pt x="155" y="145"/>
                  </a:lnTo>
                  <a:lnTo>
                    <a:pt x="153" y="149"/>
                  </a:lnTo>
                  <a:lnTo>
                    <a:pt x="146" y="156"/>
                  </a:lnTo>
                  <a:lnTo>
                    <a:pt x="140" y="160"/>
                  </a:lnTo>
                  <a:lnTo>
                    <a:pt x="132" y="163"/>
                  </a:lnTo>
                  <a:lnTo>
                    <a:pt x="132" y="163"/>
                  </a:lnTo>
                  <a:lnTo>
                    <a:pt x="0" y="126"/>
                  </a:lnTo>
                  <a:lnTo>
                    <a:pt x="0" y="126"/>
                  </a:lnTo>
                  <a:lnTo>
                    <a:pt x="3" y="0"/>
                  </a:lnTo>
                  <a:lnTo>
                    <a:pt x="3" y="0"/>
                  </a:lnTo>
                  <a:close/>
                </a:path>
              </a:pathLst>
            </a:custGeom>
            <a:solidFill>
              <a:srgbClr val="ACACA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 name="Freeform 60"/>
            <p:cNvSpPr/>
            <p:nvPr/>
          </p:nvSpPr>
          <p:spPr bwMode="auto">
            <a:xfrm>
              <a:off x="3289301" y="5083175"/>
              <a:ext cx="268288" cy="258763"/>
            </a:xfrm>
            <a:custGeom>
              <a:avLst/>
              <a:gdLst>
                <a:gd name="T0" fmla="*/ 3 w 169"/>
                <a:gd name="T1" fmla="*/ 0 h 163"/>
                <a:gd name="T2" fmla="*/ 3 w 169"/>
                <a:gd name="T3" fmla="*/ 0 h 163"/>
                <a:gd name="T4" fmla="*/ 169 w 169"/>
                <a:gd name="T5" fmla="*/ 0 h 163"/>
                <a:gd name="T6" fmla="*/ 169 w 169"/>
                <a:gd name="T7" fmla="*/ 0 h 163"/>
                <a:gd name="T8" fmla="*/ 152 w 169"/>
                <a:gd name="T9" fmla="*/ 140 h 163"/>
                <a:gd name="T10" fmla="*/ 152 w 169"/>
                <a:gd name="T11" fmla="*/ 140 h 163"/>
                <a:gd name="T12" fmla="*/ 151 w 169"/>
                <a:gd name="T13" fmla="*/ 144 h 163"/>
                <a:gd name="T14" fmla="*/ 149 w 169"/>
                <a:gd name="T15" fmla="*/ 148 h 163"/>
                <a:gd name="T16" fmla="*/ 142 w 169"/>
                <a:gd name="T17" fmla="*/ 155 h 163"/>
                <a:gd name="T18" fmla="*/ 136 w 169"/>
                <a:gd name="T19" fmla="*/ 160 h 163"/>
                <a:gd name="T20" fmla="*/ 128 w 169"/>
                <a:gd name="T21" fmla="*/ 163 h 163"/>
                <a:gd name="T22" fmla="*/ 128 w 169"/>
                <a:gd name="T23" fmla="*/ 163 h 163"/>
                <a:gd name="T24" fmla="*/ 0 w 169"/>
                <a:gd name="T25" fmla="*/ 125 h 163"/>
                <a:gd name="T26" fmla="*/ 0 w 169"/>
                <a:gd name="T27" fmla="*/ 125 h 163"/>
                <a:gd name="T28" fmla="*/ 3 w 169"/>
                <a:gd name="T29" fmla="*/ 0 h 163"/>
                <a:gd name="T30" fmla="*/ 3 w 169"/>
                <a:gd name="T31"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9" h="163">
                  <a:moveTo>
                    <a:pt x="3" y="0"/>
                  </a:moveTo>
                  <a:lnTo>
                    <a:pt x="3" y="0"/>
                  </a:lnTo>
                  <a:lnTo>
                    <a:pt x="169" y="0"/>
                  </a:lnTo>
                  <a:lnTo>
                    <a:pt x="169" y="0"/>
                  </a:lnTo>
                  <a:lnTo>
                    <a:pt x="152" y="140"/>
                  </a:lnTo>
                  <a:lnTo>
                    <a:pt x="152" y="140"/>
                  </a:lnTo>
                  <a:lnTo>
                    <a:pt x="151" y="144"/>
                  </a:lnTo>
                  <a:lnTo>
                    <a:pt x="149" y="148"/>
                  </a:lnTo>
                  <a:lnTo>
                    <a:pt x="142" y="155"/>
                  </a:lnTo>
                  <a:lnTo>
                    <a:pt x="136" y="160"/>
                  </a:lnTo>
                  <a:lnTo>
                    <a:pt x="128" y="163"/>
                  </a:lnTo>
                  <a:lnTo>
                    <a:pt x="128" y="163"/>
                  </a:lnTo>
                  <a:lnTo>
                    <a:pt x="0" y="125"/>
                  </a:lnTo>
                  <a:lnTo>
                    <a:pt x="0" y="125"/>
                  </a:lnTo>
                  <a:lnTo>
                    <a:pt x="3" y="0"/>
                  </a:lnTo>
                  <a:lnTo>
                    <a:pt x="3" y="0"/>
                  </a:lnTo>
                  <a:close/>
                </a:path>
              </a:pathLst>
            </a:custGeom>
            <a:solidFill>
              <a:srgbClr val="ACACB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3" name="Freeform 61"/>
            <p:cNvSpPr/>
            <p:nvPr/>
          </p:nvSpPr>
          <p:spPr bwMode="auto">
            <a:xfrm>
              <a:off x="3294063" y="5083175"/>
              <a:ext cx="263525" cy="258763"/>
            </a:xfrm>
            <a:custGeom>
              <a:avLst/>
              <a:gdLst>
                <a:gd name="T0" fmla="*/ 4 w 166"/>
                <a:gd name="T1" fmla="*/ 0 h 163"/>
                <a:gd name="T2" fmla="*/ 4 w 166"/>
                <a:gd name="T3" fmla="*/ 0 h 163"/>
                <a:gd name="T4" fmla="*/ 166 w 166"/>
                <a:gd name="T5" fmla="*/ 0 h 163"/>
                <a:gd name="T6" fmla="*/ 166 w 166"/>
                <a:gd name="T7" fmla="*/ 0 h 163"/>
                <a:gd name="T8" fmla="*/ 149 w 166"/>
                <a:gd name="T9" fmla="*/ 140 h 163"/>
                <a:gd name="T10" fmla="*/ 149 w 166"/>
                <a:gd name="T11" fmla="*/ 140 h 163"/>
                <a:gd name="T12" fmla="*/ 148 w 166"/>
                <a:gd name="T13" fmla="*/ 144 h 163"/>
                <a:gd name="T14" fmla="*/ 146 w 166"/>
                <a:gd name="T15" fmla="*/ 148 h 163"/>
                <a:gd name="T16" fmla="*/ 141 w 166"/>
                <a:gd name="T17" fmla="*/ 155 h 163"/>
                <a:gd name="T18" fmla="*/ 133 w 166"/>
                <a:gd name="T19" fmla="*/ 160 h 163"/>
                <a:gd name="T20" fmla="*/ 125 w 166"/>
                <a:gd name="T21" fmla="*/ 163 h 163"/>
                <a:gd name="T22" fmla="*/ 125 w 166"/>
                <a:gd name="T23" fmla="*/ 163 h 163"/>
                <a:gd name="T24" fmla="*/ 0 w 166"/>
                <a:gd name="T25" fmla="*/ 124 h 163"/>
                <a:gd name="T26" fmla="*/ 0 w 166"/>
                <a:gd name="T27" fmla="*/ 124 h 163"/>
                <a:gd name="T28" fmla="*/ 4 w 166"/>
                <a:gd name="T29" fmla="*/ 0 h 163"/>
                <a:gd name="T30" fmla="*/ 4 w 166"/>
                <a:gd name="T31"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6" h="163">
                  <a:moveTo>
                    <a:pt x="4" y="0"/>
                  </a:moveTo>
                  <a:lnTo>
                    <a:pt x="4" y="0"/>
                  </a:lnTo>
                  <a:lnTo>
                    <a:pt x="166" y="0"/>
                  </a:lnTo>
                  <a:lnTo>
                    <a:pt x="166" y="0"/>
                  </a:lnTo>
                  <a:lnTo>
                    <a:pt x="149" y="140"/>
                  </a:lnTo>
                  <a:lnTo>
                    <a:pt x="149" y="140"/>
                  </a:lnTo>
                  <a:lnTo>
                    <a:pt x="148" y="144"/>
                  </a:lnTo>
                  <a:lnTo>
                    <a:pt x="146" y="148"/>
                  </a:lnTo>
                  <a:lnTo>
                    <a:pt x="141" y="155"/>
                  </a:lnTo>
                  <a:lnTo>
                    <a:pt x="133" y="160"/>
                  </a:lnTo>
                  <a:lnTo>
                    <a:pt x="125" y="163"/>
                  </a:lnTo>
                  <a:lnTo>
                    <a:pt x="125" y="163"/>
                  </a:lnTo>
                  <a:lnTo>
                    <a:pt x="0" y="124"/>
                  </a:lnTo>
                  <a:lnTo>
                    <a:pt x="0" y="124"/>
                  </a:lnTo>
                  <a:lnTo>
                    <a:pt x="4" y="0"/>
                  </a:lnTo>
                  <a:lnTo>
                    <a:pt x="4" y="0"/>
                  </a:lnTo>
                  <a:close/>
                </a:path>
              </a:pathLst>
            </a:custGeom>
            <a:solidFill>
              <a:srgbClr val="ADADB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 name="Freeform 62"/>
            <p:cNvSpPr/>
            <p:nvPr/>
          </p:nvSpPr>
          <p:spPr bwMode="auto">
            <a:xfrm>
              <a:off x="3300413" y="5083175"/>
              <a:ext cx="257175" cy="258763"/>
            </a:xfrm>
            <a:custGeom>
              <a:avLst/>
              <a:gdLst>
                <a:gd name="T0" fmla="*/ 4 w 162"/>
                <a:gd name="T1" fmla="*/ 0 h 163"/>
                <a:gd name="T2" fmla="*/ 4 w 162"/>
                <a:gd name="T3" fmla="*/ 0 h 163"/>
                <a:gd name="T4" fmla="*/ 162 w 162"/>
                <a:gd name="T5" fmla="*/ 0 h 163"/>
                <a:gd name="T6" fmla="*/ 162 w 162"/>
                <a:gd name="T7" fmla="*/ 0 h 163"/>
                <a:gd name="T8" fmla="*/ 145 w 162"/>
                <a:gd name="T9" fmla="*/ 140 h 163"/>
                <a:gd name="T10" fmla="*/ 145 w 162"/>
                <a:gd name="T11" fmla="*/ 140 h 163"/>
                <a:gd name="T12" fmla="*/ 144 w 162"/>
                <a:gd name="T13" fmla="*/ 144 h 163"/>
                <a:gd name="T14" fmla="*/ 142 w 162"/>
                <a:gd name="T15" fmla="*/ 148 h 163"/>
                <a:gd name="T16" fmla="*/ 137 w 162"/>
                <a:gd name="T17" fmla="*/ 155 h 163"/>
                <a:gd name="T18" fmla="*/ 129 w 162"/>
                <a:gd name="T19" fmla="*/ 160 h 163"/>
                <a:gd name="T20" fmla="*/ 121 w 162"/>
                <a:gd name="T21" fmla="*/ 163 h 163"/>
                <a:gd name="T22" fmla="*/ 121 w 162"/>
                <a:gd name="T23" fmla="*/ 163 h 163"/>
                <a:gd name="T24" fmla="*/ 0 w 162"/>
                <a:gd name="T25" fmla="*/ 122 h 163"/>
                <a:gd name="T26" fmla="*/ 0 w 162"/>
                <a:gd name="T27" fmla="*/ 122 h 163"/>
                <a:gd name="T28" fmla="*/ 4 w 162"/>
                <a:gd name="T29" fmla="*/ 0 h 163"/>
                <a:gd name="T30" fmla="*/ 4 w 162"/>
                <a:gd name="T31"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2" h="163">
                  <a:moveTo>
                    <a:pt x="4" y="0"/>
                  </a:moveTo>
                  <a:lnTo>
                    <a:pt x="4" y="0"/>
                  </a:lnTo>
                  <a:lnTo>
                    <a:pt x="162" y="0"/>
                  </a:lnTo>
                  <a:lnTo>
                    <a:pt x="162" y="0"/>
                  </a:lnTo>
                  <a:lnTo>
                    <a:pt x="145" y="140"/>
                  </a:lnTo>
                  <a:lnTo>
                    <a:pt x="145" y="140"/>
                  </a:lnTo>
                  <a:lnTo>
                    <a:pt x="144" y="144"/>
                  </a:lnTo>
                  <a:lnTo>
                    <a:pt x="142" y="148"/>
                  </a:lnTo>
                  <a:lnTo>
                    <a:pt x="137" y="155"/>
                  </a:lnTo>
                  <a:lnTo>
                    <a:pt x="129" y="160"/>
                  </a:lnTo>
                  <a:lnTo>
                    <a:pt x="121" y="163"/>
                  </a:lnTo>
                  <a:lnTo>
                    <a:pt x="121" y="163"/>
                  </a:lnTo>
                  <a:lnTo>
                    <a:pt x="0" y="122"/>
                  </a:lnTo>
                  <a:lnTo>
                    <a:pt x="0" y="122"/>
                  </a:lnTo>
                  <a:lnTo>
                    <a:pt x="4" y="0"/>
                  </a:lnTo>
                  <a:lnTo>
                    <a:pt x="4" y="0"/>
                  </a:lnTo>
                  <a:close/>
                </a:path>
              </a:pathLst>
            </a:custGeom>
            <a:solidFill>
              <a:srgbClr val="AEAE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 name="Freeform 63"/>
            <p:cNvSpPr/>
            <p:nvPr/>
          </p:nvSpPr>
          <p:spPr bwMode="auto">
            <a:xfrm>
              <a:off x="3306763" y="5083175"/>
              <a:ext cx="250825" cy="258763"/>
            </a:xfrm>
            <a:custGeom>
              <a:avLst/>
              <a:gdLst>
                <a:gd name="T0" fmla="*/ 4 w 158"/>
                <a:gd name="T1" fmla="*/ 0 h 163"/>
                <a:gd name="T2" fmla="*/ 4 w 158"/>
                <a:gd name="T3" fmla="*/ 0 h 163"/>
                <a:gd name="T4" fmla="*/ 158 w 158"/>
                <a:gd name="T5" fmla="*/ 0 h 163"/>
                <a:gd name="T6" fmla="*/ 158 w 158"/>
                <a:gd name="T7" fmla="*/ 0 h 163"/>
                <a:gd name="T8" fmla="*/ 141 w 158"/>
                <a:gd name="T9" fmla="*/ 140 h 163"/>
                <a:gd name="T10" fmla="*/ 141 w 158"/>
                <a:gd name="T11" fmla="*/ 140 h 163"/>
                <a:gd name="T12" fmla="*/ 140 w 158"/>
                <a:gd name="T13" fmla="*/ 144 h 163"/>
                <a:gd name="T14" fmla="*/ 138 w 158"/>
                <a:gd name="T15" fmla="*/ 148 h 163"/>
                <a:gd name="T16" fmla="*/ 133 w 158"/>
                <a:gd name="T17" fmla="*/ 155 h 163"/>
                <a:gd name="T18" fmla="*/ 125 w 158"/>
                <a:gd name="T19" fmla="*/ 160 h 163"/>
                <a:gd name="T20" fmla="*/ 118 w 158"/>
                <a:gd name="T21" fmla="*/ 163 h 163"/>
                <a:gd name="T22" fmla="*/ 118 w 158"/>
                <a:gd name="T23" fmla="*/ 163 h 163"/>
                <a:gd name="T24" fmla="*/ 0 w 158"/>
                <a:gd name="T25" fmla="*/ 121 h 163"/>
                <a:gd name="T26" fmla="*/ 0 w 158"/>
                <a:gd name="T27" fmla="*/ 121 h 163"/>
                <a:gd name="T28" fmla="*/ 4 w 158"/>
                <a:gd name="T29" fmla="*/ 0 h 163"/>
                <a:gd name="T30" fmla="*/ 4 w 158"/>
                <a:gd name="T31"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8" h="163">
                  <a:moveTo>
                    <a:pt x="4" y="0"/>
                  </a:moveTo>
                  <a:lnTo>
                    <a:pt x="4" y="0"/>
                  </a:lnTo>
                  <a:lnTo>
                    <a:pt x="158" y="0"/>
                  </a:lnTo>
                  <a:lnTo>
                    <a:pt x="158" y="0"/>
                  </a:lnTo>
                  <a:lnTo>
                    <a:pt x="141" y="140"/>
                  </a:lnTo>
                  <a:lnTo>
                    <a:pt x="141" y="140"/>
                  </a:lnTo>
                  <a:lnTo>
                    <a:pt x="140" y="144"/>
                  </a:lnTo>
                  <a:lnTo>
                    <a:pt x="138" y="148"/>
                  </a:lnTo>
                  <a:lnTo>
                    <a:pt x="133" y="155"/>
                  </a:lnTo>
                  <a:lnTo>
                    <a:pt x="125" y="160"/>
                  </a:lnTo>
                  <a:lnTo>
                    <a:pt x="118" y="163"/>
                  </a:lnTo>
                  <a:lnTo>
                    <a:pt x="118" y="163"/>
                  </a:lnTo>
                  <a:lnTo>
                    <a:pt x="0" y="121"/>
                  </a:lnTo>
                  <a:lnTo>
                    <a:pt x="0" y="121"/>
                  </a:lnTo>
                  <a:lnTo>
                    <a:pt x="4" y="0"/>
                  </a:lnTo>
                  <a:lnTo>
                    <a:pt x="4" y="0"/>
                  </a:lnTo>
                  <a:close/>
                </a:path>
              </a:pathLst>
            </a:custGeom>
            <a:solidFill>
              <a:srgbClr val="AEAE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 name="Freeform 64"/>
            <p:cNvSpPr/>
            <p:nvPr/>
          </p:nvSpPr>
          <p:spPr bwMode="auto">
            <a:xfrm>
              <a:off x="3313113" y="5083175"/>
              <a:ext cx="244475" cy="258763"/>
            </a:xfrm>
            <a:custGeom>
              <a:avLst/>
              <a:gdLst>
                <a:gd name="T0" fmla="*/ 4 w 154"/>
                <a:gd name="T1" fmla="*/ 0 h 163"/>
                <a:gd name="T2" fmla="*/ 4 w 154"/>
                <a:gd name="T3" fmla="*/ 0 h 163"/>
                <a:gd name="T4" fmla="*/ 154 w 154"/>
                <a:gd name="T5" fmla="*/ 0 h 163"/>
                <a:gd name="T6" fmla="*/ 154 w 154"/>
                <a:gd name="T7" fmla="*/ 0 h 163"/>
                <a:gd name="T8" fmla="*/ 137 w 154"/>
                <a:gd name="T9" fmla="*/ 140 h 163"/>
                <a:gd name="T10" fmla="*/ 137 w 154"/>
                <a:gd name="T11" fmla="*/ 140 h 163"/>
                <a:gd name="T12" fmla="*/ 136 w 154"/>
                <a:gd name="T13" fmla="*/ 144 h 163"/>
                <a:gd name="T14" fmla="*/ 134 w 154"/>
                <a:gd name="T15" fmla="*/ 148 h 163"/>
                <a:gd name="T16" fmla="*/ 129 w 154"/>
                <a:gd name="T17" fmla="*/ 155 h 163"/>
                <a:gd name="T18" fmla="*/ 122 w 154"/>
                <a:gd name="T19" fmla="*/ 160 h 163"/>
                <a:gd name="T20" fmla="*/ 114 w 154"/>
                <a:gd name="T21" fmla="*/ 163 h 163"/>
                <a:gd name="T22" fmla="*/ 114 w 154"/>
                <a:gd name="T23" fmla="*/ 163 h 163"/>
                <a:gd name="T24" fmla="*/ 0 w 154"/>
                <a:gd name="T25" fmla="*/ 119 h 163"/>
                <a:gd name="T26" fmla="*/ 0 w 154"/>
                <a:gd name="T27" fmla="*/ 119 h 163"/>
                <a:gd name="T28" fmla="*/ 4 w 154"/>
                <a:gd name="T29" fmla="*/ 0 h 163"/>
                <a:gd name="T30" fmla="*/ 4 w 154"/>
                <a:gd name="T31"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4" h="163">
                  <a:moveTo>
                    <a:pt x="4" y="0"/>
                  </a:moveTo>
                  <a:lnTo>
                    <a:pt x="4" y="0"/>
                  </a:lnTo>
                  <a:lnTo>
                    <a:pt x="154" y="0"/>
                  </a:lnTo>
                  <a:lnTo>
                    <a:pt x="154" y="0"/>
                  </a:lnTo>
                  <a:lnTo>
                    <a:pt x="137" y="140"/>
                  </a:lnTo>
                  <a:lnTo>
                    <a:pt x="137" y="140"/>
                  </a:lnTo>
                  <a:lnTo>
                    <a:pt x="136" y="144"/>
                  </a:lnTo>
                  <a:lnTo>
                    <a:pt x="134" y="148"/>
                  </a:lnTo>
                  <a:lnTo>
                    <a:pt x="129" y="155"/>
                  </a:lnTo>
                  <a:lnTo>
                    <a:pt x="122" y="160"/>
                  </a:lnTo>
                  <a:lnTo>
                    <a:pt x="114" y="163"/>
                  </a:lnTo>
                  <a:lnTo>
                    <a:pt x="114" y="163"/>
                  </a:lnTo>
                  <a:lnTo>
                    <a:pt x="0" y="119"/>
                  </a:lnTo>
                  <a:lnTo>
                    <a:pt x="0" y="119"/>
                  </a:lnTo>
                  <a:lnTo>
                    <a:pt x="4" y="0"/>
                  </a:lnTo>
                  <a:lnTo>
                    <a:pt x="4" y="0"/>
                  </a:lnTo>
                  <a:close/>
                </a:path>
              </a:pathLst>
            </a:custGeom>
            <a:solidFill>
              <a:srgbClr val="AFAF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7" name="Freeform 65"/>
            <p:cNvSpPr/>
            <p:nvPr/>
          </p:nvSpPr>
          <p:spPr bwMode="auto">
            <a:xfrm>
              <a:off x="3317876" y="5083175"/>
              <a:ext cx="239713" cy="258763"/>
            </a:xfrm>
            <a:custGeom>
              <a:avLst/>
              <a:gdLst>
                <a:gd name="T0" fmla="*/ 4 w 151"/>
                <a:gd name="T1" fmla="*/ 0 h 163"/>
                <a:gd name="T2" fmla="*/ 4 w 151"/>
                <a:gd name="T3" fmla="*/ 0 h 163"/>
                <a:gd name="T4" fmla="*/ 151 w 151"/>
                <a:gd name="T5" fmla="*/ 0 h 163"/>
                <a:gd name="T6" fmla="*/ 151 w 151"/>
                <a:gd name="T7" fmla="*/ 0 h 163"/>
                <a:gd name="T8" fmla="*/ 134 w 151"/>
                <a:gd name="T9" fmla="*/ 140 h 163"/>
                <a:gd name="T10" fmla="*/ 134 w 151"/>
                <a:gd name="T11" fmla="*/ 140 h 163"/>
                <a:gd name="T12" fmla="*/ 133 w 151"/>
                <a:gd name="T13" fmla="*/ 144 h 163"/>
                <a:gd name="T14" fmla="*/ 131 w 151"/>
                <a:gd name="T15" fmla="*/ 148 h 163"/>
                <a:gd name="T16" fmla="*/ 126 w 151"/>
                <a:gd name="T17" fmla="*/ 155 h 163"/>
                <a:gd name="T18" fmla="*/ 119 w 151"/>
                <a:gd name="T19" fmla="*/ 160 h 163"/>
                <a:gd name="T20" fmla="*/ 111 w 151"/>
                <a:gd name="T21" fmla="*/ 163 h 163"/>
                <a:gd name="T22" fmla="*/ 111 w 151"/>
                <a:gd name="T23" fmla="*/ 163 h 163"/>
                <a:gd name="T24" fmla="*/ 0 w 151"/>
                <a:gd name="T25" fmla="*/ 119 h 163"/>
                <a:gd name="T26" fmla="*/ 0 w 151"/>
                <a:gd name="T27" fmla="*/ 119 h 163"/>
                <a:gd name="T28" fmla="*/ 4 w 151"/>
                <a:gd name="T29" fmla="*/ 0 h 163"/>
                <a:gd name="T30" fmla="*/ 4 w 151"/>
                <a:gd name="T31"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1" h="163">
                  <a:moveTo>
                    <a:pt x="4" y="0"/>
                  </a:moveTo>
                  <a:lnTo>
                    <a:pt x="4" y="0"/>
                  </a:lnTo>
                  <a:lnTo>
                    <a:pt x="151" y="0"/>
                  </a:lnTo>
                  <a:lnTo>
                    <a:pt x="151" y="0"/>
                  </a:lnTo>
                  <a:lnTo>
                    <a:pt x="134" y="140"/>
                  </a:lnTo>
                  <a:lnTo>
                    <a:pt x="134" y="140"/>
                  </a:lnTo>
                  <a:lnTo>
                    <a:pt x="133" y="144"/>
                  </a:lnTo>
                  <a:lnTo>
                    <a:pt x="131" y="148"/>
                  </a:lnTo>
                  <a:lnTo>
                    <a:pt x="126" y="155"/>
                  </a:lnTo>
                  <a:lnTo>
                    <a:pt x="119" y="160"/>
                  </a:lnTo>
                  <a:lnTo>
                    <a:pt x="111" y="163"/>
                  </a:lnTo>
                  <a:lnTo>
                    <a:pt x="111" y="163"/>
                  </a:lnTo>
                  <a:lnTo>
                    <a:pt x="0" y="119"/>
                  </a:lnTo>
                  <a:lnTo>
                    <a:pt x="0" y="119"/>
                  </a:lnTo>
                  <a:lnTo>
                    <a:pt x="4" y="0"/>
                  </a:lnTo>
                  <a:lnTo>
                    <a:pt x="4" y="0"/>
                  </a:lnTo>
                  <a:close/>
                </a:path>
              </a:pathLst>
            </a:custGeom>
            <a:solidFill>
              <a:srgbClr val="AFAF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4" name="Freeform 66"/>
            <p:cNvSpPr/>
            <p:nvPr/>
          </p:nvSpPr>
          <p:spPr bwMode="auto">
            <a:xfrm>
              <a:off x="3324226" y="5083175"/>
              <a:ext cx="233363" cy="258763"/>
            </a:xfrm>
            <a:custGeom>
              <a:avLst/>
              <a:gdLst>
                <a:gd name="T0" fmla="*/ 4 w 147"/>
                <a:gd name="T1" fmla="*/ 0 h 163"/>
                <a:gd name="T2" fmla="*/ 4 w 147"/>
                <a:gd name="T3" fmla="*/ 0 h 163"/>
                <a:gd name="T4" fmla="*/ 147 w 147"/>
                <a:gd name="T5" fmla="*/ 0 h 163"/>
                <a:gd name="T6" fmla="*/ 147 w 147"/>
                <a:gd name="T7" fmla="*/ 0 h 163"/>
                <a:gd name="T8" fmla="*/ 130 w 147"/>
                <a:gd name="T9" fmla="*/ 140 h 163"/>
                <a:gd name="T10" fmla="*/ 130 w 147"/>
                <a:gd name="T11" fmla="*/ 140 h 163"/>
                <a:gd name="T12" fmla="*/ 129 w 147"/>
                <a:gd name="T13" fmla="*/ 144 h 163"/>
                <a:gd name="T14" fmla="*/ 127 w 147"/>
                <a:gd name="T15" fmla="*/ 148 h 163"/>
                <a:gd name="T16" fmla="*/ 122 w 147"/>
                <a:gd name="T17" fmla="*/ 155 h 163"/>
                <a:gd name="T18" fmla="*/ 115 w 147"/>
                <a:gd name="T19" fmla="*/ 159 h 163"/>
                <a:gd name="T20" fmla="*/ 107 w 147"/>
                <a:gd name="T21" fmla="*/ 163 h 163"/>
                <a:gd name="T22" fmla="*/ 107 w 147"/>
                <a:gd name="T23" fmla="*/ 163 h 163"/>
                <a:gd name="T24" fmla="*/ 0 w 147"/>
                <a:gd name="T25" fmla="*/ 118 h 163"/>
                <a:gd name="T26" fmla="*/ 0 w 147"/>
                <a:gd name="T27" fmla="*/ 118 h 163"/>
                <a:gd name="T28" fmla="*/ 4 w 147"/>
                <a:gd name="T29" fmla="*/ 0 h 163"/>
                <a:gd name="T30" fmla="*/ 4 w 147"/>
                <a:gd name="T31"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7" h="163">
                  <a:moveTo>
                    <a:pt x="4" y="0"/>
                  </a:moveTo>
                  <a:lnTo>
                    <a:pt x="4" y="0"/>
                  </a:lnTo>
                  <a:lnTo>
                    <a:pt x="147" y="0"/>
                  </a:lnTo>
                  <a:lnTo>
                    <a:pt x="147" y="0"/>
                  </a:lnTo>
                  <a:lnTo>
                    <a:pt x="130" y="140"/>
                  </a:lnTo>
                  <a:lnTo>
                    <a:pt x="130" y="140"/>
                  </a:lnTo>
                  <a:lnTo>
                    <a:pt x="129" y="144"/>
                  </a:lnTo>
                  <a:lnTo>
                    <a:pt x="127" y="148"/>
                  </a:lnTo>
                  <a:lnTo>
                    <a:pt x="122" y="155"/>
                  </a:lnTo>
                  <a:lnTo>
                    <a:pt x="115" y="159"/>
                  </a:lnTo>
                  <a:lnTo>
                    <a:pt x="107" y="163"/>
                  </a:lnTo>
                  <a:lnTo>
                    <a:pt x="107" y="163"/>
                  </a:lnTo>
                  <a:lnTo>
                    <a:pt x="0" y="118"/>
                  </a:lnTo>
                  <a:lnTo>
                    <a:pt x="0" y="118"/>
                  </a:lnTo>
                  <a:lnTo>
                    <a:pt x="4" y="0"/>
                  </a:lnTo>
                  <a:lnTo>
                    <a:pt x="4" y="0"/>
                  </a:lnTo>
                  <a:close/>
                </a:path>
              </a:pathLst>
            </a:custGeom>
            <a:solidFill>
              <a:srgbClr val="B0B0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5" name="Freeform 67"/>
            <p:cNvSpPr/>
            <p:nvPr/>
          </p:nvSpPr>
          <p:spPr bwMode="auto">
            <a:xfrm>
              <a:off x="3330576" y="5083175"/>
              <a:ext cx="227013" cy="258763"/>
            </a:xfrm>
            <a:custGeom>
              <a:avLst/>
              <a:gdLst>
                <a:gd name="T0" fmla="*/ 4 w 143"/>
                <a:gd name="T1" fmla="*/ 0 h 163"/>
                <a:gd name="T2" fmla="*/ 4 w 143"/>
                <a:gd name="T3" fmla="*/ 0 h 163"/>
                <a:gd name="T4" fmla="*/ 143 w 143"/>
                <a:gd name="T5" fmla="*/ 0 h 163"/>
                <a:gd name="T6" fmla="*/ 143 w 143"/>
                <a:gd name="T7" fmla="*/ 0 h 163"/>
                <a:gd name="T8" fmla="*/ 126 w 143"/>
                <a:gd name="T9" fmla="*/ 140 h 163"/>
                <a:gd name="T10" fmla="*/ 126 w 143"/>
                <a:gd name="T11" fmla="*/ 140 h 163"/>
                <a:gd name="T12" fmla="*/ 125 w 143"/>
                <a:gd name="T13" fmla="*/ 144 h 163"/>
                <a:gd name="T14" fmla="*/ 123 w 143"/>
                <a:gd name="T15" fmla="*/ 148 h 163"/>
                <a:gd name="T16" fmla="*/ 118 w 143"/>
                <a:gd name="T17" fmla="*/ 155 h 163"/>
                <a:gd name="T18" fmla="*/ 111 w 143"/>
                <a:gd name="T19" fmla="*/ 159 h 163"/>
                <a:gd name="T20" fmla="*/ 104 w 143"/>
                <a:gd name="T21" fmla="*/ 163 h 163"/>
                <a:gd name="T22" fmla="*/ 104 w 143"/>
                <a:gd name="T23" fmla="*/ 163 h 163"/>
                <a:gd name="T24" fmla="*/ 0 w 143"/>
                <a:gd name="T25" fmla="*/ 117 h 163"/>
                <a:gd name="T26" fmla="*/ 0 w 143"/>
                <a:gd name="T27" fmla="*/ 117 h 163"/>
                <a:gd name="T28" fmla="*/ 4 w 143"/>
                <a:gd name="T29" fmla="*/ 0 h 163"/>
                <a:gd name="T30" fmla="*/ 4 w 143"/>
                <a:gd name="T31"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3" h="163">
                  <a:moveTo>
                    <a:pt x="4" y="0"/>
                  </a:moveTo>
                  <a:lnTo>
                    <a:pt x="4" y="0"/>
                  </a:lnTo>
                  <a:lnTo>
                    <a:pt x="143" y="0"/>
                  </a:lnTo>
                  <a:lnTo>
                    <a:pt x="143" y="0"/>
                  </a:lnTo>
                  <a:lnTo>
                    <a:pt x="126" y="140"/>
                  </a:lnTo>
                  <a:lnTo>
                    <a:pt x="126" y="140"/>
                  </a:lnTo>
                  <a:lnTo>
                    <a:pt x="125" y="144"/>
                  </a:lnTo>
                  <a:lnTo>
                    <a:pt x="123" y="148"/>
                  </a:lnTo>
                  <a:lnTo>
                    <a:pt x="118" y="155"/>
                  </a:lnTo>
                  <a:lnTo>
                    <a:pt x="111" y="159"/>
                  </a:lnTo>
                  <a:lnTo>
                    <a:pt x="104" y="163"/>
                  </a:lnTo>
                  <a:lnTo>
                    <a:pt x="104" y="163"/>
                  </a:lnTo>
                  <a:lnTo>
                    <a:pt x="0" y="117"/>
                  </a:lnTo>
                  <a:lnTo>
                    <a:pt x="0" y="117"/>
                  </a:lnTo>
                  <a:lnTo>
                    <a:pt x="4" y="0"/>
                  </a:lnTo>
                  <a:lnTo>
                    <a:pt x="4" y="0"/>
                  </a:lnTo>
                  <a:close/>
                </a:path>
              </a:pathLst>
            </a:custGeom>
            <a:solidFill>
              <a:srgbClr val="B1B1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6" name="Freeform 68"/>
            <p:cNvSpPr/>
            <p:nvPr/>
          </p:nvSpPr>
          <p:spPr bwMode="auto">
            <a:xfrm>
              <a:off x="3336926" y="5083175"/>
              <a:ext cx="220663" cy="255588"/>
            </a:xfrm>
            <a:custGeom>
              <a:avLst/>
              <a:gdLst>
                <a:gd name="T0" fmla="*/ 4 w 139"/>
                <a:gd name="T1" fmla="*/ 0 h 161"/>
                <a:gd name="T2" fmla="*/ 4 w 139"/>
                <a:gd name="T3" fmla="*/ 0 h 161"/>
                <a:gd name="T4" fmla="*/ 139 w 139"/>
                <a:gd name="T5" fmla="*/ 0 h 161"/>
                <a:gd name="T6" fmla="*/ 139 w 139"/>
                <a:gd name="T7" fmla="*/ 0 h 161"/>
                <a:gd name="T8" fmla="*/ 122 w 139"/>
                <a:gd name="T9" fmla="*/ 140 h 161"/>
                <a:gd name="T10" fmla="*/ 122 w 139"/>
                <a:gd name="T11" fmla="*/ 140 h 161"/>
                <a:gd name="T12" fmla="*/ 121 w 139"/>
                <a:gd name="T13" fmla="*/ 144 h 161"/>
                <a:gd name="T14" fmla="*/ 119 w 139"/>
                <a:gd name="T15" fmla="*/ 148 h 161"/>
                <a:gd name="T16" fmla="*/ 114 w 139"/>
                <a:gd name="T17" fmla="*/ 155 h 161"/>
                <a:gd name="T18" fmla="*/ 107 w 139"/>
                <a:gd name="T19" fmla="*/ 159 h 161"/>
                <a:gd name="T20" fmla="*/ 100 w 139"/>
                <a:gd name="T21" fmla="*/ 161 h 161"/>
                <a:gd name="T22" fmla="*/ 100 w 139"/>
                <a:gd name="T23" fmla="*/ 161 h 161"/>
                <a:gd name="T24" fmla="*/ 0 w 139"/>
                <a:gd name="T25" fmla="*/ 115 h 161"/>
                <a:gd name="T26" fmla="*/ 0 w 139"/>
                <a:gd name="T27" fmla="*/ 115 h 161"/>
                <a:gd name="T28" fmla="*/ 4 w 139"/>
                <a:gd name="T29" fmla="*/ 0 h 161"/>
                <a:gd name="T30" fmla="*/ 4 w 139"/>
                <a:gd name="T31"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9" h="161">
                  <a:moveTo>
                    <a:pt x="4" y="0"/>
                  </a:moveTo>
                  <a:lnTo>
                    <a:pt x="4" y="0"/>
                  </a:lnTo>
                  <a:lnTo>
                    <a:pt x="139" y="0"/>
                  </a:lnTo>
                  <a:lnTo>
                    <a:pt x="139" y="0"/>
                  </a:lnTo>
                  <a:lnTo>
                    <a:pt x="122" y="140"/>
                  </a:lnTo>
                  <a:lnTo>
                    <a:pt x="122" y="140"/>
                  </a:lnTo>
                  <a:lnTo>
                    <a:pt x="121" y="144"/>
                  </a:lnTo>
                  <a:lnTo>
                    <a:pt x="119" y="148"/>
                  </a:lnTo>
                  <a:lnTo>
                    <a:pt x="114" y="155"/>
                  </a:lnTo>
                  <a:lnTo>
                    <a:pt x="107" y="159"/>
                  </a:lnTo>
                  <a:lnTo>
                    <a:pt x="100" y="161"/>
                  </a:lnTo>
                  <a:lnTo>
                    <a:pt x="100" y="161"/>
                  </a:lnTo>
                  <a:lnTo>
                    <a:pt x="0" y="115"/>
                  </a:lnTo>
                  <a:lnTo>
                    <a:pt x="0" y="115"/>
                  </a:lnTo>
                  <a:lnTo>
                    <a:pt x="4" y="0"/>
                  </a:lnTo>
                  <a:lnTo>
                    <a:pt x="4" y="0"/>
                  </a:lnTo>
                  <a:close/>
                </a:path>
              </a:pathLst>
            </a:custGeom>
            <a:solidFill>
              <a:srgbClr val="B1B1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7" name="Freeform 69"/>
            <p:cNvSpPr/>
            <p:nvPr/>
          </p:nvSpPr>
          <p:spPr bwMode="auto">
            <a:xfrm>
              <a:off x="3343276" y="5083175"/>
              <a:ext cx="214313" cy="255588"/>
            </a:xfrm>
            <a:custGeom>
              <a:avLst/>
              <a:gdLst>
                <a:gd name="T0" fmla="*/ 4 w 135"/>
                <a:gd name="T1" fmla="*/ 0 h 161"/>
                <a:gd name="T2" fmla="*/ 4 w 135"/>
                <a:gd name="T3" fmla="*/ 0 h 161"/>
                <a:gd name="T4" fmla="*/ 135 w 135"/>
                <a:gd name="T5" fmla="*/ 0 h 161"/>
                <a:gd name="T6" fmla="*/ 135 w 135"/>
                <a:gd name="T7" fmla="*/ 0 h 161"/>
                <a:gd name="T8" fmla="*/ 118 w 135"/>
                <a:gd name="T9" fmla="*/ 140 h 161"/>
                <a:gd name="T10" fmla="*/ 118 w 135"/>
                <a:gd name="T11" fmla="*/ 140 h 161"/>
                <a:gd name="T12" fmla="*/ 117 w 135"/>
                <a:gd name="T13" fmla="*/ 144 h 161"/>
                <a:gd name="T14" fmla="*/ 115 w 135"/>
                <a:gd name="T15" fmla="*/ 148 h 161"/>
                <a:gd name="T16" fmla="*/ 110 w 135"/>
                <a:gd name="T17" fmla="*/ 155 h 161"/>
                <a:gd name="T18" fmla="*/ 103 w 135"/>
                <a:gd name="T19" fmla="*/ 159 h 161"/>
                <a:gd name="T20" fmla="*/ 96 w 135"/>
                <a:gd name="T21" fmla="*/ 161 h 161"/>
                <a:gd name="T22" fmla="*/ 96 w 135"/>
                <a:gd name="T23" fmla="*/ 161 h 161"/>
                <a:gd name="T24" fmla="*/ 0 w 135"/>
                <a:gd name="T25" fmla="*/ 114 h 161"/>
                <a:gd name="T26" fmla="*/ 0 w 135"/>
                <a:gd name="T27" fmla="*/ 114 h 161"/>
                <a:gd name="T28" fmla="*/ 4 w 135"/>
                <a:gd name="T29" fmla="*/ 0 h 161"/>
                <a:gd name="T30" fmla="*/ 4 w 135"/>
                <a:gd name="T31"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5" h="161">
                  <a:moveTo>
                    <a:pt x="4" y="0"/>
                  </a:moveTo>
                  <a:lnTo>
                    <a:pt x="4" y="0"/>
                  </a:lnTo>
                  <a:lnTo>
                    <a:pt x="135" y="0"/>
                  </a:lnTo>
                  <a:lnTo>
                    <a:pt x="135" y="0"/>
                  </a:lnTo>
                  <a:lnTo>
                    <a:pt x="118" y="140"/>
                  </a:lnTo>
                  <a:lnTo>
                    <a:pt x="118" y="140"/>
                  </a:lnTo>
                  <a:lnTo>
                    <a:pt x="117" y="144"/>
                  </a:lnTo>
                  <a:lnTo>
                    <a:pt x="115" y="148"/>
                  </a:lnTo>
                  <a:lnTo>
                    <a:pt x="110" y="155"/>
                  </a:lnTo>
                  <a:lnTo>
                    <a:pt x="103" y="159"/>
                  </a:lnTo>
                  <a:lnTo>
                    <a:pt x="96" y="161"/>
                  </a:lnTo>
                  <a:lnTo>
                    <a:pt x="96" y="161"/>
                  </a:lnTo>
                  <a:lnTo>
                    <a:pt x="0" y="114"/>
                  </a:lnTo>
                  <a:lnTo>
                    <a:pt x="0" y="114"/>
                  </a:lnTo>
                  <a:lnTo>
                    <a:pt x="4" y="0"/>
                  </a:lnTo>
                  <a:lnTo>
                    <a:pt x="4" y="0"/>
                  </a:lnTo>
                  <a:close/>
                </a:path>
              </a:pathLst>
            </a:custGeom>
            <a:solidFill>
              <a:srgbClr val="B2B2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8" name="Freeform 70"/>
            <p:cNvSpPr/>
            <p:nvPr/>
          </p:nvSpPr>
          <p:spPr bwMode="auto">
            <a:xfrm>
              <a:off x="3348038" y="5083175"/>
              <a:ext cx="209550" cy="255588"/>
            </a:xfrm>
            <a:custGeom>
              <a:avLst/>
              <a:gdLst>
                <a:gd name="T0" fmla="*/ 5 w 132"/>
                <a:gd name="T1" fmla="*/ 0 h 161"/>
                <a:gd name="T2" fmla="*/ 5 w 132"/>
                <a:gd name="T3" fmla="*/ 0 h 161"/>
                <a:gd name="T4" fmla="*/ 132 w 132"/>
                <a:gd name="T5" fmla="*/ 0 h 161"/>
                <a:gd name="T6" fmla="*/ 132 w 132"/>
                <a:gd name="T7" fmla="*/ 0 h 161"/>
                <a:gd name="T8" fmla="*/ 115 w 132"/>
                <a:gd name="T9" fmla="*/ 140 h 161"/>
                <a:gd name="T10" fmla="*/ 115 w 132"/>
                <a:gd name="T11" fmla="*/ 140 h 161"/>
                <a:gd name="T12" fmla="*/ 114 w 132"/>
                <a:gd name="T13" fmla="*/ 144 h 161"/>
                <a:gd name="T14" fmla="*/ 112 w 132"/>
                <a:gd name="T15" fmla="*/ 148 h 161"/>
                <a:gd name="T16" fmla="*/ 108 w 132"/>
                <a:gd name="T17" fmla="*/ 153 h 161"/>
                <a:gd name="T18" fmla="*/ 101 w 132"/>
                <a:gd name="T19" fmla="*/ 159 h 161"/>
                <a:gd name="T20" fmla="*/ 95 w 132"/>
                <a:gd name="T21" fmla="*/ 161 h 161"/>
                <a:gd name="T22" fmla="*/ 95 w 132"/>
                <a:gd name="T23" fmla="*/ 161 h 161"/>
                <a:gd name="T24" fmla="*/ 0 w 132"/>
                <a:gd name="T25" fmla="*/ 113 h 161"/>
                <a:gd name="T26" fmla="*/ 0 w 132"/>
                <a:gd name="T27" fmla="*/ 113 h 161"/>
                <a:gd name="T28" fmla="*/ 5 w 132"/>
                <a:gd name="T29" fmla="*/ 0 h 161"/>
                <a:gd name="T30" fmla="*/ 5 w 132"/>
                <a:gd name="T31"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2" h="161">
                  <a:moveTo>
                    <a:pt x="5" y="0"/>
                  </a:moveTo>
                  <a:lnTo>
                    <a:pt x="5" y="0"/>
                  </a:lnTo>
                  <a:lnTo>
                    <a:pt x="132" y="0"/>
                  </a:lnTo>
                  <a:lnTo>
                    <a:pt x="132" y="0"/>
                  </a:lnTo>
                  <a:lnTo>
                    <a:pt x="115" y="140"/>
                  </a:lnTo>
                  <a:lnTo>
                    <a:pt x="115" y="140"/>
                  </a:lnTo>
                  <a:lnTo>
                    <a:pt x="114" y="144"/>
                  </a:lnTo>
                  <a:lnTo>
                    <a:pt x="112" y="148"/>
                  </a:lnTo>
                  <a:lnTo>
                    <a:pt x="108" y="153"/>
                  </a:lnTo>
                  <a:lnTo>
                    <a:pt x="101" y="159"/>
                  </a:lnTo>
                  <a:lnTo>
                    <a:pt x="95" y="161"/>
                  </a:lnTo>
                  <a:lnTo>
                    <a:pt x="95" y="161"/>
                  </a:lnTo>
                  <a:lnTo>
                    <a:pt x="0" y="113"/>
                  </a:lnTo>
                  <a:lnTo>
                    <a:pt x="0" y="113"/>
                  </a:lnTo>
                  <a:lnTo>
                    <a:pt x="5" y="0"/>
                  </a:lnTo>
                  <a:lnTo>
                    <a:pt x="5" y="0"/>
                  </a:lnTo>
                  <a:close/>
                </a:path>
              </a:pathLst>
            </a:custGeom>
            <a:solidFill>
              <a:srgbClr val="B2B2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9" name="Freeform 71"/>
            <p:cNvSpPr/>
            <p:nvPr/>
          </p:nvSpPr>
          <p:spPr bwMode="auto">
            <a:xfrm>
              <a:off x="3354388" y="5083175"/>
              <a:ext cx="203200" cy="255588"/>
            </a:xfrm>
            <a:custGeom>
              <a:avLst/>
              <a:gdLst>
                <a:gd name="T0" fmla="*/ 4 w 128"/>
                <a:gd name="T1" fmla="*/ 0 h 161"/>
                <a:gd name="T2" fmla="*/ 4 w 128"/>
                <a:gd name="T3" fmla="*/ 0 h 161"/>
                <a:gd name="T4" fmla="*/ 128 w 128"/>
                <a:gd name="T5" fmla="*/ 0 h 161"/>
                <a:gd name="T6" fmla="*/ 128 w 128"/>
                <a:gd name="T7" fmla="*/ 0 h 161"/>
                <a:gd name="T8" fmla="*/ 111 w 128"/>
                <a:gd name="T9" fmla="*/ 140 h 161"/>
                <a:gd name="T10" fmla="*/ 111 w 128"/>
                <a:gd name="T11" fmla="*/ 140 h 161"/>
                <a:gd name="T12" fmla="*/ 111 w 128"/>
                <a:gd name="T13" fmla="*/ 144 h 161"/>
                <a:gd name="T14" fmla="*/ 108 w 128"/>
                <a:gd name="T15" fmla="*/ 148 h 161"/>
                <a:gd name="T16" fmla="*/ 104 w 128"/>
                <a:gd name="T17" fmla="*/ 153 h 161"/>
                <a:gd name="T18" fmla="*/ 97 w 128"/>
                <a:gd name="T19" fmla="*/ 159 h 161"/>
                <a:gd name="T20" fmla="*/ 91 w 128"/>
                <a:gd name="T21" fmla="*/ 161 h 161"/>
                <a:gd name="T22" fmla="*/ 91 w 128"/>
                <a:gd name="T23" fmla="*/ 161 h 161"/>
                <a:gd name="T24" fmla="*/ 0 w 128"/>
                <a:gd name="T25" fmla="*/ 113 h 161"/>
                <a:gd name="T26" fmla="*/ 0 w 128"/>
                <a:gd name="T27" fmla="*/ 113 h 161"/>
                <a:gd name="T28" fmla="*/ 4 w 128"/>
                <a:gd name="T29" fmla="*/ 0 h 161"/>
                <a:gd name="T30" fmla="*/ 4 w 128"/>
                <a:gd name="T31"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8" h="161">
                  <a:moveTo>
                    <a:pt x="4" y="0"/>
                  </a:moveTo>
                  <a:lnTo>
                    <a:pt x="4" y="0"/>
                  </a:lnTo>
                  <a:lnTo>
                    <a:pt x="128" y="0"/>
                  </a:lnTo>
                  <a:lnTo>
                    <a:pt x="128" y="0"/>
                  </a:lnTo>
                  <a:lnTo>
                    <a:pt x="111" y="140"/>
                  </a:lnTo>
                  <a:lnTo>
                    <a:pt x="111" y="140"/>
                  </a:lnTo>
                  <a:lnTo>
                    <a:pt x="111" y="144"/>
                  </a:lnTo>
                  <a:lnTo>
                    <a:pt x="108" y="148"/>
                  </a:lnTo>
                  <a:lnTo>
                    <a:pt x="104" y="153"/>
                  </a:lnTo>
                  <a:lnTo>
                    <a:pt x="97" y="159"/>
                  </a:lnTo>
                  <a:lnTo>
                    <a:pt x="91" y="161"/>
                  </a:lnTo>
                  <a:lnTo>
                    <a:pt x="91" y="161"/>
                  </a:lnTo>
                  <a:lnTo>
                    <a:pt x="0" y="113"/>
                  </a:lnTo>
                  <a:lnTo>
                    <a:pt x="0" y="113"/>
                  </a:lnTo>
                  <a:lnTo>
                    <a:pt x="4" y="0"/>
                  </a:lnTo>
                  <a:lnTo>
                    <a:pt x="4" y="0"/>
                  </a:lnTo>
                  <a:close/>
                </a:path>
              </a:pathLst>
            </a:custGeom>
            <a:solidFill>
              <a:srgbClr val="B3B3B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0" name="Freeform 72"/>
            <p:cNvSpPr/>
            <p:nvPr/>
          </p:nvSpPr>
          <p:spPr bwMode="auto">
            <a:xfrm>
              <a:off x="3360738" y="5083175"/>
              <a:ext cx="196850" cy="255588"/>
            </a:xfrm>
            <a:custGeom>
              <a:avLst/>
              <a:gdLst>
                <a:gd name="T0" fmla="*/ 4 w 124"/>
                <a:gd name="T1" fmla="*/ 0 h 161"/>
                <a:gd name="T2" fmla="*/ 4 w 124"/>
                <a:gd name="T3" fmla="*/ 0 h 161"/>
                <a:gd name="T4" fmla="*/ 124 w 124"/>
                <a:gd name="T5" fmla="*/ 0 h 161"/>
                <a:gd name="T6" fmla="*/ 124 w 124"/>
                <a:gd name="T7" fmla="*/ 0 h 161"/>
                <a:gd name="T8" fmla="*/ 107 w 124"/>
                <a:gd name="T9" fmla="*/ 140 h 161"/>
                <a:gd name="T10" fmla="*/ 107 w 124"/>
                <a:gd name="T11" fmla="*/ 140 h 161"/>
                <a:gd name="T12" fmla="*/ 104 w 124"/>
                <a:gd name="T13" fmla="*/ 148 h 161"/>
                <a:gd name="T14" fmla="*/ 100 w 124"/>
                <a:gd name="T15" fmla="*/ 153 h 161"/>
                <a:gd name="T16" fmla="*/ 93 w 124"/>
                <a:gd name="T17" fmla="*/ 159 h 161"/>
                <a:gd name="T18" fmla="*/ 87 w 124"/>
                <a:gd name="T19" fmla="*/ 161 h 161"/>
                <a:gd name="T20" fmla="*/ 87 w 124"/>
                <a:gd name="T21" fmla="*/ 161 h 161"/>
                <a:gd name="T22" fmla="*/ 0 w 124"/>
                <a:gd name="T23" fmla="*/ 111 h 161"/>
                <a:gd name="T24" fmla="*/ 0 w 124"/>
                <a:gd name="T25" fmla="*/ 111 h 161"/>
                <a:gd name="T26" fmla="*/ 4 w 124"/>
                <a:gd name="T27" fmla="*/ 0 h 161"/>
                <a:gd name="T28" fmla="*/ 4 w 124"/>
                <a:gd name="T29"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4" h="161">
                  <a:moveTo>
                    <a:pt x="4" y="0"/>
                  </a:moveTo>
                  <a:lnTo>
                    <a:pt x="4" y="0"/>
                  </a:lnTo>
                  <a:lnTo>
                    <a:pt x="124" y="0"/>
                  </a:lnTo>
                  <a:lnTo>
                    <a:pt x="124" y="0"/>
                  </a:lnTo>
                  <a:lnTo>
                    <a:pt x="107" y="140"/>
                  </a:lnTo>
                  <a:lnTo>
                    <a:pt x="107" y="140"/>
                  </a:lnTo>
                  <a:lnTo>
                    <a:pt x="104" y="148"/>
                  </a:lnTo>
                  <a:lnTo>
                    <a:pt x="100" y="153"/>
                  </a:lnTo>
                  <a:lnTo>
                    <a:pt x="93" y="159"/>
                  </a:lnTo>
                  <a:lnTo>
                    <a:pt x="87" y="161"/>
                  </a:lnTo>
                  <a:lnTo>
                    <a:pt x="87" y="161"/>
                  </a:lnTo>
                  <a:lnTo>
                    <a:pt x="0" y="111"/>
                  </a:lnTo>
                  <a:lnTo>
                    <a:pt x="0" y="111"/>
                  </a:lnTo>
                  <a:lnTo>
                    <a:pt x="4" y="0"/>
                  </a:lnTo>
                  <a:lnTo>
                    <a:pt x="4" y="0"/>
                  </a:lnTo>
                  <a:close/>
                </a:path>
              </a:pathLst>
            </a:custGeom>
            <a:solidFill>
              <a:srgbClr val="B4B4B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1" name="Freeform 73"/>
            <p:cNvSpPr/>
            <p:nvPr/>
          </p:nvSpPr>
          <p:spPr bwMode="auto">
            <a:xfrm>
              <a:off x="3367088" y="5083175"/>
              <a:ext cx="190500" cy="255588"/>
            </a:xfrm>
            <a:custGeom>
              <a:avLst/>
              <a:gdLst>
                <a:gd name="T0" fmla="*/ 4 w 120"/>
                <a:gd name="T1" fmla="*/ 0 h 161"/>
                <a:gd name="T2" fmla="*/ 4 w 120"/>
                <a:gd name="T3" fmla="*/ 0 h 161"/>
                <a:gd name="T4" fmla="*/ 120 w 120"/>
                <a:gd name="T5" fmla="*/ 0 h 161"/>
                <a:gd name="T6" fmla="*/ 120 w 120"/>
                <a:gd name="T7" fmla="*/ 0 h 161"/>
                <a:gd name="T8" fmla="*/ 103 w 120"/>
                <a:gd name="T9" fmla="*/ 140 h 161"/>
                <a:gd name="T10" fmla="*/ 103 w 120"/>
                <a:gd name="T11" fmla="*/ 140 h 161"/>
                <a:gd name="T12" fmla="*/ 100 w 120"/>
                <a:gd name="T13" fmla="*/ 148 h 161"/>
                <a:gd name="T14" fmla="*/ 96 w 120"/>
                <a:gd name="T15" fmla="*/ 153 h 161"/>
                <a:gd name="T16" fmla="*/ 89 w 120"/>
                <a:gd name="T17" fmla="*/ 159 h 161"/>
                <a:gd name="T18" fmla="*/ 83 w 120"/>
                <a:gd name="T19" fmla="*/ 161 h 161"/>
                <a:gd name="T20" fmla="*/ 83 w 120"/>
                <a:gd name="T21" fmla="*/ 161 h 161"/>
                <a:gd name="T22" fmla="*/ 0 w 120"/>
                <a:gd name="T23" fmla="*/ 110 h 161"/>
                <a:gd name="T24" fmla="*/ 0 w 120"/>
                <a:gd name="T25" fmla="*/ 110 h 161"/>
                <a:gd name="T26" fmla="*/ 4 w 120"/>
                <a:gd name="T27" fmla="*/ 0 h 161"/>
                <a:gd name="T28" fmla="*/ 4 w 120"/>
                <a:gd name="T29"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0" h="161">
                  <a:moveTo>
                    <a:pt x="4" y="0"/>
                  </a:moveTo>
                  <a:lnTo>
                    <a:pt x="4" y="0"/>
                  </a:lnTo>
                  <a:lnTo>
                    <a:pt x="120" y="0"/>
                  </a:lnTo>
                  <a:lnTo>
                    <a:pt x="120" y="0"/>
                  </a:lnTo>
                  <a:lnTo>
                    <a:pt x="103" y="140"/>
                  </a:lnTo>
                  <a:lnTo>
                    <a:pt x="103" y="140"/>
                  </a:lnTo>
                  <a:lnTo>
                    <a:pt x="100" y="148"/>
                  </a:lnTo>
                  <a:lnTo>
                    <a:pt x="96" y="153"/>
                  </a:lnTo>
                  <a:lnTo>
                    <a:pt x="89" y="159"/>
                  </a:lnTo>
                  <a:lnTo>
                    <a:pt x="83" y="161"/>
                  </a:lnTo>
                  <a:lnTo>
                    <a:pt x="83" y="161"/>
                  </a:lnTo>
                  <a:lnTo>
                    <a:pt x="0" y="110"/>
                  </a:lnTo>
                  <a:lnTo>
                    <a:pt x="0" y="110"/>
                  </a:lnTo>
                  <a:lnTo>
                    <a:pt x="4" y="0"/>
                  </a:lnTo>
                  <a:lnTo>
                    <a:pt x="4" y="0"/>
                  </a:lnTo>
                  <a:close/>
                </a:path>
              </a:pathLst>
            </a:custGeom>
            <a:solidFill>
              <a:srgbClr val="B4B4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2" name="Freeform 74"/>
            <p:cNvSpPr/>
            <p:nvPr/>
          </p:nvSpPr>
          <p:spPr bwMode="auto">
            <a:xfrm>
              <a:off x="3371851" y="5083175"/>
              <a:ext cx="185738" cy="255588"/>
            </a:xfrm>
            <a:custGeom>
              <a:avLst/>
              <a:gdLst>
                <a:gd name="T0" fmla="*/ 5 w 117"/>
                <a:gd name="T1" fmla="*/ 0 h 161"/>
                <a:gd name="T2" fmla="*/ 5 w 117"/>
                <a:gd name="T3" fmla="*/ 0 h 161"/>
                <a:gd name="T4" fmla="*/ 117 w 117"/>
                <a:gd name="T5" fmla="*/ 0 h 161"/>
                <a:gd name="T6" fmla="*/ 117 w 117"/>
                <a:gd name="T7" fmla="*/ 0 h 161"/>
                <a:gd name="T8" fmla="*/ 100 w 117"/>
                <a:gd name="T9" fmla="*/ 140 h 161"/>
                <a:gd name="T10" fmla="*/ 100 w 117"/>
                <a:gd name="T11" fmla="*/ 140 h 161"/>
                <a:gd name="T12" fmla="*/ 97 w 117"/>
                <a:gd name="T13" fmla="*/ 148 h 161"/>
                <a:gd name="T14" fmla="*/ 93 w 117"/>
                <a:gd name="T15" fmla="*/ 153 h 161"/>
                <a:gd name="T16" fmla="*/ 86 w 117"/>
                <a:gd name="T17" fmla="*/ 157 h 161"/>
                <a:gd name="T18" fmla="*/ 81 w 117"/>
                <a:gd name="T19" fmla="*/ 161 h 161"/>
                <a:gd name="T20" fmla="*/ 81 w 117"/>
                <a:gd name="T21" fmla="*/ 161 h 161"/>
                <a:gd name="T22" fmla="*/ 0 w 117"/>
                <a:gd name="T23" fmla="*/ 109 h 161"/>
                <a:gd name="T24" fmla="*/ 0 w 117"/>
                <a:gd name="T25" fmla="*/ 109 h 161"/>
                <a:gd name="T26" fmla="*/ 5 w 117"/>
                <a:gd name="T27" fmla="*/ 0 h 161"/>
                <a:gd name="T28" fmla="*/ 5 w 117"/>
                <a:gd name="T29"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7" h="161">
                  <a:moveTo>
                    <a:pt x="5" y="0"/>
                  </a:moveTo>
                  <a:lnTo>
                    <a:pt x="5" y="0"/>
                  </a:lnTo>
                  <a:lnTo>
                    <a:pt x="117" y="0"/>
                  </a:lnTo>
                  <a:lnTo>
                    <a:pt x="117" y="0"/>
                  </a:lnTo>
                  <a:lnTo>
                    <a:pt x="100" y="140"/>
                  </a:lnTo>
                  <a:lnTo>
                    <a:pt x="100" y="140"/>
                  </a:lnTo>
                  <a:lnTo>
                    <a:pt x="97" y="148"/>
                  </a:lnTo>
                  <a:lnTo>
                    <a:pt x="93" y="153"/>
                  </a:lnTo>
                  <a:lnTo>
                    <a:pt x="86" y="157"/>
                  </a:lnTo>
                  <a:lnTo>
                    <a:pt x="81" y="161"/>
                  </a:lnTo>
                  <a:lnTo>
                    <a:pt x="81" y="161"/>
                  </a:lnTo>
                  <a:lnTo>
                    <a:pt x="0" y="109"/>
                  </a:lnTo>
                  <a:lnTo>
                    <a:pt x="0" y="109"/>
                  </a:lnTo>
                  <a:lnTo>
                    <a:pt x="5" y="0"/>
                  </a:lnTo>
                  <a:lnTo>
                    <a:pt x="5" y="0"/>
                  </a:lnTo>
                  <a:close/>
                </a:path>
              </a:pathLst>
            </a:custGeom>
            <a:solidFill>
              <a:srgbClr val="B5B5B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3" name="Freeform 75"/>
            <p:cNvSpPr/>
            <p:nvPr/>
          </p:nvSpPr>
          <p:spPr bwMode="auto">
            <a:xfrm>
              <a:off x="3378201" y="5083175"/>
              <a:ext cx="179388" cy="255588"/>
            </a:xfrm>
            <a:custGeom>
              <a:avLst/>
              <a:gdLst>
                <a:gd name="T0" fmla="*/ 5 w 113"/>
                <a:gd name="T1" fmla="*/ 0 h 161"/>
                <a:gd name="T2" fmla="*/ 5 w 113"/>
                <a:gd name="T3" fmla="*/ 0 h 161"/>
                <a:gd name="T4" fmla="*/ 113 w 113"/>
                <a:gd name="T5" fmla="*/ 0 h 161"/>
                <a:gd name="T6" fmla="*/ 113 w 113"/>
                <a:gd name="T7" fmla="*/ 0 h 161"/>
                <a:gd name="T8" fmla="*/ 96 w 113"/>
                <a:gd name="T9" fmla="*/ 140 h 161"/>
                <a:gd name="T10" fmla="*/ 96 w 113"/>
                <a:gd name="T11" fmla="*/ 140 h 161"/>
                <a:gd name="T12" fmla="*/ 93 w 113"/>
                <a:gd name="T13" fmla="*/ 147 h 161"/>
                <a:gd name="T14" fmla="*/ 89 w 113"/>
                <a:gd name="T15" fmla="*/ 153 h 161"/>
                <a:gd name="T16" fmla="*/ 84 w 113"/>
                <a:gd name="T17" fmla="*/ 157 h 161"/>
                <a:gd name="T18" fmla="*/ 77 w 113"/>
                <a:gd name="T19" fmla="*/ 161 h 161"/>
                <a:gd name="T20" fmla="*/ 77 w 113"/>
                <a:gd name="T21" fmla="*/ 161 h 161"/>
                <a:gd name="T22" fmla="*/ 0 w 113"/>
                <a:gd name="T23" fmla="*/ 107 h 161"/>
                <a:gd name="T24" fmla="*/ 0 w 113"/>
                <a:gd name="T25" fmla="*/ 107 h 161"/>
                <a:gd name="T26" fmla="*/ 5 w 113"/>
                <a:gd name="T27" fmla="*/ 0 h 161"/>
                <a:gd name="T28" fmla="*/ 5 w 113"/>
                <a:gd name="T29"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3" h="161">
                  <a:moveTo>
                    <a:pt x="5" y="0"/>
                  </a:moveTo>
                  <a:lnTo>
                    <a:pt x="5" y="0"/>
                  </a:lnTo>
                  <a:lnTo>
                    <a:pt x="113" y="0"/>
                  </a:lnTo>
                  <a:lnTo>
                    <a:pt x="113" y="0"/>
                  </a:lnTo>
                  <a:lnTo>
                    <a:pt x="96" y="140"/>
                  </a:lnTo>
                  <a:lnTo>
                    <a:pt x="96" y="140"/>
                  </a:lnTo>
                  <a:lnTo>
                    <a:pt x="93" y="147"/>
                  </a:lnTo>
                  <a:lnTo>
                    <a:pt x="89" y="153"/>
                  </a:lnTo>
                  <a:lnTo>
                    <a:pt x="84" y="157"/>
                  </a:lnTo>
                  <a:lnTo>
                    <a:pt x="77" y="161"/>
                  </a:lnTo>
                  <a:lnTo>
                    <a:pt x="77" y="161"/>
                  </a:lnTo>
                  <a:lnTo>
                    <a:pt x="0" y="107"/>
                  </a:lnTo>
                  <a:lnTo>
                    <a:pt x="0" y="107"/>
                  </a:lnTo>
                  <a:lnTo>
                    <a:pt x="5" y="0"/>
                  </a:lnTo>
                  <a:lnTo>
                    <a:pt x="5" y="0"/>
                  </a:lnTo>
                  <a:close/>
                </a:path>
              </a:pathLst>
            </a:custGeom>
            <a:solidFill>
              <a:srgbClr val="B6B6B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4" name="Freeform 76"/>
            <p:cNvSpPr/>
            <p:nvPr/>
          </p:nvSpPr>
          <p:spPr bwMode="auto">
            <a:xfrm>
              <a:off x="3384551" y="5083175"/>
              <a:ext cx="173038" cy="255588"/>
            </a:xfrm>
            <a:custGeom>
              <a:avLst/>
              <a:gdLst>
                <a:gd name="T0" fmla="*/ 5 w 109"/>
                <a:gd name="T1" fmla="*/ 0 h 161"/>
                <a:gd name="T2" fmla="*/ 5 w 109"/>
                <a:gd name="T3" fmla="*/ 0 h 161"/>
                <a:gd name="T4" fmla="*/ 109 w 109"/>
                <a:gd name="T5" fmla="*/ 0 h 161"/>
                <a:gd name="T6" fmla="*/ 109 w 109"/>
                <a:gd name="T7" fmla="*/ 0 h 161"/>
                <a:gd name="T8" fmla="*/ 92 w 109"/>
                <a:gd name="T9" fmla="*/ 140 h 161"/>
                <a:gd name="T10" fmla="*/ 92 w 109"/>
                <a:gd name="T11" fmla="*/ 140 h 161"/>
                <a:gd name="T12" fmla="*/ 89 w 109"/>
                <a:gd name="T13" fmla="*/ 147 h 161"/>
                <a:gd name="T14" fmla="*/ 85 w 109"/>
                <a:gd name="T15" fmla="*/ 153 h 161"/>
                <a:gd name="T16" fmla="*/ 80 w 109"/>
                <a:gd name="T17" fmla="*/ 157 h 161"/>
                <a:gd name="T18" fmla="*/ 73 w 109"/>
                <a:gd name="T19" fmla="*/ 161 h 161"/>
                <a:gd name="T20" fmla="*/ 73 w 109"/>
                <a:gd name="T21" fmla="*/ 161 h 161"/>
                <a:gd name="T22" fmla="*/ 0 w 109"/>
                <a:gd name="T23" fmla="*/ 106 h 161"/>
                <a:gd name="T24" fmla="*/ 0 w 109"/>
                <a:gd name="T25" fmla="*/ 106 h 161"/>
                <a:gd name="T26" fmla="*/ 5 w 109"/>
                <a:gd name="T27" fmla="*/ 0 h 161"/>
                <a:gd name="T28" fmla="*/ 5 w 109"/>
                <a:gd name="T29"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61">
                  <a:moveTo>
                    <a:pt x="5" y="0"/>
                  </a:moveTo>
                  <a:lnTo>
                    <a:pt x="5" y="0"/>
                  </a:lnTo>
                  <a:lnTo>
                    <a:pt x="109" y="0"/>
                  </a:lnTo>
                  <a:lnTo>
                    <a:pt x="109" y="0"/>
                  </a:lnTo>
                  <a:lnTo>
                    <a:pt x="92" y="140"/>
                  </a:lnTo>
                  <a:lnTo>
                    <a:pt x="92" y="140"/>
                  </a:lnTo>
                  <a:lnTo>
                    <a:pt x="89" y="147"/>
                  </a:lnTo>
                  <a:lnTo>
                    <a:pt x="85" y="153"/>
                  </a:lnTo>
                  <a:lnTo>
                    <a:pt x="80" y="157"/>
                  </a:lnTo>
                  <a:lnTo>
                    <a:pt x="73" y="161"/>
                  </a:lnTo>
                  <a:lnTo>
                    <a:pt x="73" y="161"/>
                  </a:lnTo>
                  <a:lnTo>
                    <a:pt x="0" y="106"/>
                  </a:lnTo>
                  <a:lnTo>
                    <a:pt x="0" y="106"/>
                  </a:lnTo>
                  <a:lnTo>
                    <a:pt x="5" y="0"/>
                  </a:lnTo>
                  <a:lnTo>
                    <a:pt x="5" y="0"/>
                  </a:lnTo>
                  <a:close/>
                </a:path>
              </a:pathLst>
            </a:custGeom>
            <a:solidFill>
              <a:srgbClr val="B6B6B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5" name="Freeform 77"/>
            <p:cNvSpPr/>
            <p:nvPr/>
          </p:nvSpPr>
          <p:spPr bwMode="auto">
            <a:xfrm>
              <a:off x="3390901" y="5083175"/>
              <a:ext cx="166688" cy="254000"/>
            </a:xfrm>
            <a:custGeom>
              <a:avLst/>
              <a:gdLst>
                <a:gd name="T0" fmla="*/ 5 w 105"/>
                <a:gd name="T1" fmla="*/ 0 h 160"/>
                <a:gd name="T2" fmla="*/ 5 w 105"/>
                <a:gd name="T3" fmla="*/ 0 h 160"/>
                <a:gd name="T4" fmla="*/ 105 w 105"/>
                <a:gd name="T5" fmla="*/ 0 h 160"/>
                <a:gd name="T6" fmla="*/ 105 w 105"/>
                <a:gd name="T7" fmla="*/ 0 h 160"/>
                <a:gd name="T8" fmla="*/ 88 w 105"/>
                <a:gd name="T9" fmla="*/ 140 h 160"/>
                <a:gd name="T10" fmla="*/ 88 w 105"/>
                <a:gd name="T11" fmla="*/ 140 h 160"/>
                <a:gd name="T12" fmla="*/ 87 w 105"/>
                <a:gd name="T13" fmla="*/ 147 h 160"/>
                <a:gd name="T14" fmla="*/ 81 w 105"/>
                <a:gd name="T15" fmla="*/ 153 h 160"/>
                <a:gd name="T16" fmla="*/ 76 w 105"/>
                <a:gd name="T17" fmla="*/ 157 h 160"/>
                <a:gd name="T18" fmla="*/ 69 w 105"/>
                <a:gd name="T19" fmla="*/ 160 h 160"/>
                <a:gd name="T20" fmla="*/ 69 w 105"/>
                <a:gd name="T21" fmla="*/ 160 h 160"/>
                <a:gd name="T22" fmla="*/ 0 w 105"/>
                <a:gd name="T23" fmla="*/ 106 h 160"/>
                <a:gd name="T24" fmla="*/ 0 w 105"/>
                <a:gd name="T25" fmla="*/ 106 h 160"/>
                <a:gd name="T26" fmla="*/ 5 w 105"/>
                <a:gd name="T27" fmla="*/ 0 h 160"/>
                <a:gd name="T28" fmla="*/ 5 w 105"/>
                <a:gd name="T29"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5" h="160">
                  <a:moveTo>
                    <a:pt x="5" y="0"/>
                  </a:moveTo>
                  <a:lnTo>
                    <a:pt x="5" y="0"/>
                  </a:lnTo>
                  <a:lnTo>
                    <a:pt x="105" y="0"/>
                  </a:lnTo>
                  <a:lnTo>
                    <a:pt x="105" y="0"/>
                  </a:lnTo>
                  <a:lnTo>
                    <a:pt x="88" y="140"/>
                  </a:lnTo>
                  <a:lnTo>
                    <a:pt x="88" y="140"/>
                  </a:lnTo>
                  <a:lnTo>
                    <a:pt x="87" y="147"/>
                  </a:lnTo>
                  <a:lnTo>
                    <a:pt x="81" y="153"/>
                  </a:lnTo>
                  <a:lnTo>
                    <a:pt x="76" y="157"/>
                  </a:lnTo>
                  <a:lnTo>
                    <a:pt x="69" y="160"/>
                  </a:lnTo>
                  <a:lnTo>
                    <a:pt x="69" y="160"/>
                  </a:lnTo>
                  <a:lnTo>
                    <a:pt x="0" y="106"/>
                  </a:lnTo>
                  <a:lnTo>
                    <a:pt x="0" y="106"/>
                  </a:lnTo>
                  <a:lnTo>
                    <a:pt x="5" y="0"/>
                  </a:lnTo>
                  <a:lnTo>
                    <a:pt x="5" y="0"/>
                  </a:lnTo>
                  <a:close/>
                </a:path>
              </a:pathLst>
            </a:custGeom>
            <a:solidFill>
              <a:srgbClr val="B7B7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6" name="Freeform 78"/>
            <p:cNvSpPr/>
            <p:nvPr/>
          </p:nvSpPr>
          <p:spPr bwMode="auto">
            <a:xfrm>
              <a:off x="3395663" y="5083175"/>
              <a:ext cx="161925" cy="254000"/>
            </a:xfrm>
            <a:custGeom>
              <a:avLst/>
              <a:gdLst>
                <a:gd name="T0" fmla="*/ 5 w 102"/>
                <a:gd name="T1" fmla="*/ 0 h 160"/>
                <a:gd name="T2" fmla="*/ 5 w 102"/>
                <a:gd name="T3" fmla="*/ 0 h 160"/>
                <a:gd name="T4" fmla="*/ 102 w 102"/>
                <a:gd name="T5" fmla="*/ 0 h 160"/>
                <a:gd name="T6" fmla="*/ 102 w 102"/>
                <a:gd name="T7" fmla="*/ 0 h 160"/>
                <a:gd name="T8" fmla="*/ 85 w 102"/>
                <a:gd name="T9" fmla="*/ 140 h 160"/>
                <a:gd name="T10" fmla="*/ 85 w 102"/>
                <a:gd name="T11" fmla="*/ 140 h 160"/>
                <a:gd name="T12" fmla="*/ 84 w 102"/>
                <a:gd name="T13" fmla="*/ 147 h 160"/>
                <a:gd name="T14" fmla="*/ 78 w 102"/>
                <a:gd name="T15" fmla="*/ 153 h 160"/>
                <a:gd name="T16" fmla="*/ 73 w 102"/>
                <a:gd name="T17" fmla="*/ 157 h 160"/>
                <a:gd name="T18" fmla="*/ 67 w 102"/>
                <a:gd name="T19" fmla="*/ 160 h 160"/>
                <a:gd name="T20" fmla="*/ 67 w 102"/>
                <a:gd name="T21" fmla="*/ 160 h 160"/>
                <a:gd name="T22" fmla="*/ 0 w 102"/>
                <a:gd name="T23" fmla="*/ 105 h 160"/>
                <a:gd name="T24" fmla="*/ 0 w 102"/>
                <a:gd name="T25" fmla="*/ 105 h 160"/>
                <a:gd name="T26" fmla="*/ 5 w 102"/>
                <a:gd name="T27" fmla="*/ 0 h 160"/>
                <a:gd name="T28" fmla="*/ 5 w 102"/>
                <a:gd name="T29"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2" h="160">
                  <a:moveTo>
                    <a:pt x="5" y="0"/>
                  </a:moveTo>
                  <a:lnTo>
                    <a:pt x="5" y="0"/>
                  </a:lnTo>
                  <a:lnTo>
                    <a:pt x="102" y="0"/>
                  </a:lnTo>
                  <a:lnTo>
                    <a:pt x="102" y="0"/>
                  </a:lnTo>
                  <a:lnTo>
                    <a:pt x="85" y="140"/>
                  </a:lnTo>
                  <a:lnTo>
                    <a:pt x="85" y="140"/>
                  </a:lnTo>
                  <a:lnTo>
                    <a:pt x="84" y="147"/>
                  </a:lnTo>
                  <a:lnTo>
                    <a:pt x="78" y="153"/>
                  </a:lnTo>
                  <a:lnTo>
                    <a:pt x="73" y="157"/>
                  </a:lnTo>
                  <a:lnTo>
                    <a:pt x="67" y="160"/>
                  </a:lnTo>
                  <a:lnTo>
                    <a:pt x="67" y="160"/>
                  </a:lnTo>
                  <a:lnTo>
                    <a:pt x="0" y="105"/>
                  </a:lnTo>
                  <a:lnTo>
                    <a:pt x="0" y="105"/>
                  </a:lnTo>
                  <a:lnTo>
                    <a:pt x="5" y="0"/>
                  </a:lnTo>
                  <a:lnTo>
                    <a:pt x="5" y="0"/>
                  </a:lnTo>
                  <a:close/>
                </a:path>
              </a:pathLst>
            </a:custGeom>
            <a:solidFill>
              <a:srgbClr val="B7B7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7" name="Freeform 79"/>
            <p:cNvSpPr/>
            <p:nvPr/>
          </p:nvSpPr>
          <p:spPr bwMode="auto">
            <a:xfrm>
              <a:off x="3402013" y="5083175"/>
              <a:ext cx="155575" cy="254000"/>
            </a:xfrm>
            <a:custGeom>
              <a:avLst/>
              <a:gdLst>
                <a:gd name="T0" fmla="*/ 5 w 98"/>
                <a:gd name="T1" fmla="*/ 0 h 160"/>
                <a:gd name="T2" fmla="*/ 5 w 98"/>
                <a:gd name="T3" fmla="*/ 0 h 160"/>
                <a:gd name="T4" fmla="*/ 98 w 98"/>
                <a:gd name="T5" fmla="*/ 0 h 160"/>
                <a:gd name="T6" fmla="*/ 98 w 98"/>
                <a:gd name="T7" fmla="*/ 0 h 160"/>
                <a:gd name="T8" fmla="*/ 81 w 98"/>
                <a:gd name="T9" fmla="*/ 140 h 160"/>
                <a:gd name="T10" fmla="*/ 81 w 98"/>
                <a:gd name="T11" fmla="*/ 140 h 160"/>
                <a:gd name="T12" fmla="*/ 80 w 98"/>
                <a:gd name="T13" fmla="*/ 147 h 160"/>
                <a:gd name="T14" fmla="*/ 74 w 98"/>
                <a:gd name="T15" fmla="*/ 152 h 160"/>
                <a:gd name="T16" fmla="*/ 69 w 98"/>
                <a:gd name="T17" fmla="*/ 157 h 160"/>
                <a:gd name="T18" fmla="*/ 63 w 98"/>
                <a:gd name="T19" fmla="*/ 160 h 160"/>
                <a:gd name="T20" fmla="*/ 63 w 98"/>
                <a:gd name="T21" fmla="*/ 160 h 160"/>
                <a:gd name="T22" fmla="*/ 0 w 98"/>
                <a:gd name="T23" fmla="*/ 103 h 160"/>
                <a:gd name="T24" fmla="*/ 0 w 98"/>
                <a:gd name="T25" fmla="*/ 103 h 160"/>
                <a:gd name="T26" fmla="*/ 5 w 98"/>
                <a:gd name="T27" fmla="*/ 0 h 160"/>
                <a:gd name="T28" fmla="*/ 5 w 98"/>
                <a:gd name="T29"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 h="160">
                  <a:moveTo>
                    <a:pt x="5" y="0"/>
                  </a:moveTo>
                  <a:lnTo>
                    <a:pt x="5" y="0"/>
                  </a:lnTo>
                  <a:lnTo>
                    <a:pt x="98" y="0"/>
                  </a:lnTo>
                  <a:lnTo>
                    <a:pt x="98" y="0"/>
                  </a:lnTo>
                  <a:lnTo>
                    <a:pt x="81" y="140"/>
                  </a:lnTo>
                  <a:lnTo>
                    <a:pt x="81" y="140"/>
                  </a:lnTo>
                  <a:lnTo>
                    <a:pt x="80" y="147"/>
                  </a:lnTo>
                  <a:lnTo>
                    <a:pt x="74" y="152"/>
                  </a:lnTo>
                  <a:lnTo>
                    <a:pt x="69" y="157"/>
                  </a:lnTo>
                  <a:lnTo>
                    <a:pt x="63" y="160"/>
                  </a:lnTo>
                  <a:lnTo>
                    <a:pt x="63" y="160"/>
                  </a:lnTo>
                  <a:lnTo>
                    <a:pt x="0" y="103"/>
                  </a:lnTo>
                  <a:lnTo>
                    <a:pt x="0" y="103"/>
                  </a:lnTo>
                  <a:lnTo>
                    <a:pt x="5" y="0"/>
                  </a:lnTo>
                  <a:lnTo>
                    <a:pt x="5" y="0"/>
                  </a:lnTo>
                  <a:close/>
                </a:path>
              </a:pathLst>
            </a:custGeom>
            <a:solidFill>
              <a:srgbClr val="B8B8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8" name="Freeform 80"/>
            <p:cNvSpPr/>
            <p:nvPr/>
          </p:nvSpPr>
          <p:spPr bwMode="auto">
            <a:xfrm>
              <a:off x="3408363" y="5083175"/>
              <a:ext cx="149225" cy="254000"/>
            </a:xfrm>
            <a:custGeom>
              <a:avLst/>
              <a:gdLst>
                <a:gd name="T0" fmla="*/ 5 w 94"/>
                <a:gd name="T1" fmla="*/ 0 h 160"/>
                <a:gd name="T2" fmla="*/ 5 w 94"/>
                <a:gd name="T3" fmla="*/ 0 h 160"/>
                <a:gd name="T4" fmla="*/ 94 w 94"/>
                <a:gd name="T5" fmla="*/ 0 h 160"/>
                <a:gd name="T6" fmla="*/ 94 w 94"/>
                <a:gd name="T7" fmla="*/ 0 h 160"/>
                <a:gd name="T8" fmla="*/ 77 w 94"/>
                <a:gd name="T9" fmla="*/ 140 h 160"/>
                <a:gd name="T10" fmla="*/ 77 w 94"/>
                <a:gd name="T11" fmla="*/ 140 h 160"/>
                <a:gd name="T12" fmla="*/ 76 w 94"/>
                <a:gd name="T13" fmla="*/ 147 h 160"/>
                <a:gd name="T14" fmla="*/ 71 w 94"/>
                <a:gd name="T15" fmla="*/ 152 h 160"/>
                <a:gd name="T16" fmla="*/ 66 w 94"/>
                <a:gd name="T17" fmla="*/ 157 h 160"/>
                <a:gd name="T18" fmla="*/ 59 w 94"/>
                <a:gd name="T19" fmla="*/ 160 h 160"/>
                <a:gd name="T20" fmla="*/ 59 w 94"/>
                <a:gd name="T21" fmla="*/ 160 h 160"/>
                <a:gd name="T22" fmla="*/ 0 w 94"/>
                <a:gd name="T23" fmla="*/ 102 h 160"/>
                <a:gd name="T24" fmla="*/ 0 w 94"/>
                <a:gd name="T25" fmla="*/ 102 h 160"/>
                <a:gd name="T26" fmla="*/ 5 w 94"/>
                <a:gd name="T27" fmla="*/ 0 h 160"/>
                <a:gd name="T28" fmla="*/ 5 w 94"/>
                <a:gd name="T29"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60">
                  <a:moveTo>
                    <a:pt x="5" y="0"/>
                  </a:moveTo>
                  <a:lnTo>
                    <a:pt x="5" y="0"/>
                  </a:lnTo>
                  <a:lnTo>
                    <a:pt x="94" y="0"/>
                  </a:lnTo>
                  <a:lnTo>
                    <a:pt x="94" y="0"/>
                  </a:lnTo>
                  <a:lnTo>
                    <a:pt x="77" y="140"/>
                  </a:lnTo>
                  <a:lnTo>
                    <a:pt x="77" y="140"/>
                  </a:lnTo>
                  <a:lnTo>
                    <a:pt x="76" y="147"/>
                  </a:lnTo>
                  <a:lnTo>
                    <a:pt x="71" y="152"/>
                  </a:lnTo>
                  <a:lnTo>
                    <a:pt x="66" y="157"/>
                  </a:lnTo>
                  <a:lnTo>
                    <a:pt x="59" y="160"/>
                  </a:lnTo>
                  <a:lnTo>
                    <a:pt x="59" y="160"/>
                  </a:lnTo>
                  <a:lnTo>
                    <a:pt x="0" y="102"/>
                  </a:lnTo>
                  <a:lnTo>
                    <a:pt x="0" y="102"/>
                  </a:lnTo>
                  <a:lnTo>
                    <a:pt x="5" y="0"/>
                  </a:lnTo>
                  <a:lnTo>
                    <a:pt x="5" y="0"/>
                  </a:lnTo>
                  <a:close/>
                </a:path>
              </a:pathLst>
            </a:custGeom>
            <a:solidFill>
              <a:srgbClr val="B9B9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9" name="Freeform 81"/>
            <p:cNvSpPr/>
            <p:nvPr/>
          </p:nvSpPr>
          <p:spPr bwMode="auto">
            <a:xfrm>
              <a:off x="3414713" y="5083175"/>
              <a:ext cx="142875" cy="254000"/>
            </a:xfrm>
            <a:custGeom>
              <a:avLst/>
              <a:gdLst>
                <a:gd name="T0" fmla="*/ 5 w 90"/>
                <a:gd name="T1" fmla="*/ 0 h 160"/>
                <a:gd name="T2" fmla="*/ 5 w 90"/>
                <a:gd name="T3" fmla="*/ 0 h 160"/>
                <a:gd name="T4" fmla="*/ 90 w 90"/>
                <a:gd name="T5" fmla="*/ 0 h 160"/>
                <a:gd name="T6" fmla="*/ 90 w 90"/>
                <a:gd name="T7" fmla="*/ 0 h 160"/>
                <a:gd name="T8" fmla="*/ 73 w 90"/>
                <a:gd name="T9" fmla="*/ 140 h 160"/>
                <a:gd name="T10" fmla="*/ 73 w 90"/>
                <a:gd name="T11" fmla="*/ 140 h 160"/>
                <a:gd name="T12" fmla="*/ 72 w 90"/>
                <a:gd name="T13" fmla="*/ 147 h 160"/>
                <a:gd name="T14" fmla="*/ 67 w 90"/>
                <a:gd name="T15" fmla="*/ 152 h 160"/>
                <a:gd name="T16" fmla="*/ 62 w 90"/>
                <a:gd name="T17" fmla="*/ 157 h 160"/>
                <a:gd name="T18" fmla="*/ 55 w 90"/>
                <a:gd name="T19" fmla="*/ 160 h 160"/>
                <a:gd name="T20" fmla="*/ 55 w 90"/>
                <a:gd name="T21" fmla="*/ 160 h 160"/>
                <a:gd name="T22" fmla="*/ 0 w 90"/>
                <a:gd name="T23" fmla="*/ 101 h 160"/>
                <a:gd name="T24" fmla="*/ 0 w 90"/>
                <a:gd name="T25" fmla="*/ 101 h 160"/>
                <a:gd name="T26" fmla="*/ 5 w 90"/>
                <a:gd name="T27" fmla="*/ 0 h 160"/>
                <a:gd name="T28" fmla="*/ 5 w 90"/>
                <a:gd name="T29"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0" h="160">
                  <a:moveTo>
                    <a:pt x="5" y="0"/>
                  </a:moveTo>
                  <a:lnTo>
                    <a:pt x="5" y="0"/>
                  </a:lnTo>
                  <a:lnTo>
                    <a:pt x="90" y="0"/>
                  </a:lnTo>
                  <a:lnTo>
                    <a:pt x="90" y="0"/>
                  </a:lnTo>
                  <a:lnTo>
                    <a:pt x="73" y="140"/>
                  </a:lnTo>
                  <a:lnTo>
                    <a:pt x="73" y="140"/>
                  </a:lnTo>
                  <a:lnTo>
                    <a:pt x="72" y="147"/>
                  </a:lnTo>
                  <a:lnTo>
                    <a:pt x="67" y="152"/>
                  </a:lnTo>
                  <a:lnTo>
                    <a:pt x="62" y="157"/>
                  </a:lnTo>
                  <a:lnTo>
                    <a:pt x="55" y="160"/>
                  </a:lnTo>
                  <a:lnTo>
                    <a:pt x="55" y="160"/>
                  </a:lnTo>
                  <a:lnTo>
                    <a:pt x="0" y="101"/>
                  </a:lnTo>
                  <a:lnTo>
                    <a:pt x="0" y="101"/>
                  </a:lnTo>
                  <a:lnTo>
                    <a:pt x="5" y="0"/>
                  </a:lnTo>
                  <a:lnTo>
                    <a:pt x="5" y="0"/>
                  </a:lnTo>
                  <a:close/>
                </a:path>
              </a:pathLst>
            </a:custGeom>
            <a:solidFill>
              <a:srgbClr val="B9B9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0" name="Freeform 82"/>
            <p:cNvSpPr/>
            <p:nvPr/>
          </p:nvSpPr>
          <p:spPr bwMode="auto">
            <a:xfrm>
              <a:off x="3417888" y="5083175"/>
              <a:ext cx="139700" cy="254000"/>
            </a:xfrm>
            <a:custGeom>
              <a:avLst/>
              <a:gdLst>
                <a:gd name="T0" fmla="*/ 7 w 88"/>
                <a:gd name="T1" fmla="*/ 0 h 160"/>
                <a:gd name="T2" fmla="*/ 7 w 88"/>
                <a:gd name="T3" fmla="*/ 0 h 160"/>
                <a:gd name="T4" fmla="*/ 88 w 88"/>
                <a:gd name="T5" fmla="*/ 0 h 160"/>
                <a:gd name="T6" fmla="*/ 88 w 88"/>
                <a:gd name="T7" fmla="*/ 0 h 160"/>
                <a:gd name="T8" fmla="*/ 71 w 88"/>
                <a:gd name="T9" fmla="*/ 140 h 160"/>
                <a:gd name="T10" fmla="*/ 71 w 88"/>
                <a:gd name="T11" fmla="*/ 140 h 160"/>
                <a:gd name="T12" fmla="*/ 70 w 88"/>
                <a:gd name="T13" fmla="*/ 147 h 160"/>
                <a:gd name="T14" fmla="*/ 65 w 88"/>
                <a:gd name="T15" fmla="*/ 152 h 160"/>
                <a:gd name="T16" fmla="*/ 60 w 88"/>
                <a:gd name="T17" fmla="*/ 157 h 160"/>
                <a:gd name="T18" fmla="*/ 55 w 88"/>
                <a:gd name="T19" fmla="*/ 160 h 160"/>
                <a:gd name="T20" fmla="*/ 55 w 88"/>
                <a:gd name="T21" fmla="*/ 160 h 160"/>
                <a:gd name="T22" fmla="*/ 0 w 88"/>
                <a:gd name="T23" fmla="*/ 99 h 160"/>
                <a:gd name="T24" fmla="*/ 0 w 88"/>
                <a:gd name="T25" fmla="*/ 99 h 160"/>
                <a:gd name="T26" fmla="*/ 7 w 88"/>
                <a:gd name="T27" fmla="*/ 0 h 160"/>
                <a:gd name="T28" fmla="*/ 7 w 88"/>
                <a:gd name="T29"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8" h="160">
                  <a:moveTo>
                    <a:pt x="7" y="0"/>
                  </a:moveTo>
                  <a:lnTo>
                    <a:pt x="7" y="0"/>
                  </a:lnTo>
                  <a:lnTo>
                    <a:pt x="88" y="0"/>
                  </a:lnTo>
                  <a:lnTo>
                    <a:pt x="88" y="0"/>
                  </a:lnTo>
                  <a:lnTo>
                    <a:pt x="71" y="140"/>
                  </a:lnTo>
                  <a:lnTo>
                    <a:pt x="71" y="140"/>
                  </a:lnTo>
                  <a:lnTo>
                    <a:pt x="70" y="147"/>
                  </a:lnTo>
                  <a:lnTo>
                    <a:pt x="65" y="152"/>
                  </a:lnTo>
                  <a:lnTo>
                    <a:pt x="60" y="157"/>
                  </a:lnTo>
                  <a:lnTo>
                    <a:pt x="55" y="160"/>
                  </a:lnTo>
                  <a:lnTo>
                    <a:pt x="55" y="160"/>
                  </a:lnTo>
                  <a:lnTo>
                    <a:pt x="0" y="99"/>
                  </a:lnTo>
                  <a:lnTo>
                    <a:pt x="0" y="99"/>
                  </a:lnTo>
                  <a:lnTo>
                    <a:pt x="7" y="0"/>
                  </a:lnTo>
                  <a:lnTo>
                    <a:pt x="7" y="0"/>
                  </a:lnTo>
                  <a:close/>
                </a:path>
              </a:pathLst>
            </a:custGeom>
            <a:solidFill>
              <a:srgbClr val="BABAB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1" name="Freeform 83"/>
            <p:cNvSpPr/>
            <p:nvPr/>
          </p:nvSpPr>
          <p:spPr bwMode="auto">
            <a:xfrm>
              <a:off x="3425826" y="5083175"/>
              <a:ext cx="131763" cy="254000"/>
            </a:xfrm>
            <a:custGeom>
              <a:avLst/>
              <a:gdLst>
                <a:gd name="T0" fmla="*/ 6 w 83"/>
                <a:gd name="T1" fmla="*/ 0 h 160"/>
                <a:gd name="T2" fmla="*/ 6 w 83"/>
                <a:gd name="T3" fmla="*/ 0 h 160"/>
                <a:gd name="T4" fmla="*/ 83 w 83"/>
                <a:gd name="T5" fmla="*/ 0 h 160"/>
                <a:gd name="T6" fmla="*/ 83 w 83"/>
                <a:gd name="T7" fmla="*/ 0 h 160"/>
                <a:gd name="T8" fmla="*/ 66 w 83"/>
                <a:gd name="T9" fmla="*/ 140 h 160"/>
                <a:gd name="T10" fmla="*/ 66 w 83"/>
                <a:gd name="T11" fmla="*/ 140 h 160"/>
                <a:gd name="T12" fmla="*/ 65 w 83"/>
                <a:gd name="T13" fmla="*/ 147 h 160"/>
                <a:gd name="T14" fmla="*/ 60 w 83"/>
                <a:gd name="T15" fmla="*/ 152 h 160"/>
                <a:gd name="T16" fmla="*/ 55 w 83"/>
                <a:gd name="T17" fmla="*/ 156 h 160"/>
                <a:gd name="T18" fmla="*/ 50 w 83"/>
                <a:gd name="T19" fmla="*/ 160 h 160"/>
                <a:gd name="T20" fmla="*/ 50 w 83"/>
                <a:gd name="T21" fmla="*/ 160 h 160"/>
                <a:gd name="T22" fmla="*/ 0 w 83"/>
                <a:gd name="T23" fmla="*/ 99 h 160"/>
                <a:gd name="T24" fmla="*/ 0 w 83"/>
                <a:gd name="T25" fmla="*/ 99 h 160"/>
                <a:gd name="T26" fmla="*/ 6 w 83"/>
                <a:gd name="T27" fmla="*/ 0 h 160"/>
                <a:gd name="T28" fmla="*/ 6 w 83"/>
                <a:gd name="T29"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3" h="160">
                  <a:moveTo>
                    <a:pt x="6" y="0"/>
                  </a:moveTo>
                  <a:lnTo>
                    <a:pt x="6" y="0"/>
                  </a:lnTo>
                  <a:lnTo>
                    <a:pt x="83" y="0"/>
                  </a:lnTo>
                  <a:lnTo>
                    <a:pt x="83" y="0"/>
                  </a:lnTo>
                  <a:lnTo>
                    <a:pt x="66" y="140"/>
                  </a:lnTo>
                  <a:lnTo>
                    <a:pt x="66" y="140"/>
                  </a:lnTo>
                  <a:lnTo>
                    <a:pt x="65" y="147"/>
                  </a:lnTo>
                  <a:lnTo>
                    <a:pt x="60" y="152"/>
                  </a:lnTo>
                  <a:lnTo>
                    <a:pt x="55" y="156"/>
                  </a:lnTo>
                  <a:lnTo>
                    <a:pt x="50" y="160"/>
                  </a:lnTo>
                  <a:lnTo>
                    <a:pt x="50" y="160"/>
                  </a:lnTo>
                  <a:lnTo>
                    <a:pt x="0" y="99"/>
                  </a:lnTo>
                  <a:lnTo>
                    <a:pt x="0" y="99"/>
                  </a:lnTo>
                  <a:lnTo>
                    <a:pt x="6" y="0"/>
                  </a:lnTo>
                  <a:lnTo>
                    <a:pt x="6" y="0"/>
                  </a:lnTo>
                  <a:close/>
                </a:path>
              </a:pathLst>
            </a:custGeom>
            <a:solidFill>
              <a:srgbClr val="BBBBB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2" name="Freeform 84"/>
            <p:cNvSpPr/>
            <p:nvPr/>
          </p:nvSpPr>
          <p:spPr bwMode="auto">
            <a:xfrm>
              <a:off x="3432176" y="5083175"/>
              <a:ext cx="125413" cy="254000"/>
            </a:xfrm>
            <a:custGeom>
              <a:avLst/>
              <a:gdLst>
                <a:gd name="T0" fmla="*/ 5 w 79"/>
                <a:gd name="T1" fmla="*/ 0 h 160"/>
                <a:gd name="T2" fmla="*/ 5 w 79"/>
                <a:gd name="T3" fmla="*/ 0 h 160"/>
                <a:gd name="T4" fmla="*/ 79 w 79"/>
                <a:gd name="T5" fmla="*/ 0 h 160"/>
                <a:gd name="T6" fmla="*/ 79 w 79"/>
                <a:gd name="T7" fmla="*/ 0 h 160"/>
                <a:gd name="T8" fmla="*/ 62 w 79"/>
                <a:gd name="T9" fmla="*/ 140 h 160"/>
                <a:gd name="T10" fmla="*/ 62 w 79"/>
                <a:gd name="T11" fmla="*/ 140 h 160"/>
                <a:gd name="T12" fmla="*/ 61 w 79"/>
                <a:gd name="T13" fmla="*/ 147 h 160"/>
                <a:gd name="T14" fmla="*/ 56 w 79"/>
                <a:gd name="T15" fmla="*/ 152 h 160"/>
                <a:gd name="T16" fmla="*/ 51 w 79"/>
                <a:gd name="T17" fmla="*/ 156 h 160"/>
                <a:gd name="T18" fmla="*/ 46 w 79"/>
                <a:gd name="T19" fmla="*/ 160 h 160"/>
                <a:gd name="T20" fmla="*/ 46 w 79"/>
                <a:gd name="T21" fmla="*/ 160 h 160"/>
                <a:gd name="T22" fmla="*/ 0 w 79"/>
                <a:gd name="T23" fmla="*/ 98 h 160"/>
                <a:gd name="T24" fmla="*/ 0 w 79"/>
                <a:gd name="T25" fmla="*/ 98 h 160"/>
                <a:gd name="T26" fmla="*/ 5 w 79"/>
                <a:gd name="T27" fmla="*/ 0 h 160"/>
                <a:gd name="T28" fmla="*/ 5 w 79"/>
                <a:gd name="T29"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 h="160">
                  <a:moveTo>
                    <a:pt x="5" y="0"/>
                  </a:moveTo>
                  <a:lnTo>
                    <a:pt x="5" y="0"/>
                  </a:lnTo>
                  <a:lnTo>
                    <a:pt x="79" y="0"/>
                  </a:lnTo>
                  <a:lnTo>
                    <a:pt x="79" y="0"/>
                  </a:lnTo>
                  <a:lnTo>
                    <a:pt x="62" y="140"/>
                  </a:lnTo>
                  <a:lnTo>
                    <a:pt x="62" y="140"/>
                  </a:lnTo>
                  <a:lnTo>
                    <a:pt x="61" y="147"/>
                  </a:lnTo>
                  <a:lnTo>
                    <a:pt x="56" y="152"/>
                  </a:lnTo>
                  <a:lnTo>
                    <a:pt x="51" y="156"/>
                  </a:lnTo>
                  <a:lnTo>
                    <a:pt x="46" y="160"/>
                  </a:lnTo>
                  <a:lnTo>
                    <a:pt x="46" y="160"/>
                  </a:lnTo>
                  <a:lnTo>
                    <a:pt x="0" y="98"/>
                  </a:lnTo>
                  <a:lnTo>
                    <a:pt x="0" y="98"/>
                  </a:lnTo>
                  <a:lnTo>
                    <a:pt x="5" y="0"/>
                  </a:lnTo>
                  <a:lnTo>
                    <a:pt x="5" y="0"/>
                  </a:lnTo>
                  <a:close/>
                </a:path>
              </a:pathLst>
            </a:custGeom>
            <a:solidFill>
              <a:srgbClr val="BBBB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3" name="Freeform 85"/>
            <p:cNvSpPr/>
            <p:nvPr/>
          </p:nvSpPr>
          <p:spPr bwMode="auto">
            <a:xfrm>
              <a:off x="3438526" y="5083175"/>
              <a:ext cx="119063" cy="254000"/>
            </a:xfrm>
            <a:custGeom>
              <a:avLst/>
              <a:gdLst>
                <a:gd name="T0" fmla="*/ 5 w 75"/>
                <a:gd name="T1" fmla="*/ 0 h 160"/>
                <a:gd name="T2" fmla="*/ 5 w 75"/>
                <a:gd name="T3" fmla="*/ 0 h 160"/>
                <a:gd name="T4" fmla="*/ 75 w 75"/>
                <a:gd name="T5" fmla="*/ 0 h 160"/>
                <a:gd name="T6" fmla="*/ 75 w 75"/>
                <a:gd name="T7" fmla="*/ 0 h 160"/>
                <a:gd name="T8" fmla="*/ 58 w 75"/>
                <a:gd name="T9" fmla="*/ 140 h 160"/>
                <a:gd name="T10" fmla="*/ 58 w 75"/>
                <a:gd name="T11" fmla="*/ 140 h 160"/>
                <a:gd name="T12" fmla="*/ 57 w 75"/>
                <a:gd name="T13" fmla="*/ 147 h 160"/>
                <a:gd name="T14" fmla="*/ 52 w 75"/>
                <a:gd name="T15" fmla="*/ 152 h 160"/>
                <a:gd name="T16" fmla="*/ 48 w 75"/>
                <a:gd name="T17" fmla="*/ 156 h 160"/>
                <a:gd name="T18" fmla="*/ 43 w 75"/>
                <a:gd name="T19" fmla="*/ 160 h 160"/>
                <a:gd name="T20" fmla="*/ 43 w 75"/>
                <a:gd name="T21" fmla="*/ 160 h 160"/>
                <a:gd name="T22" fmla="*/ 0 w 75"/>
                <a:gd name="T23" fmla="*/ 96 h 160"/>
                <a:gd name="T24" fmla="*/ 0 w 75"/>
                <a:gd name="T25" fmla="*/ 96 h 160"/>
                <a:gd name="T26" fmla="*/ 5 w 75"/>
                <a:gd name="T27" fmla="*/ 0 h 160"/>
                <a:gd name="T28" fmla="*/ 5 w 75"/>
                <a:gd name="T29"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160">
                  <a:moveTo>
                    <a:pt x="5" y="0"/>
                  </a:moveTo>
                  <a:lnTo>
                    <a:pt x="5" y="0"/>
                  </a:lnTo>
                  <a:lnTo>
                    <a:pt x="75" y="0"/>
                  </a:lnTo>
                  <a:lnTo>
                    <a:pt x="75" y="0"/>
                  </a:lnTo>
                  <a:lnTo>
                    <a:pt x="58" y="140"/>
                  </a:lnTo>
                  <a:lnTo>
                    <a:pt x="58" y="140"/>
                  </a:lnTo>
                  <a:lnTo>
                    <a:pt x="57" y="147"/>
                  </a:lnTo>
                  <a:lnTo>
                    <a:pt x="52" y="152"/>
                  </a:lnTo>
                  <a:lnTo>
                    <a:pt x="48" y="156"/>
                  </a:lnTo>
                  <a:lnTo>
                    <a:pt x="43" y="160"/>
                  </a:lnTo>
                  <a:lnTo>
                    <a:pt x="43" y="160"/>
                  </a:lnTo>
                  <a:lnTo>
                    <a:pt x="0" y="96"/>
                  </a:lnTo>
                  <a:lnTo>
                    <a:pt x="0" y="96"/>
                  </a:lnTo>
                  <a:lnTo>
                    <a:pt x="5" y="0"/>
                  </a:lnTo>
                  <a:lnTo>
                    <a:pt x="5" y="0"/>
                  </a:lnTo>
                  <a:close/>
                </a:path>
              </a:pathLst>
            </a:custGeom>
            <a:solidFill>
              <a:srgbClr val="BCBC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 name="Freeform 86"/>
            <p:cNvSpPr/>
            <p:nvPr/>
          </p:nvSpPr>
          <p:spPr bwMode="auto">
            <a:xfrm>
              <a:off x="3444876" y="5083175"/>
              <a:ext cx="112713" cy="254000"/>
            </a:xfrm>
            <a:custGeom>
              <a:avLst/>
              <a:gdLst>
                <a:gd name="T0" fmla="*/ 5 w 71"/>
                <a:gd name="T1" fmla="*/ 0 h 160"/>
                <a:gd name="T2" fmla="*/ 5 w 71"/>
                <a:gd name="T3" fmla="*/ 0 h 160"/>
                <a:gd name="T4" fmla="*/ 71 w 71"/>
                <a:gd name="T5" fmla="*/ 0 h 160"/>
                <a:gd name="T6" fmla="*/ 71 w 71"/>
                <a:gd name="T7" fmla="*/ 0 h 160"/>
                <a:gd name="T8" fmla="*/ 54 w 71"/>
                <a:gd name="T9" fmla="*/ 140 h 160"/>
                <a:gd name="T10" fmla="*/ 54 w 71"/>
                <a:gd name="T11" fmla="*/ 140 h 160"/>
                <a:gd name="T12" fmla="*/ 53 w 71"/>
                <a:gd name="T13" fmla="*/ 147 h 160"/>
                <a:gd name="T14" fmla="*/ 48 w 71"/>
                <a:gd name="T15" fmla="*/ 152 h 160"/>
                <a:gd name="T16" fmla="*/ 44 w 71"/>
                <a:gd name="T17" fmla="*/ 156 h 160"/>
                <a:gd name="T18" fmla="*/ 39 w 71"/>
                <a:gd name="T19" fmla="*/ 160 h 160"/>
                <a:gd name="T20" fmla="*/ 39 w 71"/>
                <a:gd name="T21" fmla="*/ 160 h 160"/>
                <a:gd name="T22" fmla="*/ 0 w 71"/>
                <a:gd name="T23" fmla="*/ 95 h 160"/>
                <a:gd name="T24" fmla="*/ 0 w 71"/>
                <a:gd name="T25" fmla="*/ 95 h 160"/>
                <a:gd name="T26" fmla="*/ 5 w 71"/>
                <a:gd name="T27" fmla="*/ 0 h 160"/>
                <a:gd name="T28" fmla="*/ 5 w 71"/>
                <a:gd name="T29"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160">
                  <a:moveTo>
                    <a:pt x="5" y="0"/>
                  </a:moveTo>
                  <a:lnTo>
                    <a:pt x="5" y="0"/>
                  </a:lnTo>
                  <a:lnTo>
                    <a:pt x="71" y="0"/>
                  </a:lnTo>
                  <a:lnTo>
                    <a:pt x="71" y="0"/>
                  </a:lnTo>
                  <a:lnTo>
                    <a:pt x="54" y="140"/>
                  </a:lnTo>
                  <a:lnTo>
                    <a:pt x="54" y="140"/>
                  </a:lnTo>
                  <a:lnTo>
                    <a:pt x="53" y="147"/>
                  </a:lnTo>
                  <a:lnTo>
                    <a:pt x="48" y="152"/>
                  </a:lnTo>
                  <a:lnTo>
                    <a:pt x="44" y="156"/>
                  </a:lnTo>
                  <a:lnTo>
                    <a:pt x="39" y="160"/>
                  </a:lnTo>
                  <a:lnTo>
                    <a:pt x="39" y="160"/>
                  </a:lnTo>
                  <a:lnTo>
                    <a:pt x="0" y="95"/>
                  </a:lnTo>
                  <a:lnTo>
                    <a:pt x="0" y="95"/>
                  </a:lnTo>
                  <a:lnTo>
                    <a:pt x="5" y="0"/>
                  </a:lnTo>
                  <a:lnTo>
                    <a:pt x="5" y="0"/>
                  </a:lnTo>
                  <a:close/>
                </a:path>
              </a:pathLst>
            </a:custGeom>
            <a:solidFill>
              <a:srgbClr val="BCBC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 name="Freeform 87"/>
            <p:cNvSpPr/>
            <p:nvPr/>
          </p:nvSpPr>
          <p:spPr bwMode="auto">
            <a:xfrm>
              <a:off x="3448051" y="5083175"/>
              <a:ext cx="109538" cy="252413"/>
            </a:xfrm>
            <a:custGeom>
              <a:avLst/>
              <a:gdLst>
                <a:gd name="T0" fmla="*/ 7 w 69"/>
                <a:gd name="T1" fmla="*/ 0 h 159"/>
                <a:gd name="T2" fmla="*/ 7 w 69"/>
                <a:gd name="T3" fmla="*/ 0 h 159"/>
                <a:gd name="T4" fmla="*/ 69 w 69"/>
                <a:gd name="T5" fmla="*/ 0 h 159"/>
                <a:gd name="T6" fmla="*/ 69 w 69"/>
                <a:gd name="T7" fmla="*/ 0 h 159"/>
                <a:gd name="T8" fmla="*/ 52 w 69"/>
                <a:gd name="T9" fmla="*/ 140 h 159"/>
                <a:gd name="T10" fmla="*/ 52 w 69"/>
                <a:gd name="T11" fmla="*/ 140 h 159"/>
                <a:gd name="T12" fmla="*/ 51 w 69"/>
                <a:gd name="T13" fmla="*/ 147 h 159"/>
                <a:gd name="T14" fmla="*/ 46 w 69"/>
                <a:gd name="T15" fmla="*/ 152 h 159"/>
                <a:gd name="T16" fmla="*/ 42 w 69"/>
                <a:gd name="T17" fmla="*/ 156 h 159"/>
                <a:gd name="T18" fmla="*/ 37 w 69"/>
                <a:gd name="T19" fmla="*/ 159 h 159"/>
                <a:gd name="T20" fmla="*/ 37 w 69"/>
                <a:gd name="T21" fmla="*/ 159 h 159"/>
                <a:gd name="T22" fmla="*/ 0 w 69"/>
                <a:gd name="T23" fmla="*/ 94 h 159"/>
                <a:gd name="T24" fmla="*/ 0 w 69"/>
                <a:gd name="T25" fmla="*/ 94 h 159"/>
                <a:gd name="T26" fmla="*/ 7 w 69"/>
                <a:gd name="T27" fmla="*/ 0 h 159"/>
                <a:gd name="T28" fmla="*/ 7 w 69"/>
                <a:gd name="T29"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9" h="159">
                  <a:moveTo>
                    <a:pt x="7" y="0"/>
                  </a:moveTo>
                  <a:lnTo>
                    <a:pt x="7" y="0"/>
                  </a:lnTo>
                  <a:lnTo>
                    <a:pt x="69" y="0"/>
                  </a:lnTo>
                  <a:lnTo>
                    <a:pt x="69" y="0"/>
                  </a:lnTo>
                  <a:lnTo>
                    <a:pt x="52" y="140"/>
                  </a:lnTo>
                  <a:lnTo>
                    <a:pt x="52" y="140"/>
                  </a:lnTo>
                  <a:lnTo>
                    <a:pt x="51" y="147"/>
                  </a:lnTo>
                  <a:lnTo>
                    <a:pt x="46" y="152"/>
                  </a:lnTo>
                  <a:lnTo>
                    <a:pt x="42" y="156"/>
                  </a:lnTo>
                  <a:lnTo>
                    <a:pt x="37" y="159"/>
                  </a:lnTo>
                  <a:lnTo>
                    <a:pt x="37" y="159"/>
                  </a:lnTo>
                  <a:lnTo>
                    <a:pt x="0" y="94"/>
                  </a:lnTo>
                  <a:lnTo>
                    <a:pt x="0" y="94"/>
                  </a:lnTo>
                  <a:lnTo>
                    <a:pt x="7" y="0"/>
                  </a:lnTo>
                  <a:lnTo>
                    <a:pt x="7" y="0"/>
                  </a:lnTo>
                  <a:close/>
                </a:path>
              </a:pathLst>
            </a:custGeom>
            <a:solidFill>
              <a:srgbClr val="BDBDC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 name="Freeform 88"/>
            <p:cNvSpPr/>
            <p:nvPr/>
          </p:nvSpPr>
          <p:spPr bwMode="auto">
            <a:xfrm>
              <a:off x="3454401" y="5083175"/>
              <a:ext cx="103188" cy="252413"/>
            </a:xfrm>
            <a:custGeom>
              <a:avLst/>
              <a:gdLst>
                <a:gd name="T0" fmla="*/ 7 w 65"/>
                <a:gd name="T1" fmla="*/ 0 h 159"/>
                <a:gd name="T2" fmla="*/ 7 w 65"/>
                <a:gd name="T3" fmla="*/ 0 h 159"/>
                <a:gd name="T4" fmla="*/ 65 w 65"/>
                <a:gd name="T5" fmla="*/ 0 h 159"/>
                <a:gd name="T6" fmla="*/ 65 w 65"/>
                <a:gd name="T7" fmla="*/ 0 h 159"/>
                <a:gd name="T8" fmla="*/ 48 w 65"/>
                <a:gd name="T9" fmla="*/ 140 h 159"/>
                <a:gd name="T10" fmla="*/ 48 w 65"/>
                <a:gd name="T11" fmla="*/ 140 h 159"/>
                <a:gd name="T12" fmla="*/ 47 w 65"/>
                <a:gd name="T13" fmla="*/ 147 h 159"/>
                <a:gd name="T14" fmla="*/ 42 w 65"/>
                <a:gd name="T15" fmla="*/ 152 h 159"/>
                <a:gd name="T16" fmla="*/ 38 w 65"/>
                <a:gd name="T17" fmla="*/ 156 h 159"/>
                <a:gd name="T18" fmla="*/ 33 w 65"/>
                <a:gd name="T19" fmla="*/ 159 h 159"/>
                <a:gd name="T20" fmla="*/ 33 w 65"/>
                <a:gd name="T21" fmla="*/ 159 h 159"/>
                <a:gd name="T22" fmla="*/ 0 w 65"/>
                <a:gd name="T23" fmla="*/ 92 h 159"/>
                <a:gd name="T24" fmla="*/ 0 w 65"/>
                <a:gd name="T25" fmla="*/ 92 h 159"/>
                <a:gd name="T26" fmla="*/ 7 w 65"/>
                <a:gd name="T27" fmla="*/ 0 h 159"/>
                <a:gd name="T28" fmla="*/ 7 w 65"/>
                <a:gd name="T29"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 h="159">
                  <a:moveTo>
                    <a:pt x="7" y="0"/>
                  </a:moveTo>
                  <a:lnTo>
                    <a:pt x="7" y="0"/>
                  </a:lnTo>
                  <a:lnTo>
                    <a:pt x="65" y="0"/>
                  </a:lnTo>
                  <a:lnTo>
                    <a:pt x="65" y="0"/>
                  </a:lnTo>
                  <a:lnTo>
                    <a:pt x="48" y="140"/>
                  </a:lnTo>
                  <a:lnTo>
                    <a:pt x="48" y="140"/>
                  </a:lnTo>
                  <a:lnTo>
                    <a:pt x="47" y="147"/>
                  </a:lnTo>
                  <a:lnTo>
                    <a:pt x="42" y="152"/>
                  </a:lnTo>
                  <a:lnTo>
                    <a:pt x="38" y="156"/>
                  </a:lnTo>
                  <a:lnTo>
                    <a:pt x="33" y="159"/>
                  </a:lnTo>
                  <a:lnTo>
                    <a:pt x="33" y="159"/>
                  </a:lnTo>
                  <a:lnTo>
                    <a:pt x="0" y="92"/>
                  </a:lnTo>
                  <a:lnTo>
                    <a:pt x="0" y="92"/>
                  </a:lnTo>
                  <a:lnTo>
                    <a:pt x="7" y="0"/>
                  </a:lnTo>
                  <a:lnTo>
                    <a:pt x="7" y="0"/>
                  </a:lnTo>
                  <a:close/>
                </a:path>
              </a:pathLst>
            </a:custGeom>
            <a:solidFill>
              <a:srgbClr val="BEBEC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 name="Freeform 89"/>
            <p:cNvSpPr/>
            <p:nvPr/>
          </p:nvSpPr>
          <p:spPr bwMode="auto">
            <a:xfrm>
              <a:off x="3462338" y="5083175"/>
              <a:ext cx="95250" cy="252413"/>
            </a:xfrm>
            <a:custGeom>
              <a:avLst/>
              <a:gdLst>
                <a:gd name="T0" fmla="*/ 6 w 60"/>
                <a:gd name="T1" fmla="*/ 0 h 159"/>
                <a:gd name="T2" fmla="*/ 6 w 60"/>
                <a:gd name="T3" fmla="*/ 0 h 159"/>
                <a:gd name="T4" fmla="*/ 60 w 60"/>
                <a:gd name="T5" fmla="*/ 0 h 159"/>
                <a:gd name="T6" fmla="*/ 60 w 60"/>
                <a:gd name="T7" fmla="*/ 0 h 159"/>
                <a:gd name="T8" fmla="*/ 43 w 60"/>
                <a:gd name="T9" fmla="*/ 140 h 159"/>
                <a:gd name="T10" fmla="*/ 43 w 60"/>
                <a:gd name="T11" fmla="*/ 140 h 159"/>
                <a:gd name="T12" fmla="*/ 42 w 60"/>
                <a:gd name="T13" fmla="*/ 147 h 159"/>
                <a:gd name="T14" fmla="*/ 39 w 60"/>
                <a:gd name="T15" fmla="*/ 151 h 159"/>
                <a:gd name="T16" fmla="*/ 33 w 60"/>
                <a:gd name="T17" fmla="*/ 156 h 159"/>
                <a:gd name="T18" fmla="*/ 29 w 60"/>
                <a:gd name="T19" fmla="*/ 159 h 159"/>
                <a:gd name="T20" fmla="*/ 29 w 60"/>
                <a:gd name="T21" fmla="*/ 159 h 159"/>
                <a:gd name="T22" fmla="*/ 0 w 60"/>
                <a:gd name="T23" fmla="*/ 91 h 159"/>
                <a:gd name="T24" fmla="*/ 0 w 60"/>
                <a:gd name="T25" fmla="*/ 91 h 159"/>
                <a:gd name="T26" fmla="*/ 6 w 60"/>
                <a:gd name="T27" fmla="*/ 0 h 159"/>
                <a:gd name="T28" fmla="*/ 6 w 60"/>
                <a:gd name="T29"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 h="159">
                  <a:moveTo>
                    <a:pt x="6" y="0"/>
                  </a:moveTo>
                  <a:lnTo>
                    <a:pt x="6" y="0"/>
                  </a:lnTo>
                  <a:lnTo>
                    <a:pt x="60" y="0"/>
                  </a:lnTo>
                  <a:lnTo>
                    <a:pt x="60" y="0"/>
                  </a:lnTo>
                  <a:lnTo>
                    <a:pt x="43" y="140"/>
                  </a:lnTo>
                  <a:lnTo>
                    <a:pt x="43" y="140"/>
                  </a:lnTo>
                  <a:lnTo>
                    <a:pt x="42" y="147"/>
                  </a:lnTo>
                  <a:lnTo>
                    <a:pt x="39" y="151"/>
                  </a:lnTo>
                  <a:lnTo>
                    <a:pt x="33" y="156"/>
                  </a:lnTo>
                  <a:lnTo>
                    <a:pt x="29" y="159"/>
                  </a:lnTo>
                  <a:lnTo>
                    <a:pt x="29" y="159"/>
                  </a:lnTo>
                  <a:lnTo>
                    <a:pt x="0" y="91"/>
                  </a:lnTo>
                  <a:lnTo>
                    <a:pt x="0" y="91"/>
                  </a:lnTo>
                  <a:lnTo>
                    <a:pt x="6" y="0"/>
                  </a:lnTo>
                  <a:lnTo>
                    <a:pt x="6" y="0"/>
                  </a:lnTo>
                  <a:close/>
                </a:path>
              </a:pathLst>
            </a:custGeom>
            <a:solidFill>
              <a:srgbClr val="BEBE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 name="Freeform 90"/>
            <p:cNvSpPr/>
            <p:nvPr/>
          </p:nvSpPr>
          <p:spPr bwMode="auto">
            <a:xfrm>
              <a:off x="3468688" y="5083175"/>
              <a:ext cx="88900" cy="252413"/>
            </a:xfrm>
            <a:custGeom>
              <a:avLst/>
              <a:gdLst>
                <a:gd name="T0" fmla="*/ 6 w 56"/>
                <a:gd name="T1" fmla="*/ 0 h 159"/>
                <a:gd name="T2" fmla="*/ 6 w 56"/>
                <a:gd name="T3" fmla="*/ 0 h 159"/>
                <a:gd name="T4" fmla="*/ 56 w 56"/>
                <a:gd name="T5" fmla="*/ 0 h 159"/>
                <a:gd name="T6" fmla="*/ 56 w 56"/>
                <a:gd name="T7" fmla="*/ 0 h 159"/>
                <a:gd name="T8" fmla="*/ 39 w 56"/>
                <a:gd name="T9" fmla="*/ 140 h 159"/>
                <a:gd name="T10" fmla="*/ 39 w 56"/>
                <a:gd name="T11" fmla="*/ 140 h 159"/>
                <a:gd name="T12" fmla="*/ 38 w 56"/>
                <a:gd name="T13" fmla="*/ 147 h 159"/>
                <a:gd name="T14" fmla="*/ 35 w 56"/>
                <a:gd name="T15" fmla="*/ 151 h 159"/>
                <a:gd name="T16" fmla="*/ 29 w 56"/>
                <a:gd name="T17" fmla="*/ 156 h 159"/>
                <a:gd name="T18" fmla="*/ 25 w 56"/>
                <a:gd name="T19" fmla="*/ 159 h 159"/>
                <a:gd name="T20" fmla="*/ 25 w 56"/>
                <a:gd name="T21" fmla="*/ 159 h 159"/>
                <a:gd name="T22" fmla="*/ 0 w 56"/>
                <a:gd name="T23" fmla="*/ 91 h 159"/>
                <a:gd name="T24" fmla="*/ 0 w 56"/>
                <a:gd name="T25" fmla="*/ 91 h 159"/>
                <a:gd name="T26" fmla="*/ 6 w 56"/>
                <a:gd name="T27" fmla="*/ 0 h 159"/>
                <a:gd name="T28" fmla="*/ 6 w 56"/>
                <a:gd name="T29"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 h="159">
                  <a:moveTo>
                    <a:pt x="6" y="0"/>
                  </a:moveTo>
                  <a:lnTo>
                    <a:pt x="6" y="0"/>
                  </a:lnTo>
                  <a:lnTo>
                    <a:pt x="56" y="0"/>
                  </a:lnTo>
                  <a:lnTo>
                    <a:pt x="56" y="0"/>
                  </a:lnTo>
                  <a:lnTo>
                    <a:pt x="39" y="140"/>
                  </a:lnTo>
                  <a:lnTo>
                    <a:pt x="39" y="140"/>
                  </a:lnTo>
                  <a:lnTo>
                    <a:pt x="38" y="147"/>
                  </a:lnTo>
                  <a:lnTo>
                    <a:pt x="35" y="151"/>
                  </a:lnTo>
                  <a:lnTo>
                    <a:pt x="29" y="156"/>
                  </a:lnTo>
                  <a:lnTo>
                    <a:pt x="25" y="159"/>
                  </a:lnTo>
                  <a:lnTo>
                    <a:pt x="25" y="159"/>
                  </a:lnTo>
                  <a:lnTo>
                    <a:pt x="0" y="91"/>
                  </a:lnTo>
                  <a:lnTo>
                    <a:pt x="0" y="91"/>
                  </a:lnTo>
                  <a:lnTo>
                    <a:pt x="6" y="0"/>
                  </a:lnTo>
                  <a:lnTo>
                    <a:pt x="6" y="0"/>
                  </a:lnTo>
                  <a:close/>
                </a:path>
              </a:pathLst>
            </a:custGeom>
            <a:solidFill>
              <a:srgbClr val="BFBFC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9" name="Freeform 91"/>
            <p:cNvSpPr/>
            <p:nvPr/>
          </p:nvSpPr>
          <p:spPr bwMode="auto">
            <a:xfrm>
              <a:off x="3471863" y="5083175"/>
              <a:ext cx="85725" cy="252413"/>
            </a:xfrm>
            <a:custGeom>
              <a:avLst/>
              <a:gdLst>
                <a:gd name="T0" fmla="*/ 7 w 54"/>
                <a:gd name="T1" fmla="*/ 0 h 159"/>
                <a:gd name="T2" fmla="*/ 7 w 54"/>
                <a:gd name="T3" fmla="*/ 0 h 159"/>
                <a:gd name="T4" fmla="*/ 54 w 54"/>
                <a:gd name="T5" fmla="*/ 0 h 159"/>
                <a:gd name="T6" fmla="*/ 54 w 54"/>
                <a:gd name="T7" fmla="*/ 0 h 159"/>
                <a:gd name="T8" fmla="*/ 37 w 54"/>
                <a:gd name="T9" fmla="*/ 140 h 159"/>
                <a:gd name="T10" fmla="*/ 37 w 54"/>
                <a:gd name="T11" fmla="*/ 140 h 159"/>
                <a:gd name="T12" fmla="*/ 36 w 54"/>
                <a:gd name="T13" fmla="*/ 145 h 159"/>
                <a:gd name="T14" fmla="*/ 33 w 54"/>
                <a:gd name="T15" fmla="*/ 151 h 159"/>
                <a:gd name="T16" fmla="*/ 29 w 54"/>
                <a:gd name="T17" fmla="*/ 155 h 159"/>
                <a:gd name="T18" fmla="*/ 23 w 54"/>
                <a:gd name="T19" fmla="*/ 159 h 159"/>
                <a:gd name="T20" fmla="*/ 23 w 54"/>
                <a:gd name="T21" fmla="*/ 159 h 159"/>
                <a:gd name="T22" fmla="*/ 0 w 54"/>
                <a:gd name="T23" fmla="*/ 90 h 159"/>
                <a:gd name="T24" fmla="*/ 0 w 54"/>
                <a:gd name="T25" fmla="*/ 90 h 159"/>
                <a:gd name="T26" fmla="*/ 7 w 54"/>
                <a:gd name="T27" fmla="*/ 0 h 159"/>
                <a:gd name="T28" fmla="*/ 7 w 54"/>
                <a:gd name="T29"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 h="159">
                  <a:moveTo>
                    <a:pt x="7" y="0"/>
                  </a:moveTo>
                  <a:lnTo>
                    <a:pt x="7" y="0"/>
                  </a:lnTo>
                  <a:lnTo>
                    <a:pt x="54" y="0"/>
                  </a:lnTo>
                  <a:lnTo>
                    <a:pt x="54" y="0"/>
                  </a:lnTo>
                  <a:lnTo>
                    <a:pt x="37" y="140"/>
                  </a:lnTo>
                  <a:lnTo>
                    <a:pt x="37" y="140"/>
                  </a:lnTo>
                  <a:lnTo>
                    <a:pt x="36" y="145"/>
                  </a:lnTo>
                  <a:lnTo>
                    <a:pt x="33" y="151"/>
                  </a:lnTo>
                  <a:lnTo>
                    <a:pt x="29" y="155"/>
                  </a:lnTo>
                  <a:lnTo>
                    <a:pt x="23" y="159"/>
                  </a:lnTo>
                  <a:lnTo>
                    <a:pt x="23" y="159"/>
                  </a:lnTo>
                  <a:lnTo>
                    <a:pt x="0" y="90"/>
                  </a:lnTo>
                  <a:lnTo>
                    <a:pt x="0" y="90"/>
                  </a:lnTo>
                  <a:lnTo>
                    <a:pt x="7" y="0"/>
                  </a:lnTo>
                  <a:lnTo>
                    <a:pt x="7" y="0"/>
                  </a:lnTo>
                  <a:close/>
                </a:path>
              </a:pathLst>
            </a:custGeom>
            <a:solidFill>
              <a:srgbClr val="BFBFC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0" name="Freeform 92"/>
            <p:cNvSpPr/>
            <p:nvPr/>
          </p:nvSpPr>
          <p:spPr bwMode="auto">
            <a:xfrm>
              <a:off x="3478213" y="5083175"/>
              <a:ext cx="79375" cy="252413"/>
            </a:xfrm>
            <a:custGeom>
              <a:avLst/>
              <a:gdLst>
                <a:gd name="T0" fmla="*/ 7 w 50"/>
                <a:gd name="T1" fmla="*/ 0 h 159"/>
                <a:gd name="T2" fmla="*/ 7 w 50"/>
                <a:gd name="T3" fmla="*/ 0 h 159"/>
                <a:gd name="T4" fmla="*/ 50 w 50"/>
                <a:gd name="T5" fmla="*/ 0 h 159"/>
                <a:gd name="T6" fmla="*/ 50 w 50"/>
                <a:gd name="T7" fmla="*/ 0 h 159"/>
                <a:gd name="T8" fmla="*/ 33 w 50"/>
                <a:gd name="T9" fmla="*/ 140 h 159"/>
                <a:gd name="T10" fmla="*/ 33 w 50"/>
                <a:gd name="T11" fmla="*/ 140 h 159"/>
                <a:gd name="T12" fmla="*/ 32 w 50"/>
                <a:gd name="T13" fmla="*/ 145 h 159"/>
                <a:gd name="T14" fmla="*/ 29 w 50"/>
                <a:gd name="T15" fmla="*/ 151 h 159"/>
                <a:gd name="T16" fmla="*/ 25 w 50"/>
                <a:gd name="T17" fmla="*/ 155 h 159"/>
                <a:gd name="T18" fmla="*/ 19 w 50"/>
                <a:gd name="T19" fmla="*/ 159 h 159"/>
                <a:gd name="T20" fmla="*/ 19 w 50"/>
                <a:gd name="T21" fmla="*/ 159 h 159"/>
                <a:gd name="T22" fmla="*/ 0 w 50"/>
                <a:gd name="T23" fmla="*/ 88 h 159"/>
                <a:gd name="T24" fmla="*/ 0 w 50"/>
                <a:gd name="T25" fmla="*/ 88 h 159"/>
                <a:gd name="T26" fmla="*/ 7 w 50"/>
                <a:gd name="T27" fmla="*/ 0 h 159"/>
                <a:gd name="T28" fmla="*/ 7 w 50"/>
                <a:gd name="T29"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 h="159">
                  <a:moveTo>
                    <a:pt x="7" y="0"/>
                  </a:moveTo>
                  <a:lnTo>
                    <a:pt x="7" y="0"/>
                  </a:lnTo>
                  <a:lnTo>
                    <a:pt x="50" y="0"/>
                  </a:lnTo>
                  <a:lnTo>
                    <a:pt x="50" y="0"/>
                  </a:lnTo>
                  <a:lnTo>
                    <a:pt x="33" y="140"/>
                  </a:lnTo>
                  <a:lnTo>
                    <a:pt x="33" y="140"/>
                  </a:lnTo>
                  <a:lnTo>
                    <a:pt x="32" y="145"/>
                  </a:lnTo>
                  <a:lnTo>
                    <a:pt x="29" y="151"/>
                  </a:lnTo>
                  <a:lnTo>
                    <a:pt x="25" y="155"/>
                  </a:lnTo>
                  <a:lnTo>
                    <a:pt x="19" y="159"/>
                  </a:lnTo>
                  <a:lnTo>
                    <a:pt x="19" y="159"/>
                  </a:lnTo>
                  <a:lnTo>
                    <a:pt x="0" y="88"/>
                  </a:lnTo>
                  <a:lnTo>
                    <a:pt x="0" y="88"/>
                  </a:lnTo>
                  <a:lnTo>
                    <a:pt x="7" y="0"/>
                  </a:lnTo>
                  <a:lnTo>
                    <a:pt x="7" y="0"/>
                  </a:lnTo>
                  <a:close/>
                </a:path>
              </a:pathLst>
            </a:custGeom>
            <a:solidFill>
              <a:srgbClr val="C0C0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 name="Freeform 93"/>
            <p:cNvSpPr/>
            <p:nvPr/>
          </p:nvSpPr>
          <p:spPr bwMode="auto">
            <a:xfrm>
              <a:off x="3484563" y="5083175"/>
              <a:ext cx="73025" cy="252413"/>
            </a:xfrm>
            <a:custGeom>
              <a:avLst/>
              <a:gdLst>
                <a:gd name="T0" fmla="*/ 7 w 46"/>
                <a:gd name="T1" fmla="*/ 0 h 159"/>
                <a:gd name="T2" fmla="*/ 7 w 46"/>
                <a:gd name="T3" fmla="*/ 0 h 159"/>
                <a:gd name="T4" fmla="*/ 46 w 46"/>
                <a:gd name="T5" fmla="*/ 0 h 159"/>
                <a:gd name="T6" fmla="*/ 46 w 46"/>
                <a:gd name="T7" fmla="*/ 0 h 159"/>
                <a:gd name="T8" fmla="*/ 29 w 46"/>
                <a:gd name="T9" fmla="*/ 140 h 159"/>
                <a:gd name="T10" fmla="*/ 29 w 46"/>
                <a:gd name="T11" fmla="*/ 140 h 159"/>
                <a:gd name="T12" fmla="*/ 28 w 46"/>
                <a:gd name="T13" fmla="*/ 145 h 159"/>
                <a:gd name="T14" fmla="*/ 25 w 46"/>
                <a:gd name="T15" fmla="*/ 151 h 159"/>
                <a:gd name="T16" fmla="*/ 21 w 46"/>
                <a:gd name="T17" fmla="*/ 155 h 159"/>
                <a:gd name="T18" fmla="*/ 17 w 46"/>
                <a:gd name="T19" fmla="*/ 159 h 159"/>
                <a:gd name="T20" fmla="*/ 17 w 46"/>
                <a:gd name="T21" fmla="*/ 159 h 159"/>
                <a:gd name="T22" fmla="*/ 0 w 46"/>
                <a:gd name="T23" fmla="*/ 87 h 159"/>
                <a:gd name="T24" fmla="*/ 0 w 46"/>
                <a:gd name="T25" fmla="*/ 87 h 159"/>
                <a:gd name="T26" fmla="*/ 7 w 46"/>
                <a:gd name="T27" fmla="*/ 0 h 159"/>
                <a:gd name="T28" fmla="*/ 7 w 46"/>
                <a:gd name="T29"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 h="159">
                  <a:moveTo>
                    <a:pt x="7" y="0"/>
                  </a:moveTo>
                  <a:lnTo>
                    <a:pt x="7" y="0"/>
                  </a:lnTo>
                  <a:lnTo>
                    <a:pt x="46" y="0"/>
                  </a:lnTo>
                  <a:lnTo>
                    <a:pt x="46" y="0"/>
                  </a:lnTo>
                  <a:lnTo>
                    <a:pt x="29" y="140"/>
                  </a:lnTo>
                  <a:lnTo>
                    <a:pt x="29" y="140"/>
                  </a:lnTo>
                  <a:lnTo>
                    <a:pt x="28" y="145"/>
                  </a:lnTo>
                  <a:lnTo>
                    <a:pt x="25" y="151"/>
                  </a:lnTo>
                  <a:lnTo>
                    <a:pt x="21" y="155"/>
                  </a:lnTo>
                  <a:lnTo>
                    <a:pt x="17" y="159"/>
                  </a:lnTo>
                  <a:lnTo>
                    <a:pt x="17" y="159"/>
                  </a:lnTo>
                  <a:lnTo>
                    <a:pt x="0" y="87"/>
                  </a:lnTo>
                  <a:lnTo>
                    <a:pt x="0" y="87"/>
                  </a:lnTo>
                  <a:lnTo>
                    <a:pt x="7" y="0"/>
                  </a:lnTo>
                  <a:lnTo>
                    <a:pt x="7" y="0"/>
                  </a:lnTo>
                  <a:close/>
                </a:path>
              </a:pathLst>
            </a:custGeom>
            <a:solidFill>
              <a:srgbClr val="C1C1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2" name="Freeform 94"/>
            <p:cNvSpPr/>
            <p:nvPr/>
          </p:nvSpPr>
          <p:spPr bwMode="auto">
            <a:xfrm>
              <a:off x="3492501" y="5083175"/>
              <a:ext cx="65088" cy="252413"/>
            </a:xfrm>
            <a:custGeom>
              <a:avLst/>
              <a:gdLst>
                <a:gd name="T0" fmla="*/ 6 w 41"/>
                <a:gd name="T1" fmla="*/ 0 h 159"/>
                <a:gd name="T2" fmla="*/ 6 w 41"/>
                <a:gd name="T3" fmla="*/ 0 h 159"/>
                <a:gd name="T4" fmla="*/ 41 w 41"/>
                <a:gd name="T5" fmla="*/ 0 h 159"/>
                <a:gd name="T6" fmla="*/ 41 w 41"/>
                <a:gd name="T7" fmla="*/ 0 h 159"/>
                <a:gd name="T8" fmla="*/ 24 w 41"/>
                <a:gd name="T9" fmla="*/ 140 h 159"/>
                <a:gd name="T10" fmla="*/ 24 w 41"/>
                <a:gd name="T11" fmla="*/ 140 h 159"/>
                <a:gd name="T12" fmla="*/ 23 w 41"/>
                <a:gd name="T13" fmla="*/ 145 h 159"/>
                <a:gd name="T14" fmla="*/ 20 w 41"/>
                <a:gd name="T15" fmla="*/ 151 h 159"/>
                <a:gd name="T16" fmla="*/ 16 w 41"/>
                <a:gd name="T17" fmla="*/ 155 h 159"/>
                <a:gd name="T18" fmla="*/ 12 w 41"/>
                <a:gd name="T19" fmla="*/ 159 h 159"/>
                <a:gd name="T20" fmla="*/ 12 w 41"/>
                <a:gd name="T21" fmla="*/ 159 h 159"/>
                <a:gd name="T22" fmla="*/ 0 w 41"/>
                <a:gd name="T23" fmla="*/ 86 h 159"/>
                <a:gd name="T24" fmla="*/ 0 w 41"/>
                <a:gd name="T25" fmla="*/ 86 h 159"/>
                <a:gd name="T26" fmla="*/ 6 w 41"/>
                <a:gd name="T27" fmla="*/ 0 h 159"/>
                <a:gd name="T28" fmla="*/ 6 w 41"/>
                <a:gd name="T29"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 h="159">
                  <a:moveTo>
                    <a:pt x="6" y="0"/>
                  </a:moveTo>
                  <a:lnTo>
                    <a:pt x="6" y="0"/>
                  </a:lnTo>
                  <a:lnTo>
                    <a:pt x="41" y="0"/>
                  </a:lnTo>
                  <a:lnTo>
                    <a:pt x="41" y="0"/>
                  </a:lnTo>
                  <a:lnTo>
                    <a:pt x="24" y="140"/>
                  </a:lnTo>
                  <a:lnTo>
                    <a:pt x="24" y="140"/>
                  </a:lnTo>
                  <a:lnTo>
                    <a:pt x="23" y="145"/>
                  </a:lnTo>
                  <a:lnTo>
                    <a:pt x="20" y="151"/>
                  </a:lnTo>
                  <a:lnTo>
                    <a:pt x="16" y="155"/>
                  </a:lnTo>
                  <a:lnTo>
                    <a:pt x="12" y="159"/>
                  </a:lnTo>
                  <a:lnTo>
                    <a:pt x="12" y="159"/>
                  </a:lnTo>
                  <a:lnTo>
                    <a:pt x="0" y="86"/>
                  </a:lnTo>
                  <a:lnTo>
                    <a:pt x="0" y="86"/>
                  </a:lnTo>
                  <a:lnTo>
                    <a:pt x="6" y="0"/>
                  </a:lnTo>
                  <a:lnTo>
                    <a:pt x="6" y="0"/>
                  </a:lnTo>
                  <a:close/>
                </a:path>
              </a:pathLst>
            </a:custGeom>
            <a:solidFill>
              <a:srgbClr val="C1C1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3" name="Freeform 95"/>
            <p:cNvSpPr/>
            <p:nvPr/>
          </p:nvSpPr>
          <p:spPr bwMode="auto">
            <a:xfrm>
              <a:off x="3495676" y="5083175"/>
              <a:ext cx="61913" cy="252413"/>
            </a:xfrm>
            <a:custGeom>
              <a:avLst/>
              <a:gdLst>
                <a:gd name="T0" fmla="*/ 8 w 39"/>
                <a:gd name="T1" fmla="*/ 0 h 159"/>
                <a:gd name="T2" fmla="*/ 8 w 39"/>
                <a:gd name="T3" fmla="*/ 0 h 159"/>
                <a:gd name="T4" fmla="*/ 39 w 39"/>
                <a:gd name="T5" fmla="*/ 0 h 159"/>
                <a:gd name="T6" fmla="*/ 39 w 39"/>
                <a:gd name="T7" fmla="*/ 0 h 159"/>
                <a:gd name="T8" fmla="*/ 22 w 39"/>
                <a:gd name="T9" fmla="*/ 140 h 159"/>
                <a:gd name="T10" fmla="*/ 22 w 39"/>
                <a:gd name="T11" fmla="*/ 140 h 159"/>
                <a:gd name="T12" fmla="*/ 21 w 39"/>
                <a:gd name="T13" fmla="*/ 145 h 159"/>
                <a:gd name="T14" fmla="*/ 18 w 39"/>
                <a:gd name="T15" fmla="*/ 151 h 159"/>
                <a:gd name="T16" fmla="*/ 14 w 39"/>
                <a:gd name="T17" fmla="*/ 155 h 159"/>
                <a:gd name="T18" fmla="*/ 10 w 39"/>
                <a:gd name="T19" fmla="*/ 159 h 159"/>
                <a:gd name="T20" fmla="*/ 10 w 39"/>
                <a:gd name="T21" fmla="*/ 159 h 159"/>
                <a:gd name="T22" fmla="*/ 0 w 39"/>
                <a:gd name="T23" fmla="*/ 84 h 159"/>
                <a:gd name="T24" fmla="*/ 0 w 39"/>
                <a:gd name="T25" fmla="*/ 84 h 159"/>
                <a:gd name="T26" fmla="*/ 8 w 39"/>
                <a:gd name="T27" fmla="*/ 0 h 159"/>
                <a:gd name="T28" fmla="*/ 8 w 39"/>
                <a:gd name="T29"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 h="159">
                  <a:moveTo>
                    <a:pt x="8" y="0"/>
                  </a:moveTo>
                  <a:lnTo>
                    <a:pt x="8" y="0"/>
                  </a:lnTo>
                  <a:lnTo>
                    <a:pt x="39" y="0"/>
                  </a:lnTo>
                  <a:lnTo>
                    <a:pt x="39" y="0"/>
                  </a:lnTo>
                  <a:lnTo>
                    <a:pt x="22" y="140"/>
                  </a:lnTo>
                  <a:lnTo>
                    <a:pt x="22" y="140"/>
                  </a:lnTo>
                  <a:lnTo>
                    <a:pt x="21" y="145"/>
                  </a:lnTo>
                  <a:lnTo>
                    <a:pt x="18" y="151"/>
                  </a:lnTo>
                  <a:lnTo>
                    <a:pt x="14" y="155"/>
                  </a:lnTo>
                  <a:lnTo>
                    <a:pt x="10" y="159"/>
                  </a:lnTo>
                  <a:lnTo>
                    <a:pt x="10" y="159"/>
                  </a:lnTo>
                  <a:lnTo>
                    <a:pt x="0" y="84"/>
                  </a:lnTo>
                  <a:lnTo>
                    <a:pt x="0" y="84"/>
                  </a:lnTo>
                  <a:lnTo>
                    <a:pt x="8" y="0"/>
                  </a:lnTo>
                  <a:lnTo>
                    <a:pt x="8" y="0"/>
                  </a:lnTo>
                  <a:close/>
                </a:path>
              </a:pathLst>
            </a:custGeom>
            <a:solidFill>
              <a:srgbClr val="C2C2C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4" name="Freeform 96"/>
            <p:cNvSpPr/>
            <p:nvPr/>
          </p:nvSpPr>
          <p:spPr bwMode="auto">
            <a:xfrm>
              <a:off x="3502026" y="5083175"/>
              <a:ext cx="55563" cy="252413"/>
            </a:xfrm>
            <a:custGeom>
              <a:avLst/>
              <a:gdLst>
                <a:gd name="T0" fmla="*/ 8 w 35"/>
                <a:gd name="T1" fmla="*/ 0 h 159"/>
                <a:gd name="T2" fmla="*/ 8 w 35"/>
                <a:gd name="T3" fmla="*/ 0 h 159"/>
                <a:gd name="T4" fmla="*/ 35 w 35"/>
                <a:gd name="T5" fmla="*/ 0 h 159"/>
                <a:gd name="T6" fmla="*/ 35 w 35"/>
                <a:gd name="T7" fmla="*/ 0 h 159"/>
                <a:gd name="T8" fmla="*/ 18 w 35"/>
                <a:gd name="T9" fmla="*/ 140 h 159"/>
                <a:gd name="T10" fmla="*/ 18 w 35"/>
                <a:gd name="T11" fmla="*/ 140 h 159"/>
                <a:gd name="T12" fmla="*/ 17 w 35"/>
                <a:gd name="T13" fmla="*/ 145 h 159"/>
                <a:gd name="T14" fmla="*/ 14 w 35"/>
                <a:gd name="T15" fmla="*/ 151 h 159"/>
                <a:gd name="T16" fmla="*/ 11 w 35"/>
                <a:gd name="T17" fmla="*/ 155 h 159"/>
                <a:gd name="T18" fmla="*/ 7 w 35"/>
                <a:gd name="T19" fmla="*/ 159 h 159"/>
                <a:gd name="T20" fmla="*/ 7 w 35"/>
                <a:gd name="T21" fmla="*/ 159 h 159"/>
                <a:gd name="T22" fmla="*/ 0 w 35"/>
                <a:gd name="T23" fmla="*/ 84 h 159"/>
                <a:gd name="T24" fmla="*/ 0 w 35"/>
                <a:gd name="T25" fmla="*/ 84 h 159"/>
                <a:gd name="T26" fmla="*/ 8 w 35"/>
                <a:gd name="T27" fmla="*/ 0 h 159"/>
                <a:gd name="T28" fmla="*/ 8 w 35"/>
                <a:gd name="T29"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159">
                  <a:moveTo>
                    <a:pt x="8" y="0"/>
                  </a:moveTo>
                  <a:lnTo>
                    <a:pt x="8" y="0"/>
                  </a:lnTo>
                  <a:lnTo>
                    <a:pt x="35" y="0"/>
                  </a:lnTo>
                  <a:lnTo>
                    <a:pt x="35" y="0"/>
                  </a:lnTo>
                  <a:lnTo>
                    <a:pt x="18" y="140"/>
                  </a:lnTo>
                  <a:lnTo>
                    <a:pt x="18" y="140"/>
                  </a:lnTo>
                  <a:lnTo>
                    <a:pt x="17" y="145"/>
                  </a:lnTo>
                  <a:lnTo>
                    <a:pt x="14" y="151"/>
                  </a:lnTo>
                  <a:lnTo>
                    <a:pt x="11" y="155"/>
                  </a:lnTo>
                  <a:lnTo>
                    <a:pt x="7" y="159"/>
                  </a:lnTo>
                  <a:lnTo>
                    <a:pt x="7" y="159"/>
                  </a:lnTo>
                  <a:lnTo>
                    <a:pt x="0" y="84"/>
                  </a:lnTo>
                  <a:lnTo>
                    <a:pt x="0" y="84"/>
                  </a:lnTo>
                  <a:lnTo>
                    <a:pt x="8" y="0"/>
                  </a:lnTo>
                  <a:lnTo>
                    <a:pt x="8" y="0"/>
                  </a:lnTo>
                  <a:close/>
                </a:path>
              </a:pathLst>
            </a:custGeom>
            <a:solidFill>
              <a:srgbClr val="C3C3C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5" name="Freeform 97"/>
            <p:cNvSpPr/>
            <p:nvPr/>
          </p:nvSpPr>
          <p:spPr bwMode="auto">
            <a:xfrm>
              <a:off x="3508376" y="5083175"/>
              <a:ext cx="49213" cy="249238"/>
            </a:xfrm>
            <a:custGeom>
              <a:avLst/>
              <a:gdLst>
                <a:gd name="T0" fmla="*/ 7 w 31"/>
                <a:gd name="T1" fmla="*/ 0 h 157"/>
                <a:gd name="T2" fmla="*/ 7 w 31"/>
                <a:gd name="T3" fmla="*/ 0 h 157"/>
                <a:gd name="T4" fmla="*/ 31 w 31"/>
                <a:gd name="T5" fmla="*/ 0 h 157"/>
                <a:gd name="T6" fmla="*/ 31 w 31"/>
                <a:gd name="T7" fmla="*/ 0 h 157"/>
                <a:gd name="T8" fmla="*/ 14 w 31"/>
                <a:gd name="T9" fmla="*/ 140 h 157"/>
                <a:gd name="T10" fmla="*/ 14 w 31"/>
                <a:gd name="T11" fmla="*/ 140 h 157"/>
                <a:gd name="T12" fmla="*/ 13 w 31"/>
                <a:gd name="T13" fmla="*/ 145 h 157"/>
                <a:gd name="T14" fmla="*/ 10 w 31"/>
                <a:gd name="T15" fmla="*/ 151 h 157"/>
                <a:gd name="T16" fmla="*/ 7 w 31"/>
                <a:gd name="T17" fmla="*/ 155 h 157"/>
                <a:gd name="T18" fmla="*/ 3 w 31"/>
                <a:gd name="T19" fmla="*/ 157 h 157"/>
                <a:gd name="T20" fmla="*/ 3 w 31"/>
                <a:gd name="T21" fmla="*/ 157 h 157"/>
                <a:gd name="T22" fmla="*/ 0 w 31"/>
                <a:gd name="T23" fmla="*/ 83 h 157"/>
                <a:gd name="T24" fmla="*/ 0 w 31"/>
                <a:gd name="T25" fmla="*/ 83 h 157"/>
                <a:gd name="T26" fmla="*/ 7 w 31"/>
                <a:gd name="T27" fmla="*/ 0 h 157"/>
                <a:gd name="T28" fmla="*/ 7 w 31"/>
                <a:gd name="T29"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 h="157">
                  <a:moveTo>
                    <a:pt x="7" y="0"/>
                  </a:moveTo>
                  <a:lnTo>
                    <a:pt x="7" y="0"/>
                  </a:lnTo>
                  <a:lnTo>
                    <a:pt x="31" y="0"/>
                  </a:lnTo>
                  <a:lnTo>
                    <a:pt x="31" y="0"/>
                  </a:lnTo>
                  <a:lnTo>
                    <a:pt x="14" y="140"/>
                  </a:lnTo>
                  <a:lnTo>
                    <a:pt x="14" y="140"/>
                  </a:lnTo>
                  <a:lnTo>
                    <a:pt x="13" y="145"/>
                  </a:lnTo>
                  <a:lnTo>
                    <a:pt x="10" y="151"/>
                  </a:lnTo>
                  <a:lnTo>
                    <a:pt x="7" y="155"/>
                  </a:lnTo>
                  <a:lnTo>
                    <a:pt x="3" y="157"/>
                  </a:lnTo>
                  <a:lnTo>
                    <a:pt x="3" y="157"/>
                  </a:lnTo>
                  <a:lnTo>
                    <a:pt x="0" y="83"/>
                  </a:lnTo>
                  <a:lnTo>
                    <a:pt x="0" y="83"/>
                  </a:lnTo>
                  <a:lnTo>
                    <a:pt x="7" y="0"/>
                  </a:lnTo>
                  <a:lnTo>
                    <a:pt x="7" y="0"/>
                  </a:lnTo>
                  <a:close/>
                </a:path>
              </a:pathLst>
            </a:custGeom>
            <a:solidFill>
              <a:srgbClr val="C3C3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6" name="Freeform 98"/>
            <p:cNvSpPr/>
            <p:nvPr/>
          </p:nvSpPr>
          <p:spPr bwMode="auto">
            <a:xfrm>
              <a:off x="3513138" y="5083175"/>
              <a:ext cx="44450" cy="249238"/>
            </a:xfrm>
            <a:custGeom>
              <a:avLst/>
              <a:gdLst>
                <a:gd name="T0" fmla="*/ 8 w 28"/>
                <a:gd name="T1" fmla="*/ 0 h 157"/>
                <a:gd name="T2" fmla="*/ 8 w 28"/>
                <a:gd name="T3" fmla="*/ 0 h 157"/>
                <a:gd name="T4" fmla="*/ 28 w 28"/>
                <a:gd name="T5" fmla="*/ 0 h 157"/>
                <a:gd name="T6" fmla="*/ 28 w 28"/>
                <a:gd name="T7" fmla="*/ 0 h 157"/>
                <a:gd name="T8" fmla="*/ 11 w 28"/>
                <a:gd name="T9" fmla="*/ 140 h 157"/>
                <a:gd name="T10" fmla="*/ 11 w 28"/>
                <a:gd name="T11" fmla="*/ 140 h 157"/>
                <a:gd name="T12" fmla="*/ 10 w 28"/>
                <a:gd name="T13" fmla="*/ 145 h 157"/>
                <a:gd name="T14" fmla="*/ 7 w 28"/>
                <a:gd name="T15" fmla="*/ 151 h 157"/>
                <a:gd name="T16" fmla="*/ 4 w 28"/>
                <a:gd name="T17" fmla="*/ 155 h 157"/>
                <a:gd name="T18" fmla="*/ 0 w 28"/>
                <a:gd name="T19" fmla="*/ 157 h 157"/>
                <a:gd name="T20" fmla="*/ 0 w 28"/>
                <a:gd name="T21" fmla="*/ 157 h 157"/>
                <a:gd name="T22" fmla="*/ 1 w 28"/>
                <a:gd name="T23" fmla="*/ 82 h 157"/>
                <a:gd name="T24" fmla="*/ 1 w 28"/>
                <a:gd name="T25" fmla="*/ 82 h 157"/>
                <a:gd name="T26" fmla="*/ 8 w 28"/>
                <a:gd name="T27" fmla="*/ 0 h 157"/>
                <a:gd name="T28" fmla="*/ 8 w 28"/>
                <a:gd name="T29"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 h="157">
                  <a:moveTo>
                    <a:pt x="8" y="0"/>
                  </a:moveTo>
                  <a:lnTo>
                    <a:pt x="8" y="0"/>
                  </a:lnTo>
                  <a:lnTo>
                    <a:pt x="28" y="0"/>
                  </a:lnTo>
                  <a:lnTo>
                    <a:pt x="28" y="0"/>
                  </a:lnTo>
                  <a:lnTo>
                    <a:pt x="11" y="140"/>
                  </a:lnTo>
                  <a:lnTo>
                    <a:pt x="11" y="140"/>
                  </a:lnTo>
                  <a:lnTo>
                    <a:pt x="10" y="145"/>
                  </a:lnTo>
                  <a:lnTo>
                    <a:pt x="7" y="151"/>
                  </a:lnTo>
                  <a:lnTo>
                    <a:pt x="4" y="155"/>
                  </a:lnTo>
                  <a:lnTo>
                    <a:pt x="0" y="157"/>
                  </a:lnTo>
                  <a:lnTo>
                    <a:pt x="0" y="157"/>
                  </a:lnTo>
                  <a:lnTo>
                    <a:pt x="1" y="82"/>
                  </a:lnTo>
                  <a:lnTo>
                    <a:pt x="1" y="82"/>
                  </a:lnTo>
                  <a:lnTo>
                    <a:pt x="8" y="0"/>
                  </a:lnTo>
                  <a:lnTo>
                    <a:pt x="8" y="0"/>
                  </a:lnTo>
                  <a:close/>
                </a:path>
              </a:pathLst>
            </a:custGeom>
            <a:solidFill>
              <a:srgbClr val="C4C4C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7" name="Freeform 99"/>
            <p:cNvSpPr/>
            <p:nvPr/>
          </p:nvSpPr>
          <p:spPr bwMode="auto">
            <a:xfrm>
              <a:off x="3513138" y="5083175"/>
              <a:ext cx="44450" cy="249238"/>
            </a:xfrm>
            <a:custGeom>
              <a:avLst/>
              <a:gdLst>
                <a:gd name="T0" fmla="*/ 12 w 28"/>
                <a:gd name="T1" fmla="*/ 0 h 157"/>
                <a:gd name="T2" fmla="*/ 12 w 28"/>
                <a:gd name="T3" fmla="*/ 0 h 157"/>
                <a:gd name="T4" fmla="*/ 28 w 28"/>
                <a:gd name="T5" fmla="*/ 0 h 157"/>
                <a:gd name="T6" fmla="*/ 28 w 28"/>
                <a:gd name="T7" fmla="*/ 0 h 157"/>
                <a:gd name="T8" fmla="*/ 11 w 28"/>
                <a:gd name="T9" fmla="*/ 140 h 157"/>
                <a:gd name="T10" fmla="*/ 11 w 28"/>
                <a:gd name="T11" fmla="*/ 140 h 157"/>
                <a:gd name="T12" fmla="*/ 10 w 28"/>
                <a:gd name="T13" fmla="*/ 145 h 157"/>
                <a:gd name="T14" fmla="*/ 8 w 28"/>
                <a:gd name="T15" fmla="*/ 149 h 157"/>
                <a:gd name="T16" fmla="*/ 4 w 28"/>
                <a:gd name="T17" fmla="*/ 155 h 157"/>
                <a:gd name="T18" fmla="*/ 0 w 28"/>
                <a:gd name="T19" fmla="*/ 157 h 157"/>
                <a:gd name="T20" fmla="*/ 0 w 28"/>
                <a:gd name="T21" fmla="*/ 157 h 157"/>
                <a:gd name="T22" fmla="*/ 5 w 28"/>
                <a:gd name="T23" fmla="*/ 80 h 157"/>
                <a:gd name="T24" fmla="*/ 5 w 28"/>
                <a:gd name="T25" fmla="*/ 80 h 157"/>
                <a:gd name="T26" fmla="*/ 12 w 28"/>
                <a:gd name="T27" fmla="*/ 0 h 157"/>
                <a:gd name="T28" fmla="*/ 12 w 28"/>
                <a:gd name="T29"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 h="157">
                  <a:moveTo>
                    <a:pt x="12" y="0"/>
                  </a:moveTo>
                  <a:lnTo>
                    <a:pt x="12" y="0"/>
                  </a:lnTo>
                  <a:lnTo>
                    <a:pt x="28" y="0"/>
                  </a:lnTo>
                  <a:lnTo>
                    <a:pt x="28" y="0"/>
                  </a:lnTo>
                  <a:lnTo>
                    <a:pt x="11" y="140"/>
                  </a:lnTo>
                  <a:lnTo>
                    <a:pt x="11" y="140"/>
                  </a:lnTo>
                  <a:lnTo>
                    <a:pt x="10" y="145"/>
                  </a:lnTo>
                  <a:lnTo>
                    <a:pt x="8" y="149"/>
                  </a:lnTo>
                  <a:lnTo>
                    <a:pt x="4" y="155"/>
                  </a:lnTo>
                  <a:lnTo>
                    <a:pt x="0" y="157"/>
                  </a:lnTo>
                  <a:lnTo>
                    <a:pt x="0" y="157"/>
                  </a:lnTo>
                  <a:lnTo>
                    <a:pt x="5" y="80"/>
                  </a:lnTo>
                  <a:lnTo>
                    <a:pt x="5" y="80"/>
                  </a:lnTo>
                  <a:lnTo>
                    <a:pt x="12" y="0"/>
                  </a:lnTo>
                  <a:lnTo>
                    <a:pt x="12" y="0"/>
                  </a:lnTo>
                  <a:close/>
                </a:path>
              </a:pathLst>
            </a:custGeom>
            <a:solidFill>
              <a:srgbClr val="C4C4C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8" name="Freeform 100"/>
            <p:cNvSpPr/>
            <p:nvPr/>
          </p:nvSpPr>
          <p:spPr bwMode="auto">
            <a:xfrm>
              <a:off x="3514726" y="5083175"/>
              <a:ext cx="42863" cy="249238"/>
            </a:xfrm>
            <a:custGeom>
              <a:avLst/>
              <a:gdLst>
                <a:gd name="T0" fmla="*/ 15 w 27"/>
                <a:gd name="T1" fmla="*/ 0 h 157"/>
                <a:gd name="T2" fmla="*/ 27 w 27"/>
                <a:gd name="T3" fmla="*/ 0 h 157"/>
                <a:gd name="T4" fmla="*/ 10 w 27"/>
                <a:gd name="T5" fmla="*/ 140 h 157"/>
                <a:gd name="T6" fmla="*/ 10 w 27"/>
                <a:gd name="T7" fmla="*/ 140 h 157"/>
                <a:gd name="T8" fmla="*/ 9 w 27"/>
                <a:gd name="T9" fmla="*/ 145 h 157"/>
                <a:gd name="T10" fmla="*/ 7 w 27"/>
                <a:gd name="T11" fmla="*/ 149 h 157"/>
                <a:gd name="T12" fmla="*/ 3 w 27"/>
                <a:gd name="T13" fmla="*/ 153 h 157"/>
                <a:gd name="T14" fmla="*/ 0 w 27"/>
                <a:gd name="T15" fmla="*/ 157 h 157"/>
                <a:gd name="T16" fmla="*/ 15 w 27"/>
                <a:gd name="T17"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157">
                  <a:moveTo>
                    <a:pt x="15" y="0"/>
                  </a:moveTo>
                  <a:lnTo>
                    <a:pt x="27" y="0"/>
                  </a:lnTo>
                  <a:lnTo>
                    <a:pt x="10" y="140"/>
                  </a:lnTo>
                  <a:lnTo>
                    <a:pt x="10" y="140"/>
                  </a:lnTo>
                  <a:lnTo>
                    <a:pt x="9" y="145"/>
                  </a:lnTo>
                  <a:lnTo>
                    <a:pt x="7" y="149"/>
                  </a:lnTo>
                  <a:lnTo>
                    <a:pt x="3" y="153"/>
                  </a:lnTo>
                  <a:lnTo>
                    <a:pt x="0" y="157"/>
                  </a:lnTo>
                  <a:lnTo>
                    <a:pt x="15"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9" name="Freeform 108"/>
            <p:cNvSpPr/>
            <p:nvPr/>
          </p:nvSpPr>
          <p:spPr bwMode="auto">
            <a:xfrm>
              <a:off x="2687638" y="4930775"/>
              <a:ext cx="47625" cy="55563"/>
            </a:xfrm>
            <a:custGeom>
              <a:avLst/>
              <a:gdLst>
                <a:gd name="T0" fmla="*/ 30 w 30"/>
                <a:gd name="T1" fmla="*/ 2 h 35"/>
                <a:gd name="T2" fmla="*/ 30 w 30"/>
                <a:gd name="T3" fmla="*/ 2 h 35"/>
                <a:gd name="T4" fmla="*/ 27 w 30"/>
                <a:gd name="T5" fmla="*/ 14 h 35"/>
                <a:gd name="T6" fmla="*/ 23 w 30"/>
                <a:gd name="T7" fmla="*/ 30 h 35"/>
                <a:gd name="T8" fmla="*/ 23 w 30"/>
                <a:gd name="T9" fmla="*/ 30 h 35"/>
                <a:gd name="T10" fmla="*/ 20 w 30"/>
                <a:gd name="T11" fmla="*/ 34 h 35"/>
                <a:gd name="T12" fmla="*/ 19 w 30"/>
                <a:gd name="T13" fmla="*/ 35 h 35"/>
                <a:gd name="T14" fmla="*/ 16 w 30"/>
                <a:gd name="T15" fmla="*/ 34 h 35"/>
                <a:gd name="T16" fmla="*/ 14 w 30"/>
                <a:gd name="T17" fmla="*/ 31 h 35"/>
                <a:gd name="T18" fmla="*/ 11 w 30"/>
                <a:gd name="T19" fmla="*/ 26 h 35"/>
                <a:gd name="T20" fmla="*/ 0 w 30"/>
                <a:gd name="T21" fmla="*/ 7 h 35"/>
                <a:gd name="T22" fmla="*/ 0 w 30"/>
                <a:gd name="T23" fmla="*/ 7 h 35"/>
                <a:gd name="T24" fmla="*/ 3 w 30"/>
                <a:gd name="T25" fmla="*/ 6 h 35"/>
                <a:gd name="T26" fmla="*/ 8 w 30"/>
                <a:gd name="T27" fmla="*/ 2 h 35"/>
                <a:gd name="T28" fmla="*/ 12 w 30"/>
                <a:gd name="T29" fmla="*/ 0 h 35"/>
                <a:gd name="T30" fmla="*/ 18 w 30"/>
                <a:gd name="T31" fmla="*/ 0 h 35"/>
                <a:gd name="T32" fmla="*/ 23 w 30"/>
                <a:gd name="T33" fmla="*/ 0 h 35"/>
                <a:gd name="T34" fmla="*/ 30 w 30"/>
                <a:gd name="T35" fmla="*/ 2 h 35"/>
                <a:gd name="T36" fmla="*/ 30 w 30"/>
                <a:gd name="T37" fmla="*/ 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 h="35">
                  <a:moveTo>
                    <a:pt x="30" y="2"/>
                  </a:moveTo>
                  <a:lnTo>
                    <a:pt x="30" y="2"/>
                  </a:lnTo>
                  <a:lnTo>
                    <a:pt x="27" y="14"/>
                  </a:lnTo>
                  <a:lnTo>
                    <a:pt x="23" y="30"/>
                  </a:lnTo>
                  <a:lnTo>
                    <a:pt x="23" y="30"/>
                  </a:lnTo>
                  <a:lnTo>
                    <a:pt x="20" y="34"/>
                  </a:lnTo>
                  <a:lnTo>
                    <a:pt x="19" y="35"/>
                  </a:lnTo>
                  <a:lnTo>
                    <a:pt x="16" y="34"/>
                  </a:lnTo>
                  <a:lnTo>
                    <a:pt x="14" y="31"/>
                  </a:lnTo>
                  <a:lnTo>
                    <a:pt x="11" y="26"/>
                  </a:lnTo>
                  <a:lnTo>
                    <a:pt x="0" y="7"/>
                  </a:lnTo>
                  <a:lnTo>
                    <a:pt x="0" y="7"/>
                  </a:lnTo>
                  <a:lnTo>
                    <a:pt x="3" y="6"/>
                  </a:lnTo>
                  <a:lnTo>
                    <a:pt x="8" y="2"/>
                  </a:lnTo>
                  <a:lnTo>
                    <a:pt x="12" y="0"/>
                  </a:lnTo>
                  <a:lnTo>
                    <a:pt x="18" y="0"/>
                  </a:lnTo>
                  <a:lnTo>
                    <a:pt x="23" y="0"/>
                  </a:lnTo>
                  <a:lnTo>
                    <a:pt x="30" y="2"/>
                  </a:lnTo>
                  <a:lnTo>
                    <a:pt x="30" y="2"/>
                  </a:lnTo>
                  <a:close/>
                </a:path>
              </a:pathLst>
            </a:custGeom>
            <a:solidFill>
              <a:srgbClr val="F2463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20" name="组合 209"/>
          <p:cNvGrpSpPr/>
          <p:nvPr/>
        </p:nvGrpSpPr>
        <p:grpSpPr>
          <a:xfrm>
            <a:off x="4373165" y="3476114"/>
            <a:ext cx="152400" cy="451247"/>
            <a:chOff x="2555876" y="4340225"/>
            <a:chExt cx="203200" cy="601663"/>
          </a:xfrm>
          <a:solidFill>
            <a:schemeClr val="accent4"/>
          </a:solidFill>
        </p:grpSpPr>
        <p:sp>
          <p:nvSpPr>
            <p:cNvPr id="221" name="Freeform 105"/>
            <p:cNvSpPr/>
            <p:nvPr/>
          </p:nvSpPr>
          <p:spPr bwMode="auto">
            <a:xfrm>
              <a:off x="2582863" y="4424363"/>
              <a:ext cx="176213" cy="517525"/>
            </a:xfrm>
            <a:custGeom>
              <a:avLst/>
              <a:gdLst>
                <a:gd name="T0" fmla="*/ 35 w 111"/>
                <a:gd name="T1" fmla="*/ 266 h 326"/>
                <a:gd name="T2" fmla="*/ 66 w 111"/>
                <a:gd name="T3" fmla="*/ 326 h 326"/>
                <a:gd name="T4" fmla="*/ 94 w 111"/>
                <a:gd name="T5" fmla="*/ 322 h 326"/>
                <a:gd name="T6" fmla="*/ 111 w 111"/>
                <a:gd name="T7" fmla="*/ 256 h 326"/>
                <a:gd name="T8" fmla="*/ 76 w 111"/>
                <a:gd name="T9" fmla="*/ 0 h 326"/>
                <a:gd name="T10" fmla="*/ 0 w 111"/>
                <a:gd name="T11" fmla="*/ 11 h 326"/>
                <a:gd name="T12" fmla="*/ 35 w 111"/>
                <a:gd name="T13" fmla="*/ 266 h 326"/>
              </a:gdLst>
              <a:ahLst/>
              <a:cxnLst>
                <a:cxn ang="0">
                  <a:pos x="T0" y="T1"/>
                </a:cxn>
                <a:cxn ang="0">
                  <a:pos x="T2" y="T3"/>
                </a:cxn>
                <a:cxn ang="0">
                  <a:pos x="T4" y="T5"/>
                </a:cxn>
                <a:cxn ang="0">
                  <a:pos x="T6" y="T7"/>
                </a:cxn>
                <a:cxn ang="0">
                  <a:pos x="T8" y="T9"/>
                </a:cxn>
                <a:cxn ang="0">
                  <a:pos x="T10" y="T11"/>
                </a:cxn>
                <a:cxn ang="0">
                  <a:pos x="T12" y="T13"/>
                </a:cxn>
              </a:cxnLst>
              <a:rect l="0" t="0" r="r" b="b"/>
              <a:pathLst>
                <a:path w="111" h="326">
                  <a:moveTo>
                    <a:pt x="35" y="266"/>
                  </a:moveTo>
                  <a:lnTo>
                    <a:pt x="66" y="326"/>
                  </a:lnTo>
                  <a:lnTo>
                    <a:pt x="94" y="322"/>
                  </a:lnTo>
                  <a:lnTo>
                    <a:pt x="111" y="256"/>
                  </a:lnTo>
                  <a:lnTo>
                    <a:pt x="76" y="0"/>
                  </a:lnTo>
                  <a:lnTo>
                    <a:pt x="0" y="11"/>
                  </a:lnTo>
                  <a:lnTo>
                    <a:pt x="35" y="26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2" name="Freeform 106"/>
            <p:cNvSpPr/>
            <p:nvPr/>
          </p:nvSpPr>
          <p:spPr bwMode="auto">
            <a:xfrm>
              <a:off x="2576513" y="4340225"/>
              <a:ext cx="127000" cy="146050"/>
            </a:xfrm>
            <a:custGeom>
              <a:avLst/>
              <a:gdLst>
                <a:gd name="T0" fmla="*/ 4 w 80"/>
                <a:gd name="T1" fmla="*/ 59 h 92"/>
                <a:gd name="T2" fmla="*/ 4 w 80"/>
                <a:gd name="T3" fmla="*/ 59 h 92"/>
                <a:gd name="T4" fmla="*/ 5 w 80"/>
                <a:gd name="T5" fmla="*/ 66 h 92"/>
                <a:gd name="T6" fmla="*/ 9 w 80"/>
                <a:gd name="T7" fmla="*/ 73 h 92"/>
                <a:gd name="T8" fmla="*/ 13 w 80"/>
                <a:gd name="T9" fmla="*/ 80 h 92"/>
                <a:gd name="T10" fmla="*/ 19 w 80"/>
                <a:gd name="T11" fmla="*/ 84 h 92"/>
                <a:gd name="T12" fmla="*/ 24 w 80"/>
                <a:gd name="T13" fmla="*/ 88 h 92"/>
                <a:gd name="T14" fmla="*/ 31 w 80"/>
                <a:gd name="T15" fmla="*/ 91 h 92"/>
                <a:gd name="T16" fmla="*/ 39 w 80"/>
                <a:gd name="T17" fmla="*/ 92 h 92"/>
                <a:gd name="T18" fmla="*/ 46 w 80"/>
                <a:gd name="T19" fmla="*/ 92 h 92"/>
                <a:gd name="T20" fmla="*/ 47 w 80"/>
                <a:gd name="T21" fmla="*/ 92 h 92"/>
                <a:gd name="T22" fmla="*/ 47 w 80"/>
                <a:gd name="T23" fmla="*/ 92 h 92"/>
                <a:gd name="T24" fmla="*/ 55 w 80"/>
                <a:gd name="T25" fmla="*/ 89 h 92"/>
                <a:gd name="T26" fmla="*/ 62 w 80"/>
                <a:gd name="T27" fmla="*/ 87 h 92"/>
                <a:gd name="T28" fmla="*/ 67 w 80"/>
                <a:gd name="T29" fmla="*/ 82 h 92"/>
                <a:gd name="T30" fmla="*/ 71 w 80"/>
                <a:gd name="T31" fmla="*/ 77 h 92"/>
                <a:gd name="T32" fmla="*/ 75 w 80"/>
                <a:gd name="T33" fmla="*/ 70 h 92"/>
                <a:gd name="T34" fmla="*/ 78 w 80"/>
                <a:gd name="T35" fmla="*/ 64 h 92"/>
                <a:gd name="T36" fmla="*/ 80 w 80"/>
                <a:gd name="T37" fmla="*/ 57 h 92"/>
                <a:gd name="T38" fmla="*/ 80 w 80"/>
                <a:gd name="T39" fmla="*/ 49 h 92"/>
                <a:gd name="T40" fmla="*/ 75 w 80"/>
                <a:gd name="T41" fmla="*/ 15 h 92"/>
                <a:gd name="T42" fmla="*/ 75 w 80"/>
                <a:gd name="T43" fmla="*/ 15 h 92"/>
                <a:gd name="T44" fmla="*/ 73 w 80"/>
                <a:gd name="T45" fmla="*/ 8 h 92"/>
                <a:gd name="T46" fmla="*/ 70 w 80"/>
                <a:gd name="T47" fmla="*/ 4 h 92"/>
                <a:gd name="T48" fmla="*/ 66 w 80"/>
                <a:gd name="T49" fmla="*/ 1 h 92"/>
                <a:gd name="T50" fmla="*/ 62 w 80"/>
                <a:gd name="T51" fmla="*/ 0 h 92"/>
                <a:gd name="T52" fmla="*/ 50 w 80"/>
                <a:gd name="T53" fmla="*/ 1 h 92"/>
                <a:gd name="T54" fmla="*/ 35 w 80"/>
                <a:gd name="T55" fmla="*/ 3 h 92"/>
                <a:gd name="T56" fmla="*/ 35 w 80"/>
                <a:gd name="T57" fmla="*/ 3 h 92"/>
                <a:gd name="T58" fmla="*/ 35 w 80"/>
                <a:gd name="T59" fmla="*/ 3 h 92"/>
                <a:gd name="T60" fmla="*/ 20 w 80"/>
                <a:gd name="T61" fmla="*/ 5 h 92"/>
                <a:gd name="T62" fmla="*/ 8 w 80"/>
                <a:gd name="T63" fmla="*/ 7 h 92"/>
                <a:gd name="T64" fmla="*/ 4 w 80"/>
                <a:gd name="T65" fmla="*/ 9 h 92"/>
                <a:gd name="T66" fmla="*/ 1 w 80"/>
                <a:gd name="T67" fmla="*/ 13 h 92"/>
                <a:gd name="T68" fmla="*/ 0 w 80"/>
                <a:gd name="T69" fmla="*/ 17 h 92"/>
                <a:gd name="T70" fmla="*/ 0 w 80"/>
                <a:gd name="T71" fmla="*/ 24 h 92"/>
                <a:gd name="T72" fmla="*/ 4 w 80"/>
                <a:gd name="T73" fmla="*/ 59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0" h="92">
                  <a:moveTo>
                    <a:pt x="4" y="59"/>
                  </a:moveTo>
                  <a:lnTo>
                    <a:pt x="4" y="59"/>
                  </a:lnTo>
                  <a:lnTo>
                    <a:pt x="5" y="66"/>
                  </a:lnTo>
                  <a:lnTo>
                    <a:pt x="9" y="73"/>
                  </a:lnTo>
                  <a:lnTo>
                    <a:pt x="13" y="80"/>
                  </a:lnTo>
                  <a:lnTo>
                    <a:pt x="19" y="84"/>
                  </a:lnTo>
                  <a:lnTo>
                    <a:pt x="24" y="88"/>
                  </a:lnTo>
                  <a:lnTo>
                    <a:pt x="31" y="91"/>
                  </a:lnTo>
                  <a:lnTo>
                    <a:pt x="39" y="92"/>
                  </a:lnTo>
                  <a:lnTo>
                    <a:pt x="46" y="92"/>
                  </a:lnTo>
                  <a:lnTo>
                    <a:pt x="47" y="92"/>
                  </a:lnTo>
                  <a:lnTo>
                    <a:pt x="47" y="92"/>
                  </a:lnTo>
                  <a:lnTo>
                    <a:pt x="55" y="89"/>
                  </a:lnTo>
                  <a:lnTo>
                    <a:pt x="62" y="87"/>
                  </a:lnTo>
                  <a:lnTo>
                    <a:pt x="67" y="82"/>
                  </a:lnTo>
                  <a:lnTo>
                    <a:pt x="71" y="77"/>
                  </a:lnTo>
                  <a:lnTo>
                    <a:pt x="75" y="70"/>
                  </a:lnTo>
                  <a:lnTo>
                    <a:pt x="78" y="64"/>
                  </a:lnTo>
                  <a:lnTo>
                    <a:pt x="80" y="57"/>
                  </a:lnTo>
                  <a:lnTo>
                    <a:pt x="80" y="49"/>
                  </a:lnTo>
                  <a:lnTo>
                    <a:pt x="75" y="15"/>
                  </a:lnTo>
                  <a:lnTo>
                    <a:pt x="75" y="15"/>
                  </a:lnTo>
                  <a:lnTo>
                    <a:pt x="73" y="8"/>
                  </a:lnTo>
                  <a:lnTo>
                    <a:pt x="70" y="4"/>
                  </a:lnTo>
                  <a:lnTo>
                    <a:pt x="66" y="1"/>
                  </a:lnTo>
                  <a:lnTo>
                    <a:pt x="62" y="0"/>
                  </a:lnTo>
                  <a:lnTo>
                    <a:pt x="50" y="1"/>
                  </a:lnTo>
                  <a:lnTo>
                    <a:pt x="35" y="3"/>
                  </a:lnTo>
                  <a:lnTo>
                    <a:pt x="35" y="3"/>
                  </a:lnTo>
                  <a:lnTo>
                    <a:pt x="35" y="3"/>
                  </a:lnTo>
                  <a:lnTo>
                    <a:pt x="20" y="5"/>
                  </a:lnTo>
                  <a:lnTo>
                    <a:pt x="8" y="7"/>
                  </a:lnTo>
                  <a:lnTo>
                    <a:pt x="4" y="9"/>
                  </a:lnTo>
                  <a:lnTo>
                    <a:pt x="1" y="13"/>
                  </a:lnTo>
                  <a:lnTo>
                    <a:pt x="0" y="17"/>
                  </a:lnTo>
                  <a:lnTo>
                    <a:pt x="0" y="24"/>
                  </a:lnTo>
                  <a:lnTo>
                    <a:pt x="4" y="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3" name="Freeform 107"/>
            <p:cNvSpPr/>
            <p:nvPr/>
          </p:nvSpPr>
          <p:spPr bwMode="auto">
            <a:xfrm>
              <a:off x="2571751" y="4389438"/>
              <a:ext cx="150813" cy="144463"/>
            </a:xfrm>
            <a:custGeom>
              <a:avLst/>
              <a:gdLst>
                <a:gd name="T0" fmla="*/ 11 w 95"/>
                <a:gd name="T1" fmla="*/ 91 h 91"/>
                <a:gd name="T2" fmla="*/ 95 w 95"/>
                <a:gd name="T3" fmla="*/ 80 h 91"/>
                <a:gd name="T4" fmla="*/ 84 w 95"/>
                <a:gd name="T5" fmla="*/ 0 h 91"/>
                <a:gd name="T6" fmla="*/ 0 w 95"/>
                <a:gd name="T7" fmla="*/ 11 h 91"/>
                <a:gd name="T8" fmla="*/ 11 w 95"/>
                <a:gd name="T9" fmla="*/ 91 h 91"/>
              </a:gdLst>
              <a:ahLst/>
              <a:cxnLst>
                <a:cxn ang="0">
                  <a:pos x="T0" y="T1"/>
                </a:cxn>
                <a:cxn ang="0">
                  <a:pos x="T2" y="T3"/>
                </a:cxn>
                <a:cxn ang="0">
                  <a:pos x="T4" y="T5"/>
                </a:cxn>
                <a:cxn ang="0">
                  <a:pos x="T6" y="T7"/>
                </a:cxn>
                <a:cxn ang="0">
                  <a:pos x="T8" y="T9"/>
                </a:cxn>
              </a:cxnLst>
              <a:rect l="0" t="0" r="r" b="b"/>
              <a:pathLst>
                <a:path w="95" h="91">
                  <a:moveTo>
                    <a:pt x="11" y="91"/>
                  </a:moveTo>
                  <a:lnTo>
                    <a:pt x="95" y="80"/>
                  </a:lnTo>
                  <a:lnTo>
                    <a:pt x="84" y="0"/>
                  </a:lnTo>
                  <a:lnTo>
                    <a:pt x="0" y="11"/>
                  </a:lnTo>
                  <a:lnTo>
                    <a:pt x="11" y="9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4" name="Freeform 109"/>
            <p:cNvSpPr/>
            <p:nvPr/>
          </p:nvSpPr>
          <p:spPr bwMode="auto">
            <a:xfrm>
              <a:off x="2555876" y="4430713"/>
              <a:ext cx="44450" cy="260350"/>
            </a:xfrm>
            <a:custGeom>
              <a:avLst/>
              <a:gdLst>
                <a:gd name="T0" fmla="*/ 21 w 28"/>
                <a:gd name="T1" fmla="*/ 0 h 164"/>
                <a:gd name="T2" fmla="*/ 21 w 28"/>
                <a:gd name="T3" fmla="*/ 0 h 164"/>
                <a:gd name="T4" fmla="*/ 11 w 28"/>
                <a:gd name="T5" fmla="*/ 7 h 164"/>
                <a:gd name="T6" fmla="*/ 5 w 28"/>
                <a:gd name="T7" fmla="*/ 13 h 164"/>
                <a:gd name="T8" fmla="*/ 2 w 28"/>
                <a:gd name="T9" fmla="*/ 17 h 164"/>
                <a:gd name="T10" fmla="*/ 0 w 28"/>
                <a:gd name="T11" fmla="*/ 20 h 164"/>
                <a:gd name="T12" fmla="*/ 0 w 28"/>
                <a:gd name="T13" fmla="*/ 20 h 164"/>
                <a:gd name="T14" fmla="*/ 3 w 28"/>
                <a:gd name="T15" fmla="*/ 44 h 164"/>
                <a:gd name="T16" fmla="*/ 9 w 28"/>
                <a:gd name="T17" fmla="*/ 90 h 164"/>
                <a:gd name="T18" fmla="*/ 18 w 28"/>
                <a:gd name="T19" fmla="*/ 154 h 164"/>
                <a:gd name="T20" fmla="*/ 18 w 28"/>
                <a:gd name="T21" fmla="*/ 154 h 164"/>
                <a:gd name="T22" fmla="*/ 17 w 28"/>
                <a:gd name="T23" fmla="*/ 155 h 164"/>
                <a:gd name="T24" fmla="*/ 18 w 28"/>
                <a:gd name="T25" fmla="*/ 160 h 164"/>
                <a:gd name="T26" fmla="*/ 19 w 28"/>
                <a:gd name="T27" fmla="*/ 161 h 164"/>
                <a:gd name="T28" fmla="*/ 21 w 28"/>
                <a:gd name="T29" fmla="*/ 162 h 164"/>
                <a:gd name="T30" fmla="*/ 23 w 28"/>
                <a:gd name="T31" fmla="*/ 164 h 164"/>
                <a:gd name="T32" fmla="*/ 28 w 28"/>
                <a:gd name="T33" fmla="*/ 164 h 164"/>
                <a:gd name="T34" fmla="*/ 13 w 28"/>
                <a:gd name="T35" fmla="*/ 58 h 164"/>
                <a:gd name="T36" fmla="*/ 19 w 28"/>
                <a:gd name="T37" fmla="*/ 44 h 164"/>
                <a:gd name="T38" fmla="*/ 21 w 28"/>
                <a:gd name="T39" fmla="*/ 0 h 164"/>
                <a:gd name="T40" fmla="*/ 21 w 28"/>
                <a:gd name="T4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 h="164">
                  <a:moveTo>
                    <a:pt x="21" y="0"/>
                  </a:moveTo>
                  <a:lnTo>
                    <a:pt x="21" y="0"/>
                  </a:lnTo>
                  <a:lnTo>
                    <a:pt x="11" y="7"/>
                  </a:lnTo>
                  <a:lnTo>
                    <a:pt x="5" y="13"/>
                  </a:lnTo>
                  <a:lnTo>
                    <a:pt x="2" y="17"/>
                  </a:lnTo>
                  <a:lnTo>
                    <a:pt x="0" y="20"/>
                  </a:lnTo>
                  <a:lnTo>
                    <a:pt x="0" y="20"/>
                  </a:lnTo>
                  <a:lnTo>
                    <a:pt x="3" y="44"/>
                  </a:lnTo>
                  <a:lnTo>
                    <a:pt x="9" y="90"/>
                  </a:lnTo>
                  <a:lnTo>
                    <a:pt x="18" y="154"/>
                  </a:lnTo>
                  <a:lnTo>
                    <a:pt x="18" y="154"/>
                  </a:lnTo>
                  <a:lnTo>
                    <a:pt x="17" y="155"/>
                  </a:lnTo>
                  <a:lnTo>
                    <a:pt x="18" y="160"/>
                  </a:lnTo>
                  <a:lnTo>
                    <a:pt x="19" y="161"/>
                  </a:lnTo>
                  <a:lnTo>
                    <a:pt x="21" y="162"/>
                  </a:lnTo>
                  <a:lnTo>
                    <a:pt x="23" y="164"/>
                  </a:lnTo>
                  <a:lnTo>
                    <a:pt x="28" y="164"/>
                  </a:lnTo>
                  <a:lnTo>
                    <a:pt x="13" y="58"/>
                  </a:lnTo>
                  <a:lnTo>
                    <a:pt x="19" y="44"/>
                  </a:lnTo>
                  <a:lnTo>
                    <a:pt x="21" y="0"/>
                  </a:lnTo>
                  <a:lnTo>
                    <a:pt x="2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25" name="组合 207"/>
          <p:cNvGrpSpPr/>
          <p:nvPr/>
        </p:nvGrpSpPr>
        <p:grpSpPr>
          <a:xfrm>
            <a:off x="4720828" y="3480876"/>
            <a:ext cx="597694" cy="459582"/>
            <a:chOff x="3019426" y="4346575"/>
            <a:chExt cx="796925" cy="612776"/>
          </a:xfrm>
          <a:solidFill>
            <a:schemeClr val="accent5"/>
          </a:solidFill>
        </p:grpSpPr>
        <p:sp>
          <p:nvSpPr>
            <p:cNvPr id="226" name="Freeform 110"/>
            <p:cNvSpPr/>
            <p:nvPr/>
          </p:nvSpPr>
          <p:spPr bwMode="auto">
            <a:xfrm>
              <a:off x="3040063" y="4346575"/>
              <a:ext cx="776288" cy="347663"/>
            </a:xfrm>
            <a:custGeom>
              <a:avLst/>
              <a:gdLst>
                <a:gd name="T0" fmla="*/ 247 w 489"/>
                <a:gd name="T1" fmla="*/ 219 h 219"/>
                <a:gd name="T2" fmla="*/ 489 w 489"/>
                <a:gd name="T3" fmla="*/ 110 h 219"/>
                <a:gd name="T4" fmla="*/ 240 w 489"/>
                <a:gd name="T5" fmla="*/ 0 h 219"/>
                <a:gd name="T6" fmla="*/ 0 w 489"/>
                <a:gd name="T7" fmla="*/ 107 h 219"/>
                <a:gd name="T8" fmla="*/ 247 w 489"/>
                <a:gd name="T9" fmla="*/ 219 h 219"/>
              </a:gdLst>
              <a:ahLst/>
              <a:cxnLst>
                <a:cxn ang="0">
                  <a:pos x="T0" y="T1"/>
                </a:cxn>
                <a:cxn ang="0">
                  <a:pos x="T2" y="T3"/>
                </a:cxn>
                <a:cxn ang="0">
                  <a:pos x="T4" y="T5"/>
                </a:cxn>
                <a:cxn ang="0">
                  <a:pos x="T6" y="T7"/>
                </a:cxn>
                <a:cxn ang="0">
                  <a:pos x="T8" y="T9"/>
                </a:cxn>
              </a:cxnLst>
              <a:rect l="0" t="0" r="r" b="b"/>
              <a:pathLst>
                <a:path w="489" h="219">
                  <a:moveTo>
                    <a:pt x="247" y="219"/>
                  </a:moveTo>
                  <a:lnTo>
                    <a:pt x="489" y="110"/>
                  </a:lnTo>
                  <a:lnTo>
                    <a:pt x="240" y="0"/>
                  </a:lnTo>
                  <a:lnTo>
                    <a:pt x="0" y="107"/>
                  </a:lnTo>
                  <a:lnTo>
                    <a:pt x="247" y="2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7" name="Rectangle 111"/>
            <p:cNvSpPr>
              <a:spLocks noChangeArrowheads="1"/>
            </p:cNvSpPr>
            <p:nvPr/>
          </p:nvSpPr>
          <p:spPr bwMode="auto">
            <a:xfrm>
              <a:off x="3049588" y="4510088"/>
              <a:ext cx="22225" cy="255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28" name="Freeform 112"/>
            <p:cNvSpPr/>
            <p:nvPr/>
          </p:nvSpPr>
          <p:spPr bwMode="auto">
            <a:xfrm>
              <a:off x="3022601" y="4735513"/>
              <a:ext cx="76200" cy="77788"/>
            </a:xfrm>
            <a:custGeom>
              <a:avLst/>
              <a:gdLst>
                <a:gd name="T0" fmla="*/ 0 w 48"/>
                <a:gd name="T1" fmla="*/ 24 h 49"/>
                <a:gd name="T2" fmla="*/ 0 w 48"/>
                <a:gd name="T3" fmla="*/ 24 h 49"/>
                <a:gd name="T4" fmla="*/ 0 w 48"/>
                <a:gd name="T5" fmla="*/ 20 h 49"/>
                <a:gd name="T6" fmla="*/ 2 w 48"/>
                <a:gd name="T7" fmla="*/ 15 h 49"/>
                <a:gd name="T8" fmla="*/ 4 w 48"/>
                <a:gd name="T9" fmla="*/ 11 h 49"/>
                <a:gd name="T10" fmla="*/ 7 w 48"/>
                <a:gd name="T11" fmla="*/ 8 h 49"/>
                <a:gd name="T12" fmla="*/ 11 w 48"/>
                <a:gd name="T13" fmla="*/ 4 h 49"/>
                <a:gd name="T14" fmla="*/ 15 w 48"/>
                <a:gd name="T15" fmla="*/ 3 h 49"/>
                <a:gd name="T16" fmla="*/ 19 w 48"/>
                <a:gd name="T17" fmla="*/ 1 h 49"/>
                <a:gd name="T18" fmla="*/ 25 w 48"/>
                <a:gd name="T19" fmla="*/ 0 h 49"/>
                <a:gd name="T20" fmla="*/ 25 w 48"/>
                <a:gd name="T21" fmla="*/ 0 h 49"/>
                <a:gd name="T22" fmla="*/ 29 w 48"/>
                <a:gd name="T23" fmla="*/ 1 h 49"/>
                <a:gd name="T24" fmla="*/ 34 w 48"/>
                <a:gd name="T25" fmla="*/ 3 h 49"/>
                <a:gd name="T26" fmla="*/ 38 w 48"/>
                <a:gd name="T27" fmla="*/ 4 h 49"/>
                <a:gd name="T28" fmla="*/ 41 w 48"/>
                <a:gd name="T29" fmla="*/ 8 h 49"/>
                <a:gd name="T30" fmla="*/ 44 w 48"/>
                <a:gd name="T31" fmla="*/ 11 h 49"/>
                <a:gd name="T32" fmla="*/ 46 w 48"/>
                <a:gd name="T33" fmla="*/ 15 h 49"/>
                <a:gd name="T34" fmla="*/ 48 w 48"/>
                <a:gd name="T35" fmla="*/ 20 h 49"/>
                <a:gd name="T36" fmla="*/ 48 w 48"/>
                <a:gd name="T37" fmla="*/ 24 h 49"/>
                <a:gd name="T38" fmla="*/ 48 w 48"/>
                <a:gd name="T39" fmla="*/ 24 h 49"/>
                <a:gd name="T40" fmla="*/ 48 w 48"/>
                <a:gd name="T41" fmla="*/ 30 h 49"/>
                <a:gd name="T42" fmla="*/ 46 w 48"/>
                <a:gd name="T43" fmla="*/ 34 h 49"/>
                <a:gd name="T44" fmla="*/ 44 w 48"/>
                <a:gd name="T45" fmla="*/ 38 h 49"/>
                <a:gd name="T46" fmla="*/ 41 w 48"/>
                <a:gd name="T47" fmla="*/ 42 h 49"/>
                <a:gd name="T48" fmla="*/ 38 w 48"/>
                <a:gd name="T49" fmla="*/ 45 h 49"/>
                <a:gd name="T50" fmla="*/ 34 w 48"/>
                <a:gd name="T51" fmla="*/ 47 h 49"/>
                <a:gd name="T52" fmla="*/ 29 w 48"/>
                <a:gd name="T53" fmla="*/ 49 h 49"/>
                <a:gd name="T54" fmla="*/ 25 w 48"/>
                <a:gd name="T55" fmla="*/ 49 h 49"/>
                <a:gd name="T56" fmla="*/ 25 w 48"/>
                <a:gd name="T57" fmla="*/ 49 h 49"/>
                <a:gd name="T58" fmla="*/ 19 w 48"/>
                <a:gd name="T59" fmla="*/ 49 h 49"/>
                <a:gd name="T60" fmla="*/ 15 w 48"/>
                <a:gd name="T61" fmla="*/ 47 h 49"/>
                <a:gd name="T62" fmla="*/ 11 w 48"/>
                <a:gd name="T63" fmla="*/ 45 h 49"/>
                <a:gd name="T64" fmla="*/ 7 w 48"/>
                <a:gd name="T65" fmla="*/ 42 h 49"/>
                <a:gd name="T66" fmla="*/ 4 w 48"/>
                <a:gd name="T67" fmla="*/ 38 h 49"/>
                <a:gd name="T68" fmla="*/ 2 w 48"/>
                <a:gd name="T69" fmla="*/ 34 h 49"/>
                <a:gd name="T70" fmla="*/ 0 w 48"/>
                <a:gd name="T71" fmla="*/ 30 h 49"/>
                <a:gd name="T72" fmla="*/ 0 w 48"/>
                <a:gd name="T73" fmla="*/ 24 h 49"/>
                <a:gd name="T74" fmla="*/ 0 w 48"/>
                <a:gd name="T75" fmla="*/ 24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 h="49">
                  <a:moveTo>
                    <a:pt x="0" y="24"/>
                  </a:moveTo>
                  <a:lnTo>
                    <a:pt x="0" y="24"/>
                  </a:lnTo>
                  <a:lnTo>
                    <a:pt x="0" y="20"/>
                  </a:lnTo>
                  <a:lnTo>
                    <a:pt x="2" y="15"/>
                  </a:lnTo>
                  <a:lnTo>
                    <a:pt x="4" y="11"/>
                  </a:lnTo>
                  <a:lnTo>
                    <a:pt x="7" y="8"/>
                  </a:lnTo>
                  <a:lnTo>
                    <a:pt x="11" y="4"/>
                  </a:lnTo>
                  <a:lnTo>
                    <a:pt x="15" y="3"/>
                  </a:lnTo>
                  <a:lnTo>
                    <a:pt x="19" y="1"/>
                  </a:lnTo>
                  <a:lnTo>
                    <a:pt x="25" y="0"/>
                  </a:lnTo>
                  <a:lnTo>
                    <a:pt x="25" y="0"/>
                  </a:lnTo>
                  <a:lnTo>
                    <a:pt x="29" y="1"/>
                  </a:lnTo>
                  <a:lnTo>
                    <a:pt x="34" y="3"/>
                  </a:lnTo>
                  <a:lnTo>
                    <a:pt x="38" y="4"/>
                  </a:lnTo>
                  <a:lnTo>
                    <a:pt x="41" y="8"/>
                  </a:lnTo>
                  <a:lnTo>
                    <a:pt x="44" y="11"/>
                  </a:lnTo>
                  <a:lnTo>
                    <a:pt x="46" y="15"/>
                  </a:lnTo>
                  <a:lnTo>
                    <a:pt x="48" y="20"/>
                  </a:lnTo>
                  <a:lnTo>
                    <a:pt x="48" y="24"/>
                  </a:lnTo>
                  <a:lnTo>
                    <a:pt x="48" y="24"/>
                  </a:lnTo>
                  <a:lnTo>
                    <a:pt x="48" y="30"/>
                  </a:lnTo>
                  <a:lnTo>
                    <a:pt x="46" y="34"/>
                  </a:lnTo>
                  <a:lnTo>
                    <a:pt x="44" y="38"/>
                  </a:lnTo>
                  <a:lnTo>
                    <a:pt x="41" y="42"/>
                  </a:lnTo>
                  <a:lnTo>
                    <a:pt x="38" y="45"/>
                  </a:lnTo>
                  <a:lnTo>
                    <a:pt x="34" y="47"/>
                  </a:lnTo>
                  <a:lnTo>
                    <a:pt x="29" y="49"/>
                  </a:lnTo>
                  <a:lnTo>
                    <a:pt x="25" y="49"/>
                  </a:lnTo>
                  <a:lnTo>
                    <a:pt x="25" y="49"/>
                  </a:lnTo>
                  <a:lnTo>
                    <a:pt x="19" y="49"/>
                  </a:lnTo>
                  <a:lnTo>
                    <a:pt x="15" y="47"/>
                  </a:lnTo>
                  <a:lnTo>
                    <a:pt x="11" y="45"/>
                  </a:lnTo>
                  <a:lnTo>
                    <a:pt x="7" y="42"/>
                  </a:lnTo>
                  <a:lnTo>
                    <a:pt x="4" y="38"/>
                  </a:lnTo>
                  <a:lnTo>
                    <a:pt x="2" y="34"/>
                  </a:lnTo>
                  <a:lnTo>
                    <a:pt x="0" y="30"/>
                  </a:lnTo>
                  <a:lnTo>
                    <a:pt x="0" y="24"/>
                  </a:lnTo>
                  <a:lnTo>
                    <a:pt x="0"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9" name="Freeform 113"/>
            <p:cNvSpPr/>
            <p:nvPr/>
          </p:nvSpPr>
          <p:spPr bwMode="auto">
            <a:xfrm>
              <a:off x="3052763" y="4778375"/>
              <a:ext cx="46038" cy="169863"/>
            </a:xfrm>
            <a:custGeom>
              <a:avLst/>
              <a:gdLst>
                <a:gd name="T0" fmla="*/ 17 w 29"/>
                <a:gd name="T1" fmla="*/ 5 h 107"/>
                <a:gd name="T2" fmla="*/ 17 w 29"/>
                <a:gd name="T3" fmla="*/ 5 h 107"/>
                <a:gd name="T4" fmla="*/ 19 w 29"/>
                <a:gd name="T5" fmla="*/ 12 h 107"/>
                <a:gd name="T6" fmla="*/ 22 w 29"/>
                <a:gd name="T7" fmla="*/ 22 h 107"/>
                <a:gd name="T8" fmla="*/ 25 w 29"/>
                <a:gd name="T9" fmla="*/ 33 h 107"/>
                <a:gd name="T10" fmla="*/ 27 w 29"/>
                <a:gd name="T11" fmla="*/ 47 h 107"/>
                <a:gd name="T12" fmla="*/ 29 w 29"/>
                <a:gd name="T13" fmla="*/ 65 h 107"/>
                <a:gd name="T14" fmla="*/ 29 w 29"/>
                <a:gd name="T15" fmla="*/ 84 h 107"/>
                <a:gd name="T16" fmla="*/ 27 w 29"/>
                <a:gd name="T17" fmla="*/ 107 h 107"/>
                <a:gd name="T18" fmla="*/ 0 w 29"/>
                <a:gd name="T19" fmla="*/ 107 h 107"/>
                <a:gd name="T20" fmla="*/ 0 w 29"/>
                <a:gd name="T21" fmla="*/ 0 h 107"/>
                <a:gd name="T22" fmla="*/ 0 w 29"/>
                <a:gd name="T23" fmla="*/ 0 h 107"/>
                <a:gd name="T24" fmla="*/ 8 w 29"/>
                <a:gd name="T25" fmla="*/ 4 h 107"/>
                <a:gd name="T26" fmla="*/ 14 w 29"/>
                <a:gd name="T27" fmla="*/ 5 h 107"/>
                <a:gd name="T28" fmla="*/ 15 w 29"/>
                <a:gd name="T29" fmla="*/ 5 h 107"/>
                <a:gd name="T30" fmla="*/ 17 w 29"/>
                <a:gd name="T31" fmla="*/ 5 h 107"/>
                <a:gd name="T32" fmla="*/ 17 w 29"/>
                <a:gd name="T33" fmla="*/ 5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107">
                  <a:moveTo>
                    <a:pt x="17" y="5"/>
                  </a:moveTo>
                  <a:lnTo>
                    <a:pt x="17" y="5"/>
                  </a:lnTo>
                  <a:lnTo>
                    <a:pt x="19" y="12"/>
                  </a:lnTo>
                  <a:lnTo>
                    <a:pt x="22" y="22"/>
                  </a:lnTo>
                  <a:lnTo>
                    <a:pt x="25" y="33"/>
                  </a:lnTo>
                  <a:lnTo>
                    <a:pt x="27" y="47"/>
                  </a:lnTo>
                  <a:lnTo>
                    <a:pt x="29" y="65"/>
                  </a:lnTo>
                  <a:lnTo>
                    <a:pt x="29" y="84"/>
                  </a:lnTo>
                  <a:lnTo>
                    <a:pt x="27" y="107"/>
                  </a:lnTo>
                  <a:lnTo>
                    <a:pt x="0" y="107"/>
                  </a:lnTo>
                  <a:lnTo>
                    <a:pt x="0" y="0"/>
                  </a:lnTo>
                  <a:lnTo>
                    <a:pt x="0" y="0"/>
                  </a:lnTo>
                  <a:lnTo>
                    <a:pt x="8" y="4"/>
                  </a:lnTo>
                  <a:lnTo>
                    <a:pt x="14" y="5"/>
                  </a:lnTo>
                  <a:lnTo>
                    <a:pt x="15" y="5"/>
                  </a:lnTo>
                  <a:lnTo>
                    <a:pt x="17" y="5"/>
                  </a:lnTo>
                  <a:lnTo>
                    <a:pt x="17"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0" name="Freeform 114"/>
            <p:cNvSpPr/>
            <p:nvPr/>
          </p:nvSpPr>
          <p:spPr bwMode="auto">
            <a:xfrm>
              <a:off x="3019426" y="4778375"/>
              <a:ext cx="46038" cy="169863"/>
            </a:xfrm>
            <a:custGeom>
              <a:avLst/>
              <a:gdLst>
                <a:gd name="T0" fmla="*/ 13 w 29"/>
                <a:gd name="T1" fmla="*/ 5 h 107"/>
                <a:gd name="T2" fmla="*/ 13 w 29"/>
                <a:gd name="T3" fmla="*/ 5 h 107"/>
                <a:gd name="T4" fmla="*/ 10 w 29"/>
                <a:gd name="T5" fmla="*/ 12 h 107"/>
                <a:gd name="T6" fmla="*/ 4 w 29"/>
                <a:gd name="T7" fmla="*/ 33 h 107"/>
                <a:gd name="T8" fmla="*/ 2 w 29"/>
                <a:gd name="T9" fmla="*/ 47 h 107"/>
                <a:gd name="T10" fmla="*/ 0 w 29"/>
                <a:gd name="T11" fmla="*/ 65 h 107"/>
                <a:gd name="T12" fmla="*/ 0 w 29"/>
                <a:gd name="T13" fmla="*/ 84 h 107"/>
                <a:gd name="T14" fmla="*/ 1 w 29"/>
                <a:gd name="T15" fmla="*/ 107 h 107"/>
                <a:gd name="T16" fmla="*/ 29 w 29"/>
                <a:gd name="T17" fmla="*/ 107 h 107"/>
                <a:gd name="T18" fmla="*/ 29 w 29"/>
                <a:gd name="T19" fmla="*/ 0 h 107"/>
                <a:gd name="T20" fmla="*/ 29 w 29"/>
                <a:gd name="T21" fmla="*/ 0 h 107"/>
                <a:gd name="T22" fmla="*/ 21 w 29"/>
                <a:gd name="T23" fmla="*/ 4 h 107"/>
                <a:gd name="T24" fmla="*/ 16 w 29"/>
                <a:gd name="T25" fmla="*/ 5 h 107"/>
                <a:gd name="T26" fmla="*/ 13 w 29"/>
                <a:gd name="T27" fmla="*/ 5 h 107"/>
                <a:gd name="T28" fmla="*/ 13 w 29"/>
                <a:gd name="T29" fmla="*/ 5 h 107"/>
                <a:gd name="T30" fmla="*/ 13 w 29"/>
                <a:gd name="T31" fmla="*/ 5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 h="107">
                  <a:moveTo>
                    <a:pt x="13" y="5"/>
                  </a:moveTo>
                  <a:lnTo>
                    <a:pt x="13" y="5"/>
                  </a:lnTo>
                  <a:lnTo>
                    <a:pt x="10" y="12"/>
                  </a:lnTo>
                  <a:lnTo>
                    <a:pt x="4" y="33"/>
                  </a:lnTo>
                  <a:lnTo>
                    <a:pt x="2" y="47"/>
                  </a:lnTo>
                  <a:lnTo>
                    <a:pt x="0" y="65"/>
                  </a:lnTo>
                  <a:lnTo>
                    <a:pt x="0" y="84"/>
                  </a:lnTo>
                  <a:lnTo>
                    <a:pt x="1" y="107"/>
                  </a:lnTo>
                  <a:lnTo>
                    <a:pt x="29" y="107"/>
                  </a:lnTo>
                  <a:lnTo>
                    <a:pt x="29" y="0"/>
                  </a:lnTo>
                  <a:lnTo>
                    <a:pt x="29" y="0"/>
                  </a:lnTo>
                  <a:lnTo>
                    <a:pt x="21" y="4"/>
                  </a:lnTo>
                  <a:lnTo>
                    <a:pt x="16" y="5"/>
                  </a:lnTo>
                  <a:lnTo>
                    <a:pt x="13" y="5"/>
                  </a:lnTo>
                  <a:lnTo>
                    <a:pt x="13" y="5"/>
                  </a:lnTo>
                  <a:lnTo>
                    <a:pt x="13"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1" name="Freeform 115"/>
            <p:cNvSpPr/>
            <p:nvPr/>
          </p:nvSpPr>
          <p:spPr bwMode="auto">
            <a:xfrm>
              <a:off x="3211513" y="4624388"/>
              <a:ext cx="449263" cy="334963"/>
            </a:xfrm>
            <a:custGeom>
              <a:avLst/>
              <a:gdLst>
                <a:gd name="T0" fmla="*/ 0 w 283"/>
                <a:gd name="T1" fmla="*/ 0 h 211"/>
                <a:gd name="T2" fmla="*/ 0 w 283"/>
                <a:gd name="T3" fmla="*/ 0 h 211"/>
                <a:gd name="T4" fmla="*/ 63 w 283"/>
                <a:gd name="T5" fmla="*/ 29 h 211"/>
                <a:gd name="T6" fmla="*/ 143 w 283"/>
                <a:gd name="T7" fmla="*/ 67 h 211"/>
                <a:gd name="T8" fmla="*/ 143 w 283"/>
                <a:gd name="T9" fmla="*/ 67 h 211"/>
                <a:gd name="T10" fmla="*/ 221 w 283"/>
                <a:gd name="T11" fmla="*/ 29 h 211"/>
                <a:gd name="T12" fmla="*/ 283 w 283"/>
                <a:gd name="T13" fmla="*/ 0 h 211"/>
                <a:gd name="T14" fmla="*/ 283 w 283"/>
                <a:gd name="T15" fmla="*/ 163 h 211"/>
                <a:gd name="T16" fmla="*/ 283 w 283"/>
                <a:gd name="T17" fmla="*/ 163 h 211"/>
                <a:gd name="T18" fmla="*/ 277 w 283"/>
                <a:gd name="T19" fmla="*/ 170 h 211"/>
                <a:gd name="T20" fmla="*/ 267 w 283"/>
                <a:gd name="T21" fmla="*/ 177 h 211"/>
                <a:gd name="T22" fmla="*/ 259 w 283"/>
                <a:gd name="T23" fmla="*/ 182 h 211"/>
                <a:gd name="T24" fmla="*/ 250 w 283"/>
                <a:gd name="T25" fmla="*/ 188 h 211"/>
                <a:gd name="T26" fmla="*/ 229 w 283"/>
                <a:gd name="T27" fmla="*/ 196 h 211"/>
                <a:gd name="T28" fmla="*/ 209 w 283"/>
                <a:gd name="T29" fmla="*/ 201 h 211"/>
                <a:gd name="T30" fmla="*/ 190 w 283"/>
                <a:gd name="T31" fmla="*/ 205 h 211"/>
                <a:gd name="T32" fmla="*/ 172 w 283"/>
                <a:gd name="T33" fmla="*/ 208 h 211"/>
                <a:gd name="T34" fmla="*/ 147 w 283"/>
                <a:gd name="T35" fmla="*/ 211 h 211"/>
                <a:gd name="T36" fmla="*/ 147 w 283"/>
                <a:gd name="T37" fmla="*/ 211 h 211"/>
                <a:gd name="T38" fmla="*/ 147 w 283"/>
                <a:gd name="T39" fmla="*/ 211 h 211"/>
                <a:gd name="T40" fmla="*/ 143 w 283"/>
                <a:gd name="T41" fmla="*/ 211 h 211"/>
                <a:gd name="T42" fmla="*/ 143 w 283"/>
                <a:gd name="T43" fmla="*/ 211 h 211"/>
                <a:gd name="T44" fmla="*/ 139 w 283"/>
                <a:gd name="T45" fmla="*/ 211 h 211"/>
                <a:gd name="T46" fmla="*/ 139 w 283"/>
                <a:gd name="T47" fmla="*/ 211 h 211"/>
                <a:gd name="T48" fmla="*/ 139 w 283"/>
                <a:gd name="T49" fmla="*/ 211 h 211"/>
                <a:gd name="T50" fmla="*/ 113 w 283"/>
                <a:gd name="T51" fmla="*/ 208 h 211"/>
                <a:gd name="T52" fmla="*/ 94 w 283"/>
                <a:gd name="T53" fmla="*/ 205 h 211"/>
                <a:gd name="T54" fmla="*/ 75 w 283"/>
                <a:gd name="T55" fmla="*/ 201 h 211"/>
                <a:gd name="T56" fmla="*/ 55 w 283"/>
                <a:gd name="T57" fmla="*/ 196 h 211"/>
                <a:gd name="T58" fmla="*/ 36 w 283"/>
                <a:gd name="T59" fmla="*/ 188 h 211"/>
                <a:gd name="T60" fmla="*/ 26 w 283"/>
                <a:gd name="T61" fmla="*/ 182 h 211"/>
                <a:gd name="T62" fmla="*/ 17 w 283"/>
                <a:gd name="T63" fmla="*/ 177 h 211"/>
                <a:gd name="T64" fmla="*/ 9 w 283"/>
                <a:gd name="T65" fmla="*/ 170 h 211"/>
                <a:gd name="T66" fmla="*/ 0 w 283"/>
                <a:gd name="T67" fmla="*/ 163 h 211"/>
                <a:gd name="T68" fmla="*/ 0 w 283"/>
                <a:gd name="T69"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3" h="211">
                  <a:moveTo>
                    <a:pt x="0" y="0"/>
                  </a:moveTo>
                  <a:lnTo>
                    <a:pt x="0" y="0"/>
                  </a:lnTo>
                  <a:lnTo>
                    <a:pt x="63" y="29"/>
                  </a:lnTo>
                  <a:lnTo>
                    <a:pt x="143" y="67"/>
                  </a:lnTo>
                  <a:lnTo>
                    <a:pt x="143" y="67"/>
                  </a:lnTo>
                  <a:lnTo>
                    <a:pt x="221" y="29"/>
                  </a:lnTo>
                  <a:lnTo>
                    <a:pt x="283" y="0"/>
                  </a:lnTo>
                  <a:lnTo>
                    <a:pt x="283" y="163"/>
                  </a:lnTo>
                  <a:lnTo>
                    <a:pt x="283" y="163"/>
                  </a:lnTo>
                  <a:lnTo>
                    <a:pt x="277" y="170"/>
                  </a:lnTo>
                  <a:lnTo>
                    <a:pt x="267" y="177"/>
                  </a:lnTo>
                  <a:lnTo>
                    <a:pt x="259" y="182"/>
                  </a:lnTo>
                  <a:lnTo>
                    <a:pt x="250" y="188"/>
                  </a:lnTo>
                  <a:lnTo>
                    <a:pt x="229" y="196"/>
                  </a:lnTo>
                  <a:lnTo>
                    <a:pt x="209" y="201"/>
                  </a:lnTo>
                  <a:lnTo>
                    <a:pt x="190" y="205"/>
                  </a:lnTo>
                  <a:lnTo>
                    <a:pt x="172" y="208"/>
                  </a:lnTo>
                  <a:lnTo>
                    <a:pt x="147" y="211"/>
                  </a:lnTo>
                  <a:lnTo>
                    <a:pt x="147" y="211"/>
                  </a:lnTo>
                  <a:lnTo>
                    <a:pt x="147" y="211"/>
                  </a:lnTo>
                  <a:lnTo>
                    <a:pt x="143" y="211"/>
                  </a:lnTo>
                  <a:lnTo>
                    <a:pt x="143" y="211"/>
                  </a:lnTo>
                  <a:lnTo>
                    <a:pt x="139" y="211"/>
                  </a:lnTo>
                  <a:lnTo>
                    <a:pt x="139" y="211"/>
                  </a:lnTo>
                  <a:lnTo>
                    <a:pt x="139" y="211"/>
                  </a:lnTo>
                  <a:lnTo>
                    <a:pt x="113" y="208"/>
                  </a:lnTo>
                  <a:lnTo>
                    <a:pt x="94" y="205"/>
                  </a:lnTo>
                  <a:lnTo>
                    <a:pt x="75" y="201"/>
                  </a:lnTo>
                  <a:lnTo>
                    <a:pt x="55" y="196"/>
                  </a:lnTo>
                  <a:lnTo>
                    <a:pt x="36" y="188"/>
                  </a:lnTo>
                  <a:lnTo>
                    <a:pt x="26" y="182"/>
                  </a:lnTo>
                  <a:lnTo>
                    <a:pt x="17" y="177"/>
                  </a:lnTo>
                  <a:lnTo>
                    <a:pt x="9" y="170"/>
                  </a:lnTo>
                  <a:lnTo>
                    <a:pt x="0" y="163"/>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32" name="Freeform 116"/>
          <p:cNvSpPr>
            <a:spLocks noEditPoints="1"/>
          </p:cNvSpPr>
          <p:nvPr/>
        </p:nvSpPr>
        <p:spPr bwMode="auto">
          <a:xfrm>
            <a:off x="5479256" y="1885439"/>
            <a:ext cx="294085" cy="369094"/>
          </a:xfrm>
          <a:custGeom>
            <a:avLst/>
            <a:gdLst>
              <a:gd name="T0" fmla="*/ 82 w 247"/>
              <a:gd name="T1" fmla="*/ 150 h 310"/>
              <a:gd name="T2" fmla="*/ 87 w 247"/>
              <a:gd name="T3" fmla="*/ 132 h 310"/>
              <a:gd name="T4" fmla="*/ 87 w 247"/>
              <a:gd name="T5" fmla="*/ 59 h 310"/>
              <a:gd name="T6" fmla="*/ 79 w 247"/>
              <a:gd name="T7" fmla="*/ 50 h 310"/>
              <a:gd name="T8" fmla="*/ 80 w 247"/>
              <a:gd name="T9" fmla="*/ 17 h 310"/>
              <a:gd name="T10" fmla="*/ 80 w 247"/>
              <a:gd name="T11" fmla="*/ 13 h 310"/>
              <a:gd name="T12" fmla="*/ 92 w 247"/>
              <a:gd name="T13" fmla="*/ 5 h 310"/>
              <a:gd name="T14" fmla="*/ 125 w 247"/>
              <a:gd name="T15" fmla="*/ 0 h 310"/>
              <a:gd name="T16" fmla="*/ 162 w 247"/>
              <a:gd name="T17" fmla="*/ 6 h 310"/>
              <a:gd name="T18" fmla="*/ 168 w 247"/>
              <a:gd name="T19" fmla="*/ 16 h 310"/>
              <a:gd name="T20" fmla="*/ 170 w 247"/>
              <a:gd name="T21" fmla="*/ 17 h 310"/>
              <a:gd name="T22" fmla="*/ 168 w 247"/>
              <a:gd name="T23" fmla="*/ 50 h 310"/>
              <a:gd name="T24" fmla="*/ 162 w 247"/>
              <a:gd name="T25" fmla="*/ 58 h 310"/>
              <a:gd name="T26" fmla="*/ 156 w 247"/>
              <a:gd name="T27" fmla="*/ 132 h 310"/>
              <a:gd name="T28" fmla="*/ 157 w 247"/>
              <a:gd name="T29" fmla="*/ 140 h 310"/>
              <a:gd name="T30" fmla="*/ 166 w 247"/>
              <a:gd name="T31" fmla="*/ 150 h 310"/>
              <a:gd name="T32" fmla="*/ 190 w 247"/>
              <a:gd name="T33" fmla="*/ 171 h 310"/>
              <a:gd name="T34" fmla="*/ 231 w 247"/>
              <a:gd name="T35" fmla="*/ 222 h 310"/>
              <a:gd name="T36" fmla="*/ 246 w 247"/>
              <a:gd name="T37" fmla="*/ 253 h 310"/>
              <a:gd name="T38" fmla="*/ 243 w 247"/>
              <a:gd name="T39" fmla="*/ 278 h 310"/>
              <a:gd name="T40" fmla="*/ 236 w 247"/>
              <a:gd name="T41" fmla="*/ 285 h 310"/>
              <a:gd name="T42" fmla="*/ 187 w 247"/>
              <a:gd name="T43" fmla="*/ 304 h 310"/>
              <a:gd name="T44" fmla="*/ 141 w 247"/>
              <a:gd name="T45" fmla="*/ 310 h 310"/>
              <a:gd name="T46" fmla="*/ 113 w 247"/>
              <a:gd name="T47" fmla="*/ 310 h 310"/>
              <a:gd name="T48" fmla="*/ 51 w 247"/>
              <a:gd name="T49" fmla="*/ 303 h 310"/>
              <a:gd name="T50" fmla="*/ 63 w 247"/>
              <a:gd name="T51" fmla="*/ 285 h 310"/>
              <a:gd name="T52" fmla="*/ 83 w 247"/>
              <a:gd name="T53" fmla="*/ 287 h 310"/>
              <a:gd name="T54" fmla="*/ 61 w 247"/>
              <a:gd name="T55" fmla="*/ 280 h 310"/>
              <a:gd name="T56" fmla="*/ 51 w 247"/>
              <a:gd name="T57" fmla="*/ 211 h 310"/>
              <a:gd name="T58" fmla="*/ 76 w 247"/>
              <a:gd name="T59" fmla="*/ 180 h 310"/>
              <a:gd name="T60" fmla="*/ 51 w 247"/>
              <a:gd name="T61" fmla="*/ 203 h 310"/>
              <a:gd name="T62" fmla="*/ 68 w 247"/>
              <a:gd name="T63" fmla="*/ 159 h 310"/>
              <a:gd name="T64" fmla="*/ 51 w 247"/>
              <a:gd name="T65" fmla="*/ 303 h 310"/>
              <a:gd name="T66" fmla="*/ 30 w 247"/>
              <a:gd name="T67" fmla="*/ 296 h 310"/>
              <a:gd name="T68" fmla="*/ 11 w 247"/>
              <a:gd name="T69" fmla="*/ 285 h 310"/>
              <a:gd name="T70" fmla="*/ 2 w 247"/>
              <a:gd name="T71" fmla="*/ 270 h 310"/>
              <a:gd name="T72" fmla="*/ 3 w 247"/>
              <a:gd name="T73" fmla="*/ 251 h 310"/>
              <a:gd name="T74" fmla="*/ 27 w 247"/>
              <a:gd name="T75" fmla="*/ 205 h 310"/>
              <a:gd name="T76" fmla="*/ 51 w 247"/>
              <a:gd name="T77" fmla="*/ 203 h 310"/>
              <a:gd name="T78" fmla="*/ 27 w 247"/>
              <a:gd name="T79" fmla="*/ 228 h 310"/>
              <a:gd name="T80" fmla="*/ 18 w 247"/>
              <a:gd name="T81" fmla="*/ 249 h 310"/>
              <a:gd name="T82" fmla="*/ 18 w 247"/>
              <a:gd name="T83" fmla="*/ 261 h 310"/>
              <a:gd name="T84" fmla="*/ 27 w 247"/>
              <a:gd name="T85" fmla="*/ 273 h 310"/>
              <a:gd name="T86" fmla="*/ 51 w 247"/>
              <a:gd name="T87" fmla="*/ 303 h 310"/>
              <a:gd name="T88" fmla="*/ 51 w 247"/>
              <a:gd name="T89" fmla="*/ 211 h 310"/>
              <a:gd name="T90" fmla="*/ 34 w 247"/>
              <a:gd name="T91" fmla="*/ 243 h 310"/>
              <a:gd name="T92" fmla="*/ 36 w 247"/>
              <a:gd name="T93" fmla="*/ 259 h 310"/>
              <a:gd name="T94" fmla="*/ 51 w 247"/>
              <a:gd name="T95" fmla="*/ 274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7" h="310">
                <a:moveTo>
                  <a:pt x="80" y="150"/>
                </a:moveTo>
                <a:lnTo>
                  <a:pt x="80" y="150"/>
                </a:lnTo>
                <a:lnTo>
                  <a:pt x="82" y="150"/>
                </a:lnTo>
                <a:lnTo>
                  <a:pt x="84" y="146"/>
                </a:lnTo>
                <a:lnTo>
                  <a:pt x="86" y="140"/>
                </a:lnTo>
                <a:lnTo>
                  <a:pt x="87" y="132"/>
                </a:lnTo>
                <a:lnTo>
                  <a:pt x="87" y="132"/>
                </a:lnTo>
                <a:lnTo>
                  <a:pt x="87" y="59"/>
                </a:lnTo>
                <a:lnTo>
                  <a:pt x="87" y="59"/>
                </a:lnTo>
                <a:lnTo>
                  <a:pt x="82" y="55"/>
                </a:lnTo>
                <a:lnTo>
                  <a:pt x="80" y="50"/>
                </a:lnTo>
                <a:lnTo>
                  <a:pt x="79" y="50"/>
                </a:lnTo>
                <a:lnTo>
                  <a:pt x="79" y="17"/>
                </a:lnTo>
                <a:lnTo>
                  <a:pt x="80" y="17"/>
                </a:lnTo>
                <a:lnTo>
                  <a:pt x="80" y="17"/>
                </a:lnTo>
                <a:lnTo>
                  <a:pt x="80" y="16"/>
                </a:lnTo>
                <a:lnTo>
                  <a:pt x="80" y="16"/>
                </a:lnTo>
                <a:lnTo>
                  <a:pt x="80" y="13"/>
                </a:lnTo>
                <a:lnTo>
                  <a:pt x="83" y="10"/>
                </a:lnTo>
                <a:lnTo>
                  <a:pt x="87" y="6"/>
                </a:lnTo>
                <a:lnTo>
                  <a:pt x="92" y="5"/>
                </a:lnTo>
                <a:lnTo>
                  <a:pt x="107" y="1"/>
                </a:lnTo>
                <a:lnTo>
                  <a:pt x="125" y="0"/>
                </a:lnTo>
                <a:lnTo>
                  <a:pt x="125" y="0"/>
                </a:lnTo>
                <a:lnTo>
                  <a:pt x="141" y="1"/>
                </a:lnTo>
                <a:lnTo>
                  <a:pt x="156" y="5"/>
                </a:lnTo>
                <a:lnTo>
                  <a:pt x="162" y="6"/>
                </a:lnTo>
                <a:lnTo>
                  <a:pt x="166" y="10"/>
                </a:lnTo>
                <a:lnTo>
                  <a:pt x="168" y="13"/>
                </a:lnTo>
                <a:lnTo>
                  <a:pt x="168" y="16"/>
                </a:lnTo>
                <a:lnTo>
                  <a:pt x="168" y="16"/>
                </a:lnTo>
                <a:lnTo>
                  <a:pt x="168" y="17"/>
                </a:lnTo>
                <a:lnTo>
                  <a:pt x="170" y="17"/>
                </a:lnTo>
                <a:lnTo>
                  <a:pt x="170" y="50"/>
                </a:lnTo>
                <a:lnTo>
                  <a:pt x="168" y="50"/>
                </a:lnTo>
                <a:lnTo>
                  <a:pt x="168" y="50"/>
                </a:lnTo>
                <a:lnTo>
                  <a:pt x="168" y="52"/>
                </a:lnTo>
                <a:lnTo>
                  <a:pt x="166" y="55"/>
                </a:lnTo>
                <a:lnTo>
                  <a:pt x="162" y="58"/>
                </a:lnTo>
                <a:lnTo>
                  <a:pt x="156" y="59"/>
                </a:lnTo>
                <a:lnTo>
                  <a:pt x="156" y="59"/>
                </a:lnTo>
                <a:lnTo>
                  <a:pt x="156" y="132"/>
                </a:lnTo>
                <a:lnTo>
                  <a:pt x="156" y="132"/>
                </a:lnTo>
                <a:lnTo>
                  <a:pt x="156" y="136"/>
                </a:lnTo>
                <a:lnTo>
                  <a:pt x="157" y="140"/>
                </a:lnTo>
                <a:lnTo>
                  <a:pt x="160" y="146"/>
                </a:lnTo>
                <a:lnTo>
                  <a:pt x="164" y="150"/>
                </a:lnTo>
                <a:lnTo>
                  <a:pt x="166" y="150"/>
                </a:lnTo>
                <a:lnTo>
                  <a:pt x="166" y="150"/>
                </a:lnTo>
                <a:lnTo>
                  <a:pt x="175" y="158"/>
                </a:lnTo>
                <a:lnTo>
                  <a:pt x="190" y="171"/>
                </a:lnTo>
                <a:lnTo>
                  <a:pt x="206" y="189"/>
                </a:lnTo>
                <a:lnTo>
                  <a:pt x="222" y="211"/>
                </a:lnTo>
                <a:lnTo>
                  <a:pt x="231" y="222"/>
                </a:lnTo>
                <a:lnTo>
                  <a:pt x="236" y="232"/>
                </a:lnTo>
                <a:lnTo>
                  <a:pt x="241" y="243"/>
                </a:lnTo>
                <a:lnTo>
                  <a:pt x="246" y="253"/>
                </a:lnTo>
                <a:lnTo>
                  <a:pt x="247" y="262"/>
                </a:lnTo>
                <a:lnTo>
                  <a:pt x="246" y="272"/>
                </a:lnTo>
                <a:lnTo>
                  <a:pt x="243" y="278"/>
                </a:lnTo>
                <a:lnTo>
                  <a:pt x="240" y="282"/>
                </a:lnTo>
                <a:lnTo>
                  <a:pt x="236" y="285"/>
                </a:lnTo>
                <a:lnTo>
                  <a:pt x="236" y="285"/>
                </a:lnTo>
                <a:lnTo>
                  <a:pt x="221" y="293"/>
                </a:lnTo>
                <a:lnTo>
                  <a:pt x="205" y="300"/>
                </a:lnTo>
                <a:lnTo>
                  <a:pt x="187" y="304"/>
                </a:lnTo>
                <a:lnTo>
                  <a:pt x="171" y="307"/>
                </a:lnTo>
                <a:lnTo>
                  <a:pt x="155" y="310"/>
                </a:lnTo>
                <a:lnTo>
                  <a:pt x="141" y="310"/>
                </a:lnTo>
                <a:lnTo>
                  <a:pt x="124" y="310"/>
                </a:lnTo>
                <a:lnTo>
                  <a:pt x="124" y="310"/>
                </a:lnTo>
                <a:lnTo>
                  <a:pt x="113" y="310"/>
                </a:lnTo>
                <a:lnTo>
                  <a:pt x="95" y="310"/>
                </a:lnTo>
                <a:lnTo>
                  <a:pt x="74" y="307"/>
                </a:lnTo>
                <a:lnTo>
                  <a:pt x="51" y="303"/>
                </a:lnTo>
                <a:lnTo>
                  <a:pt x="51" y="282"/>
                </a:lnTo>
                <a:lnTo>
                  <a:pt x="51" y="282"/>
                </a:lnTo>
                <a:lnTo>
                  <a:pt x="63" y="285"/>
                </a:lnTo>
                <a:lnTo>
                  <a:pt x="72" y="287"/>
                </a:lnTo>
                <a:lnTo>
                  <a:pt x="83" y="287"/>
                </a:lnTo>
                <a:lnTo>
                  <a:pt x="83" y="287"/>
                </a:lnTo>
                <a:lnTo>
                  <a:pt x="83" y="287"/>
                </a:lnTo>
                <a:lnTo>
                  <a:pt x="72" y="284"/>
                </a:lnTo>
                <a:lnTo>
                  <a:pt x="61" y="280"/>
                </a:lnTo>
                <a:lnTo>
                  <a:pt x="51" y="274"/>
                </a:lnTo>
                <a:lnTo>
                  <a:pt x="51" y="211"/>
                </a:lnTo>
                <a:lnTo>
                  <a:pt x="51" y="211"/>
                </a:lnTo>
                <a:lnTo>
                  <a:pt x="60" y="199"/>
                </a:lnTo>
                <a:lnTo>
                  <a:pt x="68" y="189"/>
                </a:lnTo>
                <a:lnTo>
                  <a:pt x="76" y="180"/>
                </a:lnTo>
                <a:lnTo>
                  <a:pt x="76" y="180"/>
                </a:lnTo>
                <a:lnTo>
                  <a:pt x="68" y="186"/>
                </a:lnTo>
                <a:lnTo>
                  <a:pt x="51" y="203"/>
                </a:lnTo>
                <a:lnTo>
                  <a:pt x="51" y="178"/>
                </a:lnTo>
                <a:lnTo>
                  <a:pt x="51" y="178"/>
                </a:lnTo>
                <a:lnTo>
                  <a:pt x="68" y="159"/>
                </a:lnTo>
                <a:lnTo>
                  <a:pt x="80" y="150"/>
                </a:lnTo>
                <a:lnTo>
                  <a:pt x="80" y="150"/>
                </a:lnTo>
                <a:close/>
                <a:moveTo>
                  <a:pt x="51" y="303"/>
                </a:moveTo>
                <a:lnTo>
                  <a:pt x="51" y="303"/>
                </a:lnTo>
                <a:lnTo>
                  <a:pt x="40" y="299"/>
                </a:lnTo>
                <a:lnTo>
                  <a:pt x="30" y="296"/>
                </a:lnTo>
                <a:lnTo>
                  <a:pt x="21" y="291"/>
                </a:lnTo>
                <a:lnTo>
                  <a:pt x="11" y="285"/>
                </a:lnTo>
                <a:lnTo>
                  <a:pt x="11" y="285"/>
                </a:lnTo>
                <a:lnTo>
                  <a:pt x="6" y="281"/>
                </a:lnTo>
                <a:lnTo>
                  <a:pt x="3" y="276"/>
                </a:lnTo>
                <a:lnTo>
                  <a:pt x="2" y="270"/>
                </a:lnTo>
                <a:lnTo>
                  <a:pt x="0" y="265"/>
                </a:lnTo>
                <a:lnTo>
                  <a:pt x="0" y="258"/>
                </a:lnTo>
                <a:lnTo>
                  <a:pt x="3" y="251"/>
                </a:lnTo>
                <a:lnTo>
                  <a:pt x="9" y="236"/>
                </a:lnTo>
                <a:lnTo>
                  <a:pt x="17" y="222"/>
                </a:lnTo>
                <a:lnTo>
                  <a:pt x="27" y="205"/>
                </a:lnTo>
                <a:lnTo>
                  <a:pt x="38" y="192"/>
                </a:lnTo>
                <a:lnTo>
                  <a:pt x="51" y="178"/>
                </a:lnTo>
                <a:lnTo>
                  <a:pt x="51" y="203"/>
                </a:lnTo>
                <a:lnTo>
                  <a:pt x="51" y="203"/>
                </a:lnTo>
                <a:lnTo>
                  <a:pt x="38" y="215"/>
                </a:lnTo>
                <a:lnTo>
                  <a:pt x="27" y="228"/>
                </a:lnTo>
                <a:lnTo>
                  <a:pt x="23" y="235"/>
                </a:lnTo>
                <a:lnTo>
                  <a:pt x="21" y="242"/>
                </a:lnTo>
                <a:lnTo>
                  <a:pt x="18" y="249"/>
                </a:lnTo>
                <a:lnTo>
                  <a:pt x="18" y="255"/>
                </a:lnTo>
                <a:lnTo>
                  <a:pt x="18" y="255"/>
                </a:lnTo>
                <a:lnTo>
                  <a:pt x="18" y="261"/>
                </a:lnTo>
                <a:lnTo>
                  <a:pt x="21" y="266"/>
                </a:lnTo>
                <a:lnTo>
                  <a:pt x="23" y="270"/>
                </a:lnTo>
                <a:lnTo>
                  <a:pt x="27" y="273"/>
                </a:lnTo>
                <a:lnTo>
                  <a:pt x="38" y="278"/>
                </a:lnTo>
                <a:lnTo>
                  <a:pt x="51" y="282"/>
                </a:lnTo>
                <a:lnTo>
                  <a:pt x="51" y="303"/>
                </a:lnTo>
                <a:lnTo>
                  <a:pt x="51" y="303"/>
                </a:lnTo>
                <a:close/>
                <a:moveTo>
                  <a:pt x="51" y="211"/>
                </a:moveTo>
                <a:lnTo>
                  <a:pt x="51" y="211"/>
                </a:lnTo>
                <a:lnTo>
                  <a:pt x="44" y="222"/>
                </a:lnTo>
                <a:lnTo>
                  <a:pt x="38" y="232"/>
                </a:lnTo>
                <a:lnTo>
                  <a:pt x="34" y="243"/>
                </a:lnTo>
                <a:lnTo>
                  <a:pt x="33" y="253"/>
                </a:lnTo>
                <a:lnTo>
                  <a:pt x="33" y="253"/>
                </a:lnTo>
                <a:lnTo>
                  <a:pt x="36" y="259"/>
                </a:lnTo>
                <a:lnTo>
                  <a:pt x="38" y="265"/>
                </a:lnTo>
                <a:lnTo>
                  <a:pt x="44" y="270"/>
                </a:lnTo>
                <a:lnTo>
                  <a:pt x="51" y="274"/>
                </a:lnTo>
                <a:lnTo>
                  <a:pt x="51" y="211"/>
                </a:lnTo>
                <a:close/>
              </a:path>
            </a:pathLst>
          </a:custGeom>
          <a:solidFill>
            <a:schemeClr val="accent1"/>
          </a:solidFill>
          <a:ln>
            <a:noFill/>
          </a:ln>
        </p:spPr>
        <p:txBody>
          <a:bodyPr vert="horz" wrap="square" lIns="68580" tIns="34290" rIns="68580" bIns="34290" numCol="1" anchor="t" anchorCtr="0" compatLnSpc="1"/>
          <a:lstStyle/>
          <a:p>
            <a:endParaRPr lang="zh-CN" altLang="en-US"/>
          </a:p>
        </p:txBody>
      </p:sp>
      <p:grpSp>
        <p:nvGrpSpPr>
          <p:cNvPr id="238" name="组合 201"/>
          <p:cNvGrpSpPr/>
          <p:nvPr/>
        </p:nvGrpSpPr>
        <p:grpSpPr>
          <a:xfrm>
            <a:off x="4039791" y="1505630"/>
            <a:ext cx="451247" cy="451247"/>
            <a:chOff x="2111376" y="1712913"/>
            <a:chExt cx="601663" cy="601663"/>
          </a:xfrm>
          <a:solidFill>
            <a:schemeClr val="accent5"/>
          </a:solidFill>
        </p:grpSpPr>
        <p:sp>
          <p:nvSpPr>
            <p:cNvPr id="239" name="Freeform 121"/>
            <p:cNvSpPr>
              <a:spLocks noEditPoints="1"/>
            </p:cNvSpPr>
            <p:nvPr/>
          </p:nvSpPr>
          <p:spPr bwMode="auto">
            <a:xfrm>
              <a:off x="2300288" y="1712913"/>
              <a:ext cx="223838" cy="601663"/>
            </a:xfrm>
            <a:custGeom>
              <a:avLst/>
              <a:gdLst>
                <a:gd name="T0" fmla="*/ 71 w 141"/>
                <a:gd name="T1" fmla="*/ 0 h 379"/>
                <a:gd name="T2" fmla="*/ 84 w 141"/>
                <a:gd name="T3" fmla="*/ 4 h 379"/>
                <a:gd name="T4" fmla="*/ 98 w 141"/>
                <a:gd name="T5" fmla="*/ 15 h 379"/>
                <a:gd name="T6" fmla="*/ 110 w 141"/>
                <a:gd name="T7" fmla="*/ 33 h 379"/>
                <a:gd name="T8" fmla="*/ 119 w 141"/>
                <a:gd name="T9" fmla="*/ 56 h 379"/>
                <a:gd name="T10" fmla="*/ 136 w 141"/>
                <a:gd name="T11" fmla="*/ 117 h 379"/>
                <a:gd name="T12" fmla="*/ 141 w 141"/>
                <a:gd name="T13" fmla="*/ 190 h 379"/>
                <a:gd name="T14" fmla="*/ 140 w 141"/>
                <a:gd name="T15" fmla="*/ 228 h 379"/>
                <a:gd name="T16" fmla="*/ 129 w 141"/>
                <a:gd name="T17" fmla="*/ 295 h 379"/>
                <a:gd name="T18" fmla="*/ 115 w 141"/>
                <a:gd name="T19" fmla="*/ 336 h 379"/>
                <a:gd name="T20" fmla="*/ 105 w 141"/>
                <a:gd name="T21" fmla="*/ 356 h 379"/>
                <a:gd name="T22" fmla="*/ 91 w 141"/>
                <a:gd name="T23" fmla="*/ 371 h 379"/>
                <a:gd name="T24" fmla="*/ 77 w 141"/>
                <a:gd name="T25" fmla="*/ 378 h 379"/>
                <a:gd name="T26" fmla="*/ 71 w 141"/>
                <a:gd name="T27" fmla="*/ 379 h 379"/>
                <a:gd name="T28" fmla="*/ 71 w 141"/>
                <a:gd name="T29" fmla="*/ 348 h 379"/>
                <a:gd name="T30" fmla="*/ 71 w 141"/>
                <a:gd name="T31" fmla="*/ 348 h 379"/>
                <a:gd name="T32" fmla="*/ 83 w 141"/>
                <a:gd name="T33" fmla="*/ 346 h 379"/>
                <a:gd name="T34" fmla="*/ 94 w 141"/>
                <a:gd name="T35" fmla="*/ 336 h 379"/>
                <a:gd name="T36" fmla="*/ 103 w 141"/>
                <a:gd name="T37" fmla="*/ 321 h 379"/>
                <a:gd name="T38" fmla="*/ 119 w 141"/>
                <a:gd name="T39" fmla="*/ 279 h 379"/>
                <a:gd name="T40" fmla="*/ 128 w 141"/>
                <a:gd name="T41" fmla="*/ 222 h 379"/>
                <a:gd name="T42" fmla="*/ 129 w 141"/>
                <a:gd name="T43" fmla="*/ 190 h 379"/>
                <a:gd name="T44" fmla="*/ 125 w 141"/>
                <a:gd name="T45" fmla="*/ 128 h 379"/>
                <a:gd name="T46" fmla="*/ 113 w 141"/>
                <a:gd name="T47" fmla="*/ 77 h 379"/>
                <a:gd name="T48" fmla="*/ 99 w 141"/>
                <a:gd name="T49" fmla="*/ 50 h 379"/>
                <a:gd name="T50" fmla="*/ 88 w 141"/>
                <a:gd name="T51" fmla="*/ 38 h 379"/>
                <a:gd name="T52" fmla="*/ 76 w 141"/>
                <a:gd name="T53" fmla="*/ 31 h 379"/>
                <a:gd name="T54" fmla="*/ 71 w 141"/>
                <a:gd name="T55" fmla="*/ 31 h 379"/>
                <a:gd name="T56" fmla="*/ 71 w 141"/>
                <a:gd name="T57" fmla="*/ 0 h 379"/>
                <a:gd name="T58" fmla="*/ 71 w 141"/>
                <a:gd name="T59" fmla="*/ 379 h 379"/>
                <a:gd name="T60" fmla="*/ 57 w 141"/>
                <a:gd name="T61" fmla="*/ 375 h 379"/>
                <a:gd name="T62" fmla="*/ 44 w 141"/>
                <a:gd name="T63" fmla="*/ 365 h 379"/>
                <a:gd name="T64" fmla="*/ 31 w 141"/>
                <a:gd name="T65" fmla="*/ 347 h 379"/>
                <a:gd name="T66" fmla="*/ 22 w 141"/>
                <a:gd name="T67" fmla="*/ 324 h 379"/>
                <a:gd name="T68" fmla="*/ 7 w 141"/>
                <a:gd name="T69" fmla="*/ 264 h 379"/>
                <a:gd name="T70" fmla="*/ 0 w 141"/>
                <a:gd name="T71" fmla="*/ 190 h 379"/>
                <a:gd name="T72" fmla="*/ 3 w 141"/>
                <a:gd name="T73" fmla="*/ 152 h 379"/>
                <a:gd name="T74" fmla="*/ 12 w 141"/>
                <a:gd name="T75" fmla="*/ 84 h 379"/>
                <a:gd name="T76" fmla="*/ 26 w 141"/>
                <a:gd name="T77" fmla="*/ 44 h 379"/>
                <a:gd name="T78" fmla="*/ 37 w 141"/>
                <a:gd name="T79" fmla="*/ 23 h 379"/>
                <a:gd name="T80" fmla="*/ 50 w 141"/>
                <a:gd name="T81" fmla="*/ 8 h 379"/>
                <a:gd name="T82" fmla="*/ 64 w 141"/>
                <a:gd name="T83" fmla="*/ 2 h 379"/>
                <a:gd name="T84" fmla="*/ 71 w 141"/>
                <a:gd name="T85" fmla="*/ 31 h 379"/>
                <a:gd name="T86" fmla="*/ 65 w 141"/>
                <a:gd name="T87" fmla="*/ 31 h 379"/>
                <a:gd name="T88" fmla="*/ 53 w 141"/>
                <a:gd name="T89" fmla="*/ 38 h 379"/>
                <a:gd name="T90" fmla="*/ 42 w 141"/>
                <a:gd name="T91" fmla="*/ 50 h 379"/>
                <a:gd name="T92" fmla="*/ 29 w 141"/>
                <a:gd name="T93" fmla="*/ 77 h 379"/>
                <a:gd name="T94" fmla="*/ 17 w 141"/>
                <a:gd name="T95" fmla="*/ 128 h 379"/>
                <a:gd name="T96" fmla="*/ 12 w 141"/>
                <a:gd name="T97" fmla="*/ 190 h 379"/>
                <a:gd name="T98" fmla="*/ 14 w 141"/>
                <a:gd name="T99" fmla="*/ 222 h 379"/>
                <a:gd name="T100" fmla="*/ 22 w 141"/>
                <a:gd name="T101" fmla="*/ 279 h 379"/>
                <a:gd name="T102" fmla="*/ 38 w 141"/>
                <a:gd name="T103" fmla="*/ 321 h 379"/>
                <a:gd name="T104" fmla="*/ 48 w 141"/>
                <a:gd name="T105" fmla="*/ 336 h 379"/>
                <a:gd name="T106" fmla="*/ 59 w 141"/>
                <a:gd name="T107" fmla="*/ 346 h 379"/>
                <a:gd name="T108" fmla="*/ 71 w 141"/>
                <a:gd name="T109" fmla="*/ 348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1" h="379">
                  <a:moveTo>
                    <a:pt x="71" y="0"/>
                  </a:moveTo>
                  <a:lnTo>
                    <a:pt x="71" y="0"/>
                  </a:lnTo>
                  <a:lnTo>
                    <a:pt x="77" y="2"/>
                  </a:lnTo>
                  <a:lnTo>
                    <a:pt x="84" y="4"/>
                  </a:lnTo>
                  <a:lnTo>
                    <a:pt x="91" y="8"/>
                  </a:lnTo>
                  <a:lnTo>
                    <a:pt x="98" y="15"/>
                  </a:lnTo>
                  <a:lnTo>
                    <a:pt x="105" y="23"/>
                  </a:lnTo>
                  <a:lnTo>
                    <a:pt x="110" y="33"/>
                  </a:lnTo>
                  <a:lnTo>
                    <a:pt x="115" y="44"/>
                  </a:lnTo>
                  <a:lnTo>
                    <a:pt x="119" y="56"/>
                  </a:lnTo>
                  <a:lnTo>
                    <a:pt x="129" y="84"/>
                  </a:lnTo>
                  <a:lnTo>
                    <a:pt x="136" y="117"/>
                  </a:lnTo>
                  <a:lnTo>
                    <a:pt x="140" y="152"/>
                  </a:lnTo>
                  <a:lnTo>
                    <a:pt x="141" y="190"/>
                  </a:lnTo>
                  <a:lnTo>
                    <a:pt x="141" y="190"/>
                  </a:lnTo>
                  <a:lnTo>
                    <a:pt x="140" y="228"/>
                  </a:lnTo>
                  <a:lnTo>
                    <a:pt x="136" y="264"/>
                  </a:lnTo>
                  <a:lnTo>
                    <a:pt x="129" y="295"/>
                  </a:lnTo>
                  <a:lnTo>
                    <a:pt x="119" y="324"/>
                  </a:lnTo>
                  <a:lnTo>
                    <a:pt x="115" y="336"/>
                  </a:lnTo>
                  <a:lnTo>
                    <a:pt x="110" y="347"/>
                  </a:lnTo>
                  <a:lnTo>
                    <a:pt x="105" y="356"/>
                  </a:lnTo>
                  <a:lnTo>
                    <a:pt x="98" y="365"/>
                  </a:lnTo>
                  <a:lnTo>
                    <a:pt x="91" y="371"/>
                  </a:lnTo>
                  <a:lnTo>
                    <a:pt x="84" y="375"/>
                  </a:lnTo>
                  <a:lnTo>
                    <a:pt x="77" y="378"/>
                  </a:lnTo>
                  <a:lnTo>
                    <a:pt x="71" y="379"/>
                  </a:lnTo>
                  <a:lnTo>
                    <a:pt x="71" y="379"/>
                  </a:lnTo>
                  <a:lnTo>
                    <a:pt x="71" y="348"/>
                  </a:lnTo>
                  <a:lnTo>
                    <a:pt x="71" y="348"/>
                  </a:lnTo>
                  <a:lnTo>
                    <a:pt x="71" y="348"/>
                  </a:lnTo>
                  <a:lnTo>
                    <a:pt x="71" y="348"/>
                  </a:lnTo>
                  <a:lnTo>
                    <a:pt x="76" y="348"/>
                  </a:lnTo>
                  <a:lnTo>
                    <a:pt x="83" y="346"/>
                  </a:lnTo>
                  <a:lnTo>
                    <a:pt x="88" y="342"/>
                  </a:lnTo>
                  <a:lnTo>
                    <a:pt x="94" y="336"/>
                  </a:lnTo>
                  <a:lnTo>
                    <a:pt x="99" y="329"/>
                  </a:lnTo>
                  <a:lnTo>
                    <a:pt x="103" y="321"/>
                  </a:lnTo>
                  <a:lnTo>
                    <a:pt x="113" y="302"/>
                  </a:lnTo>
                  <a:lnTo>
                    <a:pt x="119" y="279"/>
                  </a:lnTo>
                  <a:lnTo>
                    <a:pt x="125" y="252"/>
                  </a:lnTo>
                  <a:lnTo>
                    <a:pt x="128" y="222"/>
                  </a:lnTo>
                  <a:lnTo>
                    <a:pt x="129" y="190"/>
                  </a:lnTo>
                  <a:lnTo>
                    <a:pt x="129" y="190"/>
                  </a:lnTo>
                  <a:lnTo>
                    <a:pt x="128" y="157"/>
                  </a:lnTo>
                  <a:lnTo>
                    <a:pt x="125" y="128"/>
                  </a:lnTo>
                  <a:lnTo>
                    <a:pt x="119" y="102"/>
                  </a:lnTo>
                  <a:lnTo>
                    <a:pt x="113" y="77"/>
                  </a:lnTo>
                  <a:lnTo>
                    <a:pt x="103" y="59"/>
                  </a:lnTo>
                  <a:lnTo>
                    <a:pt x="99" y="50"/>
                  </a:lnTo>
                  <a:lnTo>
                    <a:pt x="94" y="44"/>
                  </a:lnTo>
                  <a:lnTo>
                    <a:pt x="88" y="38"/>
                  </a:lnTo>
                  <a:lnTo>
                    <a:pt x="83" y="34"/>
                  </a:lnTo>
                  <a:lnTo>
                    <a:pt x="76" y="31"/>
                  </a:lnTo>
                  <a:lnTo>
                    <a:pt x="71" y="31"/>
                  </a:lnTo>
                  <a:lnTo>
                    <a:pt x="71" y="31"/>
                  </a:lnTo>
                  <a:lnTo>
                    <a:pt x="71" y="0"/>
                  </a:lnTo>
                  <a:lnTo>
                    <a:pt x="71" y="0"/>
                  </a:lnTo>
                  <a:close/>
                  <a:moveTo>
                    <a:pt x="71" y="379"/>
                  </a:moveTo>
                  <a:lnTo>
                    <a:pt x="71" y="379"/>
                  </a:lnTo>
                  <a:lnTo>
                    <a:pt x="64" y="378"/>
                  </a:lnTo>
                  <a:lnTo>
                    <a:pt x="57" y="375"/>
                  </a:lnTo>
                  <a:lnTo>
                    <a:pt x="50" y="371"/>
                  </a:lnTo>
                  <a:lnTo>
                    <a:pt x="44" y="365"/>
                  </a:lnTo>
                  <a:lnTo>
                    <a:pt x="37" y="356"/>
                  </a:lnTo>
                  <a:lnTo>
                    <a:pt x="31" y="347"/>
                  </a:lnTo>
                  <a:lnTo>
                    <a:pt x="26" y="336"/>
                  </a:lnTo>
                  <a:lnTo>
                    <a:pt x="22" y="324"/>
                  </a:lnTo>
                  <a:lnTo>
                    <a:pt x="12" y="295"/>
                  </a:lnTo>
                  <a:lnTo>
                    <a:pt x="7" y="264"/>
                  </a:lnTo>
                  <a:lnTo>
                    <a:pt x="3" y="228"/>
                  </a:lnTo>
                  <a:lnTo>
                    <a:pt x="0" y="190"/>
                  </a:lnTo>
                  <a:lnTo>
                    <a:pt x="0" y="190"/>
                  </a:lnTo>
                  <a:lnTo>
                    <a:pt x="3" y="152"/>
                  </a:lnTo>
                  <a:lnTo>
                    <a:pt x="7" y="117"/>
                  </a:lnTo>
                  <a:lnTo>
                    <a:pt x="12" y="84"/>
                  </a:lnTo>
                  <a:lnTo>
                    <a:pt x="22" y="56"/>
                  </a:lnTo>
                  <a:lnTo>
                    <a:pt x="26" y="44"/>
                  </a:lnTo>
                  <a:lnTo>
                    <a:pt x="31" y="33"/>
                  </a:lnTo>
                  <a:lnTo>
                    <a:pt x="37" y="23"/>
                  </a:lnTo>
                  <a:lnTo>
                    <a:pt x="44" y="15"/>
                  </a:lnTo>
                  <a:lnTo>
                    <a:pt x="50" y="8"/>
                  </a:lnTo>
                  <a:lnTo>
                    <a:pt x="57" y="4"/>
                  </a:lnTo>
                  <a:lnTo>
                    <a:pt x="64" y="2"/>
                  </a:lnTo>
                  <a:lnTo>
                    <a:pt x="71" y="0"/>
                  </a:lnTo>
                  <a:lnTo>
                    <a:pt x="71" y="31"/>
                  </a:lnTo>
                  <a:lnTo>
                    <a:pt x="71" y="31"/>
                  </a:lnTo>
                  <a:lnTo>
                    <a:pt x="65" y="31"/>
                  </a:lnTo>
                  <a:lnTo>
                    <a:pt x="59" y="34"/>
                  </a:lnTo>
                  <a:lnTo>
                    <a:pt x="53" y="38"/>
                  </a:lnTo>
                  <a:lnTo>
                    <a:pt x="48" y="44"/>
                  </a:lnTo>
                  <a:lnTo>
                    <a:pt x="42" y="50"/>
                  </a:lnTo>
                  <a:lnTo>
                    <a:pt x="38" y="59"/>
                  </a:lnTo>
                  <a:lnTo>
                    <a:pt x="29" y="77"/>
                  </a:lnTo>
                  <a:lnTo>
                    <a:pt x="22" y="102"/>
                  </a:lnTo>
                  <a:lnTo>
                    <a:pt x="17" y="128"/>
                  </a:lnTo>
                  <a:lnTo>
                    <a:pt x="14" y="157"/>
                  </a:lnTo>
                  <a:lnTo>
                    <a:pt x="12" y="190"/>
                  </a:lnTo>
                  <a:lnTo>
                    <a:pt x="12" y="190"/>
                  </a:lnTo>
                  <a:lnTo>
                    <a:pt x="14" y="222"/>
                  </a:lnTo>
                  <a:lnTo>
                    <a:pt x="17" y="252"/>
                  </a:lnTo>
                  <a:lnTo>
                    <a:pt x="22" y="279"/>
                  </a:lnTo>
                  <a:lnTo>
                    <a:pt x="29" y="302"/>
                  </a:lnTo>
                  <a:lnTo>
                    <a:pt x="38" y="321"/>
                  </a:lnTo>
                  <a:lnTo>
                    <a:pt x="42" y="329"/>
                  </a:lnTo>
                  <a:lnTo>
                    <a:pt x="48" y="336"/>
                  </a:lnTo>
                  <a:lnTo>
                    <a:pt x="53" y="342"/>
                  </a:lnTo>
                  <a:lnTo>
                    <a:pt x="59" y="346"/>
                  </a:lnTo>
                  <a:lnTo>
                    <a:pt x="65" y="348"/>
                  </a:lnTo>
                  <a:lnTo>
                    <a:pt x="71" y="348"/>
                  </a:lnTo>
                  <a:lnTo>
                    <a:pt x="71" y="3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0" name="Freeform 122"/>
            <p:cNvSpPr>
              <a:spLocks noEditPoints="1"/>
            </p:cNvSpPr>
            <p:nvPr/>
          </p:nvSpPr>
          <p:spPr bwMode="auto">
            <a:xfrm>
              <a:off x="2111376" y="1905000"/>
              <a:ext cx="601663" cy="220663"/>
            </a:xfrm>
            <a:custGeom>
              <a:avLst/>
              <a:gdLst>
                <a:gd name="T0" fmla="*/ 190 w 379"/>
                <a:gd name="T1" fmla="*/ 0 h 139"/>
                <a:gd name="T2" fmla="*/ 228 w 379"/>
                <a:gd name="T3" fmla="*/ 1 h 139"/>
                <a:gd name="T4" fmla="*/ 295 w 379"/>
                <a:gd name="T5" fmla="*/ 11 h 139"/>
                <a:gd name="T6" fmla="*/ 336 w 379"/>
                <a:gd name="T7" fmla="*/ 24 h 139"/>
                <a:gd name="T8" fmla="*/ 356 w 379"/>
                <a:gd name="T9" fmla="*/ 35 h 139"/>
                <a:gd name="T10" fmla="*/ 371 w 379"/>
                <a:gd name="T11" fmla="*/ 49 h 139"/>
                <a:gd name="T12" fmla="*/ 378 w 379"/>
                <a:gd name="T13" fmla="*/ 62 h 139"/>
                <a:gd name="T14" fmla="*/ 379 w 379"/>
                <a:gd name="T15" fmla="*/ 69 h 139"/>
                <a:gd name="T16" fmla="*/ 375 w 379"/>
                <a:gd name="T17" fmla="*/ 82 h 139"/>
                <a:gd name="T18" fmla="*/ 364 w 379"/>
                <a:gd name="T19" fmla="*/ 96 h 139"/>
                <a:gd name="T20" fmla="*/ 347 w 379"/>
                <a:gd name="T21" fmla="*/ 108 h 139"/>
                <a:gd name="T22" fmla="*/ 324 w 379"/>
                <a:gd name="T23" fmla="*/ 119 h 139"/>
                <a:gd name="T24" fmla="*/ 264 w 379"/>
                <a:gd name="T25" fmla="*/ 134 h 139"/>
                <a:gd name="T26" fmla="*/ 190 w 379"/>
                <a:gd name="T27" fmla="*/ 139 h 139"/>
                <a:gd name="T28" fmla="*/ 190 w 379"/>
                <a:gd name="T29" fmla="*/ 127 h 139"/>
                <a:gd name="T30" fmla="*/ 190 w 379"/>
                <a:gd name="T31" fmla="*/ 127 h 139"/>
                <a:gd name="T32" fmla="*/ 252 w 379"/>
                <a:gd name="T33" fmla="*/ 123 h 139"/>
                <a:gd name="T34" fmla="*/ 302 w 379"/>
                <a:gd name="T35" fmla="*/ 111 h 139"/>
                <a:gd name="T36" fmla="*/ 329 w 379"/>
                <a:gd name="T37" fmla="*/ 97 h 139"/>
                <a:gd name="T38" fmla="*/ 341 w 379"/>
                <a:gd name="T39" fmla="*/ 86 h 139"/>
                <a:gd name="T40" fmla="*/ 348 w 379"/>
                <a:gd name="T41" fmla="*/ 74 h 139"/>
                <a:gd name="T42" fmla="*/ 348 w 379"/>
                <a:gd name="T43" fmla="*/ 69 h 139"/>
                <a:gd name="T44" fmla="*/ 348 w 379"/>
                <a:gd name="T45" fmla="*/ 63 h 139"/>
                <a:gd name="T46" fmla="*/ 341 w 379"/>
                <a:gd name="T47" fmla="*/ 51 h 139"/>
                <a:gd name="T48" fmla="*/ 329 w 379"/>
                <a:gd name="T49" fmla="*/ 40 h 139"/>
                <a:gd name="T50" fmla="*/ 302 w 379"/>
                <a:gd name="T51" fmla="*/ 28 h 139"/>
                <a:gd name="T52" fmla="*/ 252 w 379"/>
                <a:gd name="T53" fmla="*/ 15 h 139"/>
                <a:gd name="T54" fmla="*/ 190 w 379"/>
                <a:gd name="T55" fmla="*/ 11 h 139"/>
                <a:gd name="T56" fmla="*/ 190 w 379"/>
                <a:gd name="T57" fmla="*/ 0 h 139"/>
                <a:gd name="T58" fmla="*/ 0 w 379"/>
                <a:gd name="T59" fmla="*/ 69 h 139"/>
                <a:gd name="T60" fmla="*/ 4 w 379"/>
                <a:gd name="T61" fmla="*/ 55 h 139"/>
                <a:gd name="T62" fmla="*/ 15 w 379"/>
                <a:gd name="T63" fmla="*/ 42 h 139"/>
                <a:gd name="T64" fmla="*/ 33 w 379"/>
                <a:gd name="T65" fmla="*/ 30 h 139"/>
                <a:gd name="T66" fmla="*/ 56 w 379"/>
                <a:gd name="T67" fmla="*/ 20 h 139"/>
                <a:gd name="T68" fmla="*/ 117 w 379"/>
                <a:gd name="T69" fmla="*/ 5 h 139"/>
                <a:gd name="T70" fmla="*/ 190 w 379"/>
                <a:gd name="T71" fmla="*/ 0 h 139"/>
                <a:gd name="T72" fmla="*/ 190 w 379"/>
                <a:gd name="T73" fmla="*/ 11 h 139"/>
                <a:gd name="T74" fmla="*/ 127 w 379"/>
                <a:gd name="T75" fmla="*/ 15 h 139"/>
                <a:gd name="T76" fmla="*/ 77 w 379"/>
                <a:gd name="T77" fmla="*/ 28 h 139"/>
                <a:gd name="T78" fmla="*/ 50 w 379"/>
                <a:gd name="T79" fmla="*/ 40 h 139"/>
                <a:gd name="T80" fmla="*/ 38 w 379"/>
                <a:gd name="T81" fmla="*/ 51 h 139"/>
                <a:gd name="T82" fmla="*/ 31 w 379"/>
                <a:gd name="T83" fmla="*/ 63 h 139"/>
                <a:gd name="T84" fmla="*/ 31 w 379"/>
                <a:gd name="T85" fmla="*/ 69 h 139"/>
                <a:gd name="T86" fmla="*/ 34 w 379"/>
                <a:gd name="T87" fmla="*/ 81 h 139"/>
                <a:gd name="T88" fmla="*/ 43 w 379"/>
                <a:gd name="T89" fmla="*/ 92 h 139"/>
                <a:gd name="T90" fmla="*/ 58 w 379"/>
                <a:gd name="T91" fmla="*/ 101 h 139"/>
                <a:gd name="T92" fmla="*/ 102 w 379"/>
                <a:gd name="T93" fmla="*/ 118 h 139"/>
                <a:gd name="T94" fmla="*/ 157 w 379"/>
                <a:gd name="T95" fmla="*/ 126 h 139"/>
                <a:gd name="T96" fmla="*/ 190 w 379"/>
                <a:gd name="T97" fmla="*/ 139 h 139"/>
                <a:gd name="T98" fmla="*/ 152 w 379"/>
                <a:gd name="T99" fmla="*/ 138 h 139"/>
                <a:gd name="T100" fmla="*/ 84 w 379"/>
                <a:gd name="T101" fmla="*/ 127 h 139"/>
                <a:gd name="T102" fmla="*/ 43 w 379"/>
                <a:gd name="T103" fmla="*/ 114 h 139"/>
                <a:gd name="T104" fmla="*/ 23 w 379"/>
                <a:gd name="T105" fmla="*/ 103 h 139"/>
                <a:gd name="T106" fmla="*/ 8 w 379"/>
                <a:gd name="T107" fmla="*/ 89 h 139"/>
                <a:gd name="T108" fmla="*/ 1 w 379"/>
                <a:gd name="T109" fmla="*/ 76 h 139"/>
                <a:gd name="T110" fmla="*/ 0 w 379"/>
                <a:gd name="T111" fmla="*/ 6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79" h="139">
                  <a:moveTo>
                    <a:pt x="190" y="0"/>
                  </a:moveTo>
                  <a:lnTo>
                    <a:pt x="190" y="0"/>
                  </a:lnTo>
                  <a:lnTo>
                    <a:pt x="190" y="0"/>
                  </a:lnTo>
                  <a:lnTo>
                    <a:pt x="228" y="1"/>
                  </a:lnTo>
                  <a:lnTo>
                    <a:pt x="264" y="5"/>
                  </a:lnTo>
                  <a:lnTo>
                    <a:pt x="295" y="11"/>
                  </a:lnTo>
                  <a:lnTo>
                    <a:pt x="324" y="20"/>
                  </a:lnTo>
                  <a:lnTo>
                    <a:pt x="336" y="24"/>
                  </a:lnTo>
                  <a:lnTo>
                    <a:pt x="347" y="30"/>
                  </a:lnTo>
                  <a:lnTo>
                    <a:pt x="356" y="35"/>
                  </a:lnTo>
                  <a:lnTo>
                    <a:pt x="364" y="42"/>
                  </a:lnTo>
                  <a:lnTo>
                    <a:pt x="371" y="49"/>
                  </a:lnTo>
                  <a:lnTo>
                    <a:pt x="375" y="55"/>
                  </a:lnTo>
                  <a:lnTo>
                    <a:pt x="378" y="62"/>
                  </a:lnTo>
                  <a:lnTo>
                    <a:pt x="379" y="69"/>
                  </a:lnTo>
                  <a:lnTo>
                    <a:pt x="379" y="69"/>
                  </a:lnTo>
                  <a:lnTo>
                    <a:pt x="378" y="76"/>
                  </a:lnTo>
                  <a:lnTo>
                    <a:pt x="375" y="82"/>
                  </a:lnTo>
                  <a:lnTo>
                    <a:pt x="371" y="89"/>
                  </a:lnTo>
                  <a:lnTo>
                    <a:pt x="364" y="96"/>
                  </a:lnTo>
                  <a:lnTo>
                    <a:pt x="356" y="103"/>
                  </a:lnTo>
                  <a:lnTo>
                    <a:pt x="347" y="108"/>
                  </a:lnTo>
                  <a:lnTo>
                    <a:pt x="336" y="114"/>
                  </a:lnTo>
                  <a:lnTo>
                    <a:pt x="324" y="119"/>
                  </a:lnTo>
                  <a:lnTo>
                    <a:pt x="295" y="127"/>
                  </a:lnTo>
                  <a:lnTo>
                    <a:pt x="264" y="134"/>
                  </a:lnTo>
                  <a:lnTo>
                    <a:pt x="228" y="138"/>
                  </a:lnTo>
                  <a:lnTo>
                    <a:pt x="190" y="139"/>
                  </a:lnTo>
                  <a:lnTo>
                    <a:pt x="190" y="139"/>
                  </a:lnTo>
                  <a:lnTo>
                    <a:pt x="190" y="127"/>
                  </a:lnTo>
                  <a:lnTo>
                    <a:pt x="190" y="127"/>
                  </a:lnTo>
                  <a:lnTo>
                    <a:pt x="190" y="127"/>
                  </a:lnTo>
                  <a:lnTo>
                    <a:pt x="222" y="126"/>
                  </a:lnTo>
                  <a:lnTo>
                    <a:pt x="252" y="123"/>
                  </a:lnTo>
                  <a:lnTo>
                    <a:pt x="279" y="118"/>
                  </a:lnTo>
                  <a:lnTo>
                    <a:pt x="302" y="111"/>
                  </a:lnTo>
                  <a:lnTo>
                    <a:pt x="321" y="101"/>
                  </a:lnTo>
                  <a:lnTo>
                    <a:pt x="329" y="97"/>
                  </a:lnTo>
                  <a:lnTo>
                    <a:pt x="336" y="92"/>
                  </a:lnTo>
                  <a:lnTo>
                    <a:pt x="341" y="86"/>
                  </a:lnTo>
                  <a:lnTo>
                    <a:pt x="345" y="81"/>
                  </a:lnTo>
                  <a:lnTo>
                    <a:pt x="348" y="74"/>
                  </a:lnTo>
                  <a:lnTo>
                    <a:pt x="348" y="69"/>
                  </a:lnTo>
                  <a:lnTo>
                    <a:pt x="348" y="69"/>
                  </a:lnTo>
                  <a:lnTo>
                    <a:pt x="348" y="69"/>
                  </a:lnTo>
                  <a:lnTo>
                    <a:pt x="348" y="63"/>
                  </a:lnTo>
                  <a:lnTo>
                    <a:pt x="345" y="57"/>
                  </a:lnTo>
                  <a:lnTo>
                    <a:pt x="341" y="51"/>
                  </a:lnTo>
                  <a:lnTo>
                    <a:pt x="336" y="46"/>
                  </a:lnTo>
                  <a:lnTo>
                    <a:pt x="329" y="40"/>
                  </a:lnTo>
                  <a:lnTo>
                    <a:pt x="321" y="36"/>
                  </a:lnTo>
                  <a:lnTo>
                    <a:pt x="302" y="28"/>
                  </a:lnTo>
                  <a:lnTo>
                    <a:pt x="279" y="20"/>
                  </a:lnTo>
                  <a:lnTo>
                    <a:pt x="252" y="15"/>
                  </a:lnTo>
                  <a:lnTo>
                    <a:pt x="222" y="12"/>
                  </a:lnTo>
                  <a:lnTo>
                    <a:pt x="190" y="11"/>
                  </a:lnTo>
                  <a:lnTo>
                    <a:pt x="190" y="11"/>
                  </a:lnTo>
                  <a:lnTo>
                    <a:pt x="190" y="0"/>
                  </a:lnTo>
                  <a:close/>
                  <a:moveTo>
                    <a:pt x="0" y="69"/>
                  </a:moveTo>
                  <a:lnTo>
                    <a:pt x="0" y="69"/>
                  </a:lnTo>
                  <a:lnTo>
                    <a:pt x="1" y="62"/>
                  </a:lnTo>
                  <a:lnTo>
                    <a:pt x="4" y="55"/>
                  </a:lnTo>
                  <a:lnTo>
                    <a:pt x="8" y="49"/>
                  </a:lnTo>
                  <a:lnTo>
                    <a:pt x="15" y="42"/>
                  </a:lnTo>
                  <a:lnTo>
                    <a:pt x="23" y="36"/>
                  </a:lnTo>
                  <a:lnTo>
                    <a:pt x="33" y="30"/>
                  </a:lnTo>
                  <a:lnTo>
                    <a:pt x="43" y="24"/>
                  </a:lnTo>
                  <a:lnTo>
                    <a:pt x="56" y="20"/>
                  </a:lnTo>
                  <a:lnTo>
                    <a:pt x="84" y="11"/>
                  </a:lnTo>
                  <a:lnTo>
                    <a:pt x="117" y="5"/>
                  </a:lnTo>
                  <a:lnTo>
                    <a:pt x="152" y="1"/>
                  </a:lnTo>
                  <a:lnTo>
                    <a:pt x="190" y="0"/>
                  </a:lnTo>
                  <a:lnTo>
                    <a:pt x="190" y="11"/>
                  </a:lnTo>
                  <a:lnTo>
                    <a:pt x="190" y="11"/>
                  </a:lnTo>
                  <a:lnTo>
                    <a:pt x="157" y="12"/>
                  </a:lnTo>
                  <a:lnTo>
                    <a:pt x="127" y="15"/>
                  </a:lnTo>
                  <a:lnTo>
                    <a:pt x="102" y="20"/>
                  </a:lnTo>
                  <a:lnTo>
                    <a:pt x="77" y="28"/>
                  </a:lnTo>
                  <a:lnTo>
                    <a:pt x="58" y="36"/>
                  </a:lnTo>
                  <a:lnTo>
                    <a:pt x="50" y="40"/>
                  </a:lnTo>
                  <a:lnTo>
                    <a:pt x="43" y="46"/>
                  </a:lnTo>
                  <a:lnTo>
                    <a:pt x="38" y="51"/>
                  </a:lnTo>
                  <a:lnTo>
                    <a:pt x="34" y="57"/>
                  </a:lnTo>
                  <a:lnTo>
                    <a:pt x="31" y="63"/>
                  </a:lnTo>
                  <a:lnTo>
                    <a:pt x="31" y="69"/>
                  </a:lnTo>
                  <a:lnTo>
                    <a:pt x="31" y="69"/>
                  </a:lnTo>
                  <a:lnTo>
                    <a:pt x="31" y="74"/>
                  </a:lnTo>
                  <a:lnTo>
                    <a:pt x="34" y="81"/>
                  </a:lnTo>
                  <a:lnTo>
                    <a:pt x="38" y="86"/>
                  </a:lnTo>
                  <a:lnTo>
                    <a:pt x="43" y="92"/>
                  </a:lnTo>
                  <a:lnTo>
                    <a:pt x="50" y="97"/>
                  </a:lnTo>
                  <a:lnTo>
                    <a:pt x="58" y="101"/>
                  </a:lnTo>
                  <a:lnTo>
                    <a:pt x="77" y="111"/>
                  </a:lnTo>
                  <a:lnTo>
                    <a:pt x="102" y="118"/>
                  </a:lnTo>
                  <a:lnTo>
                    <a:pt x="127" y="123"/>
                  </a:lnTo>
                  <a:lnTo>
                    <a:pt x="157" y="126"/>
                  </a:lnTo>
                  <a:lnTo>
                    <a:pt x="190" y="127"/>
                  </a:lnTo>
                  <a:lnTo>
                    <a:pt x="190" y="139"/>
                  </a:lnTo>
                  <a:lnTo>
                    <a:pt x="190" y="139"/>
                  </a:lnTo>
                  <a:lnTo>
                    <a:pt x="152" y="138"/>
                  </a:lnTo>
                  <a:lnTo>
                    <a:pt x="117" y="134"/>
                  </a:lnTo>
                  <a:lnTo>
                    <a:pt x="84" y="127"/>
                  </a:lnTo>
                  <a:lnTo>
                    <a:pt x="56" y="119"/>
                  </a:lnTo>
                  <a:lnTo>
                    <a:pt x="43" y="114"/>
                  </a:lnTo>
                  <a:lnTo>
                    <a:pt x="33" y="108"/>
                  </a:lnTo>
                  <a:lnTo>
                    <a:pt x="23" y="103"/>
                  </a:lnTo>
                  <a:lnTo>
                    <a:pt x="15" y="96"/>
                  </a:lnTo>
                  <a:lnTo>
                    <a:pt x="8" y="89"/>
                  </a:lnTo>
                  <a:lnTo>
                    <a:pt x="4" y="82"/>
                  </a:lnTo>
                  <a:lnTo>
                    <a:pt x="1" y="76"/>
                  </a:lnTo>
                  <a:lnTo>
                    <a:pt x="0" y="69"/>
                  </a:lnTo>
                  <a:lnTo>
                    <a:pt x="0"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1" name="Freeform 123"/>
            <p:cNvSpPr>
              <a:spLocks noEditPoints="1"/>
            </p:cNvSpPr>
            <p:nvPr/>
          </p:nvSpPr>
          <p:spPr bwMode="auto">
            <a:xfrm>
              <a:off x="2187576" y="1789113"/>
              <a:ext cx="450850" cy="452438"/>
            </a:xfrm>
            <a:custGeom>
              <a:avLst/>
              <a:gdLst>
                <a:gd name="T0" fmla="*/ 142 w 284"/>
                <a:gd name="T1" fmla="*/ 50 h 285"/>
                <a:gd name="T2" fmla="*/ 190 w 284"/>
                <a:gd name="T3" fmla="*/ 93 h 285"/>
                <a:gd name="T4" fmla="*/ 218 w 284"/>
                <a:gd name="T5" fmla="*/ 120 h 285"/>
                <a:gd name="T6" fmla="*/ 258 w 284"/>
                <a:gd name="T7" fmla="*/ 176 h 285"/>
                <a:gd name="T8" fmla="*/ 277 w 284"/>
                <a:gd name="T9" fmla="*/ 214 h 285"/>
                <a:gd name="T10" fmla="*/ 283 w 284"/>
                <a:gd name="T11" fmla="*/ 237 h 285"/>
                <a:gd name="T12" fmla="*/ 284 w 284"/>
                <a:gd name="T13" fmla="*/ 256 h 285"/>
                <a:gd name="T14" fmla="*/ 280 w 284"/>
                <a:gd name="T15" fmla="*/ 271 h 285"/>
                <a:gd name="T16" fmla="*/ 276 w 284"/>
                <a:gd name="T17" fmla="*/ 276 h 285"/>
                <a:gd name="T18" fmla="*/ 266 w 284"/>
                <a:gd name="T19" fmla="*/ 283 h 285"/>
                <a:gd name="T20" fmla="*/ 254 w 284"/>
                <a:gd name="T21" fmla="*/ 285 h 285"/>
                <a:gd name="T22" fmla="*/ 223 w 284"/>
                <a:gd name="T23" fmla="*/ 280 h 285"/>
                <a:gd name="T24" fmla="*/ 184 w 284"/>
                <a:gd name="T25" fmla="*/ 262 h 285"/>
                <a:gd name="T26" fmla="*/ 142 w 284"/>
                <a:gd name="T27" fmla="*/ 235 h 285"/>
                <a:gd name="T28" fmla="*/ 142 w 284"/>
                <a:gd name="T29" fmla="*/ 219 h 285"/>
                <a:gd name="T30" fmla="*/ 177 w 284"/>
                <a:gd name="T31" fmla="*/ 243 h 285"/>
                <a:gd name="T32" fmla="*/ 209 w 284"/>
                <a:gd name="T33" fmla="*/ 257 h 285"/>
                <a:gd name="T34" fmla="*/ 235 w 284"/>
                <a:gd name="T35" fmla="*/ 261 h 285"/>
                <a:gd name="T36" fmla="*/ 246 w 284"/>
                <a:gd name="T37" fmla="*/ 260 h 285"/>
                <a:gd name="T38" fmla="*/ 254 w 284"/>
                <a:gd name="T39" fmla="*/ 254 h 285"/>
                <a:gd name="T40" fmla="*/ 254 w 284"/>
                <a:gd name="T41" fmla="*/ 254 h 285"/>
                <a:gd name="T42" fmla="*/ 260 w 284"/>
                <a:gd name="T43" fmla="*/ 243 h 285"/>
                <a:gd name="T44" fmla="*/ 261 w 284"/>
                <a:gd name="T45" fmla="*/ 230 h 285"/>
                <a:gd name="T46" fmla="*/ 258 w 284"/>
                <a:gd name="T47" fmla="*/ 212 h 285"/>
                <a:gd name="T48" fmla="*/ 239 w 284"/>
                <a:gd name="T49" fmla="*/ 170 h 285"/>
                <a:gd name="T50" fmla="*/ 205 w 284"/>
                <a:gd name="T51" fmla="*/ 124 h 285"/>
                <a:gd name="T52" fmla="*/ 184 w 284"/>
                <a:gd name="T53" fmla="*/ 101 h 285"/>
                <a:gd name="T54" fmla="*/ 142 w 284"/>
                <a:gd name="T55" fmla="*/ 65 h 285"/>
                <a:gd name="T56" fmla="*/ 8 w 284"/>
                <a:gd name="T57" fmla="*/ 8 h 285"/>
                <a:gd name="T58" fmla="*/ 12 w 284"/>
                <a:gd name="T59" fmla="*/ 5 h 285"/>
                <a:gd name="T60" fmla="*/ 23 w 284"/>
                <a:gd name="T61" fmla="*/ 0 h 285"/>
                <a:gd name="T62" fmla="*/ 44 w 284"/>
                <a:gd name="T63" fmla="*/ 0 h 285"/>
                <a:gd name="T64" fmla="*/ 79 w 284"/>
                <a:gd name="T65" fmla="*/ 11 h 285"/>
                <a:gd name="T66" fmla="*/ 120 w 284"/>
                <a:gd name="T67" fmla="*/ 34 h 285"/>
                <a:gd name="T68" fmla="*/ 142 w 284"/>
                <a:gd name="T69" fmla="*/ 65 h 285"/>
                <a:gd name="T70" fmla="*/ 124 w 284"/>
                <a:gd name="T71" fmla="*/ 51 h 285"/>
                <a:gd name="T72" fmla="*/ 89 w 284"/>
                <a:gd name="T73" fmla="*/ 32 h 285"/>
                <a:gd name="T74" fmla="*/ 60 w 284"/>
                <a:gd name="T75" fmla="*/ 23 h 285"/>
                <a:gd name="T76" fmla="*/ 43 w 284"/>
                <a:gd name="T77" fmla="*/ 23 h 285"/>
                <a:gd name="T78" fmla="*/ 33 w 284"/>
                <a:gd name="T79" fmla="*/ 27 h 285"/>
                <a:gd name="T80" fmla="*/ 29 w 284"/>
                <a:gd name="T81" fmla="*/ 29 h 285"/>
                <a:gd name="T82" fmla="*/ 24 w 284"/>
                <a:gd name="T83" fmla="*/ 40 h 285"/>
                <a:gd name="T84" fmla="*/ 23 w 284"/>
                <a:gd name="T85" fmla="*/ 55 h 285"/>
                <a:gd name="T86" fmla="*/ 25 w 284"/>
                <a:gd name="T87" fmla="*/ 71 h 285"/>
                <a:gd name="T88" fmla="*/ 44 w 284"/>
                <a:gd name="T89" fmla="*/ 113 h 285"/>
                <a:gd name="T90" fmla="*/ 78 w 284"/>
                <a:gd name="T91" fmla="*/ 159 h 285"/>
                <a:gd name="T92" fmla="*/ 100 w 284"/>
                <a:gd name="T93" fmla="*/ 184 h 285"/>
                <a:gd name="T94" fmla="*/ 142 w 284"/>
                <a:gd name="T95" fmla="*/ 219 h 285"/>
                <a:gd name="T96" fmla="*/ 142 w 284"/>
                <a:gd name="T97" fmla="*/ 235 h 285"/>
                <a:gd name="T98" fmla="*/ 93 w 284"/>
                <a:gd name="T99" fmla="*/ 192 h 285"/>
                <a:gd name="T100" fmla="*/ 66 w 284"/>
                <a:gd name="T101" fmla="*/ 164 h 285"/>
                <a:gd name="T102" fmla="*/ 25 w 284"/>
                <a:gd name="T103" fmla="*/ 108 h 285"/>
                <a:gd name="T104" fmla="*/ 6 w 284"/>
                <a:gd name="T105" fmla="*/ 70 h 285"/>
                <a:gd name="T106" fmla="*/ 1 w 284"/>
                <a:gd name="T107" fmla="*/ 47 h 285"/>
                <a:gd name="T108" fmla="*/ 0 w 284"/>
                <a:gd name="T109" fmla="*/ 28 h 285"/>
                <a:gd name="T110" fmla="*/ 4 w 284"/>
                <a:gd name="T111" fmla="*/ 13 h 285"/>
                <a:gd name="T112" fmla="*/ 8 w 284"/>
                <a:gd name="T113" fmla="*/ 8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4" h="285">
                  <a:moveTo>
                    <a:pt x="142" y="50"/>
                  </a:moveTo>
                  <a:lnTo>
                    <a:pt x="142" y="50"/>
                  </a:lnTo>
                  <a:lnTo>
                    <a:pt x="166" y="70"/>
                  </a:lnTo>
                  <a:lnTo>
                    <a:pt x="190" y="93"/>
                  </a:lnTo>
                  <a:lnTo>
                    <a:pt x="190" y="93"/>
                  </a:lnTo>
                  <a:lnTo>
                    <a:pt x="218" y="120"/>
                  </a:lnTo>
                  <a:lnTo>
                    <a:pt x="239" y="149"/>
                  </a:lnTo>
                  <a:lnTo>
                    <a:pt x="258" y="176"/>
                  </a:lnTo>
                  <a:lnTo>
                    <a:pt x="272" y="201"/>
                  </a:lnTo>
                  <a:lnTo>
                    <a:pt x="277" y="214"/>
                  </a:lnTo>
                  <a:lnTo>
                    <a:pt x="280" y="226"/>
                  </a:lnTo>
                  <a:lnTo>
                    <a:pt x="283" y="237"/>
                  </a:lnTo>
                  <a:lnTo>
                    <a:pt x="284" y="246"/>
                  </a:lnTo>
                  <a:lnTo>
                    <a:pt x="284" y="256"/>
                  </a:lnTo>
                  <a:lnTo>
                    <a:pt x="283" y="264"/>
                  </a:lnTo>
                  <a:lnTo>
                    <a:pt x="280" y="271"/>
                  </a:lnTo>
                  <a:lnTo>
                    <a:pt x="276" y="276"/>
                  </a:lnTo>
                  <a:lnTo>
                    <a:pt x="276" y="276"/>
                  </a:lnTo>
                  <a:lnTo>
                    <a:pt x="272" y="280"/>
                  </a:lnTo>
                  <a:lnTo>
                    <a:pt x="266" y="283"/>
                  </a:lnTo>
                  <a:lnTo>
                    <a:pt x="261" y="284"/>
                  </a:lnTo>
                  <a:lnTo>
                    <a:pt x="254" y="285"/>
                  </a:lnTo>
                  <a:lnTo>
                    <a:pt x="239" y="284"/>
                  </a:lnTo>
                  <a:lnTo>
                    <a:pt x="223" y="280"/>
                  </a:lnTo>
                  <a:lnTo>
                    <a:pt x="204" y="273"/>
                  </a:lnTo>
                  <a:lnTo>
                    <a:pt x="184" y="262"/>
                  </a:lnTo>
                  <a:lnTo>
                    <a:pt x="163" y="250"/>
                  </a:lnTo>
                  <a:lnTo>
                    <a:pt x="142" y="235"/>
                  </a:lnTo>
                  <a:lnTo>
                    <a:pt x="142" y="219"/>
                  </a:lnTo>
                  <a:lnTo>
                    <a:pt x="142" y="219"/>
                  </a:lnTo>
                  <a:lnTo>
                    <a:pt x="159" y="233"/>
                  </a:lnTo>
                  <a:lnTo>
                    <a:pt x="177" y="243"/>
                  </a:lnTo>
                  <a:lnTo>
                    <a:pt x="195" y="252"/>
                  </a:lnTo>
                  <a:lnTo>
                    <a:pt x="209" y="257"/>
                  </a:lnTo>
                  <a:lnTo>
                    <a:pt x="223" y="261"/>
                  </a:lnTo>
                  <a:lnTo>
                    <a:pt x="235" y="261"/>
                  </a:lnTo>
                  <a:lnTo>
                    <a:pt x="241" y="261"/>
                  </a:lnTo>
                  <a:lnTo>
                    <a:pt x="246" y="260"/>
                  </a:lnTo>
                  <a:lnTo>
                    <a:pt x="250" y="257"/>
                  </a:lnTo>
                  <a:lnTo>
                    <a:pt x="254" y="254"/>
                  </a:lnTo>
                  <a:lnTo>
                    <a:pt x="254" y="254"/>
                  </a:lnTo>
                  <a:lnTo>
                    <a:pt x="254" y="254"/>
                  </a:lnTo>
                  <a:lnTo>
                    <a:pt x="258" y="249"/>
                  </a:lnTo>
                  <a:lnTo>
                    <a:pt x="260" y="243"/>
                  </a:lnTo>
                  <a:lnTo>
                    <a:pt x="261" y="237"/>
                  </a:lnTo>
                  <a:lnTo>
                    <a:pt x="261" y="230"/>
                  </a:lnTo>
                  <a:lnTo>
                    <a:pt x="260" y="220"/>
                  </a:lnTo>
                  <a:lnTo>
                    <a:pt x="258" y="212"/>
                  </a:lnTo>
                  <a:lnTo>
                    <a:pt x="250" y="192"/>
                  </a:lnTo>
                  <a:lnTo>
                    <a:pt x="239" y="170"/>
                  </a:lnTo>
                  <a:lnTo>
                    <a:pt x="223" y="147"/>
                  </a:lnTo>
                  <a:lnTo>
                    <a:pt x="205" y="124"/>
                  </a:lnTo>
                  <a:lnTo>
                    <a:pt x="184" y="101"/>
                  </a:lnTo>
                  <a:lnTo>
                    <a:pt x="184" y="101"/>
                  </a:lnTo>
                  <a:lnTo>
                    <a:pt x="162" y="81"/>
                  </a:lnTo>
                  <a:lnTo>
                    <a:pt x="142" y="65"/>
                  </a:lnTo>
                  <a:lnTo>
                    <a:pt x="142" y="50"/>
                  </a:lnTo>
                  <a:close/>
                  <a:moveTo>
                    <a:pt x="8" y="8"/>
                  </a:moveTo>
                  <a:lnTo>
                    <a:pt x="8" y="8"/>
                  </a:lnTo>
                  <a:lnTo>
                    <a:pt x="12" y="5"/>
                  </a:lnTo>
                  <a:lnTo>
                    <a:pt x="17" y="2"/>
                  </a:lnTo>
                  <a:lnTo>
                    <a:pt x="23" y="0"/>
                  </a:lnTo>
                  <a:lnTo>
                    <a:pt x="29" y="0"/>
                  </a:lnTo>
                  <a:lnTo>
                    <a:pt x="44" y="0"/>
                  </a:lnTo>
                  <a:lnTo>
                    <a:pt x="60" y="4"/>
                  </a:lnTo>
                  <a:lnTo>
                    <a:pt x="79" y="11"/>
                  </a:lnTo>
                  <a:lnTo>
                    <a:pt x="100" y="21"/>
                  </a:lnTo>
                  <a:lnTo>
                    <a:pt x="120" y="34"/>
                  </a:lnTo>
                  <a:lnTo>
                    <a:pt x="142" y="50"/>
                  </a:lnTo>
                  <a:lnTo>
                    <a:pt x="142" y="65"/>
                  </a:lnTo>
                  <a:lnTo>
                    <a:pt x="142" y="65"/>
                  </a:lnTo>
                  <a:lnTo>
                    <a:pt x="124" y="51"/>
                  </a:lnTo>
                  <a:lnTo>
                    <a:pt x="107" y="40"/>
                  </a:lnTo>
                  <a:lnTo>
                    <a:pt x="89" y="32"/>
                  </a:lnTo>
                  <a:lnTo>
                    <a:pt x="74" y="27"/>
                  </a:lnTo>
                  <a:lnTo>
                    <a:pt x="60" y="23"/>
                  </a:lnTo>
                  <a:lnTo>
                    <a:pt x="48" y="23"/>
                  </a:lnTo>
                  <a:lnTo>
                    <a:pt x="43" y="23"/>
                  </a:lnTo>
                  <a:lnTo>
                    <a:pt x="37" y="24"/>
                  </a:lnTo>
                  <a:lnTo>
                    <a:pt x="33" y="27"/>
                  </a:lnTo>
                  <a:lnTo>
                    <a:pt x="29" y="29"/>
                  </a:lnTo>
                  <a:lnTo>
                    <a:pt x="29" y="29"/>
                  </a:lnTo>
                  <a:lnTo>
                    <a:pt x="25" y="35"/>
                  </a:lnTo>
                  <a:lnTo>
                    <a:pt x="24" y="40"/>
                  </a:lnTo>
                  <a:lnTo>
                    <a:pt x="23" y="47"/>
                  </a:lnTo>
                  <a:lnTo>
                    <a:pt x="23" y="55"/>
                  </a:lnTo>
                  <a:lnTo>
                    <a:pt x="24" y="63"/>
                  </a:lnTo>
                  <a:lnTo>
                    <a:pt x="25" y="71"/>
                  </a:lnTo>
                  <a:lnTo>
                    <a:pt x="33" y="92"/>
                  </a:lnTo>
                  <a:lnTo>
                    <a:pt x="44" y="113"/>
                  </a:lnTo>
                  <a:lnTo>
                    <a:pt x="60" y="136"/>
                  </a:lnTo>
                  <a:lnTo>
                    <a:pt x="78" y="159"/>
                  </a:lnTo>
                  <a:lnTo>
                    <a:pt x="100" y="184"/>
                  </a:lnTo>
                  <a:lnTo>
                    <a:pt x="100" y="184"/>
                  </a:lnTo>
                  <a:lnTo>
                    <a:pt x="121" y="203"/>
                  </a:lnTo>
                  <a:lnTo>
                    <a:pt x="142" y="219"/>
                  </a:lnTo>
                  <a:lnTo>
                    <a:pt x="142" y="235"/>
                  </a:lnTo>
                  <a:lnTo>
                    <a:pt x="142" y="235"/>
                  </a:lnTo>
                  <a:lnTo>
                    <a:pt x="117" y="215"/>
                  </a:lnTo>
                  <a:lnTo>
                    <a:pt x="93" y="192"/>
                  </a:lnTo>
                  <a:lnTo>
                    <a:pt x="93" y="192"/>
                  </a:lnTo>
                  <a:lnTo>
                    <a:pt x="66" y="164"/>
                  </a:lnTo>
                  <a:lnTo>
                    <a:pt x="44" y="135"/>
                  </a:lnTo>
                  <a:lnTo>
                    <a:pt x="25" y="108"/>
                  </a:lnTo>
                  <a:lnTo>
                    <a:pt x="12" y="82"/>
                  </a:lnTo>
                  <a:lnTo>
                    <a:pt x="6" y="70"/>
                  </a:lnTo>
                  <a:lnTo>
                    <a:pt x="4" y="58"/>
                  </a:lnTo>
                  <a:lnTo>
                    <a:pt x="1" y="47"/>
                  </a:lnTo>
                  <a:lnTo>
                    <a:pt x="0" y="38"/>
                  </a:lnTo>
                  <a:lnTo>
                    <a:pt x="0" y="28"/>
                  </a:lnTo>
                  <a:lnTo>
                    <a:pt x="1" y="20"/>
                  </a:lnTo>
                  <a:lnTo>
                    <a:pt x="4" y="13"/>
                  </a:lnTo>
                  <a:lnTo>
                    <a:pt x="8" y="8"/>
                  </a:lnTo>
                  <a:lnTo>
                    <a:pt x="8"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2" name="Freeform 124"/>
            <p:cNvSpPr>
              <a:spLocks noEditPoints="1"/>
            </p:cNvSpPr>
            <p:nvPr/>
          </p:nvSpPr>
          <p:spPr bwMode="auto">
            <a:xfrm>
              <a:off x="2187576" y="1789113"/>
              <a:ext cx="450850" cy="452438"/>
            </a:xfrm>
            <a:custGeom>
              <a:avLst/>
              <a:gdLst>
                <a:gd name="T0" fmla="*/ 142 w 284"/>
                <a:gd name="T1" fmla="*/ 50 h 285"/>
                <a:gd name="T2" fmla="*/ 184 w 284"/>
                <a:gd name="T3" fmla="*/ 21 h 285"/>
                <a:gd name="T4" fmla="*/ 223 w 284"/>
                <a:gd name="T5" fmla="*/ 4 h 285"/>
                <a:gd name="T6" fmla="*/ 254 w 284"/>
                <a:gd name="T7" fmla="*/ 0 h 285"/>
                <a:gd name="T8" fmla="*/ 266 w 284"/>
                <a:gd name="T9" fmla="*/ 2 h 285"/>
                <a:gd name="T10" fmla="*/ 276 w 284"/>
                <a:gd name="T11" fmla="*/ 8 h 285"/>
                <a:gd name="T12" fmla="*/ 280 w 284"/>
                <a:gd name="T13" fmla="*/ 13 h 285"/>
                <a:gd name="T14" fmla="*/ 284 w 284"/>
                <a:gd name="T15" fmla="*/ 28 h 285"/>
                <a:gd name="T16" fmla="*/ 283 w 284"/>
                <a:gd name="T17" fmla="*/ 47 h 285"/>
                <a:gd name="T18" fmla="*/ 277 w 284"/>
                <a:gd name="T19" fmla="*/ 70 h 285"/>
                <a:gd name="T20" fmla="*/ 258 w 284"/>
                <a:gd name="T21" fmla="*/ 108 h 285"/>
                <a:gd name="T22" fmla="*/ 218 w 284"/>
                <a:gd name="T23" fmla="*/ 164 h 285"/>
                <a:gd name="T24" fmla="*/ 190 w 284"/>
                <a:gd name="T25" fmla="*/ 192 h 285"/>
                <a:gd name="T26" fmla="*/ 142 w 284"/>
                <a:gd name="T27" fmla="*/ 235 h 285"/>
                <a:gd name="T28" fmla="*/ 142 w 284"/>
                <a:gd name="T29" fmla="*/ 219 h 285"/>
                <a:gd name="T30" fmla="*/ 184 w 284"/>
                <a:gd name="T31" fmla="*/ 184 h 285"/>
                <a:gd name="T32" fmla="*/ 205 w 284"/>
                <a:gd name="T33" fmla="*/ 159 h 285"/>
                <a:gd name="T34" fmla="*/ 239 w 284"/>
                <a:gd name="T35" fmla="*/ 113 h 285"/>
                <a:gd name="T36" fmla="*/ 258 w 284"/>
                <a:gd name="T37" fmla="*/ 71 h 285"/>
                <a:gd name="T38" fmla="*/ 261 w 284"/>
                <a:gd name="T39" fmla="*/ 55 h 285"/>
                <a:gd name="T40" fmla="*/ 260 w 284"/>
                <a:gd name="T41" fmla="*/ 40 h 285"/>
                <a:gd name="T42" fmla="*/ 254 w 284"/>
                <a:gd name="T43" fmla="*/ 29 h 285"/>
                <a:gd name="T44" fmla="*/ 254 w 284"/>
                <a:gd name="T45" fmla="*/ 29 h 285"/>
                <a:gd name="T46" fmla="*/ 246 w 284"/>
                <a:gd name="T47" fmla="*/ 24 h 285"/>
                <a:gd name="T48" fmla="*/ 235 w 284"/>
                <a:gd name="T49" fmla="*/ 23 h 285"/>
                <a:gd name="T50" fmla="*/ 209 w 284"/>
                <a:gd name="T51" fmla="*/ 27 h 285"/>
                <a:gd name="T52" fmla="*/ 177 w 284"/>
                <a:gd name="T53" fmla="*/ 40 h 285"/>
                <a:gd name="T54" fmla="*/ 142 w 284"/>
                <a:gd name="T55" fmla="*/ 65 h 285"/>
                <a:gd name="T56" fmla="*/ 8 w 284"/>
                <a:gd name="T57" fmla="*/ 276 h 285"/>
                <a:gd name="T58" fmla="*/ 4 w 284"/>
                <a:gd name="T59" fmla="*/ 271 h 285"/>
                <a:gd name="T60" fmla="*/ 0 w 284"/>
                <a:gd name="T61" fmla="*/ 256 h 285"/>
                <a:gd name="T62" fmla="*/ 1 w 284"/>
                <a:gd name="T63" fmla="*/ 237 h 285"/>
                <a:gd name="T64" fmla="*/ 6 w 284"/>
                <a:gd name="T65" fmla="*/ 214 h 285"/>
                <a:gd name="T66" fmla="*/ 25 w 284"/>
                <a:gd name="T67" fmla="*/ 176 h 285"/>
                <a:gd name="T68" fmla="*/ 66 w 284"/>
                <a:gd name="T69" fmla="*/ 120 h 285"/>
                <a:gd name="T70" fmla="*/ 93 w 284"/>
                <a:gd name="T71" fmla="*/ 93 h 285"/>
                <a:gd name="T72" fmla="*/ 142 w 284"/>
                <a:gd name="T73" fmla="*/ 50 h 285"/>
                <a:gd name="T74" fmla="*/ 142 w 284"/>
                <a:gd name="T75" fmla="*/ 65 h 285"/>
                <a:gd name="T76" fmla="*/ 100 w 284"/>
                <a:gd name="T77" fmla="*/ 101 h 285"/>
                <a:gd name="T78" fmla="*/ 78 w 284"/>
                <a:gd name="T79" fmla="*/ 124 h 285"/>
                <a:gd name="T80" fmla="*/ 44 w 284"/>
                <a:gd name="T81" fmla="*/ 170 h 285"/>
                <a:gd name="T82" fmla="*/ 25 w 284"/>
                <a:gd name="T83" fmla="*/ 212 h 285"/>
                <a:gd name="T84" fmla="*/ 23 w 284"/>
                <a:gd name="T85" fmla="*/ 230 h 285"/>
                <a:gd name="T86" fmla="*/ 24 w 284"/>
                <a:gd name="T87" fmla="*/ 243 h 285"/>
                <a:gd name="T88" fmla="*/ 29 w 284"/>
                <a:gd name="T89" fmla="*/ 254 h 285"/>
                <a:gd name="T90" fmla="*/ 33 w 284"/>
                <a:gd name="T91" fmla="*/ 257 h 285"/>
                <a:gd name="T92" fmla="*/ 43 w 284"/>
                <a:gd name="T93" fmla="*/ 261 h 285"/>
                <a:gd name="T94" fmla="*/ 60 w 284"/>
                <a:gd name="T95" fmla="*/ 261 h 285"/>
                <a:gd name="T96" fmla="*/ 89 w 284"/>
                <a:gd name="T97" fmla="*/ 252 h 285"/>
                <a:gd name="T98" fmla="*/ 124 w 284"/>
                <a:gd name="T99" fmla="*/ 233 h 285"/>
                <a:gd name="T100" fmla="*/ 142 w 284"/>
                <a:gd name="T101" fmla="*/ 235 h 285"/>
                <a:gd name="T102" fmla="*/ 120 w 284"/>
                <a:gd name="T103" fmla="*/ 250 h 285"/>
                <a:gd name="T104" fmla="*/ 79 w 284"/>
                <a:gd name="T105" fmla="*/ 273 h 285"/>
                <a:gd name="T106" fmla="*/ 44 w 284"/>
                <a:gd name="T107" fmla="*/ 284 h 285"/>
                <a:gd name="T108" fmla="*/ 23 w 284"/>
                <a:gd name="T109" fmla="*/ 284 h 285"/>
                <a:gd name="T110" fmla="*/ 12 w 284"/>
                <a:gd name="T111" fmla="*/ 280 h 285"/>
                <a:gd name="T112" fmla="*/ 8 w 284"/>
                <a:gd name="T113" fmla="*/ 276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4" h="285">
                  <a:moveTo>
                    <a:pt x="142" y="50"/>
                  </a:moveTo>
                  <a:lnTo>
                    <a:pt x="142" y="50"/>
                  </a:lnTo>
                  <a:lnTo>
                    <a:pt x="163" y="34"/>
                  </a:lnTo>
                  <a:lnTo>
                    <a:pt x="184" y="21"/>
                  </a:lnTo>
                  <a:lnTo>
                    <a:pt x="204" y="11"/>
                  </a:lnTo>
                  <a:lnTo>
                    <a:pt x="223" y="4"/>
                  </a:lnTo>
                  <a:lnTo>
                    <a:pt x="239" y="0"/>
                  </a:lnTo>
                  <a:lnTo>
                    <a:pt x="254" y="0"/>
                  </a:lnTo>
                  <a:lnTo>
                    <a:pt x="261" y="0"/>
                  </a:lnTo>
                  <a:lnTo>
                    <a:pt x="266" y="2"/>
                  </a:lnTo>
                  <a:lnTo>
                    <a:pt x="272" y="4"/>
                  </a:lnTo>
                  <a:lnTo>
                    <a:pt x="276" y="8"/>
                  </a:lnTo>
                  <a:lnTo>
                    <a:pt x="276" y="8"/>
                  </a:lnTo>
                  <a:lnTo>
                    <a:pt x="280" y="13"/>
                  </a:lnTo>
                  <a:lnTo>
                    <a:pt x="283" y="20"/>
                  </a:lnTo>
                  <a:lnTo>
                    <a:pt x="284" y="28"/>
                  </a:lnTo>
                  <a:lnTo>
                    <a:pt x="284" y="38"/>
                  </a:lnTo>
                  <a:lnTo>
                    <a:pt x="283" y="47"/>
                  </a:lnTo>
                  <a:lnTo>
                    <a:pt x="280" y="58"/>
                  </a:lnTo>
                  <a:lnTo>
                    <a:pt x="277" y="70"/>
                  </a:lnTo>
                  <a:lnTo>
                    <a:pt x="272" y="82"/>
                  </a:lnTo>
                  <a:lnTo>
                    <a:pt x="258" y="108"/>
                  </a:lnTo>
                  <a:lnTo>
                    <a:pt x="239" y="135"/>
                  </a:lnTo>
                  <a:lnTo>
                    <a:pt x="218" y="164"/>
                  </a:lnTo>
                  <a:lnTo>
                    <a:pt x="190" y="192"/>
                  </a:lnTo>
                  <a:lnTo>
                    <a:pt x="190" y="192"/>
                  </a:lnTo>
                  <a:lnTo>
                    <a:pt x="166" y="215"/>
                  </a:lnTo>
                  <a:lnTo>
                    <a:pt x="142" y="235"/>
                  </a:lnTo>
                  <a:lnTo>
                    <a:pt x="142" y="219"/>
                  </a:lnTo>
                  <a:lnTo>
                    <a:pt x="142" y="219"/>
                  </a:lnTo>
                  <a:lnTo>
                    <a:pt x="162" y="203"/>
                  </a:lnTo>
                  <a:lnTo>
                    <a:pt x="184" y="184"/>
                  </a:lnTo>
                  <a:lnTo>
                    <a:pt x="184" y="184"/>
                  </a:lnTo>
                  <a:lnTo>
                    <a:pt x="205" y="159"/>
                  </a:lnTo>
                  <a:lnTo>
                    <a:pt x="223" y="136"/>
                  </a:lnTo>
                  <a:lnTo>
                    <a:pt x="239" y="113"/>
                  </a:lnTo>
                  <a:lnTo>
                    <a:pt x="250" y="92"/>
                  </a:lnTo>
                  <a:lnTo>
                    <a:pt x="258" y="71"/>
                  </a:lnTo>
                  <a:lnTo>
                    <a:pt x="260" y="63"/>
                  </a:lnTo>
                  <a:lnTo>
                    <a:pt x="261" y="55"/>
                  </a:lnTo>
                  <a:lnTo>
                    <a:pt x="261" y="47"/>
                  </a:lnTo>
                  <a:lnTo>
                    <a:pt x="260" y="40"/>
                  </a:lnTo>
                  <a:lnTo>
                    <a:pt x="258" y="35"/>
                  </a:lnTo>
                  <a:lnTo>
                    <a:pt x="254" y="29"/>
                  </a:lnTo>
                  <a:lnTo>
                    <a:pt x="254" y="29"/>
                  </a:lnTo>
                  <a:lnTo>
                    <a:pt x="254" y="29"/>
                  </a:lnTo>
                  <a:lnTo>
                    <a:pt x="250" y="27"/>
                  </a:lnTo>
                  <a:lnTo>
                    <a:pt x="246" y="24"/>
                  </a:lnTo>
                  <a:lnTo>
                    <a:pt x="241" y="23"/>
                  </a:lnTo>
                  <a:lnTo>
                    <a:pt x="235" y="23"/>
                  </a:lnTo>
                  <a:lnTo>
                    <a:pt x="223" y="23"/>
                  </a:lnTo>
                  <a:lnTo>
                    <a:pt x="209" y="27"/>
                  </a:lnTo>
                  <a:lnTo>
                    <a:pt x="195" y="32"/>
                  </a:lnTo>
                  <a:lnTo>
                    <a:pt x="177" y="40"/>
                  </a:lnTo>
                  <a:lnTo>
                    <a:pt x="159" y="51"/>
                  </a:lnTo>
                  <a:lnTo>
                    <a:pt x="142" y="65"/>
                  </a:lnTo>
                  <a:lnTo>
                    <a:pt x="142" y="50"/>
                  </a:lnTo>
                  <a:close/>
                  <a:moveTo>
                    <a:pt x="8" y="276"/>
                  </a:moveTo>
                  <a:lnTo>
                    <a:pt x="8" y="276"/>
                  </a:lnTo>
                  <a:lnTo>
                    <a:pt x="4" y="271"/>
                  </a:lnTo>
                  <a:lnTo>
                    <a:pt x="1" y="264"/>
                  </a:lnTo>
                  <a:lnTo>
                    <a:pt x="0" y="256"/>
                  </a:lnTo>
                  <a:lnTo>
                    <a:pt x="0" y="246"/>
                  </a:lnTo>
                  <a:lnTo>
                    <a:pt x="1" y="237"/>
                  </a:lnTo>
                  <a:lnTo>
                    <a:pt x="4" y="226"/>
                  </a:lnTo>
                  <a:lnTo>
                    <a:pt x="6" y="214"/>
                  </a:lnTo>
                  <a:lnTo>
                    <a:pt x="12" y="201"/>
                  </a:lnTo>
                  <a:lnTo>
                    <a:pt x="25" y="176"/>
                  </a:lnTo>
                  <a:lnTo>
                    <a:pt x="44" y="149"/>
                  </a:lnTo>
                  <a:lnTo>
                    <a:pt x="66" y="120"/>
                  </a:lnTo>
                  <a:lnTo>
                    <a:pt x="93" y="93"/>
                  </a:lnTo>
                  <a:lnTo>
                    <a:pt x="93" y="93"/>
                  </a:lnTo>
                  <a:lnTo>
                    <a:pt x="117" y="70"/>
                  </a:lnTo>
                  <a:lnTo>
                    <a:pt x="142" y="50"/>
                  </a:lnTo>
                  <a:lnTo>
                    <a:pt x="142" y="65"/>
                  </a:lnTo>
                  <a:lnTo>
                    <a:pt x="142" y="65"/>
                  </a:lnTo>
                  <a:lnTo>
                    <a:pt x="121" y="81"/>
                  </a:lnTo>
                  <a:lnTo>
                    <a:pt x="100" y="101"/>
                  </a:lnTo>
                  <a:lnTo>
                    <a:pt x="100" y="101"/>
                  </a:lnTo>
                  <a:lnTo>
                    <a:pt x="78" y="124"/>
                  </a:lnTo>
                  <a:lnTo>
                    <a:pt x="60" y="147"/>
                  </a:lnTo>
                  <a:lnTo>
                    <a:pt x="44" y="170"/>
                  </a:lnTo>
                  <a:lnTo>
                    <a:pt x="33" y="192"/>
                  </a:lnTo>
                  <a:lnTo>
                    <a:pt x="25" y="212"/>
                  </a:lnTo>
                  <a:lnTo>
                    <a:pt x="24" y="220"/>
                  </a:lnTo>
                  <a:lnTo>
                    <a:pt x="23" y="230"/>
                  </a:lnTo>
                  <a:lnTo>
                    <a:pt x="23" y="237"/>
                  </a:lnTo>
                  <a:lnTo>
                    <a:pt x="24" y="243"/>
                  </a:lnTo>
                  <a:lnTo>
                    <a:pt x="25" y="249"/>
                  </a:lnTo>
                  <a:lnTo>
                    <a:pt x="29" y="254"/>
                  </a:lnTo>
                  <a:lnTo>
                    <a:pt x="29" y="254"/>
                  </a:lnTo>
                  <a:lnTo>
                    <a:pt x="33" y="257"/>
                  </a:lnTo>
                  <a:lnTo>
                    <a:pt x="37" y="260"/>
                  </a:lnTo>
                  <a:lnTo>
                    <a:pt x="43" y="261"/>
                  </a:lnTo>
                  <a:lnTo>
                    <a:pt x="48" y="261"/>
                  </a:lnTo>
                  <a:lnTo>
                    <a:pt x="60" y="261"/>
                  </a:lnTo>
                  <a:lnTo>
                    <a:pt x="74" y="257"/>
                  </a:lnTo>
                  <a:lnTo>
                    <a:pt x="89" y="252"/>
                  </a:lnTo>
                  <a:lnTo>
                    <a:pt x="107" y="243"/>
                  </a:lnTo>
                  <a:lnTo>
                    <a:pt x="124" y="233"/>
                  </a:lnTo>
                  <a:lnTo>
                    <a:pt x="142" y="219"/>
                  </a:lnTo>
                  <a:lnTo>
                    <a:pt x="142" y="235"/>
                  </a:lnTo>
                  <a:lnTo>
                    <a:pt x="142" y="235"/>
                  </a:lnTo>
                  <a:lnTo>
                    <a:pt x="120" y="250"/>
                  </a:lnTo>
                  <a:lnTo>
                    <a:pt x="100" y="262"/>
                  </a:lnTo>
                  <a:lnTo>
                    <a:pt x="79" y="273"/>
                  </a:lnTo>
                  <a:lnTo>
                    <a:pt x="60" y="280"/>
                  </a:lnTo>
                  <a:lnTo>
                    <a:pt x="44" y="284"/>
                  </a:lnTo>
                  <a:lnTo>
                    <a:pt x="29" y="285"/>
                  </a:lnTo>
                  <a:lnTo>
                    <a:pt x="23" y="284"/>
                  </a:lnTo>
                  <a:lnTo>
                    <a:pt x="17" y="283"/>
                  </a:lnTo>
                  <a:lnTo>
                    <a:pt x="12" y="280"/>
                  </a:lnTo>
                  <a:lnTo>
                    <a:pt x="8" y="276"/>
                  </a:lnTo>
                  <a:lnTo>
                    <a:pt x="8" y="2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3" name="Freeform 125"/>
            <p:cNvSpPr/>
            <p:nvPr/>
          </p:nvSpPr>
          <p:spPr bwMode="auto">
            <a:xfrm>
              <a:off x="2365376" y="1966913"/>
              <a:ext cx="92075" cy="95250"/>
            </a:xfrm>
            <a:custGeom>
              <a:avLst/>
              <a:gdLst>
                <a:gd name="T0" fmla="*/ 0 w 58"/>
                <a:gd name="T1" fmla="*/ 30 h 60"/>
                <a:gd name="T2" fmla="*/ 0 w 58"/>
                <a:gd name="T3" fmla="*/ 30 h 60"/>
                <a:gd name="T4" fmla="*/ 1 w 58"/>
                <a:gd name="T5" fmla="*/ 24 h 60"/>
                <a:gd name="T6" fmla="*/ 3 w 58"/>
                <a:gd name="T7" fmla="*/ 19 h 60"/>
                <a:gd name="T8" fmla="*/ 5 w 58"/>
                <a:gd name="T9" fmla="*/ 14 h 60"/>
                <a:gd name="T10" fmla="*/ 9 w 58"/>
                <a:gd name="T11" fmla="*/ 10 h 60"/>
                <a:gd name="T12" fmla="*/ 13 w 58"/>
                <a:gd name="T13" fmla="*/ 6 h 60"/>
                <a:gd name="T14" fmla="*/ 18 w 58"/>
                <a:gd name="T15" fmla="*/ 3 h 60"/>
                <a:gd name="T16" fmla="*/ 24 w 58"/>
                <a:gd name="T17" fmla="*/ 1 h 60"/>
                <a:gd name="T18" fmla="*/ 30 w 58"/>
                <a:gd name="T19" fmla="*/ 0 h 60"/>
                <a:gd name="T20" fmla="*/ 30 w 58"/>
                <a:gd name="T21" fmla="*/ 0 h 60"/>
                <a:gd name="T22" fmla="*/ 35 w 58"/>
                <a:gd name="T23" fmla="*/ 1 h 60"/>
                <a:gd name="T24" fmla="*/ 41 w 58"/>
                <a:gd name="T25" fmla="*/ 3 h 60"/>
                <a:gd name="T26" fmla="*/ 46 w 58"/>
                <a:gd name="T27" fmla="*/ 6 h 60"/>
                <a:gd name="T28" fmla="*/ 50 w 58"/>
                <a:gd name="T29" fmla="*/ 10 h 60"/>
                <a:gd name="T30" fmla="*/ 54 w 58"/>
                <a:gd name="T31" fmla="*/ 14 h 60"/>
                <a:gd name="T32" fmla="*/ 57 w 58"/>
                <a:gd name="T33" fmla="*/ 19 h 60"/>
                <a:gd name="T34" fmla="*/ 58 w 58"/>
                <a:gd name="T35" fmla="*/ 24 h 60"/>
                <a:gd name="T36" fmla="*/ 58 w 58"/>
                <a:gd name="T37" fmla="*/ 30 h 60"/>
                <a:gd name="T38" fmla="*/ 58 w 58"/>
                <a:gd name="T39" fmla="*/ 30 h 60"/>
                <a:gd name="T40" fmla="*/ 58 w 58"/>
                <a:gd name="T41" fmla="*/ 35 h 60"/>
                <a:gd name="T42" fmla="*/ 57 w 58"/>
                <a:gd name="T43" fmla="*/ 41 h 60"/>
                <a:gd name="T44" fmla="*/ 54 w 58"/>
                <a:gd name="T45" fmla="*/ 46 h 60"/>
                <a:gd name="T46" fmla="*/ 50 w 58"/>
                <a:gd name="T47" fmla="*/ 50 h 60"/>
                <a:gd name="T48" fmla="*/ 46 w 58"/>
                <a:gd name="T49" fmla="*/ 54 h 60"/>
                <a:gd name="T50" fmla="*/ 41 w 58"/>
                <a:gd name="T51" fmla="*/ 57 h 60"/>
                <a:gd name="T52" fmla="*/ 35 w 58"/>
                <a:gd name="T53" fmla="*/ 58 h 60"/>
                <a:gd name="T54" fmla="*/ 30 w 58"/>
                <a:gd name="T55" fmla="*/ 60 h 60"/>
                <a:gd name="T56" fmla="*/ 30 w 58"/>
                <a:gd name="T57" fmla="*/ 60 h 60"/>
                <a:gd name="T58" fmla="*/ 24 w 58"/>
                <a:gd name="T59" fmla="*/ 58 h 60"/>
                <a:gd name="T60" fmla="*/ 18 w 58"/>
                <a:gd name="T61" fmla="*/ 57 h 60"/>
                <a:gd name="T62" fmla="*/ 13 w 58"/>
                <a:gd name="T63" fmla="*/ 54 h 60"/>
                <a:gd name="T64" fmla="*/ 9 w 58"/>
                <a:gd name="T65" fmla="*/ 50 h 60"/>
                <a:gd name="T66" fmla="*/ 5 w 58"/>
                <a:gd name="T67" fmla="*/ 46 h 60"/>
                <a:gd name="T68" fmla="*/ 3 w 58"/>
                <a:gd name="T69" fmla="*/ 41 h 60"/>
                <a:gd name="T70" fmla="*/ 1 w 58"/>
                <a:gd name="T71" fmla="*/ 35 h 60"/>
                <a:gd name="T72" fmla="*/ 0 w 58"/>
                <a:gd name="T73" fmla="*/ 30 h 60"/>
                <a:gd name="T74" fmla="*/ 0 w 58"/>
                <a:gd name="T75"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8" h="60">
                  <a:moveTo>
                    <a:pt x="0" y="30"/>
                  </a:moveTo>
                  <a:lnTo>
                    <a:pt x="0" y="30"/>
                  </a:lnTo>
                  <a:lnTo>
                    <a:pt x="1" y="24"/>
                  </a:lnTo>
                  <a:lnTo>
                    <a:pt x="3" y="19"/>
                  </a:lnTo>
                  <a:lnTo>
                    <a:pt x="5" y="14"/>
                  </a:lnTo>
                  <a:lnTo>
                    <a:pt x="9" y="10"/>
                  </a:lnTo>
                  <a:lnTo>
                    <a:pt x="13" y="6"/>
                  </a:lnTo>
                  <a:lnTo>
                    <a:pt x="18" y="3"/>
                  </a:lnTo>
                  <a:lnTo>
                    <a:pt x="24" y="1"/>
                  </a:lnTo>
                  <a:lnTo>
                    <a:pt x="30" y="0"/>
                  </a:lnTo>
                  <a:lnTo>
                    <a:pt x="30" y="0"/>
                  </a:lnTo>
                  <a:lnTo>
                    <a:pt x="35" y="1"/>
                  </a:lnTo>
                  <a:lnTo>
                    <a:pt x="41" y="3"/>
                  </a:lnTo>
                  <a:lnTo>
                    <a:pt x="46" y="6"/>
                  </a:lnTo>
                  <a:lnTo>
                    <a:pt x="50" y="10"/>
                  </a:lnTo>
                  <a:lnTo>
                    <a:pt x="54" y="14"/>
                  </a:lnTo>
                  <a:lnTo>
                    <a:pt x="57" y="19"/>
                  </a:lnTo>
                  <a:lnTo>
                    <a:pt x="58" y="24"/>
                  </a:lnTo>
                  <a:lnTo>
                    <a:pt x="58" y="30"/>
                  </a:lnTo>
                  <a:lnTo>
                    <a:pt x="58" y="30"/>
                  </a:lnTo>
                  <a:lnTo>
                    <a:pt x="58" y="35"/>
                  </a:lnTo>
                  <a:lnTo>
                    <a:pt x="57" y="41"/>
                  </a:lnTo>
                  <a:lnTo>
                    <a:pt x="54" y="46"/>
                  </a:lnTo>
                  <a:lnTo>
                    <a:pt x="50" y="50"/>
                  </a:lnTo>
                  <a:lnTo>
                    <a:pt x="46" y="54"/>
                  </a:lnTo>
                  <a:lnTo>
                    <a:pt x="41" y="57"/>
                  </a:lnTo>
                  <a:lnTo>
                    <a:pt x="35" y="58"/>
                  </a:lnTo>
                  <a:lnTo>
                    <a:pt x="30" y="60"/>
                  </a:lnTo>
                  <a:lnTo>
                    <a:pt x="30" y="60"/>
                  </a:lnTo>
                  <a:lnTo>
                    <a:pt x="24" y="58"/>
                  </a:lnTo>
                  <a:lnTo>
                    <a:pt x="18" y="57"/>
                  </a:lnTo>
                  <a:lnTo>
                    <a:pt x="13" y="54"/>
                  </a:lnTo>
                  <a:lnTo>
                    <a:pt x="9" y="50"/>
                  </a:lnTo>
                  <a:lnTo>
                    <a:pt x="5" y="46"/>
                  </a:lnTo>
                  <a:lnTo>
                    <a:pt x="3" y="41"/>
                  </a:lnTo>
                  <a:lnTo>
                    <a:pt x="1" y="35"/>
                  </a:lnTo>
                  <a:lnTo>
                    <a:pt x="0" y="30"/>
                  </a:lnTo>
                  <a:lnTo>
                    <a:pt x="0" y="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44" name="组合 203"/>
          <p:cNvGrpSpPr/>
          <p:nvPr/>
        </p:nvGrpSpPr>
        <p:grpSpPr>
          <a:xfrm>
            <a:off x="3576637" y="1377043"/>
            <a:ext cx="285750" cy="363140"/>
            <a:chOff x="1493838" y="1541463"/>
            <a:chExt cx="381000" cy="484187"/>
          </a:xfrm>
          <a:solidFill>
            <a:schemeClr val="accent4"/>
          </a:solidFill>
        </p:grpSpPr>
        <p:sp>
          <p:nvSpPr>
            <p:cNvPr id="245" name="Freeform 126"/>
            <p:cNvSpPr>
              <a:spLocks noEditPoints="1"/>
            </p:cNvSpPr>
            <p:nvPr/>
          </p:nvSpPr>
          <p:spPr bwMode="auto">
            <a:xfrm>
              <a:off x="1493838" y="1546225"/>
              <a:ext cx="254000" cy="479425"/>
            </a:xfrm>
            <a:custGeom>
              <a:avLst/>
              <a:gdLst>
                <a:gd name="T0" fmla="*/ 160 w 160"/>
                <a:gd name="T1" fmla="*/ 0 h 302"/>
                <a:gd name="T2" fmla="*/ 160 w 160"/>
                <a:gd name="T3" fmla="*/ 302 h 302"/>
                <a:gd name="T4" fmla="*/ 94 w 160"/>
                <a:gd name="T5" fmla="*/ 302 h 302"/>
                <a:gd name="T6" fmla="*/ 94 w 160"/>
                <a:gd name="T7" fmla="*/ 261 h 302"/>
                <a:gd name="T8" fmla="*/ 136 w 160"/>
                <a:gd name="T9" fmla="*/ 261 h 302"/>
                <a:gd name="T10" fmla="*/ 136 w 160"/>
                <a:gd name="T11" fmla="*/ 116 h 302"/>
                <a:gd name="T12" fmla="*/ 136 w 160"/>
                <a:gd name="T13" fmla="*/ 116 h 302"/>
                <a:gd name="T14" fmla="*/ 94 w 160"/>
                <a:gd name="T15" fmla="*/ 189 h 302"/>
                <a:gd name="T16" fmla="*/ 94 w 160"/>
                <a:gd name="T17" fmla="*/ 124 h 302"/>
                <a:gd name="T18" fmla="*/ 160 w 160"/>
                <a:gd name="T19" fmla="*/ 0 h 302"/>
                <a:gd name="T20" fmla="*/ 94 w 160"/>
                <a:gd name="T21" fmla="*/ 302 h 302"/>
                <a:gd name="T22" fmla="*/ 0 w 160"/>
                <a:gd name="T23" fmla="*/ 302 h 302"/>
                <a:gd name="T24" fmla="*/ 94 w 160"/>
                <a:gd name="T25" fmla="*/ 124 h 302"/>
                <a:gd name="T26" fmla="*/ 94 w 160"/>
                <a:gd name="T27" fmla="*/ 189 h 302"/>
                <a:gd name="T28" fmla="*/ 53 w 160"/>
                <a:gd name="T29" fmla="*/ 261 h 302"/>
                <a:gd name="T30" fmla="*/ 94 w 160"/>
                <a:gd name="T31" fmla="*/ 261 h 302"/>
                <a:gd name="T32" fmla="*/ 94 w 160"/>
                <a:gd name="T33" fmla="*/ 302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0" h="302">
                  <a:moveTo>
                    <a:pt x="160" y="0"/>
                  </a:moveTo>
                  <a:lnTo>
                    <a:pt x="160" y="302"/>
                  </a:lnTo>
                  <a:lnTo>
                    <a:pt x="94" y="302"/>
                  </a:lnTo>
                  <a:lnTo>
                    <a:pt x="94" y="261"/>
                  </a:lnTo>
                  <a:lnTo>
                    <a:pt x="136" y="261"/>
                  </a:lnTo>
                  <a:lnTo>
                    <a:pt x="136" y="116"/>
                  </a:lnTo>
                  <a:lnTo>
                    <a:pt x="136" y="116"/>
                  </a:lnTo>
                  <a:lnTo>
                    <a:pt x="94" y="189"/>
                  </a:lnTo>
                  <a:lnTo>
                    <a:pt x="94" y="124"/>
                  </a:lnTo>
                  <a:lnTo>
                    <a:pt x="160" y="0"/>
                  </a:lnTo>
                  <a:close/>
                  <a:moveTo>
                    <a:pt x="94" y="302"/>
                  </a:moveTo>
                  <a:lnTo>
                    <a:pt x="0" y="302"/>
                  </a:lnTo>
                  <a:lnTo>
                    <a:pt x="94" y="124"/>
                  </a:lnTo>
                  <a:lnTo>
                    <a:pt x="94" y="189"/>
                  </a:lnTo>
                  <a:lnTo>
                    <a:pt x="53" y="261"/>
                  </a:lnTo>
                  <a:lnTo>
                    <a:pt x="94" y="261"/>
                  </a:lnTo>
                  <a:lnTo>
                    <a:pt x="94" y="30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6" name="Rectangle 127"/>
            <p:cNvSpPr>
              <a:spLocks noChangeArrowheads="1"/>
            </p:cNvSpPr>
            <p:nvPr/>
          </p:nvSpPr>
          <p:spPr bwMode="auto">
            <a:xfrm>
              <a:off x="1811338" y="1541463"/>
              <a:ext cx="63500" cy="4714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sp>
        <p:nvSpPr>
          <p:cNvPr id="247" name="Freeform 128"/>
          <p:cNvSpPr>
            <a:spLocks noEditPoints="1"/>
          </p:cNvSpPr>
          <p:nvPr/>
        </p:nvSpPr>
        <p:spPr bwMode="auto">
          <a:xfrm>
            <a:off x="5013722" y="3152264"/>
            <a:ext cx="381000" cy="297656"/>
          </a:xfrm>
          <a:custGeom>
            <a:avLst/>
            <a:gdLst>
              <a:gd name="T0" fmla="*/ 298 w 320"/>
              <a:gd name="T1" fmla="*/ 57 h 250"/>
              <a:gd name="T2" fmla="*/ 320 w 320"/>
              <a:gd name="T3" fmla="*/ 138 h 250"/>
              <a:gd name="T4" fmla="*/ 303 w 320"/>
              <a:gd name="T5" fmla="*/ 212 h 250"/>
              <a:gd name="T6" fmla="*/ 271 w 320"/>
              <a:gd name="T7" fmla="*/ 245 h 250"/>
              <a:gd name="T8" fmla="*/ 263 w 320"/>
              <a:gd name="T9" fmla="*/ 233 h 250"/>
              <a:gd name="T10" fmla="*/ 279 w 320"/>
              <a:gd name="T11" fmla="*/ 214 h 250"/>
              <a:gd name="T12" fmla="*/ 276 w 320"/>
              <a:gd name="T13" fmla="*/ 191 h 250"/>
              <a:gd name="T14" fmla="*/ 261 w 320"/>
              <a:gd name="T15" fmla="*/ 165 h 250"/>
              <a:gd name="T16" fmla="*/ 287 w 320"/>
              <a:gd name="T17" fmla="*/ 165 h 250"/>
              <a:gd name="T18" fmla="*/ 299 w 320"/>
              <a:gd name="T19" fmla="*/ 153 h 250"/>
              <a:gd name="T20" fmla="*/ 299 w 320"/>
              <a:gd name="T21" fmla="*/ 126 h 250"/>
              <a:gd name="T22" fmla="*/ 283 w 320"/>
              <a:gd name="T23" fmla="*/ 112 h 250"/>
              <a:gd name="T24" fmla="*/ 261 w 320"/>
              <a:gd name="T25" fmla="*/ 100 h 250"/>
              <a:gd name="T26" fmla="*/ 278 w 320"/>
              <a:gd name="T27" fmla="*/ 96 h 250"/>
              <a:gd name="T28" fmla="*/ 287 w 320"/>
              <a:gd name="T29" fmla="*/ 74 h 250"/>
              <a:gd name="T30" fmla="*/ 280 w 320"/>
              <a:gd name="T31" fmla="*/ 58 h 250"/>
              <a:gd name="T32" fmla="*/ 238 w 320"/>
              <a:gd name="T33" fmla="*/ 8 h 250"/>
              <a:gd name="T34" fmla="*/ 261 w 320"/>
              <a:gd name="T35" fmla="*/ 50 h 250"/>
              <a:gd name="T36" fmla="*/ 242 w 320"/>
              <a:gd name="T37" fmla="*/ 59 h 250"/>
              <a:gd name="T38" fmla="*/ 238 w 320"/>
              <a:gd name="T39" fmla="*/ 34 h 250"/>
              <a:gd name="T40" fmla="*/ 261 w 320"/>
              <a:gd name="T41" fmla="*/ 247 h 250"/>
              <a:gd name="T42" fmla="*/ 244 w 320"/>
              <a:gd name="T43" fmla="*/ 235 h 250"/>
              <a:gd name="T44" fmla="*/ 261 w 320"/>
              <a:gd name="T45" fmla="*/ 247 h 250"/>
              <a:gd name="T46" fmla="*/ 261 w 320"/>
              <a:gd name="T47" fmla="*/ 113 h 250"/>
              <a:gd name="T48" fmla="*/ 245 w 320"/>
              <a:gd name="T49" fmla="*/ 135 h 250"/>
              <a:gd name="T50" fmla="*/ 252 w 320"/>
              <a:gd name="T51" fmla="*/ 155 h 250"/>
              <a:gd name="T52" fmla="*/ 256 w 320"/>
              <a:gd name="T53" fmla="*/ 174 h 250"/>
              <a:gd name="T54" fmla="*/ 238 w 320"/>
              <a:gd name="T55" fmla="*/ 82 h 250"/>
              <a:gd name="T56" fmla="*/ 255 w 320"/>
              <a:gd name="T57" fmla="*/ 100 h 250"/>
              <a:gd name="T58" fmla="*/ 238 w 320"/>
              <a:gd name="T59" fmla="*/ 8 h 250"/>
              <a:gd name="T60" fmla="*/ 234 w 320"/>
              <a:gd name="T61" fmla="*/ 20 h 250"/>
              <a:gd name="T62" fmla="*/ 219 w 320"/>
              <a:gd name="T63" fmla="*/ 2 h 250"/>
              <a:gd name="T64" fmla="*/ 219 w 320"/>
              <a:gd name="T65" fmla="*/ 215 h 250"/>
              <a:gd name="T66" fmla="*/ 229 w 320"/>
              <a:gd name="T67" fmla="*/ 227 h 250"/>
              <a:gd name="T68" fmla="*/ 238 w 320"/>
              <a:gd name="T69" fmla="*/ 39 h 250"/>
              <a:gd name="T70" fmla="*/ 238 w 320"/>
              <a:gd name="T71" fmla="*/ 174 h 250"/>
              <a:gd name="T72" fmla="*/ 226 w 320"/>
              <a:gd name="T73" fmla="*/ 184 h 250"/>
              <a:gd name="T74" fmla="*/ 225 w 320"/>
              <a:gd name="T75" fmla="*/ 51 h 250"/>
              <a:gd name="T76" fmla="*/ 238 w 320"/>
              <a:gd name="T77" fmla="*/ 39 h 250"/>
              <a:gd name="T78" fmla="*/ 134 w 320"/>
              <a:gd name="T79" fmla="*/ 8 h 250"/>
              <a:gd name="T80" fmla="*/ 219 w 320"/>
              <a:gd name="T81" fmla="*/ 2 h 250"/>
              <a:gd name="T82" fmla="*/ 211 w 320"/>
              <a:gd name="T83" fmla="*/ 16 h 250"/>
              <a:gd name="T84" fmla="*/ 203 w 320"/>
              <a:gd name="T85" fmla="*/ 42 h 250"/>
              <a:gd name="T86" fmla="*/ 219 w 320"/>
              <a:gd name="T87" fmla="*/ 53 h 250"/>
              <a:gd name="T88" fmla="*/ 218 w 320"/>
              <a:gd name="T89" fmla="*/ 210 h 250"/>
              <a:gd name="T90" fmla="*/ 194 w 320"/>
              <a:gd name="T91" fmla="*/ 230 h 250"/>
              <a:gd name="T92" fmla="*/ 125 w 320"/>
              <a:gd name="T93" fmla="*/ 192 h 250"/>
              <a:gd name="T94" fmla="*/ 68 w 320"/>
              <a:gd name="T95" fmla="*/ 164 h 250"/>
              <a:gd name="T96" fmla="*/ 84 w 320"/>
              <a:gd name="T97" fmla="*/ 159 h 250"/>
              <a:gd name="T98" fmla="*/ 104 w 320"/>
              <a:gd name="T99" fmla="*/ 131 h 250"/>
              <a:gd name="T100" fmla="*/ 95 w 320"/>
              <a:gd name="T101" fmla="*/ 100 h 250"/>
              <a:gd name="T102" fmla="*/ 0 w 320"/>
              <a:gd name="T103" fmla="*/ 136 h 250"/>
              <a:gd name="T104" fmla="*/ 5 w 320"/>
              <a:gd name="T105" fmla="*/ 96 h 250"/>
              <a:gd name="T106" fmla="*/ 45 w 320"/>
              <a:gd name="T107" fmla="*/ 44 h 250"/>
              <a:gd name="T108" fmla="*/ 68 w 320"/>
              <a:gd name="T109" fmla="*/ 88 h 250"/>
              <a:gd name="T110" fmla="*/ 38 w 320"/>
              <a:gd name="T111" fmla="*/ 101 h 250"/>
              <a:gd name="T112" fmla="*/ 31 w 320"/>
              <a:gd name="T113" fmla="*/ 135 h 250"/>
              <a:gd name="T114" fmla="*/ 57 w 320"/>
              <a:gd name="T115" fmla="*/ 162 h 250"/>
              <a:gd name="T116" fmla="*/ 42 w 320"/>
              <a:gd name="T117" fmla="*/ 189 h 250"/>
              <a:gd name="T118" fmla="*/ 3 w 320"/>
              <a:gd name="T119" fmla="*/ 15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20" h="250">
                <a:moveTo>
                  <a:pt x="261" y="19"/>
                </a:moveTo>
                <a:lnTo>
                  <a:pt x="261" y="19"/>
                </a:lnTo>
                <a:lnTo>
                  <a:pt x="276" y="30"/>
                </a:lnTo>
                <a:lnTo>
                  <a:pt x="288" y="42"/>
                </a:lnTo>
                <a:lnTo>
                  <a:pt x="298" y="57"/>
                </a:lnTo>
                <a:lnTo>
                  <a:pt x="306" y="71"/>
                </a:lnTo>
                <a:lnTo>
                  <a:pt x="312" y="88"/>
                </a:lnTo>
                <a:lnTo>
                  <a:pt x="316" y="104"/>
                </a:lnTo>
                <a:lnTo>
                  <a:pt x="318" y="120"/>
                </a:lnTo>
                <a:lnTo>
                  <a:pt x="320" y="138"/>
                </a:lnTo>
                <a:lnTo>
                  <a:pt x="320" y="154"/>
                </a:lnTo>
                <a:lnTo>
                  <a:pt x="317" y="170"/>
                </a:lnTo>
                <a:lnTo>
                  <a:pt x="314" y="185"/>
                </a:lnTo>
                <a:lnTo>
                  <a:pt x="310" y="200"/>
                </a:lnTo>
                <a:lnTo>
                  <a:pt x="303" y="212"/>
                </a:lnTo>
                <a:lnTo>
                  <a:pt x="297" y="223"/>
                </a:lnTo>
                <a:lnTo>
                  <a:pt x="290" y="233"/>
                </a:lnTo>
                <a:lnTo>
                  <a:pt x="282" y="239"/>
                </a:lnTo>
                <a:lnTo>
                  <a:pt x="282" y="239"/>
                </a:lnTo>
                <a:lnTo>
                  <a:pt x="271" y="245"/>
                </a:lnTo>
                <a:lnTo>
                  <a:pt x="261" y="247"/>
                </a:lnTo>
                <a:lnTo>
                  <a:pt x="261" y="233"/>
                </a:lnTo>
                <a:lnTo>
                  <a:pt x="261" y="233"/>
                </a:lnTo>
                <a:lnTo>
                  <a:pt x="263" y="233"/>
                </a:lnTo>
                <a:lnTo>
                  <a:pt x="263" y="233"/>
                </a:lnTo>
                <a:lnTo>
                  <a:pt x="263" y="233"/>
                </a:lnTo>
                <a:lnTo>
                  <a:pt x="268" y="229"/>
                </a:lnTo>
                <a:lnTo>
                  <a:pt x="272" y="224"/>
                </a:lnTo>
                <a:lnTo>
                  <a:pt x="276" y="219"/>
                </a:lnTo>
                <a:lnTo>
                  <a:pt x="279" y="214"/>
                </a:lnTo>
                <a:lnTo>
                  <a:pt x="280" y="208"/>
                </a:lnTo>
                <a:lnTo>
                  <a:pt x="280" y="203"/>
                </a:lnTo>
                <a:lnTo>
                  <a:pt x="279" y="196"/>
                </a:lnTo>
                <a:lnTo>
                  <a:pt x="276" y="191"/>
                </a:lnTo>
                <a:lnTo>
                  <a:pt x="276" y="191"/>
                </a:lnTo>
                <a:lnTo>
                  <a:pt x="274" y="185"/>
                </a:lnTo>
                <a:lnTo>
                  <a:pt x="271" y="181"/>
                </a:lnTo>
                <a:lnTo>
                  <a:pt x="267" y="178"/>
                </a:lnTo>
                <a:lnTo>
                  <a:pt x="261" y="176"/>
                </a:lnTo>
                <a:lnTo>
                  <a:pt x="261" y="165"/>
                </a:lnTo>
                <a:lnTo>
                  <a:pt x="261" y="165"/>
                </a:lnTo>
                <a:lnTo>
                  <a:pt x="268" y="168"/>
                </a:lnTo>
                <a:lnTo>
                  <a:pt x="275" y="168"/>
                </a:lnTo>
                <a:lnTo>
                  <a:pt x="280" y="168"/>
                </a:lnTo>
                <a:lnTo>
                  <a:pt x="287" y="165"/>
                </a:lnTo>
                <a:lnTo>
                  <a:pt x="287" y="165"/>
                </a:lnTo>
                <a:lnTo>
                  <a:pt x="287" y="165"/>
                </a:lnTo>
                <a:lnTo>
                  <a:pt x="293" y="162"/>
                </a:lnTo>
                <a:lnTo>
                  <a:pt x="297" y="158"/>
                </a:lnTo>
                <a:lnTo>
                  <a:pt x="299" y="153"/>
                </a:lnTo>
                <a:lnTo>
                  <a:pt x="302" y="149"/>
                </a:lnTo>
                <a:lnTo>
                  <a:pt x="303" y="143"/>
                </a:lnTo>
                <a:lnTo>
                  <a:pt x="303" y="136"/>
                </a:lnTo>
                <a:lnTo>
                  <a:pt x="302" y="131"/>
                </a:lnTo>
                <a:lnTo>
                  <a:pt x="299" y="126"/>
                </a:lnTo>
                <a:lnTo>
                  <a:pt x="299" y="126"/>
                </a:lnTo>
                <a:lnTo>
                  <a:pt x="297" y="122"/>
                </a:lnTo>
                <a:lnTo>
                  <a:pt x="293" y="118"/>
                </a:lnTo>
                <a:lnTo>
                  <a:pt x="288" y="113"/>
                </a:lnTo>
                <a:lnTo>
                  <a:pt x="283" y="112"/>
                </a:lnTo>
                <a:lnTo>
                  <a:pt x="279" y="111"/>
                </a:lnTo>
                <a:lnTo>
                  <a:pt x="272" y="109"/>
                </a:lnTo>
                <a:lnTo>
                  <a:pt x="267" y="111"/>
                </a:lnTo>
                <a:lnTo>
                  <a:pt x="261" y="112"/>
                </a:lnTo>
                <a:lnTo>
                  <a:pt x="261" y="100"/>
                </a:lnTo>
                <a:lnTo>
                  <a:pt x="261" y="100"/>
                </a:lnTo>
                <a:lnTo>
                  <a:pt x="268" y="100"/>
                </a:lnTo>
                <a:lnTo>
                  <a:pt x="274" y="99"/>
                </a:lnTo>
                <a:lnTo>
                  <a:pt x="274" y="99"/>
                </a:lnTo>
                <a:lnTo>
                  <a:pt x="278" y="96"/>
                </a:lnTo>
                <a:lnTo>
                  <a:pt x="282" y="92"/>
                </a:lnTo>
                <a:lnTo>
                  <a:pt x="284" y="88"/>
                </a:lnTo>
                <a:lnTo>
                  <a:pt x="286" y="84"/>
                </a:lnTo>
                <a:lnTo>
                  <a:pt x="287" y="78"/>
                </a:lnTo>
                <a:lnTo>
                  <a:pt x="287" y="74"/>
                </a:lnTo>
                <a:lnTo>
                  <a:pt x="286" y="69"/>
                </a:lnTo>
                <a:lnTo>
                  <a:pt x="284" y="63"/>
                </a:lnTo>
                <a:lnTo>
                  <a:pt x="284" y="63"/>
                </a:lnTo>
                <a:lnTo>
                  <a:pt x="284" y="63"/>
                </a:lnTo>
                <a:lnTo>
                  <a:pt x="280" y="58"/>
                </a:lnTo>
                <a:lnTo>
                  <a:pt x="275" y="54"/>
                </a:lnTo>
                <a:lnTo>
                  <a:pt x="270" y="51"/>
                </a:lnTo>
                <a:lnTo>
                  <a:pt x="261" y="50"/>
                </a:lnTo>
                <a:lnTo>
                  <a:pt x="261" y="19"/>
                </a:lnTo>
                <a:close/>
                <a:moveTo>
                  <a:pt x="238" y="8"/>
                </a:moveTo>
                <a:lnTo>
                  <a:pt x="238" y="8"/>
                </a:lnTo>
                <a:lnTo>
                  <a:pt x="251" y="12"/>
                </a:lnTo>
                <a:lnTo>
                  <a:pt x="261" y="19"/>
                </a:lnTo>
                <a:lnTo>
                  <a:pt x="261" y="50"/>
                </a:lnTo>
                <a:lnTo>
                  <a:pt x="261" y="50"/>
                </a:lnTo>
                <a:lnTo>
                  <a:pt x="256" y="50"/>
                </a:lnTo>
                <a:lnTo>
                  <a:pt x="251" y="53"/>
                </a:lnTo>
                <a:lnTo>
                  <a:pt x="251" y="53"/>
                </a:lnTo>
                <a:lnTo>
                  <a:pt x="247" y="55"/>
                </a:lnTo>
                <a:lnTo>
                  <a:pt x="242" y="59"/>
                </a:lnTo>
                <a:lnTo>
                  <a:pt x="240" y="63"/>
                </a:lnTo>
                <a:lnTo>
                  <a:pt x="238" y="67"/>
                </a:lnTo>
                <a:lnTo>
                  <a:pt x="238" y="39"/>
                </a:lnTo>
                <a:lnTo>
                  <a:pt x="238" y="39"/>
                </a:lnTo>
                <a:lnTo>
                  <a:pt x="238" y="34"/>
                </a:lnTo>
                <a:lnTo>
                  <a:pt x="238" y="27"/>
                </a:lnTo>
                <a:lnTo>
                  <a:pt x="238" y="8"/>
                </a:lnTo>
                <a:lnTo>
                  <a:pt x="238" y="8"/>
                </a:lnTo>
                <a:close/>
                <a:moveTo>
                  <a:pt x="261" y="247"/>
                </a:moveTo>
                <a:lnTo>
                  <a:pt x="261" y="247"/>
                </a:lnTo>
                <a:lnTo>
                  <a:pt x="249" y="250"/>
                </a:lnTo>
                <a:lnTo>
                  <a:pt x="238" y="250"/>
                </a:lnTo>
                <a:lnTo>
                  <a:pt x="238" y="233"/>
                </a:lnTo>
                <a:lnTo>
                  <a:pt x="238" y="233"/>
                </a:lnTo>
                <a:lnTo>
                  <a:pt x="244" y="235"/>
                </a:lnTo>
                <a:lnTo>
                  <a:pt x="249" y="235"/>
                </a:lnTo>
                <a:lnTo>
                  <a:pt x="256" y="235"/>
                </a:lnTo>
                <a:lnTo>
                  <a:pt x="261" y="233"/>
                </a:lnTo>
                <a:lnTo>
                  <a:pt x="261" y="247"/>
                </a:lnTo>
                <a:lnTo>
                  <a:pt x="261" y="247"/>
                </a:lnTo>
                <a:close/>
                <a:moveTo>
                  <a:pt x="261" y="100"/>
                </a:moveTo>
                <a:lnTo>
                  <a:pt x="261" y="112"/>
                </a:lnTo>
                <a:lnTo>
                  <a:pt x="261" y="112"/>
                </a:lnTo>
                <a:lnTo>
                  <a:pt x="261" y="113"/>
                </a:lnTo>
                <a:lnTo>
                  <a:pt x="261" y="113"/>
                </a:lnTo>
                <a:lnTo>
                  <a:pt x="256" y="116"/>
                </a:lnTo>
                <a:lnTo>
                  <a:pt x="252" y="120"/>
                </a:lnTo>
                <a:lnTo>
                  <a:pt x="249" y="124"/>
                </a:lnTo>
                <a:lnTo>
                  <a:pt x="247" y="130"/>
                </a:lnTo>
                <a:lnTo>
                  <a:pt x="245" y="135"/>
                </a:lnTo>
                <a:lnTo>
                  <a:pt x="245" y="141"/>
                </a:lnTo>
                <a:lnTo>
                  <a:pt x="247" y="146"/>
                </a:lnTo>
                <a:lnTo>
                  <a:pt x="249" y="151"/>
                </a:lnTo>
                <a:lnTo>
                  <a:pt x="249" y="151"/>
                </a:lnTo>
                <a:lnTo>
                  <a:pt x="252" y="155"/>
                </a:lnTo>
                <a:lnTo>
                  <a:pt x="255" y="159"/>
                </a:lnTo>
                <a:lnTo>
                  <a:pt x="261" y="165"/>
                </a:lnTo>
                <a:lnTo>
                  <a:pt x="261" y="176"/>
                </a:lnTo>
                <a:lnTo>
                  <a:pt x="261" y="176"/>
                </a:lnTo>
                <a:lnTo>
                  <a:pt x="256" y="174"/>
                </a:lnTo>
                <a:lnTo>
                  <a:pt x="251" y="173"/>
                </a:lnTo>
                <a:lnTo>
                  <a:pt x="244" y="173"/>
                </a:lnTo>
                <a:lnTo>
                  <a:pt x="238" y="174"/>
                </a:lnTo>
                <a:lnTo>
                  <a:pt x="238" y="82"/>
                </a:lnTo>
                <a:lnTo>
                  <a:pt x="238" y="82"/>
                </a:lnTo>
                <a:lnTo>
                  <a:pt x="240" y="86"/>
                </a:lnTo>
                <a:lnTo>
                  <a:pt x="240" y="86"/>
                </a:lnTo>
                <a:lnTo>
                  <a:pt x="244" y="92"/>
                </a:lnTo>
                <a:lnTo>
                  <a:pt x="249" y="97"/>
                </a:lnTo>
                <a:lnTo>
                  <a:pt x="255" y="100"/>
                </a:lnTo>
                <a:lnTo>
                  <a:pt x="261" y="100"/>
                </a:lnTo>
                <a:lnTo>
                  <a:pt x="261" y="100"/>
                </a:lnTo>
                <a:close/>
                <a:moveTo>
                  <a:pt x="219" y="2"/>
                </a:moveTo>
                <a:lnTo>
                  <a:pt x="219" y="2"/>
                </a:lnTo>
                <a:lnTo>
                  <a:pt x="238" y="8"/>
                </a:lnTo>
                <a:lnTo>
                  <a:pt x="238" y="27"/>
                </a:lnTo>
                <a:lnTo>
                  <a:pt x="238" y="27"/>
                </a:lnTo>
                <a:lnTo>
                  <a:pt x="237" y="24"/>
                </a:lnTo>
                <a:lnTo>
                  <a:pt x="237" y="24"/>
                </a:lnTo>
                <a:lnTo>
                  <a:pt x="234" y="20"/>
                </a:lnTo>
                <a:lnTo>
                  <a:pt x="230" y="17"/>
                </a:lnTo>
                <a:lnTo>
                  <a:pt x="225" y="15"/>
                </a:lnTo>
                <a:lnTo>
                  <a:pt x="219" y="15"/>
                </a:lnTo>
                <a:lnTo>
                  <a:pt x="219" y="2"/>
                </a:lnTo>
                <a:lnTo>
                  <a:pt x="219" y="2"/>
                </a:lnTo>
                <a:close/>
                <a:moveTo>
                  <a:pt x="238" y="250"/>
                </a:moveTo>
                <a:lnTo>
                  <a:pt x="238" y="250"/>
                </a:lnTo>
                <a:lnTo>
                  <a:pt x="229" y="247"/>
                </a:lnTo>
                <a:lnTo>
                  <a:pt x="219" y="245"/>
                </a:lnTo>
                <a:lnTo>
                  <a:pt x="219" y="215"/>
                </a:lnTo>
                <a:lnTo>
                  <a:pt x="219" y="215"/>
                </a:lnTo>
                <a:lnTo>
                  <a:pt x="221" y="218"/>
                </a:lnTo>
                <a:lnTo>
                  <a:pt x="221" y="218"/>
                </a:lnTo>
                <a:lnTo>
                  <a:pt x="225" y="223"/>
                </a:lnTo>
                <a:lnTo>
                  <a:pt x="229" y="227"/>
                </a:lnTo>
                <a:lnTo>
                  <a:pt x="233" y="231"/>
                </a:lnTo>
                <a:lnTo>
                  <a:pt x="238" y="233"/>
                </a:lnTo>
                <a:lnTo>
                  <a:pt x="238" y="250"/>
                </a:lnTo>
                <a:lnTo>
                  <a:pt x="238" y="250"/>
                </a:lnTo>
                <a:close/>
                <a:moveTo>
                  <a:pt x="238" y="39"/>
                </a:moveTo>
                <a:lnTo>
                  <a:pt x="238" y="67"/>
                </a:lnTo>
                <a:lnTo>
                  <a:pt x="238" y="67"/>
                </a:lnTo>
                <a:lnTo>
                  <a:pt x="237" y="74"/>
                </a:lnTo>
                <a:lnTo>
                  <a:pt x="238" y="82"/>
                </a:lnTo>
                <a:lnTo>
                  <a:pt x="238" y="174"/>
                </a:lnTo>
                <a:lnTo>
                  <a:pt x="238" y="174"/>
                </a:lnTo>
                <a:lnTo>
                  <a:pt x="236" y="176"/>
                </a:lnTo>
                <a:lnTo>
                  <a:pt x="236" y="176"/>
                </a:lnTo>
                <a:lnTo>
                  <a:pt x="230" y="180"/>
                </a:lnTo>
                <a:lnTo>
                  <a:pt x="226" y="184"/>
                </a:lnTo>
                <a:lnTo>
                  <a:pt x="222" y="188"/>
                </a:lnTo>
                <a:lnTo>
                  <a:pt x="219" y="193"/>
                </a:lnTo>
                <a:lnTo>
                  <a:pt x="219" y="53"/>
                </a:lnTo>
                <a:lnTo>
                  <a:pt x="219" y="53"/>
                </a:lnTo>
                <a:lnTo>
                  <a:pt x="225" y="51"/>
                </a:lnTo>
                <a:lnTo>
                  <a:pt x="229" y="50"/>
                </a:lnTo>
                <a:lnTo>
                  <a:pt x="229" y="50"/>
                </a:lnTo>
                <a:lnTo>
                  <a:pt x="234" y="46"/>
                </a:lnTo>
                <a:lnTo>
                  <a:pt x="238" y="39"/>
                </a:lnTo>
                <a:lnTo>
                  <a:pt x="238" y="39"/>
                </a:lnTo>
                <a:close/>
                <a:moveTo>
                  <a:pt x="68" y="31"/>
                </a:moveTo>
                <a:lnTo>
                  <a:pt x="68" y="31"/>
                </a:lnTo>
                <a:lnTo>
                  <a:pt x="91" y="21"/>
                </a:lnTo>
                <a:lnTo>
                  <a:pt x="112" y="13"/>
                </a:lnTo>
                <a:lnTo>
                  <a:pt x="134" y="8"/>
                </a:lnTo>
                <a:lnTo>
                  <a:pt x="153" y="4"/>
                </a:lnTo>
                <a:lnTo>
                  <a:pt x="172" y="1"/>
                </a:lnTo>
                <a:lnTo>
                  <a:pt x="190" y="0"/>
                </a:lnTo>
                <a:lnTo>
                  <a:pt x="205" y="1"/>
                </a:lnTo>
                <a:lnTo>
                  <a:pt x="219" y="2"/>
                </a:lnTo>
                <a:lnTo>
                  <a:pt x="219" y="15"/>
                </a:lnTo>
                <a:lnTo>
                  <a:pt x="219" y="15"/>
                </a:lnTo>
                <a:lnTo>
                  <a:pt x="215" y="15"/>
                </a:lnTo>
                <a:lnTo>
                  <a:pt x="211" y="16"/>
                </a:lnTo>
                <a:lnTo>
                  <a:pt x="211" y="16"/>
                </a:lnTo>
                <a:lnTo>
                  <a:pt x="211" y="16"/>
                </a:lnTo>
                <a:lnTo>
                  <a:pt x="206" y="20"/>
                </a:lnTo>
                <a:lnTo>
                  <a:pt x="202" y="27"/>
                </a:lnTo>
                <a:lnTo>
                  <a:pt x="200" y="34"/>
                </a:lnTo>
                <a:lnTo>
                  <a:pt x="203" y="42"/>
                </a:lnTo>
                <a:lnTo>
                  <a:pt x="203" y="42"/>
                </a:lnTo>
                <a:lnTo>
                  <a:pt x="206" y="46"/>
                </a:lnTo>
                <a:lnTo>
                  <a:pt x="210" y="50"/>
                </a:lnTo>
                <a:lnTo>
                  <a:pt x="215" y="51"/>
                </a:lnTo>
                <a:lnTo>
                  <a:pt x="219" y="53"/>
                </a:lnTo>
                <a:lnTo>
                  <a:pt x="219" y="193"/>
                </a:lnTo>
                <a:lnTo>
                  <a:pt x="219" y="193"/>
                </a:lnTo>
                <a:lnTo>
                  <a:pt x="218" y="199"/>
                </a:lnTo>
                <a:lnTo>
                  <a:pt x="218" y="204"/>
                </a:lnTo>
                <a:lnTo>
                  <a:pt x="218" y="210"/>
                </a:lnTo>
                <a:lnTo>
                  <a:pt x="219" y="215"/>
                </a:lnTo>
                <a:lnTo>
                  <a:pt x="219" y="245"/>
                </a:lnTo>
                <a:lnTo>
                  <a:pt x="219" y="245"/>
                </a:lnTo>
                <a:lnTo>
                  <a:pt x="207" y="238"/>
                </a:lnTo>
                <a:lnTo>
                  <a:pt x="194" y="230"/>
                </a:lnTo>
                <a:lnTo>
                  <a:pt x="169" y="212"/>
                </a:lnTo>
                <a:lnTo>
                  <a:pt x="157" y="203"/>
                </a:lnTo>
                <a:lnTo>
                  <a:pt x="145" y="196"/>
                </a:lnTo>
                <a:lnTo>
                  <a:pt x="131" y="192"/>
                </a:lnTo>
                <a:lnTo>
                  <a:pt x="125" y="192"/>
                </a:lnTo>
                <a:lnTo>
                  <a:pt x="118" y="192"/>
                </a:lnTo>
                <a:lnTo>
                  <a:pt x="118" y="192"/>
                </a:lnTo>
                <a:lnTo>
                  <a:pt x="92" y="193"/>
                </a:lnTo>
                <a:lnTo>
                  <a:pt x="68" y="193"/>
                </a:lnTo>
                <a:lnTo>
                  <a:pt x="68" y="164"/>
                </a:lnTo>
                <a:lnTo>
                  <a:pt x="68" y="164"/>
                </a:lnTo>
                <a:lnTo>
                  <a:pt x="76" y="162"/>
                </a:lnTo>
                <a:lnTo>
                  <a:pt x="84" y="159"/>
                </a:lnTo>
                <a:lnTo>
                  <a:pt x="84" y="159"/>
                </a:lnTo>
                <a:lnTo>
                  <a:pt x="84" y="159"/>
                </a:lnTo>
                <a:lnTo>
                  <a:pt x="91" y="155"/>
                </a:lnTo>
                <a:lnTo>
                  <a:pt x="96" y="150"/>
                </a:lnTo>
                <a:lnTo>
                  <a:pt x="100" y="145"/>
                </a:lnTo>
                <a:lnTo>
                  <a:pt x="103" y="138"/>
                </a:lnTo>
                <a:lnTo>
                  <a:pt x="104" y="131"/>
                </a:lnTo>
                <a:lnTo>
                  <a:pt x="104" y="123"/>
                </a:lnTo>
                <a:lnTo>
                  <a:pt x="103" y="116"/>
                </a:lnTo>
                <a:lnTo>
                  <a:pt x="100" y="109"/>
                </a:lnTo>
                <a:lnTo>
                  <a:pt x="100" y="109"/>
                </a:lnTo>
                <a:lnTo>
                  <a:pt x="95" y="100"/>
                </a:lnTo>
                <a:lnTo>
                  <a:pt x="87" y="93"/>
                </a:lnTo>
                <a:lnTo>
                  <a:pt x="77" y="89"/>
                </a:lnTo>
                <a:lnTo>
                  <a:pt x="68" y="88"/>
                </a:lnTo>
                <a:lnTo>
                  <a:pt x="68" y="31"/>
                </a:lnTo>
                <a:close/>
                <a:moveTo>
                  <a:pt x="0" y="136"/>
                </a:moveTo>
                <a:lnTo>
                  <a:pt x="0" y="136"/>
                </a:lnTo>
                <a:lnTo>
                  <a:pt x="0" y="124"/>
                </a:lnTo>
                <a:lnTo>
                  <a:pt x="0" y="115"/>
                </a:lnTo>
                <a:lnTo>
                  <a:pt x="3" y="104"/>
                </a:lnTo>
                <a:lnTo>
                  <a:pt x="5" y="96"/>
                </a:lnTo>
                <a:lnTo>
                  <a:pt x="10" y="86"/>
                </a:lnTo>
                <a:lnTo>
                  <a:pt x="14" y="78"/>
                </a:lnTo>
                <a:lnTo>
                  <a:pt x="24" y="65"/>
                </a:lnTo>
                <a:lnTo>
                  <a:pt x="35" y="53"/>
                </a:lnTo>
                <a:lnTo>
                  <a:pt x="45" y="44"/>
                </a:lnTo>
                <a:lnTo>
                  <a:pt x="54" y="38"/>
                </a:lnTo>
                <a:lnTo>
                  <a:pt x="54" y="38"/>
                </a:lnTo>
                <a:lnTo>
                  <a:pt x="68" y="31"/>
                </a:lnTo>
                <a:lnTo>
                  <a:pt x="68" y="88"/>
                </a:lnTo>
                <a:lnTo>
                  <a:pt x="68" y="88"/>
                </a:lnTo>
                <a:lnTo>
                  <a:pt x="58" y="89"/>
                </a:lnTo>
                <a:lnTo>
                  <a:pt x="50" y="92"/>
                </a:lnTo>
                <a:lnTo>
                  <a:pt x="50" y="92"/>
                </a:lnTo>
                <a:lnTo>
                  <a:pt x="43" y="96"/>
                </a:lnTo>
                <a:lnTo>
                  <a:pt x="38" y="101"/>
                </a:lnTo>
                <a:lnTo>
                  <a:pt x="34" y="108"/>
                </a:lnTo>
                <a:lnTo>
                  <a:pt x="31" y="113"/>
                </a:lnTo>
                <a:lnTo>
                  <a:pt x="30" y="122"/>
                </a:lnTo>
                <a:lnTo>
                  <a:pt x="30" y="128"/>
                </a:lnTo>
                <a:lnTo>
                  <a:pt x="31" y="135"/>
                </a:lnTo>
                <a:lnTo>
                  <a:pt x="34" y="143"/>
                </a:lnTo>
                <a:lnTo>
                  <a:pt x="34" y="143"/>
                </a:lnTo>
                <a:lnTo>
                  <a:pt x="39" y="151"/>
                </a:lnTo>
                <a:lnTo>
                  <a:pt x="47" y="158"/>
                </a:lnTo>
                <a:lnTo>
                  <a:pt x="57" y="162"/>
                </a:lnTo>
                <a:lnTo>
                  <a:pt x="68" y="164"/>
                </a:lnTo>
                <a:lnTo>
                  <a:pt x="68" y="193"/>
                </a:lnTo>
                <a:lnTo>
                  <a:pt x="68" y="193"/>
                </a:lnTo>
                <a:lnTo>
                  <a:pt x="54" y="192"/>
                </a:lnTo>
                <a:lnTo>
                  <a:pt x="42" y="189"/>
                </a:lnTo>
                <a:lnTo>
                  <a:pt x="31" y="185"/>
                </a:lnTo>
                <a:lnTo>
                  <a:pt x="22" y="178"/>
                </a:lnTo>
                <a:lnTo>
                  <a:pt x="14" y="172"/>
                </a:lnTo>
                <a:lnTo>
                  <a:pt x="8" y="162"/>
                </a:lnTo>
                <a:lnTo>
                  <a:pt x="3" y="150"/>
                </a:lnTo>
                <a:lnTo>
                  <a:pt x="0" y="136"/>
                </a:lnTo>
                <a:lnTo>
                  <a:pt x="0" y="136"/>
                </a:lnTo>
                <a:close/>
              </a:path>
            </a:pathLst>
          </a:custGeom>
          <a:solidFill>
            <a:schemeClr val="accent4"/>
          </a:solidFill>
          <a:ln>
            <a:noFill/>
          </a:ln>
        </p:spPr>
        <p:txBody>
          <a:bodyPr vert="horz" wrap="square" lIns="68580" tIns="34290" rIns="68580" bIns="34290" numCol="1" anchor="t" anchorCtr="0" compatLnSpc="1"/>
          <a:lstStyle/>
          <a:p>
            <a:endParaRPr lang="zh-CN" altLang="en-US"/>
          </a:p>
        </p:txBody>
      </p:sp>
      <p:grpSp>
        <p:nvGrpSpPr>
          <p:cNvPr id="248" name="组合 206"/>
          <p:cNvGrpSpPr/>
          <p:nvPr/>
        </p:nvGrpSpPr>
        <p:grpSpPr>
          <a:xfrm>
            <a:off x="3876674" y="3449920"/>
            <a:ext cx="371475" cy="483395"/>
            <a:chOff x="1893888" y="4305300"/>
            <a:chExt cx="495300" cy="644526"/>
          </a:xfrm>
          <a:solidFill>
            <a:schemeClr val="accent3"/>
          </a:solidFill>
        </p:grpSpPr>
        <p:sp>
          <p:nvSpPr>
            <p:cNvPr id="249" name="Freeform 129"/>
            <p:cNvSpPr/>
            <p:nvPr/>
          </p:nvSpPr>
          <p:spPr bwMode="auto">
            <a:xfrm>
              <a:off x="1893888" y="4305300"/>
              <a:ext cx="495300" cy="496888"/>
            </a:xfrm>
            <a:custGeom>
              <a:avLst/>
              <a:gdLst>
                <a:gd name="T0" fmla="*/ 83 w 312"/>
                <a:gd name="T1" fmla="*/ 16 h 313"/>
                <a:gd name="T2" fmla="*/ 57 w 312"/>
                <a:gd name="T3" fmla="*/ 41 h 313"/>
                <a:gd name="T4" fmla="*/ 37 w 312"/>
                <a:gd name="T5" fmla="*/ 71 h 313"/>
                <a:gd name="T6" fmla="*/ 25 w 312"/>
                <a:gd name="T7" fmla="*/ 103 h 313"/>
                <a:gd name="T8" fmla="*/ 21 w 312"/>
                <a:gd name="T9" fmla="*/ 140 h 313"/>
                <a:gd name="T10" fmla="*/ 21 w 312"/>
                <a:gd name="T11" fmla="*/ 156 h 313"/>
                <a:gd name="T12" fmla="*/ 27 w 312"/>
                <a:gd name="T13" fmla="*/ 186 h 313"/>
                <a:gd name="T14" fmla="*/ 40 w 312"/>
                <a:gd name="T15" fmla="*/ 213 h 313"/>
                <a:gd name="T16" fmla="*/ 56 w 312"/>
                <a:gd name="T17" fmla="*/ 237 h 313"/>
                <a:gd name="T18" fmla="*/ 76 w 312"/>
                <a:gd name="T19" fmla="*/ 259 h 313"/>
                <a:gd name="T20" fmla="*/ 101 w 312"/>
                <a:gd name="T21" fmla="*/ 275 h 313"/>
                <a:gd name="T22" fmla="*/ 128 w 312"/>
                <a:gd name="T23" fmla="*/ 287 h 313"/>
                <a:gd name="T24" fmla="*/ 157 w 312"/>
                <a:gd name="T25" fmla="*/ 293 h 313"/>
                <a:gd name="T26" fmla="*/ 174 w 312"/>
                <a:gd name="T27" fmla="*/ 294 h 313"/>
                <a:gd name="T28" fmla="*/ 210 w 312"/>
                <a:gd name="T29" fmla="*/ 289 h 313"/>
                <a:gd name="T30" fmla="*/ 243 w 312"/>
                <a:gd name="T31" fmla="*/ 276 h 313"/>
                <a:gd name="T32" fmla="*/ 273 w 312"/>
                <a:gd name="T33" fmla="*/ 257 h 313"/>
                <a:gd name="T34" fmla="*/ 296 w 312"/>
                <a:gd name="T35" fmla="*/ 233 h 313"/>
                <a:gd name="T36" fmla="*/ 312 w 312"/>
                <a:gd name="T37" fmla="*/ 245 h 313"/>
                <a:gd name="T38" fmla="*/ 285 w 312"/>
                <a:gd name="T39" fmla="*/ 274 h 313"/>
                <a:gd name="T40" fmla="*/ 252 w 312"/>
                <a:gd name="T41" fmla="*/ 295 h 313"/>
                <a:gd name="T42" fmla="*/ 214 w 312"/>
                <a:gd name="T43" fmla="*/ 309 h 313"/>
                <a:gd name="T44" fmla="*/ 174 w 312"/>
                <a:gd name="T45" fmla="*/ 313 h 313"/>
                <a:gd name="T46" fmla="*/ 156 w 312"/>
                <a:gd name="T47" fmla="*/ 313 h 313"/>
                <a:gd name="T48" fmla="*/ 122 w 312"/>
                <a:gd name="T49" fmla="*/ 306 h 313"/>
                <a:gd name="T50" fmla="*/ 91 w 312"/>
                <a:gd name="T51" fmla="*/ 293 h 313"/>
                <a:gd name="T52" fmla="*/ 64 w 312"/>
                <a:gd name="T53" fmla="*/ 274 h 313"/>
                <a:gd name="T54" fmla="*/ 40 w 312"/>
                <a:gd name="T55" fmla="*/ 251 h 313"/>
                <a:gd name="T56" fmla="*/ 21 w 312"/>
                <a:gd name="T57" fmla="*/ 222 h 313"/>
                <a:gd name="T58" fmla="*/ 8 w 312"/>
                <a:gd name="T59" fmla="*/ 191 h 313"/>
                <a:gd name="T60" fmla="*/ 2 w 312"/>
                <a:gd name="T61" fmla="*/ 159 h 313"/>
                <a:gd name="T62" fmla="*/ 0 w 312"/>
                <a:gd name="T63" fmla="*/ 140 h 313"/>
                <a:gd name="T64" fmla="*/ 6 w 312"/>
                <a:gd name="T65" fmla="*/ 99 h 313"/>
                <a:gd name="T66" fmla="*/ 19 w 312"/>
                <a:gd name="T67" fmla="*/ 61 h 313"/>
                <a:gd name="T68" fmla="*/ 42 w 312"/>
                <a:gd name="T69" fmla="*/ 27 h 313"/>
                <a:gd name="T70" fmla="*/ 71 w 312"/>
                <a:gd name="T71"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12" h="313">
                  <a:moveTo>
                    <a:pt x="83" y="16"/>
                  </a:moveTo>
                  <a:lnTo>
                    <a:pt x="83" y="16"/>
                  </a:lnTo>
                  <a:lnTo>
                    <a:pt x="69" y="29"/>
                  </a:lnTo>
                  <a:lnTo>
                    <a:pt x="57" y="41"/>
                  </a:lnTo>
                  <a:lnTo>
                    <a:pt x="46" y="54"/>
                  </a:lnTo>
                  <a:lnTo>
                    <a:pt x="37" y="71"/>
                  </a:lnTo>
                  <a:lnTo>
                    <a:pt x="30" y="87"/>
                  </a:lnTo>
                  <a:lnTo>
                    <a:pt x="25" y="103"/>
                  </a:lnTo>
                  <a:lnTo>
                    <a:pt x="22" y="122"/>
                  </a:lnTo>
                  <a:lnTo>
                    <a:pt x="21" y="140"/>
                  </a:lnTo>
                  <a:lnTo>
                    <a:pt x="21" y="140"/>
                  </a:lnTo>
                  <a:lnTo>
                    <a:pt x="21" y="156"/>
                  </a:lnTo>
                  <a:lnTo>
                    <a:pt x="23" y="171"/>
                  </a:lnTo>
                  <a:lnTo>
                    <a:pt x="27" y="186"/>
                  </a:lnTo>
                  <a:lnTo>
                    <a:pt x="33" y="199"/>
                  </a:lnTo>
                  <a:lnTo>
                    <a:pt x="40" y="213"/>
                  </a:lnTo>
                  <a:lnTo>
                    <a:pt x="46" y="226"/>
                  </a:lnTo>
                  <a:lnTo>
                    <a:pt x="56" y="237"/>
                  </a:lnTo>
                  <a:lnTo>
                    <a:pt x="65" y="248"/>
                  </a:lnTo>
                  <a:lnTo>
                    <a:pt x="76" y="259"/>
                  </a:lnTo>
                  <a:lnTo>
                    <a:pt x="88" y="267"/>
                  </a:lnTo>
                  <a:lnTo>
                    <a:pt x="101" y="275"/>
                  </a:lnTo>
                  <a:lnTo>
                    <a:pt x="114" y="282"/>
                  </a:lnTo>
                  <a:lnTo>
                    <a:pt x="128" y="287"/>
                  </a:lnTo>
                  <a:lnTo>
                    <a:pt x="143" y="290"/>
                  </a:lnTo>
                  <a:lnTo>
                    <a:pt x="157" y="293"/>
                  </a:lnTo>
                  <a:lnTo>
                    <a:pt x="174" y="294"/>
                  </a:lnTo>
                  <a:lnTo>
                    <a:pt x="174" y="294"/>
                  </a:lnTo>
                  <a:lnTo>
                    <a:pt x="193" y="293"/>
                  </a:lnTo>
                  <a:lnTo>
                    <a:pt x="210" y="289"/>
                  </a:lnTo>
                  <a:lnTo>
                    <a:pt x="227" y="285"/>
                  </a:lnTo>
                  <a:lnTo>
                    <a:pt x="243" y="276"/>
                  </a:lnTo>
                  <a:lnTo>
                    <a:pt x="258" y="268"/>
                  </a:lnTo>
                  <a:lnTo>
                    <a:pt x="273" y="257"/>
                  </a:lnTo>
                  <a:lnTo>
                    <a:pt x="285" y="247"/>
                  </a:lnTo>
                  <a:lnTo>
                    <a:pt x="296" y="233"/>
                  </a:lnTo>
                  <a:lnTo>
                    <a:pt x="312" y="245"/>
                  </a:lnTo>
                  <a:lnTo>
                    <a:pt x="312" y="245"/>
                  </a:lnTo>
                  <a:lnTo>
                    <a:pt x="298" y="260"/>
                  </a:lnTo>
                  <a:lnTo>
                    <a:pt x="285" y="274"/>
                  </a:lnTo>
                  <a:lnTo>
                    <a:pt x="268" y="285"/>
                  </a:lnTo>
                  <a:lnTo>
                    <a:pt x="252" y="295"/>
                  </a:lnTo>
                  <a:lnTo>
                    <a:pt x="233" y="303"/>
                  </a:lnTo>
                  <a:lnTo>
                    <a:pt x="214" y="309"/>
                  </a:lnTo>
                  <a:lnTo>
                    <a:pt x="194" y="312"/>
                  </a:lnTo>
                  <a:lnTo>
                    <a:pt x="174" y="313"/>
                  </a:lnTo>
                  <a:lnTo>
                    <a:pt x="174" y="313"/>
                  </a:lnTo>
                  <a:lnTo>
                    <a:pt x="156" y="313"/>
                  </a:lnTo>
                  <a:lnTo>
                    <a:pt x="138" y="310"/>
                  </a:lnTo>
                  <a:lnTo>
                    <a:pt x="122" y="306"/>
                  </a:lnTo>
                  <a:lnTo>
                    <a:pt x="106" y="299"/>
                  </a:lnTo>
                  <a:lnTo>
                    <a:pt x="91" y="293"/>
                  </a:lnTo>
                  <a:lnTo>
                    <a:pt x="76" y="285"/>
                  </a:lnTo>
                  <a:lnTo>
                    <a:pt x="64" y="274"/>
                  </a:lnTo>
                  <a:lnTo>
                    <a:pt x="52" y="263"/>
                  </a:lnTo>
                  <a:lnTo>
                    <a:pt x="40" y="251"/>
                  </a:lnTo>
                  <a:lnTo>
                    <a:pt x="30" y="237"/>
                  </a:lnTo>
                  <a:lnTo>
                    <a:pt x="21" y="222"/>
                  </a:lnTo>
                  <a:lnTo>
                    <a:pt x="14" y="207"/>
                  </a:lnTo>
                  <a:lnTo>
                    <a:pt x="8" y="191"/>
                  </a:lnTo>
                  <a:lnTo>
                    <a:pt x="4" y="175"/>
                  </a:lnTo>
                  <a:lnTo>
                    <a:pt x="2" y="159"/>
                  </a:lnTo>
                  <a:lnTo>
                    <a:pt x="0" y="140"/>
                  </a:lnTo>
                  <a:lnTo>
                    <a:pt x="0" y="140"/>
                  </a:lnTo>
                  <a:lnTo>
                    <a:pt x="2" y="119"/>
                  </a:lnTo>
                  <a:lnTo>
                    <a:pt x="6" y="99"/>
                  </a:lnTo>
                  <a:lnTo>
                    <a:pt x="11" y="79"/>
                  </a:lnTo>
                  <a:lnTo>
                    <a:pt x="19" y="61"/>
                  </a:lnTo>
                  <a:lnTo>
                    <a:pt x="30" y="44"/>
                  </a:lnTo>
                  <a:lnTo>
                    <a:pt x="42" y="27"/>
                  </a:lnTo>
                  <a:lnTo>
                    <a:pt x="56" y="14"/>
                  </a:lnTo>
                  <a:lnTo>
                    <a:pt x="71" y="0"/>
                  </a:lnTo>
                  <a:lnTo>
                    <a:pt x="83"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0" name="Freeform 130"/>
            <p:cNvSpPr>
              <a:spLocks noEditPoints="1"/>
            </p:cNvSpPr>
            <p:nvPr/>
          </p:nvSpPr>
          <p:spPr bwMode="auto">
            <a:xfrm>
              <a:off x="1947863" y="4314825"/>
              <a:ext cx="436563" cy="434975"/>
            </a:xfrm>
            <a:custGeom>
              <a:avLst/>
              <a:gdLst>
                <a:gd name="T0" fmla="*/ 152 w 275"/>
                <a:gd name="T1" fmla="*/ 1 h 274"/>
                <a:gd name="T2" fmla="*/ 191 w 275"/>
                <a:gd name="T3" fmla="*/ 10 h 274"/>
                <a:gd name="T4" fmla="*/ 225 w 275"/>
                <a:gd name="T5" fmla="*/ 32 h 274"/>
                <a:gd name="T6" fmla="*/ 252 w 275"/>
                <a:gd name="T7" fmla="*/ 61 h 274"/>
                <a:gd name="T8" fmla="*/ 268 w 275"/>
                <a:gd name="T9" fmla="*/ 97 h 274"/>
                <a:gd name="T10" fmla="*/ 275 w 275"/>
                <a:gd name="T11" fmla="*/ 138 h 274"/>
                <a:gd name="T12" fmla="*/ 272 w 275"/>
                <a:gd name="T13" fmla="*/ 165 h 274"/>
                <a:gd name="T14" fmla="*/ 259 w 275"/>
                <a:gd name="T15" fmla="*/ 203 h 274"/>
                <a:gd name="T16" fmla="*/ 234 w 275"/>
                <a:gd name="T17" fmla="*/ 235 h 274"/>
                <a:gd name="T18" fmla="*/ 203 w 275"/>
                <a:gd name="T19" fmla="*/ 258 h 274"/>
                <a:gd name="T20" fmla="*/ 165 w 275"/>
                <a:gd name="T21" fmla="*/ 272 h 274"/>
                <a:gd name="T22" fmla="*/ 137 w 275"/>
                <a:gd name="T23" fmla="*/ 274 h 274"/>
                <a:gd name="T24" fmla="*/ 137 w 275"/>
                <a:gd name="T25" fmla="*/ 269 h 274"/>
                <a:gd name="T26" fmla="*/ 164 w 275"/>
                <a:gd name="T27" fmla="*/ 266 h 274"/>
                <a:gd name="T28" fmla="*/ 201 w 275"/>
                <a:gd name="T29" fmla="*/ 253 h 274"/>
                <a:gd name="T30" fmla="*/ 230 w 275"/>
                <a:gd name="T31" fmla="*/ 230 h 274"/>
                <a:gd name="T32" fmla="*/ 253 w 275"/>
                <a:gd name="T33" fmla="*/ 200 h 274"/>
                <a:gd name="T34" fmla="*/ 266 w 275"/>
                <a:gd name="T35" fmla="*/ 163 h 274"/>
                <a:gd name="T36" fmla="*/ 268 w 275"/>
                <a:gd name="T37" fmla="*/ 138 h 274"/>
                <a:gd name="T38" fmla="*/ 263 w 275"/>
                <a:gd name="T39" fmla="*/ 98 h 274"/>
                <a:gd name="T40" fmla="*/ 247 w 275"/>
                <a:gd name="T41" fmla="*/ 65 h 274"/>
                <a:gd name="T42" fmla="*/ 221 w 275"/>
                <a:gd name="T43" fmla="*/ 36 h 274"/>
                <a:gd name="T44" fmla="*/ 188 w 275"/>
                <a:gd name="T45" fmla="*/ 17 h 274"/>
                <a:gd name="T46" fmla="*/ 151 w 275"/>
                <a:gd name="T47" fmla="*/ 8 h 274"/>
                <a:gd name="T48" fmla="*/ 137 w 275"/>
                <a:gd name="T49" fmla="*/ 0 h 274"/>
                <a:gd name="T50" fmla="*/ 137 w 275"/>
                <a:gd name="T51" fmla="*/ 274 h 274"/>
                <a:gd name="T52" fmla="*/ 96 w 275"/>
                <a:gd name="T53" fmla="*/ 269 h 274"/>
                <a:gd name="T54" fmla="*/ 61 w 275"/>
                <a:gd name="T55" fmla="*/ 251 h 274"/>
                <a:gd name="T56" fmla="*/ 31 w 275"/>
                <a:gd name="T57" fmla="*/ 224 h 274"/>
                <a:gd name="T58" fmla="*/ 11 w 275"/>
                <a:gd name="T59" fmla="*/ 191 h 274"/>
                <a:gd name="T60" fmla="*/ 2 w 275"/>
                <a:gd name="T61" fmla="*/ 151 h 274"/>
                <a:gd name="T62" fmla="*/ 2 w 275"/>
                <a:gd name="T63" fmla="*/ 123 h 274"/>
                <a:gd name="T64" fmla="*/ 11 w 275"/>
                <a:gd name="T65" fmla="*/ 84 h 274"/>
                <a:gd name="T66" fmla="*/ 31 w 275"/>
                <a:gd name="T67" fmla="*/ 50 h 274"/>
                <a:gd name="T68" fmla="*/ 61 w 275"/>
                <a:gd name="T69" fmla="*/ 24 h 274"/>
                <a:gd name="T70" fmla="*/ 96 w 275"/>
                <a:gd name="T71" fmla="*/ 6 h 274"/>
                <a:gd name="T72" fmla="*/ 137 w 275"/>
                <a:gd name="T73" fmla="*/ 0 h 274"/>
                <a:gd name="T74" fmla="*/ 125 w 275"/>
                <a:gd name="T75" fmla="*/ 8 h 274"/>
                <a:gd name="T76" fmla="*/ 87 w 275"/>
                <a:gd name="T77" fmla="*/ 17 h 274"/>
                <a:gd name="T78" fmla="*/ 54 w 275"/>
                <a:gd name="T79" fmla="*/ 36 h 274"/>
                <a:gd name="T80" fmla="*/ 29 w 275"/>
                <a:gd name="T81" fmla="*/ 65 h 274"/>
                <a:gd name="T82" fmla="*/ 12 w 275"/>
                <a:gd name="T83" fmla="*/ 98 h 274"/>
                <a:gd name="T84" fmla="*/ 7 w 275"/>
                <a:gd name="T85" fmla="*/ 138 h 274"/>
                <a:gd name="T86" fmla="*/ 10 w 275"/>
                <a:gd name="T87" fmla="*/ 163 h 274"/>
                <a:gd name="T88" fmla="*/ 22 w 275"/>
                <a:gd name="T89" fmla="*/ 200 h 274"/>
                <a:gd name="T90" fmla="*/ 45 w 275"/>
                <a:gd name="T91" fmla="*/ 230 h 274"/>
                <a:gd name="T92" fmla="*/ 75 w 275"/>
                <a:gd name="T93" fmla="*/ 253 h 274"/>
                <a:gd name="T94" fmla="*/ 111 w 275"/>
                <a:gd name="T95" fmla="*/ 266 h 274"/>
                <a:gd name="T96" fmla="*/ 137 w 275"/>
                <a:gd name="T97" fmla="*/ 27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5" h="274">
                  <a:moveTo>
                    <a:pt x="137" y="0"/>
                  </a:moveTo>
                  <a:lnTo>
                    <a:pt x="137" y="0"/>
                  </a:lnTo>
                  <a:lnTo>
                    <a:pt x="152" y="1"/>
                  </a:lnTo>
                  <a:lnTo>
                    <a:pt x="165" y="2"/>
                  </a:lnTo>
                  <a:lnTo>
                    <a:pt x="179" y="6"/>
                  </a:lnTo>
                  <a:lnTo>
                    <a:pt x="191" y="10"/>
                  </a:lnTo>
                  <a:lnTo>
                    <a:pt x="203" y="17"/>
                  </a:lnTo>
                  <a:lnTo>
                    <a:pt x="214" y="24"/>
                  </a:lnTo>
                  <a:lnTo>
                    <a:pt x="225" y="32"/>
                  </a:lnTo>
                  <a:lnTo>
                    <a:pt x="234" y="40"/>
                  </a:lnTo>
                  <a:lnTo>
                    <a:pt x="244" y="50"/>
                  </a:lnTo>
                  <a:lnTo>
                    <a:pt x="252" y="61"/>
                  </a:lnTo>
                  <a:lnTo>
                    <a:pt x="259" y="71"/>
                  </a:lnTo>
                  <a:lnTo>
                    <a:pt x="264" y="84"/>
                  </a:lnTo>
                  <a:lnTo>
                    <a:pt x="268" y="97"/>
                  </a:lnTo>
                  <a:lnTo>
                    <a:pt x="272" y="109"/>
                  </a:lnTo>
                  <a:lnTo>
                    <a:pt x="274" y="123"/>
                  </a:lnTo>
                  <a:lnTo>
                    <a:pt x="275" y="138"/>
                  </a:lnTo>
                  <a:lnTo>
                    <a:pt x="275" y="138"/>
                  </a:lnTo>
                  <a:lnTo>
                    <a:pt x="274" y="151"/>
                  </a:lnTo>
                  <a:lnTo>
                    <a:pt x="272" y="165"/>
                  </a:lnTo>
                  <a:lnTo>
                    <a:pt x="268" y="178"/>
                  </a:lnTo>
                  <a:lnTo>
                    <a:pt x="264" y="191"/>
                  </a:lnTo>
                  <a:lnTo>
                    <a:pt x="259" y="203"/>
                  </a:lnTo>
                  <a:lnTo>
                    <a:pt x="252" y="215"/>
                  </a:lnTo>
                  <a:lnTo>
                    <a:pt x="244" y="224"/>
                  </a:lnTo>
                  <a:lnTo>
                    <a:pt x="234" y="235"/>
                  </a:lnTo>
                  <a:lnTo>
                    <a:pt x="225" y="243"/>
                  </a:lnTo>
                  <a:lnTo>
                    <a:pt x="214" y="251"/>
                  </a:lnTo>
                  <a:lnTo>
                    <a:pt x="203" y="258"/>
                  </a:lnTo>
                  <a:lnTo>
                    <a:pt x="191" y="264"/>
                  </a:lnTo>
                  <a:lnTo>
                    <a:pt x="179" y="269"/>
                  </a:lnTo>
                  <a:lnTo>
                    <a:pt x="165" y="272"/>
                  </a:lnTo>
                  <a:lnTo>
                    <a:pt x="152" y="274"/>
                  </a:lnTo>
                  <a:lnTo>
                    <a:pt x="137" y="274"/>
                  </a:lnTo>
                  <a:lnTo>
                    <a:pt x="137" y="274"/>
                  </a:lnTo>
                  <a:lnTo>
                    <a:pt x="137" y="269"/>
                  </a:lnTo>
                  <a:lnTo>
                    <a:pt x="137" y="269"/>
                  </a:lnTo>
                  <a:lnTo>
                    <a:pt x="137" y="269"/>
                  </a:lnTo>
                  <a:lnTo>
                    <a:pt x="137" y="269"/>
                  </a:lnTo>
                  <a:lnTo>
                    <a:pt x="151" y="268"/>
                  </a:lnTo>
                  <a:lnTo>
                    <a:pt x="164" y="266"/>
                  </a:lnTo>
                  <a:lnTo>
                    <a:pt x="176" y="262"/>
                  </a:lnTo>
                  <a:lnTo>
                    <a:pt x="188" y="258"/>
                  </a:lnTo>
                  <a:lnTo>
                    <a:pt x="201" y="253"/>
                  </a:lnTo>
                  <a:lnTo>
                    <a:pt x="211" y="246"/>
                  </a:lnTo>
                  <a:lnTo>
                    <a:pt x="221" y="238"/>
                  </a:lnTo>
                  <a:lnTo>
                    <a:pt x="230" y="230"/>
                  </a:lnTo>
                  <a:lnTo>
                    <a:pt x="239" y="220"/>
                  </a:lnTo>
                  <a:lnTo>
                    <a:pt x="247" y="211"/>
                  </a:lnTo>
                  <a:lnTo>
                    <a:pt x="253" y="200"/>
                  </a:lnTo>
                  <a:lnTo>
                    <a:pt x="259" y="188"/>
                  </a:lnTo>
                  <a:lnTo>
                    <a:pt x="263" y="177"/>
                  </a:lnTo>
                  <a:lnTo>
                    <a:pt x="266" y="163"/>
                  </a:lnTo>
                  <a:lnTo>
                    <a:pt x="268" y="151"/>
                  </a:lnTo>
                  <a:lnTo>
                    <a:pt x="268" y="138"/>
                  </a:lnTo>
                  <a:lnTo>
                    <a:pt x="268" y="138"/>
                  </a:lnTo>
                  <a:lnTo>
                    <a:pt x="268" y="124"/>
                  </a:lnTo>
                  <a:lnTo>
                    <a:pt x="266" y="111"/>
                  </a:lnTo>
                  <a:lnTo>
                    <a:pt x="263" y="98"/>
                  </a:lnTo>
                  <a:lnTo>
                    <a:pt x="259" y="86"/>
                  </a:lnTo>
                  <a:lnTo>
                    <a:pt x="253" y="75"/>
                  </a:lnTo>
                  <a:lnTo>
                    <a:pt x="247" y="65"/>
                  </a:lnTo>
                  <a:lnTo>
                    <a:pt x="239" y="54"/>
                  </a:lnTo>
                  <a:lnTo>
                    <a:pt x="230" y="44"/>
                  </a:lnTo>
                  <a:lnTo>
                    <a:pt x="221" y="36"/>
                  </a:lnTo>
                  <a:lnTo>
                    <a:pt x="211" y="29"/>
                  </a:lnTo>
                  <a:lnTo>
                    <a:pt x="201" y="23"/>
                  </a:lnTo>
                  <a:lnTo>
                    <a:pt x="188" y="17"/>
                  </a:lnTo>
                  <a:lnTo>
                    <a:pt x="176" y="12"/>
                  </a:lnTo>
                  <a:lnTo>
                    <a:pt x="164" y="9"/>
                  </a:lnTo>
                  <a:lnTo>
                    <a:pt x="151" y="8"/>
                  </a:lnTo>
                  <a:lnTo>
                    <a:pt x="137" y="6"/>
                  </a:lnTo>
                  <a:lnTo>
                    <a:pt x="137" y="6"/>
                  </a:lnTo>
                  <a:lnTo>
                    <a:pt x="137" y="0"/>
                  </a:lnTo>
                  <a:lnTo>
                    <a:pt x="137" y="0"/>
                  </a:lnTo>
                  <a:close/>
                  <a:moveTo>
                    <a:pt x="137" y="274"/>
                  </a:moveTo>
                  <a:lnTo>
                    <a:pt x="137" y="274"/>
                  </a:lnTo>
                  <a:lnTo>
                    <a:pt x="123" y="274"/>
                  </a:lnTo>
                  <a:lnTo>
                    <a:pt x="110" y="272"/>
                  </a:lnTo>
                  <a:lnTo>
                    <a:pt x="96" y="269"/>
                  </a:lnTo>
                  <a:lnTo>
                    <a:pt x="84" y="264"/>
                  </a:lnTo>
                  <a:lnTo>
                    <a:pt x="72" y="258"/>
                  </a:lnTo>
                  <a:lnTo>
                    <a:pt x="61" y="251"/>
                  </a:lnTo>
                  <a:lnTo>
                    <a:pt x="50" y="243"/>
                  </a:lnTo>
                  <a:lnTo>
                    <a:pt x="41" y="235"/>
                  </a:lnTo>
                  <a:lnTo>
                    <a:pt x="31" y="224"/>
                  </a:lnTo>
                  <a:lnTo>
                    <a:pt x="23" y="215"/>
                  </a:lnTo>
                  <a:lnTo>
                    <a:pt x="16" y="203"/>
                  </a:lnTo>
                  <a:lnTo>
                    <a:pt x="11" y="191"/>
                  </a:lnTo>
                  <a:lnTo>
                    <a:pt x="7" y="178"/>
                  </a:lnTo>
                  <a:lnTo>
                    <a:pt x="3" y="165"/>
                  </a:lnTo>
                  <a:lnTo>
                    <a:pt x="2" y="151"/>
                  </a:lnTo>
                  <a:lnTo>
                    <a:pt x="0" y="138"/>
                  </a:lnTo>
                  <a:lnTo>
                    <a:pt x="0" y="138"/>
                  </a:lnTo>
                  <a:lnTo>
                    <a:pt x="2" y="123"/>
                  </a:lnTo>
                  <a:lnTo>
                    <a:pt x="3" y="109"/>
                  </a:lnTo>
                  <a:lnTo>
                    <a:pt x="7" y="97"/>
                  </a:lnTo>
                  <a:lnTo>
                    <a:pt x="11" y="84"/>
                  </a:lnTo>
                  <a:lnTo>
                    <a:pt x="16" y="71"/>
                  </a:lnTo>
                  <a:lnTo>
                    <a:pt x="23" y="61"/>
                  </a:lnTo>
                  <a:lnTo>
                    <a:pt x="31" y="50"/>
                  </a:lnTo>
                  <a:lnTo>
                    <a:pt x="41" y="40"/>
                  </a:lnTo>
                  <a:lnTo>
                    <a:pt x="50" y="32"/>
                  </a:lnTo>
                  <a:lnTo>
                    <a:pt x="61" y="24"/>
                  </a:lnTo>
                  <a:lnTo>
                    <a:pt x="72" y="17"/>
                  </a:lnTo>
                  <a:lnTo>
                    <a:pt x="84" y="10"/>
                  </a:lnTo>
                  <a:lnTo>
                    <a:pt x="96" y="6"/>
                  </a:lnTo>
                  <a:lnTo>
                    <a:pt x="110" y="2"/>
                  </a:lnTo>
                  <a:lnTo>
                    <a:pt x="123" y="1"/>
                  </a:lnTo>
                  <a:lnTo>
                    <a:pt x="137" y="0"/>
                  </a:lnTo>
                  <a:lnTo>
                    <a:pt x="137" y="6"/>
                  </a:lnTo>
                  <a:lnTo>
                    <a:pt x="137" y="6"/>
                  </a:lnTo>
                  <a:lnTo>
                    <a:pt x="125" y="8"/>
                  </a:lnTo>
                  <a:lnTo>
                    <a:pt x="111" y="9"/>
                  </a:lnTo>
                  <a:lnTo>
                    <a:pt x="99" y="12"/>
                  </a:lnTo>
                  <a:lnTo>
                    <a:pt x="87" y="17"/>
                  </a:lnTo>
                  <a:lnTo>
                    <a:pt x="75" y="23"/>
                  </a:lnTo>
                  <a:lnTo>
                    <a:pt x="64" y="29"/>
                  </a:lnTo>
                  <a:lnTo>
                    <a:pt x="54" y="36"/>
                  </a:lnTo>
                  <a:lnTo>
                    <a:pt x="45" y="44"/>
                  </a:lnTo>
                  <a:lnTo>
                    <a:pt x="37" y="54"/>
                  </a:lnTo>
                  <a:lnTo>
                    <a:pt x="29" y="65"/>
                  </a:lnTo>
                  <a:lnTo>
                    <a:pt x="22" y="75"/>
                  </a:lnTo>
                  <a:lnTo>
                    <a:pt x="16" y="86"/>
                  </a:lnTo>
                  <a:lnTo>
                    <a:pt x="12" y="98"/>
                  </a:lnTo>
                  <a:lnTo>
                    <a:pt x="10" y="111"/>
                  </a:lnTo>
                  <a:lnTo>
                    <a:pt x="7" y="124"/>
                  </a:lnTo>
                  <a:lnTo>
                    <a:pt x="7" y="138"/>
                  </a:lnTo>
                  <a:lnTo>
                    <a:pt x="7" y="138"/>
                  </a:lnTo>
                  <a:lnTo>
                    <a:pt x="7" y="151"/>
                  </a:lnTo>
                  <a:lnTo>
                    <a:pt x="10" y="163"/>
                  </a:lnTo>
                  <a:lnTo>
                    <a:pt x="12" y="177"/>
                  </a:lnTo>
                  <a:lnTo>
                    <a:pt x="16" y="188"/>
                  </a:lnTo>
                  <a:lnTo>
                    <a:pt x="22" y="200"/>
                  </a:lnTo>
                  <a:lnTo>
                    <a:pt x="29" y="211"/>
                  </a:lnTo>
                  <a:lnTo>
                    <a:pt x="37" y="220"/>
                  </a:lnTo>
                  <a:lnTo>
                    <a:pt x="45" y="230"/>
                  </a:lnTo>
                  <a:lnTo>
                    <a:pt x="54" y="238"/>
                  </a:lnTo>
                  <a:lnTo>
                    <a:pt x="64" y="246"/>
                  </a:lnTo>
                  <a:lnTo>
                    <a:pt x="75" y="253"/>
                  </a:lnTo>
                  <a:lnTo>
                    <a:pt x="87" y="258"/>
                  </a:lnTo>
                  <a:lnTo>
                    <a:pt x="99" y="262"/>
                  </a:lnTo>
                  <a:lnTo>
                    <a:pt x="111" y="266"/>
                  </a:lnTo>
                  <a:lnTo>
                    <a:pt x="125" y="268"/>
                  </a:lnTo>
                  <a:lnTo>
                    <a:pt x="137" y="269"/>
                  </a:lnTo>
                  <a:lnTo>
                    <a:pt x="137" y="27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1" name="Freeform 131"/>
            <p:cNvSpPr/>
            <p:nvPr/>
          </p:nvSpPr>
          <p:spPr bwMode="auto">
            <a:xfrm>
              <a:off x="1941513" y="4322763"/>
              <a:ext cx="434975" cy="423863"/>
            </a:xfrm>
            <a:custGeom>
              <a:avLst/>
              <a:gdLst>
                <a:gd name="T0" fmla="*/ 199 w 274"/>
                <a:gd name="T1" fmla="*/ 18 h 267"/>
                <a:gd name="T2" fmla="*/ 203 w 274"/>
                <a:gd name="T3" fmla="*/ 37 h 267"/>
                <a:gd name="T4" fmla="*/ 214 w 274"/>
                <a:gd name="T5" fmla="*/ 35 h 267"/>
                <a:gd name="T6" fmla="*/ 221 w 274"/>
                <a:gd name="T7" fmla="*/ 43 h 267"/>
                <a:gd name="T8" fmla="*/ 238 w 274"/>
                <a:gd name="T9" fmla="*/ 56 h 267"/>
                <a:gd name="T10" fmla="*/ 257 w 274"/>
                <a:gd name="T11" fmla="*/ 80 h 267"/>
                <a:gd name="T12" fmla="*/ 251 w 274"/>
                <a:gd name="T13" fmla="*/ 91 h 267"/>
                <a:gd name="T14" fmla="*/ 256 w 274"/>
                <a:gd name="T15" fmla="*/ 93 h 267"/>
                <a:gd name="T16" fmla="*/ 262 w 274"/>
                <a:gd name="T17" fmla="*/ 85 h 267"/>
                <a:gd name="T18" fmla="*/ 264 w 274"/>
                <a:gd name="T19" fmla="*/ 93 h 267"/>
                <a:gd name="T20" fmla="*/ 259 w 274"/>
                <a:gd name="T21" fmla="*/ 110 h 267"/>
                <a:gd name="T22" fmla="*/ 247 w 274"/>
                <a:gd name="T23" fmla="*/ 112 h 267"/>
                <a:gd name="T24" fmla="*/ 232 w 274"/>
                <a:gd name="T25" fmla="*/ 127 h 267"/>
                <a:gd name="T26" fmla="*/ 220 w 274"/>
                <a:gd name="T27" fmla="*/ 141 h 267"/>
                <a:gd name="T28" fmla="*/ 202 w 274"/>
                <a:gd name="T29" fmla="*/ 154 h 267"/>
                <a:gd name="T30" fmla="*/ 209 w 274"/>
                <a:gd name="T31" fmla="*/ 183 h 267"/>
                <a:gd name="T32" fmla="*/ 218 w 274"/>
                <a:gd name="T33" fmla="*/ 214 h 267"/>
                <a:gd name="T34" fmla="*/ 210 w 274"/>
                <a:gd name="T35" fmla="*/ 237 h 267"/>
                <a:gd name="T36" fmla="*/ 226 w 274"/>
                <a:gd name="T37" fmla="*/ 228 h 267"/>
                <a:gd name="T38" fmla="*/ 247 w 274"/>
                <a:gd name="T39" fmla="*/ 192 h 267"/>
                <a:gd name="T40" fmla="*/ 264 w 274"/>
                <a:gd name="T41" fmla="*/ 141 h 267"/>
                <a:gd name="T42" fmla="*/ 274 w 274"/>
                <a:gd name="T43" fmla="*/ 115 h 267"/>
                <a:gd name="T44" fmla="*/ 155 w 274"/>
                <a:gd name="T45" fmla="*/ 267 h 267"/>
                <a:gd name="T46" fmla="*/ 178 w 274"/>
                <a:gd name="T47" fmla="*/ 246 h 267"/>
                <a:gd name="T48" fmla="*/ 153 w 274"/>
                <a:gd name="T49" fmla="*/ 245 h 267"/>
                <a:gd name="T50" fmla="*/ 145 w 274"/>
                <a:gd name="T51" fmla="*/ 252 h 267"/>
                <a:gd name="T52" fmla="*/ 125 w 274"/>
                <a:gd name="T53" fmla="*/ 248 h 267"/>
                <a:gd name="T54" fmla="*/ 99 w 274"/>
                <a:gd name="T55" fmla="*/ 249 h 267"/>
                <a:gd name="T56" fmla="*/ 121 w 274"/>
                <a:gd name="T57" fmla="*/ 267 h 267"/>
                <a:gd name="T58" fmla="*/ 0 w 274"/>
                <a:gd name="T59" fmla="*/ 129 h 267"/>
                <a:gd name="T60" fmla="*/ 62 w 274"/>
                <a:gd name="T61" fmla="*/ 26 h 267"/>
                <a:gd name="T62" fmla="*/ 19 w 274"/>
                <a:gd name="T63" fmla="*/ 87 h 267"/>
                <a:gd name="T64" fmla="*/ 31 w 274"/>
                <a:gd name="T65" fmla="*/ 84 h 267"/>
                <a:gd name="T66" fmla="*/ 50 w 274"/>
                <a:gd name="T67" fmla="*/ 91 h 267"/>
                <a:gd name="T68" fmla="*/ 60 w 274"/>
                <a:gd name="T69" fmla="*/ 88 h 267"/>
                <a:gd name="T70" fmla="*/ 46 w 274"/>
                <a:gd name="T71" fmla="*/ 106 h 267"/>
                <a:gd name="T72" fmla="*/ 35 w 274"/>
                <a:gd name="T73" fmla="*/ 122 h 267"/>
                <a:gd name="T74" fmla="*/ 45 w 274"/>
                <a:gd name="T75" fmla="*/ 157 h 267"/>
                <a:gd name="T76" fmla="*/ 54 w 274"/>
                <a:gd name="T77" fmla="*/ 180 h 267"/>
                <a:gd name="T78" fmla="*/ 87 w 274"/>
                <a:gd name="T79" fmla="*/ 210 h 267"/>
                <a:gd name="T80" fmla="*/ 95 w 274"/>
                <a:gd name="T81" fmla="*/ 188 h 267"/>
                <a:gd name="T82" fmla="*/ 98 w 274"/>
                <a:gd name="T83" fmla="*/ 169 h 267"/>
                <a:gd name="T84" fmla="*/ 104 w 274"/>
                <a:gd name="T85" fmla="*/ 137 h 267"/>
                <a:gd name="T86" fmla="*/ 117 w 274"/>
                <a:gd name="T87" fmla="*/ 122 h 267"/>
                <a:gd name="T88" fmla="*/ 152 w 274"/>
                <a:gd name="T89" fmla="*/ 125 h 267"/>
                <a:gd name="T90" fmla="*/ 165 w 274"/>
                <a:gd name="T91" fmla="*/ 106 h 267"/>
                <a:gd name="T92" fmla="*/ 161 w 274"/>
                <a:gd name="T93" fmla="*/ 81 h 267"/>
                <a:gd name="T94" fmla="*/ 134 w 274"/>
                <a:gd name="T95" fmla="*/ 58 h 267"/>
                <a:gd name="T96" fmla="*/ 111 w 274"/>
                <a:gd name="T97" fmla="*/ 57 h 267"/>
                <a:gd name="T98" fmla="*/ 92 w 274"/>
                <a:gd name="T99" fmla="*/ 68 h 267"/>
                <a:gd name="T100" fmla="*/ 69 w 274"/>
                <a:gd name="T101" fmla="*/ 64 h 267"/>
                <a:gd name="T102" fmla="*/ 73 w 274"/>
                <a:gd name="T103" fmla="*/ 56 h 267"/>
                <a:gd name="T104" fmla="*/ 80 w 274"/>
                <a:gd name="T105" fmla="*/ 45 h 267"/>
                <a:gd name="T106" fmla="*/ 81 w 274"/>
                <a:gd name="T107" fmla="*/ 38 h 267"/>
                <a:gd name="T108" fmla="*/ 96 w 274"/>
                <a:gd name="T109" fmla="*/ 49 h 267"/>
                <a:gd name="T110" fmla="*/ 119 w 274"/>
                <a:gd name="T111" fmla="*/ 47 h 267"/>
                <a:gd name="T112" fmla="*/ 137 w 274"/>
                <a:gd name="T113" fmla="*/ 45 h 267"/>
                <a:gd name="T114" fmla="*/ 141 w 274"/>
                <a:gd name="T115" fmla="*/ 28 h 267"/>
                <a:gd name="T116" fmla="*/ 161 w 274"/>
                <a:gd name="T117" fmla="*/ 22 h 267"/>
                <a:gd name="T118" fmla="*/ 132 w 274"/>
                <a:gd name="T119" fmla="*/ 8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4" h="267">
                  <a:moveTo>
                    <a:pt x="161" y="1"/>
                  </a:moveTo>
                  <a:lnTo>
                    <a:pt x="161" y="1"/>
                  </a:lnTo>
                  <a:lnTo>
                    <a:pt x="169" y="3"/>
                  </a:lnTo>
                  <a:lnTo>
                    <a:pt x="178" y="5"/>
                  </a:lnTo>
                  <a:lnTo>
                    <a:pt x="188" y="8"/>
                  </a:lnTo>
                  <a:lnTo>
                    <a:pt x="201" y="14"/>
                  </a:lnTo>
                  <a:lnTo>
                    <a:pt x="214" y="22"/>
                  </a:lnTo>
                  <a:lnTo>
                    <a:pt x="226" y="31"/>
                  </a:lnTo>
                  <a:lnTo>
                    <a:pt x="238" y="43"/>
                  </a:lnTo>
                  <a:lnTo>
                    <a:pt x="238" y="43"/>
                  </a:lnTo>
                  <a:lnTo>
                    <a:pt x="234" y="39"/>
                  </a:lnTo>
                  <a:lnTo>
                    <a:pt x="225" y="31"/>
                  </a:lnTo>
                  <a:lnTo>
                    <a:pt x="213" y="22"/>
                  </a:lnTo>
                  <a:lnTo>
                    <a:pt x="206" y="19"/>
                  </a:lnTo>
                  <a:lnTo>
                    <a:pt x="199" y="18"/>
                  </a:lnTo>
                  <a:lnTo>
                    <a:pt x="197" y="19"/>
                  </a:lnTo>
                  <a:lnTo>
                    <a:pt x="197" y="19"/>
                  </a:lnTo>
                  <a:lnTo>
                    <a:pt x="198" y="22"/>
                  </a:lnTo>
                  <a:lnTo>
                    <a:pt x="198" y="22"/>
                  </a:lnTo>
                  <a:lnTo>
                    <a:pt x="199" y="24"/>
                  </a:lnTo>
                  <a:lnTo>
                    <a:pt x="199" y="24"/>
                  </a:lnTo>
                  <a:lnTo>
                    <a:pt x="199" y="27"/>
                  </a:lnTo>
                  <a:lnTo>
                    <a:pt x="201" y="30"/>
                  </a:lnTo>
                  <a:lnTo>
                    <a:pt x="201" y="30"/>
                  </a:lnTo>
                  <a:lnTo>
                    <a:pt x="202" y="30"/>
                  </a:lnTo>
                  <a:lnTo>
                    <a:pt x="202" y="30"/>
                  </a:lnTo>
                  <a:lnTo>
                    <a:pt x="203" y="33"/>
                  </a:lnTo>
                  <a:lnTo>
                    <a:pt x="203" y="33"/>
                  </a:lnTo>
                  <a:lnTo>
                    <a:pt x="203" y="34"/>
                  </a:lnTo>
                  <a:lnTo>
                    <a:pt x="203" y="37"/>
                  </a:lnTo>
                  <a:lnTo>
                    <a:pt x="203" y="39"/>
                  </a:lnTo>
                  <a:lnTo>
                    <a:pt x="206" y="39"/>
                  </a:lnTo>
                  <a:lnTo>
                    <a:pt x="206" y="39"/>
                  </a:lnTo>
                  <a:lnTo>
                    <a:pt x="209" y="39"/>
                  </a:lnTo>
                  <a:lnTo>
                    <a:pt x="209" y="39"/>
                  </a:lnTo>
                  <a:lnTo>
                    <a:pt x="210" y="38"/>
                  </a:lnTo>
                  <a:lnTo>
                    <a:pt x="210" y="38"/>
                  </a:lnTo>
                  <a:lnTo>
                    <a:pt x="207" y="35"/>
                  </a:lnTo>
                  <a:lnTo>
                    <a:pt x="207" y="35"/>
                  </a:lnTo>
                  <a:lnTo>
                    <a:pt x="207" y="35"/>
                  </a:lnTo>
                  <a:lnTo>
                    <a:pt x="207" y="35"/>
                  </a:lnTo>
                  <a:lnTo>
                    <a:pt x="209" y="34"/>
                  </a:lnTo>
                  <a:lnTo>
                    <a:pt x="210" y="33"/>
                  </a:lnTo>
                  <a:lnTo>
                    <a:pt x="210" y="33"/>
                  </a:lnTo>
                  <a:lnTo>
                    <a:pt x="214" y="35"/>
                  </a:lnTo>
                  <a:lnTo>
                    <a:pt x="215" y="37"/>
                  </a:lnTo>
                  <a:lnTo>
                    <a:pt x="215" y="37"/>
                  </a:lnTo>
                  <a:lnTo>
                    <a:pt x="217" y="39"/>
                  </a:lnTo>
                  <a:lnTo>
                    <a:pt x="217" y="39"/>
                  </a:lnTo>
                  <a:lnTo>
                    <a:pt x="215" y="41"/>
                  </a:lnTo>
                  <a:lnTo>
                    <a:pt x="215" y="41"/>
                  </a:lnTo>
                  <a:lnTo>
                    <a:pt x="214" y="42"/>
                  </a:lnTo>
                  <a:lnTo>
                    <a:pt x="214" y="42"/>
                  </a:lnTo>
                  <a:lnTo>
                    <a:pt x="215" y="45"/>
                  </a:lnTo>
                  <a:lnTo>
                    <a:pt x="215" y="45"/>
                  </a:lnTo>
                  <a:lnTo>
                    <a:pt x="215" y="45"/>
                  </a:lnTo>
                  <a:lnTo>
                    <a:pt x="217" y="45"/>
                  </a:lnTo>
                  <a:lnTo>
                    <a:pt x="217" y="45"/>
                  </a:lnTo>
                  <a:lnTo>
                    <a:pt x="221" y="43"/>
                  </a:lnTo>
                  <a:lnTo>
                    <a:pt x="221" y="43"/>
                  </a:lnTo>
                  <a:lnTo>
                    <a:pt x="224" y="43"/>
                  </a:lnTo>
                  <a:lnTo>
                    <a:pt x="224" y="43"/>
                  </a:lnTo>
                  <a:lnTo>
                    <a:pt x="225" y="45"/>
                  </a:lnTo>
                  <a:lnTo>
                    <a:pt x="225" y="45"/>
                  </a:lnTo>
                  <a:lnTo>
                    <a:pt x="229" y="47"/>
                  </a:lnTo>
                  <a:lnTo>
                    <a:pt x="229" y="47"/>
                  </a:lnTo>
                  <a:lnTo>
                    <a:pt x="230" y="47"/>
                  </a:lnTo>
                  <a:lnTo>
                    <a:pt x="230" y="47"/>
                  </a:lnTo>
                  <a:lnTo>
                    <a:pt x="232" y="51"/>
                  </a:lnTo>
                  <a:lnTo>
                    <a:pt x="232" y="51"/>
                  </a:lnTo>
                  <a:lnTo>
                    <a:pt x="234" y="53"/>
                  </a:lnTo>
                  <a:lnTo>
                    <a:pt x="234" y="53"/>
                  </a:lnTo>
                  <a:lnTo>
                    <a:pt x="237" y="54"/>
                  </a:lnTo>
                  <a:lnTo>
                    <a:pt x="238" y="56"/>
                  </a:lnTo>
                  <a:lnTo>
                    <a:pt x="238" y="56"/>
                  </a:lnTo>
                  <a:lnTo>
                    <a:pt x="240" y="58"/>
                  </a:lnTo>
                  <a:lnTo>
                    <a:pt x="240" y="58"/>
                  </a:lnTo>
                  <a:lnTo>
                    <a:pt x="245" y="62"/>
                  </a:lnTo>
                  <a:lnTo>
                    <a:pt x="245" y="62"/>
                  </a:lnTo>
                  <a:lnTo>
                    <a:pt x="248" y="65"/>
                  </a:lnTo>
                  <a:lnTo>
                    <a:pt x="248" y="65"/>
                  </a:lnTo>
                  <a:lnTo>
                    <a:pt x="248" y="69"/>
                  </a:lnTo>
                  <a:lnTo>
                    <a:pt x="248" y="69"/>
                  </a:lnTo>
                  <a:lnTo>
                    <a:pt x="249" y="73"/>
                  </a:lnTo>
                  <a:lnTo>
                    <a:pt x="249" y="73"/>
                  </a:lnTo>
                  <a:lnTo>
                    <a:pt x="251" y="76"/>
                  </a:lnTo>
                  <a:lnTo>
                    <a:pt x="251" y="76"/>
                  </a:lnTo>
                  <a:lnTo>
                    <a:pt x="253" y="77"/>
                  </a:lnTo>
                  <a:lnTo>
                    <a:pt x="253" y="77"/>
                  </a:lnTo>
                  <a:lnTo>
                    <a:pt x="257" y="80"/>
                  </a:lnTo>
                  <a:lnTo>
                    <a:pt x="257" y="80"/>
                  </a:lnTo>
                  <a:lnTo>
                    <a:pt x="259" y="81"/>
                  </a:lnTo>
                  <a:lnTo>
                    <a:pt x="259" y="83"/>
                  </a:lnTo>
                  <a:lnTo>
                    <a:pt x="259" y="83"/>
                  </a:lnTo>
                  <a:lnTo>
                    <a:pt x="257" y="84"/>
                  </a:lnTo>
                  <a:lnTo>
                    <a:pt x="257" y="84"/>
                  </a:lnTo>
                  <a:lnTo>
                    <a:pt x="255" y="84"/>
                  </a:lnTo>
                  <a:lnTo>
                    <a:pt x="255" y="84"/>
                  </a:lnTo>
                  <a:lnTo>
                    <a:pt x="255" y="87"/>
                  </a:lnTo>
                  <a:lnTo>
                    <a:pt x="255" y="87"/>
                  </a:lnTo>
                  <a:lnTo>
                    <a:pt x="255" y="88"/>
                  </a:lnTo>
                  <a:lnTo>
                    <a:pt x="255" y="89"/>
                  </a:lnTo>
                  <a:lnTo>
                    <a:pt x="255" y="89"/>
                  </a:lnTo>
                  <a:lnTo>
                    <a:pt x="252" y="91"/>
                  </a:lnTo>
                  <a:lnTo>
                    <a:pt x="251" y="91"/>
                  </a:lnTo>
                  <a:lnTo>
                    <a:pt x="248" y="92"/>
                  </a:lnTo>
                  <a:lnTo>
                    <a:pt x="247" y="93"/>
                  </a:lnTo>
                  <a:lnTo>
                    <a:pt x="247" y="93"/>
                  </a:lnTo>
                  <a:lnTo>
                    <a:pt x="247" y="95"/>
                  </a:lnTo>
                  <a:lnTo>
                    <a:pt x="247" y="95"/>
                  </a:lnTo>
                  <a:lnTo>
                    <a:pt x="249" y="96"/>
                  </a:lnTo>
                  <a:lnTo>
                    <a:pt x="249" y="96"/>
                  </a:lnTo>
                  <a:lnTo>
                    <a:pt x="249" y="95"/>
                  </a:lnTo>
                  <a:lnTo>
                    <a:pt x="249" y="95"/>
                  </a:lnTo>
                  <a:lnTo>
                    <a:pt x="249" y="93"/>
                  </a:lnTo>
                  <a:lnTo>
                    <a:pt x="251" y="93"/>
                  </a:lnTo>
                  <a:lnTo>
                    <a:pt x="251" y="93"/>
                  </a:lnTo>
                  <a:lnTo>
                    <a:pt x="253" y="93"/>
                  </a:lnTo>
                  <a:lnTo>
                    <a:pt x="253" y="93"/>
                  </a:lnTo>
                  <a:lnTo>
                    <a:pt x="256" y="93"/>
                  </a:lnTo>
                  <a:lnTo>
                    <a:pt x="256" y="93"/>
                  </a:lnTo>
                  <a:lnTo>
                    <a:pt x="256" y="92"/>
                  </a:lnTo>
                  <a:lnTo>
                    <a:pt x="256" y="92"/>
                  </a:lnTo>
                  <a:lnTo>
                    <a:pt x="256" y="92"/>
                  </a:lnTo>
                  <a:lnTo>
                    <a:pt x="256" y="89"/>
                  </a:lnTo>
                  <a:lnTo>
                    <a:pt x="256" y="89"/>
                  </a:lnTo>
                  <a:lnTo>
                    <a:pt x="257" y="87"/>
                  </a:lnTo>
                  <a:lnTo>
                    <a:pt x="257" y="87"/>
                  </a:lnTo>
                  <a:lnTo>
                    <a:pt x="257" y="88"/>
                  </a:lnTo>
                  <a:lnTo>
                    <a:pt x="259" y="87"/>
                  </a:lnTo>
                  <a:lnTo>
                    <a:pt x="259" y="87"/>
                  </a:lnTo>
                  <a:lnTo>
                    <a:pt x="260" y="85"/>
                  </a:lnTo>
                  <a:lnTo>
                    <a:pt x="260" y="85"/>
                  </a:lnTo>
                  <a:lnTo>
                    <a:pt x="262" y="85"/>
                  </a:lnTo>
                  <a:lnTo>
                    <a:pt x="262" y="85"/>
                  </a:lnTo>
                  <a:lnTo>
                    <a:pt x="262" y="85"/>
                  </a:lnTo>
                  <a:lnTo>
                    <a:pt x="262" y="83"/>
                  </a:lnTo>
                  <a:lnTo>
                    <a:pt x="262" y="83"/>
                  </a:lnTo>
                  <a:lnTo>
                    <a:pt x="260" y="80"/>
                  </a:lnTo>
                  <a:lnTo>
                    <a:pt x="260" y="80"/>
                  </a:lnTo>
                  <a:lnTo>
                    <a:pt x="260" y="75"/>
                  </a:lnTo>
                  <a:lnTo>
                    <a:pt x="260" y="75"/>
                  </a:lnTo>
                  <a:lnTo>
                    <a:pt x="263" y="80"/>
                  </a:lnTo>
                  <a:lnTo>
                    <a:pt x="266" y="89"/>
                  </a:lnTo>
                  <a:lnTo>
                    <a:pt x="266" y="89"/>
                  </a:lnTo>
                  <a:lnTo>
                    <a:pt x="264" y="89"/>
                  </a:lnTo>
                  <a:lnTo>
                    <a:pt x="264" y="91"/>
                  </a:lnTo>
                  <a:lnTo>
                    <a:pt x="264" y="91"/>
                  </a:lnTo>
                  <a:lnTo>
                    <a:pt x="264" y="93"/>
                  </a:lnTo>
                  <a:lnTo>
                    <a:pt x="264" y="93"/>
                  </a:lnTo>
                  <a:lnTo>
                    <a:pt x="264" y="98"/>
                  </a:lnTo>
                  <a:lnTo>
                    <a:pt x="264" y="98"/>
                  </a:lnTo>
                  <a:lnTo>
                    <a:pt x="264" y="103"/>
                  </a:lnTo>
                  <a:lnTo>
                    <a:pt x="264" y="103"/>
                  </a:lnTo>
                  <a:lnTo>
                    <a:pt x="264" y="107"/>
                  </a:lnTo>
                  <a:lnTo>
                    <a:pt x="264" y="107"/>
                  </a:lnTo>
                  <a:lnTo>
                    <a:pt x="264" y="112"/>
                  </a:lnTo>
                  <a:lnTo>
                    <a:pt x="264" y="112"/>
                  </a:lnTo>
                  <a:lnTo>
                    <a:pt x="263" y="114"/>
                  </a:lnTo>
                  <a:lnTo>
                    <a:pt x="263" y="114"/>
                  </a:lnTo>
                  <a:lnTo>
                    <a:pt x="263" y="115"/>
                  </a:lnTo>
                  <a:lnTo>
                    <a:pt x="262" y="114"/>
                  </a:lnTo>
                  <a:lnTo>
                    <a:pt x="262" y="114"/>
                  </a:lnTo>
                  <a:lnTo>
                    <a:pt x="260" y="110"/>
                  </a:lnTo>
                  <a:lnTo>
                    <a:pt x="259" y="110"/>
                  </a:lnTo>
                  <a:lnTo>
                    <a:pt x="259" y="110"/>
                  </a:lnTo>
                  <a:lnTo>
                    <a:pt x="259" y="108"/>
                  </a:lnTo>
                  <a:lnTo>
                    <a:pt x="256" y="108"/>
                  </a:lnTo>
                  <a:lnTo>
                    <a:pt x="256" y="108"/>
                  </a:lnTo>
                  <a:lnTo>
                    <a:pt x="255" y="108"/>
                  </a:lnTo>
                  <a:lnTo>
                    <a:pt x="253" y="108"/>
                  </a:lnTo>
                  <a:lnTo>
                    <a:pt x="253" y="108"/>
                  </a:lnTo>
                  <a:lnTo>
                    <a:pt x="253" y="111"/>
                  </a:lnTo>
                  <a:lnTo>
                    <a:pt x="253" y="112"/>
                  </a:lnTo>
                  <a:lnTo>
                    <a:pt x="253" y="112"/>
                  </a:lnTo>
                  <a:lnTo>
                    <a:pt x="248" y="111"/>
                  </a:lnTo>
                  <a:lnTo>
                    <a:pt x="248" y="111"/>
                  </a:lnTo>
                  <a:lnTo>
                    <a:pt x="247" y="111"/>
                  </a:lnTo>
                  <a:lnTo>
                    <a:pt x="247" y="112"/>
                  </a:lnTo>
                  <a:lnTo>
                    <a:pt x="247" y="112"/>
                  </a:lnTo>
                  <a:lnTo>
                    <a:pt x="245" y="115"/>
                  </a:lnTo>
                  <a:lnTo>
                    <a:pt x="244" y="116"/>
                  </a:lnTo>
                  <a:lnTo>
                    <a:pt x="244" y="116"/>
                  </a:lnTo>
                  <a:lnTo>
                    <a:pt x="244" y="118"/>
                  </a:lnTo>
                  <a:lnTo>
                    <a:pt x="243" y="121"/>
                  </a:lnTo>
                  <a:lnTo>
                    <a:pt x="243" y="121"/>
                  </a:lnTo>
                  <a:lnTo>
                    <a:pt x="241" y="122"/>
                  </a:lnTo>
                  <a:lnTo>
                    <a:pt x="238" y="122"/>
                  </a:lnTo>
                  <a:lnTo>
                    <a:pt x="238" y="122"/>
                  </a:lnTo>
                  <a:lnTo>
                    <a:pt x="234" y="123"/>
                  </a:lnTo>
                  <a:lnTo>
                    <a:pt x="234" y="123"/>
                  </a:lnTo>
                  <a:lnTo>
                    <a:pt x="234" y="125"/>
                  </a:lnTo>
                  <a:lnTo>
                    <a:pt x="233" y="126"/>
                  </a:lnTo>
                  <a:lnTo>
                    <a:pt x="233" y="126"/>
                  </a:lnTo>
                  <a:lnTo>
                    <a:pt x="232" y="127"/>
                  </a:lnTo>
                  <a:lnTo>
                    <a:pt x="230" y="129"/>
                  </a:lnTo>
                  <a:lnTo>
                    <a:pt x="230" y="129"/>
                  </a:lnTo>
                  <a:lnTo>
                    <a:pt x="230" y="133"/>
                  </a:lnTo>
                  <a:lnTo>
                    <a:pt x="230" y="133"/>
                  </a:lnTo>
                  <a:lnTo>
                    <a:pt x="230" y="134"/>
                  </a:lnTo>
                  <a:lnTo>
                    <a:pt x="230" y="135"/>
                  </a:lnTo>
                  <a:lnTo>
                    <a:pt x="230" y="135"/>
                  </a:lnTo>
                  <a:lnTo>
                    <a:pt x="226" y="137"/>
                  </a:lnTo>
                  <a:lnTo>
                    <a:pt x="226" y="137"/>
                  </a:lnTo>
                  <a:lnTo>
                    <a:pt x="226" y="137"/>
                  </a:lnTo>
                  <a:lnTo>
                    <a:pt x="226" y="138"/>
                  </a:lnTo>
                  <a:lnTo>
                    <a:pt x="225" y="139"/>
                  </a:lnTo>
                  <a:lnTo>
                    <a:pt x="225" y="139"/>
                  </a:lnTo>
                  <a:lnTo>
                    <a:pt x="220" y="141"/>
                  </a:lnTo>
                  <a:lnTo>
                    <a:pt x="220" y="141"/>
                  </a:lnTo>
                  <a:lnTo>
                    <a:pt x="220" y="142"/>
                  </a:lnTo>
                  <a:lnTo>
                    <a:pt x="220" y="144"/>
                  </a:lnTo>
                  <a:lnTo>
                    <a:pt x="218" y="144"/>
                  </a:lnTo>
                  <a:lnTo>
                    <a:pt x="218" y="144"/>
                  </a:lnTo>
                  <a:lnTo>
                    <a:pt x="215" y="144"/>
                  </a:lnTo>
                  <a:lnTo>
                    <a:pt x="213" y="144"/>
                  </a:lnTo>
                  <a:lnTo>
                    <a:pt x="213" y="144"/>
                  </a:lnTo>
                  <a:lnTo>
                    <a:pt x="211" y="145"/>
                  </a:lnTo>
                  <a:lnTo>
                    <a:pt x="209" y="148"/>
                  </a:lnTo>
                  <a:lnTo>
                    <a:pt x="209" y="148"/>
                  </a:lnTo>
                  <a:lnTo>
                    <a:pt x="203" y="152"/>
                  </a:lnTo>
                  <a:lnTo>
                    <a:pt x="203" y="152"/>
                  </a:lnTo>
                  <a:lnTo>
                    <a:pt x="202" y="152"/>
                  </a:lnTo>
                  <a:lnTo>
                    <a:pt x="202" y="154"/>
                  </a:lnTo>
                  <a:lnTo>
                    <a:pt x="202" y="154"/>
                  </a:lnTo>
                  <a:lnTo>
                    <a:pt x="202" y="157"/>
                  </a:lnTo>
                  <a:lnTo>
                    <a:pt x="203" y="158"/>
                  </a:lnTo>
                  <a:lnTo>
                    <a:pt x="203" y="158"/>
                  </a:lnTo>
                  <a:lnTo>
                    <a:pt x="207" y="164"/>
                  </a:lnTo>
                  <a:lnTo>
                    <a:pt x="207" y="164"/>
                  </a:lnTo>
                  <a:lnTo>
                    <a:pt x="209" y="167"/>
                  </a:lnTo>
                  <a:lnTo>
                    <a:pt x="207" y="169"/>
                  </a:lnTo>
                  <a:lnTo>
                    <a:pt x="207" y="169"/>
                  </a:lnTo>
                  <a:lnTo>
                    <a:pt x="206" y="173"/>
                  </a:lnTo>
                  <a:lnTo>
                    <a:pt x="206" y="173"/>
                  </a:lnTo>
                  <a:lnTo>
                    <a:pt x="206" y="176"/>
                  </a:lnTo>
                  <a:lnTo>
                    <a:pt x="206" y="179"/>
                  </a:lnTo>
                  <a:lnTo>
                    <a:pt x="206" y="179"/>
                  </a:lnTo>
                  <a:lnTo>
                    <a:pt x="209" y="183"/>
                  </a:lnTo>
                  <a:lnTo>
                    <a:pt x="209" y="183"/>
                  </a:lnTo>
                  <a:lnTo>
                    <a:pt x="207" y="184"/>
                  </a:lnTo>
                  <a:lnTo>
                    <a:pt x="207" y="186"/>
                  </a:lnTo>
                  <a:lnTo>
                    <a:pt x="207" y="187"/>
                  </a:lnTo>
                  <a:lnTo>
                    <a:pt x="207" y="187"/>
                  </a:lnTo>
                  <a:lnTo>
                    <a:pt x="213" y="191"/>
                  </a:lnTo>
                  <a:lnTo>
                    <a:pt x="213" y="191"/>
                  </a:lnTo>
                  <a:lnTo>
                    <a:pt x="217" y="194"/>
                  </a:lnTo>
                  <a:lnTo>
                    <a:pt x="217" y="194"/>
                  </a:lnTo>
                  <a:lnTo>
                    <a:pt x="217" y="199"/>
                  </a:lnTo>
                  <a:lnTo>
                    <a:pt x="217" y="199"/>
                  </a:lnTo>
                  <a:lnTo>
                    <a:pt x="220" y="204"/>
                  </a:lnTo>
                  <a:lnTo>
                    <a:pt x="221" y="209"/>
                  </a:lnTo>
                  <a:lnTo>
                    <a:pt x="220" y="211"/>
                  </a:lnTo>
                  <a:lnTo>
                    <a:pt x="220" y="211"/>
                  </a:lnTo>
                  <a:lnTo>
                    <a:pt x="218" y="214"/>
                  </a:lnTo>
                  <a:lnTo>
                    <a:pt x="218" y="215"/>
                  </a:lnTo>
                  <a:lnTo>
                    <a:pt x="218" y="215"/>
                  </a:lnTo>
                  <a:lnTo>
                    <a:pt x="220" y="218"/>
                  </a:lnTo>
                  <a:lnTo>
                    <a:pt x="220" y="218"/>
                  </a:lnTo>
                  <a:lnTo>
                    <a:pt x="222" y="219"/>
                  </a:lnTo>
                  <a:lnTo>
                    <a:pt x="222" y="219"/>
                  </a:lnTo>
                  <a:lnTo>
                    <a:pt x="222" y="221"/>
                  </a:lnTo>
                  <a:lnTo>
                    <a:pt x="222" y="221"/>
                  </a:lnTo>
                  <a:lnTo>
                    <a:pt x="218" y="226"/>
                  </a:lnTo>
                  <a:lnTo>
                    <a:pt x="218" y="226"/>
                  </a:lnTo>
                  <a:lnTo>
                    <a:pt x="217" y="230"/>
                  </a:lnTo>
                  <a:lnTo>
                    <a:pt x="217" y="230"/>
                  </a:lnTo>
                  <a:lnTo>
                    <a:pt x="213" y="236"/>
                  </a:lnTo>
                  <a:lnTo>
                    <a:pt x="213" y="236"/>
                  </a:lnTo>
                  <a:lnTo>
                    <a:pt x="210" y="237"/>
                  </a:lnTo>
                  <a:lnTo>
                    <a:pt x="210" y="238"/>
                  </a:lnTo>
                  <a:lnTo>
                    <a:pt x="210" y="238"/>
                  </a:lnTo>
                  <a:lnTo>
                    <a:pt x="209" y="241"/>
                  </a:lnTo>
                  <a:lnTo>
                    <a:pt x="209" y="242"/>
                  </a:lnTo>
                  <a:lnTo>
                    <a:pt x="210" y="241"/>
                  </a:lnTo>
                  <a:lnTo>
                    <a:pt x="210" y="241"/>
                  </a:lnTo>
                  <a:lnTo>
                    <a:pt x="215" y="237"/>
                  </a:lnTo>
                  <a:lnTo>
                    <a:pt x="215" y="237"/>
                  </a:lnTo>
                  <a:lnTo>
                    <a:pt x="221" y="234"/>
                  </a:lnTo>
                  <a:lnTo>
                    <a:pt x="224" y="232"/>
                  </a:lnTo>
                  <a:lnTo>
                    <a:pt x="224" y="232"/>
                  </a:lnTo>
                  <a:lnTo>
                    <a:pt x="225" y="232"/>
                  </a:lnTo>
                  <a:lnTo>
                    <a:pt x="225" y="233"/>
                  </a:lnTo>
                  <a:lnTo>
                    <a:pt x="226" y="228"/>
                  </a:lnTo>
                  <a:lnTo>
                    <a:pt x="226" y="228"/>
                  </a:lnTo>
                  <a:lnTo>
                    <a:pt x="230" y="219"/>
                  </a:lnTo>
                  <a:lnTo>
                    <a:pt x="233" y="217"/>
                  </a:lnTo>
                  <a:lnTo>
                    <a:pt x="233" y="217"/>
                  </a:lnTo>
                  <a:lnTo>
                    <a:pt x="236" y="211"/>
                  </a:lnTo>
                  <a:lnTo>
                    <a:pt x="236" y="211"/>
                  </a:lnTo>
                  <a:lnTo>
                    <a:pt x="238" y="206"/>
                  </a:lnTo>
                  <a:lnTo>
                    <a:pt x="238" y="206"/>
                  </a:lnTo>
                  <a:lnTo>
                    <a:pt x="240" y="204"/>
                  </a:lnTo>
                  <a:lnTo>
                    <a:pt x="241" y="204"/>
                  </a:lnTo>
                  <a:lnTo>
                    <a:pt x="243" y="204"/>
                  </a:lnTo>
                  <a:lnTo>
                    <a:pt x="243" y="200"/>
                  </a:lnTo>
                  <a:lnTo>
                    <a:pt x="243" y="200"/>
                  </a:lnTo>
                  <a:lnTo>
                    <a:pt x="244" y="196"/>
                  </a:lnTo>
                  <a:lnTo>
                    <a:pt x="247" y="192"/>
                  </a:lnTo>
                  <a:lnTo>
                    <a:pt x="247" y="192"/>
                  </a:lnTo>
                  <a:lnTo>
                    <a:pt x="247" y="188"/>
                  </a:lnTo>
                  <a:lnTo>
                    <a:pt x="247" y="186"/>
                  </a:lnTo>
                  <a:lnTo>
                    <a:pt x="247" y="184"/>
                  </a:lnTo>
                  <a:lnTo>
                    <a:pt x="248" y="181"/>
                  </a:lnTo>
                  <a:lnTo>
                    <a:pt x="248" y="181"/>
                  </a:lnTo>
                  <a:lnTo>
                    <a:pt x="252" y="179"/>
                  </a:lnTo>
                  <a:lnTo>
                    <a:pt x="253" y="177"/>
                  </a:lnTo>
                  <a:lnTo>
                    <a:pt x="253" y="177"/>
                  </a:lnTo>
                  <a:lnTo>
                    <a:pt x="256" y="172"/>
                  </a:lnTo>
                  <a:lnTo>
                    <a:pt x="256" y="172"/>
                  </a:lnTo>
                  <a:lnTo>
                    <a:pt x="262" y="164"/>
                  </a:lnTo>
                  <a:lnTo>
                    <a:pt x="263" y="160"/>
                  </a:lnTo>
                  <a:lnTo>
                    <a:pt x="264" y="153"/>
                  </a:lnTo>
                  <a:lnTo>
                    <a:pt x="264" y="153"/>
                  </a:lnTo>
                  <a:lnTo>
                    <a:pt x="264" y="141"/>
                  </a:lnTo>
                  <a:lnTo>
                    <a:pt x="264" y="141"/>
                  </a:lnTo>
                  <a:lnTo>
                    <a:pt x="266" y="138"/>
                  </a:lnTo>
                  <a:lnTo>
                    <a:pt x="267" y="135"/>
                  </a:lnTo>
                  <a:lnTo>
                    <a:pt x="267" y="131"/>
                  </a:lnTo>
                  <a:lnTo>
                    <a:pt x="267" y="131"/>
                  </a:lnTo>
                  <a:lnTo>
                    <a:pt x="266" y="127"/>
                  </a:lnTo>
                  <a:lnTo>
                    <a:pt x="266" y="126"/>
                  </a:lnTo>
                  <a:lnTo>
                    <a:pt x="266" y="126"/>
                  </a:lnTo>
                  <a:lnTo>
                    <a:pt x="267" y="123"/>
                  </a:lnTo>
                  <a:lnTo>
                    <a:pt x="268" y="122"/>
                  </a:lnTo>
                  <a:lnTo>
                    <a:pt x="268" y="122"/>
                  </a:lnTo>
                  <a:lnTo>
                    <a:pt x="271" y="118"/>
                  </a:lnTo>
                  <a:lnTo>
                    <a:pt x="271" y="118"/>
                  </a:lnTo>
                  <a:lnTo>
                    <a:pt x="272" y="114"/>
                  </a:lnTo>
                  <a:lnTo>
                    <a:pt x="274" y="115"/>
                  </a:lnTo>
                  <a:lnTo>
                    <a:pt x="274" y="115"/>
                  </a:lnTo>
                  <a:lnTo>
                    <a:pt x="274" y="121"/>
                  </a:lnTo>
                  <a:lnTo>
                    <a:pt x="274" y="135"/>
                  </a:lnTo>
                  <a:lnTo>
                    <a:pt x="270" y="157"/>
                  </a:lnTo>
                  <a:lnTo>
                    <a:pt x="267" y="171"/>
                  </a:lnTo>
                  <a:lnTo>
                    <a:pt x="263" y="183"/>
                  </a:lnTo>
                  <a:lnTo>
                    <a:pt x="257" y="196"/>
                  </a:lnTo>
                  <a:lnTo>
                    <a:pt x="249" y="210"/>
                  </a:lnTo>
                  <a:lnTo>
                    <a:pt x="240" y="223"/>
                  </a:lnTo>
                  <a:lnTo>
                    <a:pt x="229" y="234"/>
                  </a:lnTo>
                  <a:lnTo>
                    <a:pt x="214" y="245"/>
                  </a:lnTo>
                  <a:lnTo>
                    <a:pt x="198" y="255"/>
                  </a:lnTo>
                  <a:lnTo>
                    <a:pt x="178" y="261"/>
                  </a:lnTo>
                  <a:lnTo>
                    <a:pt x="155" y="267"/>
                  </a:lnTo>
                  <a:lnTo>
                    <a:pt x="155" y="267"/>
                  </a:lnTo>
                  <a:lnTo>
                    <a:pt x="169" y="263"/>
                  </a:lnTo>
                  <a:lnTo>
                    <a:pt x="182" y="259"/>
                  </a:lnTo>
                  <a:lnTo>
                    <a:pt x="186" y="256"/>
                  </a:lnTo>
                  <a:lnTo>
                    <a:pt x="187" y="255"/>
                  </a:lnTo>
                  <a:lnTo>
                    <a:pt x="187" y="255"/>
                  </a:lnTo>
                  <a:lnTo>
                    <a:pt x="187" y="252"/>
                  </a:lnTo>
                  <a:lnTo>
                    <a:pt x="187" y="249"/>
                  </a:lnTo>
                  <a:lnTo>
                    <a:pt x="187" y="249"/>
                  </a:lnTo>
                  <a:lnTo>
                    <a:pt x="187" y="249"/>
                  </a:lnTo>
                  <a:lnTo>
                    <a:pt x="184" y="249"/>
                  </a:lnTo>
                  <a:lnTo>
                    <a:pt x="182" y="248"/>
                  </a:lnTo>
                  <a:lnTo>
                    <a:pt x="182" y="248"/>
                  </a:lnTo>
                  <a:lnTo>
                    <a:pt x="178" y="245"/>
                  </a:lnTo>
                  <a:lnTo>
                    <a:pt x="178" y="246"/>
                  </a:lnTo>
                  <a:lnTo>
                    <a:pt x="178" y="246"/>
                  </a:lnTo>
                  <a:lnTo>
                    <a:pt x="173" y="246"/>
                  </a:lnTo>
                  <a:lnTo>
                    <a:pt x="173" y="246"/>
                  </a:lnTo>
                  <a:lnTo>
                    <a:pt x="168" y="246"/>
                  </a:lnTo>
                  <a:lnTo>
                    <a:pt x="165" y="245"/>
                  </a:lnTo>
                  <a:lnTo>
                    <a:pt x="165" y="245"/>
                  </a:lnTo>
                  <a:lnTo>
                    <a:pt x="161" y="242"/>
                  </a:lnTo>
                  <a:lnTo>
                    <a:pt x="160" y="241"/>
                  </a:lnTo>
                  <a:lnTo>
                    <a:pt x="159" y="242"/>
                  </a:lnTo>
                  <a:lnTo>
                    <a:pt x="159" y="242"/>
                  </a:lnTo>
                  <a:lnTo>
                    <a:pt x="159" y="244"/>
                  </a:lnTo>
                  <a:lnTo>
                    <a:pt x="159" y="244"/>
                  </a:lnTo>
                  <a:lnTo>
                    <a:pt x="157" y="245"/>
                  </a:lnTo>
                  <a:lnTo>
                    <a:pt x="157" y="245"/>
                  </a:lnTo>
                  <a:lnTo>
                    <a:pt x="156" y="245"/>
                  </a:lnTo>
                  <a:lnTo>
                    <a:pt x="153" y="245"/>
                  </a:lnTo>
                  <a:lnTo>
                    <a:pt x="149" y="245"/>
                  </a:lnTo>
                  <a:lnTo>
                    <a:pt x="149" y="245"/>
                  </a:lnTo>
                  <a:lnTo>
                    <a:pt x="145" y="245"/>
                  </a:lnTo>
                  <a:lnTo>
                    <a:pt x="140" y="244"/>
                  </a:lnTo>
                  <a:lnTo>
                    <a:pt x="140" y="244"/>
                  </a:lnTo>
                  <a:lnTo>
                    <a:pt x="138" y="242"/>
                  </a:lnTo>
                  <a:lnTo>
                    <a:pt x="137" y="242"/>
                  </a:lnTo>
                  <a:lnTo>
                    <a:pt x="137" y="242"/>
                  </a:lnTo>
                  <a:lnTo>
                    <a:pt x="136" y="244"/>
                  </a:lnTo>
                  <a:lnTo>
                    <a:pt x="134" y="245"/>
                  </a:lnTo>
                  <a:lnTo>
                    <a:pt x="140" y="248"/>
                  </a:lnTo>
                  <a:lnTo>
                    <a:pt x="144" y="251"/>
                  </a:lnTo>
                  <a:lnTo>
                    <a:pt x="144" y="251"/>
                  </a:lnTo>
                  <a:lnTo>
                    <a:pt x="145" y="252"/>
                  </a:lnTo>
                  <a:lnTo>
                    <a:pt x="145" y="252"/>
                  </a:lnTo>
                  <a:lnTo>
                    <a:pt x="145" y="253"/>
                  </a:lnTo>
                  <a:lnTo>
                    <a:pt x="145" y="253"/>
                  </a:lnTo>
                  <a:lnTo>
                    <a:pt x="142" y="253"/>
                  </a:lnTo>
                  <a:lnTo>
                    <a:pt x="140" y="253"/>
                  </a:lnTo>
                  <a:lnTo>
                    <a:pt x="140" y="253"/>
                  </a:lnTo>
                  <a:lnTo>
                    <a:pt x="134" y="256"/>
                  </a:lnTo>
                  <a:lnTo>
                    <a:pt x="133" y="256"/>
                  </a:lnTo>
                  <a:lnTo>
                    <a:pt x="130" y="256"/>
                  </a:lnTo>
                  <a:lnTo>
                    <a:pt x="130" y="256"/>
                  </a:lnTo>
                  <a:lnTo>
                    <a:pt x="127" y="251"/>
                  </a:lnTo>
                  <a:lnTo>
                    <a:pt x="127" y="251"/>
                  </a:lnTo>
                  <a:lnTo>
                    <a:pt x="127" y="249"/>
                  </a:lnTo>
                  <a:lnTo>
                    <a:pt x="126" y="248"/>
                  </a:lnTo>
                  <a:lnTo>
                    <a:pt x="125" y="248"/>
                  </a:lnTo>
                  <a:lnTo>
                    <a:pt x="125" y="248"/>
                  </a:lnTo>
                  <a:lnTo>
                    <a:pt x="121" y="248"/>
                  </a:lnTo>
                  <a:lnTo>
                    <a:pt x="123" y="252"/>
                  </a:lnTo>
                  <a:lnTo>
                    <a:pt x="123" y="252"/>
                  </a:lnTo>
                  <a:lnTo>
                    <a:pt x="118" y="252"/>
                  </a:lnTo>
                  <a:lnTo>
                    <a:pt x="118" y="252"/>
                  </a:lnTo>
                  <a:lnTo>
                    <a:pt x="115" y="253"/>
                  </a:lnTo>
                  <a:lnTo>
                    <a:pt x="115" y="253"/>
                  </a:lnTo>
                  <a:lnTo>
                    <a:pt x="114" y="252"/>
                  </a:lnTo>
                  <a:lnTo>
                    <a:pt x="114" y="252"/>
                  </a:lnTo>
                  <a:lnTo>
                    <a:pt x="111" y="251"/>
                  </a:lnTo>
                  <a:lnTo>
                    <a:pt x="108" y="251"/>
                  </a:lnTo>
                  <a:lnTo>
                    <a:pt x="108" y="251"/>
                  </a:lnTo>
                  <a:lnTo>
                    <a:pt x="102" y="249"/>
                  </a:lnTo>
                  <a:lnTo>
                    <a:pt x="102" y="249"/>
                  </a:lnTo>
                  <a:lnTo>
                    <a:pt x="99" y="249"/>
                  </a:lnTo>
                  <a:lnTo>
                    <a:pt x="99" y="249"/>
                  </a:lnTo>
                  <a:lnTo>
                    <a:pt x="95" y="252"/>
                  </a:lnTo>
                  <a:lnTo>
                    <a:pt x="92" y="252"/>
                  </a:lnTo>
                  <a:lnTo>
                    <a:pt x="92" y="252"/>
                  </a:lnTo>
                  <a:lnTo>
                    <a:pt x="88" y="252"/>
                  </a:lnTo>
                  <a:lnTo>
                    <a:pt x="85" y="252"/>
                  </a:lnTo>
                  <a:lnTo>
                    <a:pt x="85" y="252"/>
                  </a:lnTo>
                  <a:lnTo>
                    <a:pt x="88" y="255"/>
                  </a:lnTo>
                  <a:lnTo>
                    <a:pt x="98" y="259"/>
                  </a:lnTo>
                  <a:lnTo>
                    <a:pt x="104" y="261"/>
                  </a:lnTo>
                  <a:lnTo>
                    <a:pt x="113" y="264"/>
                  </a:lnTo>
                  <a:lnTo>
                    <a:pt x="122" y="265"/>
                  </a:lnTo>
                  <a:lnTo>
                    <a:pt x="133" y="267"/>
                  </a:lnTo>
                  <a:lnTo>
                    <a:pt x="133" y="267"/>
                  </a:lnTo>
                  <a:lnTo>
                    <a:pt x="121" y="267"/>
                  </a:lnTo>
                  <a:lnTo>
                    <a:pt x="108" y="264"/>
                  </a:lnTo>
                  <a:lnTo>
                    <a:pt x="92" y="260"/>
                  </a:lnTo>
                  <a:lnTo>
                    <a:pt x="73" y="252"/>
                  </a:lnTo>
                  <a:lnTo>
                    <a:pt x="64" y="246"/>
                  </a:lnTo>
                  <a:lnTo>
                    <a:pt x="54" y="240"/>
                  </a:lnTo>
                  <a:lnTo>
                    <a:pt x="45" y="232"/>
                  </a:lnTo>
                  <a:lnTo>
                    <a:pt x="35" y="222"/>
                  </a:lnTo>
                  <a:lnTo>
                    <a:pt x="27" y="211"/>
                  </a:lnTo>
                  <a:lnTo>
                    <a:pt x="19" y="199"/>
                  </a:lnTo>
                  <a:lnTo>
                    <a:pt x="19" y="199"/>
                  </a:lnTo>
                  <a:lnTo>
                    <a:pt x="12" y="186"/>
                  </a:lnTo>
                  <a:lnTo>
                    <a:pt x="7" y="172"/>
                  </a:lnTo>
                  <a:lnTo>
                    <a:pt x="3" y="157"/>
                  </a:lnTo>
                  <a:lnTo>
                    <a:pt x="2" y="142"/>
                  </a:lnTo>
                  <a:lnTo>
                    <a:pt x="0" y="129"/>
                  </a:lnTo>
                  <a:lnTo>
                    <a:pt x="2" y="114"/>
                  </a:lnTo>
                  <a:lnTo>
                    <a:pt x="4" y="100"/>
                  </a:lnTo>
                  <a:lnTo>
                    <a:pt x="10" y="87"/>
                  </a:lnTo>
                  <a:lnTo>
                    <a:pt x="15" y="73"/>
                  </a:lnTo>
                  <a:lnTo>
                    <a:pt x="23" y="61"/>
                  </a:lnTo>
                  <a:lnTo>
                    <a:pt x="31" y="49"/>
                  </a:lnTo>
                  <a:lnTo>
                    <a:pt x="42" y="38"/>
                  </a:lnTo>
                  <a:lnTo>
                    <a:pt x="54" y="28"/>
                  </a:lnTo>
                  <a:lnTo>
                    <a:pt x="68" y="19"/>
                  </a:lnTo>
                  <a:lnTo>
                    <a:pt x="84" y="11"/>
                  </a:lnTo>
                  <a:lnTo>
                    <a:pt x="100" y="4"/>
                  </a:lnTo>
                  <a:lnTo>
                    <a:pt x="100" y="4"/>
                  </a:lnTo>
                  <a:lnTo>
                    <a:pt x="90" y="10"/>
                  </a:lnTo>
                  <a:lnTo>
                    <a:pt x="77" y="16"/>
                  </a:lnTo>
                  <a:lnTo>
                    <a:pt x="62" y="26"/>
                  </a:lnTo>
                  <a:lnTo>
                    <a:pt x="48" y="38"/>
                  </a:lnTo>
                  <a:lnTo>
                    <a:pt x="41" y="46"/>
                  </a:lnTo>
                  <a:lnTo>
                    <a:pt x="33" y="54"/>
                  </a:lnTo>
                  <a:lnTo>
                    <a:pt x="27" y="64"/>
                  </a:lnTo>
                  <a:lnTo>
                    <a:pt x="20" y="75"/>
                  </a:lnTo>
                  <a:lnTo>
                    <a:pt x="15" y="85"/>
                  </a:lnTo>
                  <a:lnTo>
                    <a:pt x="11" y="98"/>
                  </a:lnTo>
                  <a:lnTo>
                    <a:pt x="12" y="99"/>
                  </a:lnTo>
                  <a:lnTo>
                    <a:pt x="12" y="99"/>
                  </a:lnTo>
                  <a:lnTo>
                    <a:pt x="14" y="98"/>
                  </a:lnTo>
                  <a:lnTo>
                    <a:pt x="15" y="95"/>
                  </a:lnTo>
                  <a:lnTo>
                    <a:pt x="15" y="95"/>
                  </a:lnTo>
                  <a:lnTo>
                    <a:pt x="18" y="89"/>
                  </a:lnTo>
                  <a:lnTo>
                    <a:pt x="18" y="89"/>
                  </a:lnTo>
                  <a:lnTo>
                    <a:pt x="19" y="87"/>
                  </a:lnTo>
                  <a:lnTo>
                    <a:pt x="19" y="87"/>
                  </a:lnTo>
                  <a:lnTo>
                    <a:pt x="23" y="84"/>
                  </a:lnTo>
                  <a:lnTo>
                    <a:pt x="23" y="84"/>
                  </a:lnTo>
                  <a:lnTo>
                    <a:pt x="26" y="77"/>
                  </a:lnTo>
                  <a:lnTo>
                    <a:pt x="26" y="77"/>
                  </a:lnTo>
                  <a:lnTo>
                    <a:pt x="29" y="76"/>
                  </a:lnTo>
                  <a:lnTo>
                    <a:pt x="31" y="76"/>
                  </a:lnTo>
                  <a:lnTo>
                    <a:pt x="31" y="76"/>
                  </a:lnTo>
                  <a:lnTo>
                    <a:pt x="33" y="75"/>
                  </a:lnTo>
                  <a:lnTo>
                    <a:pt x="33" y="75"/>
                  </a:lnTo>
                  <a:lnTo>
                    <a:pt x="33" y="75"/>
                  </a:lnTo>
                  <a:lnTo>
                    <a:pt x="31" y="77"/>
                  </a:lnTo>
                  <a:lnTo>
                    <a:pt x="31" y="80"/>
                  </a:lnTo>
                  <a:lnTo>
                    <a:pt x="31" y="84"/>
                  </a:lnTo>
                  <a:lnTo>
                    <a:pt x="31" y="84"/>
                  </a:lnTo>
                  <a:lnTo>
                    <a:pt x="29" y="91"/>
                  </a:lnTo>
                  <a:lnTo>
                    <a:pt x="29" y="91"/>
                  </a:lnTo>
                  <a:lnTo>
                    <a:pt x="30" y="95"/>
                  </a:lnTo>
                  <a:lnTo>
                    <a:pt x="30" y="95"/>
                  </a:lnTo>
                  <a:lnTo>
                    <a:pt x="31" y="98"/>
                  </a:lnTo>
                  <a:lnTo>
                    <a:pt x="33" y="99"/>
                  </a:lnTo>
                  <a:lnTo>
                    <a:pt x="33" y="99"/>
                  </a:lnTo>
                  <a:lnTo>
                    <a:pt x="41" y="102"/>
                  </a:lnTo>
                  <a:lnTo>
                    <a:pt x="41" y="102"/>
                  </a:lnTo>
                  <a:lnTo>
                    <a:pt x="45" y="96"/>
                  </a:lnTo>
                  <a:lnTo>
                    <a:pt x="45" y="96"/>
                  </a:lnTo>
                  <a:lnTo>
                    <a:pt x="48" y="95"/>
                  </a:lnTo>
                  <a:lnTo>
                    <a:pt x="50" y="93"/>
                  </a:lnTo>
                  <a:lnTo>
                    <a:pt x="50" y="93"/>
                  </a:lnTo>
                  <a:lnTo>
                    <a:pt x="50" y="91"/>
                  </a:lnTo>
                  <a:lnTo>
                    <a:pt x="50" y="89"/>
                  </a:lnTo>
                  <a:lnTo>
                    <a:pt x="52" y="88"/>
                  </a:lnTo>
                  <a:lnTo>
                    <a:pt x="52" y="88"/>
                  </a:lnTo>
                  <a:lnTo>
                    <a:pt x="53" y="85"/>
                  </a:lnTo>
                  <a:lnTo>
                    <a:pt x="54" y="84"/>
                  </a:lnTo>
                  <a:lnTo>
                    <a:pt x="54" y="84"/>
                  </a:lnTo>
                  <a:lnTo>
                    <a:pt x="56" y="81"/>
                  </a:lnTo>
                  <a:lnTo>
                    <a:pt x="56" y="81"/>
                  </a:lnTo>
                  <a:lnTo>
                    <a:pt x="58" y="81"/>
                  </a:lnTo>
                  <a:lnTo>
                    <a:pt x="60" y="81"/>
                  </a:lnTo>
                  <a:lnTo>
                    <a:pt x="60" y="83"/>
                  </a:lnTo>
                  <a:lnTo>
                    <a:pt x="60" y="83"/>
                  </a:lnTo>
                  <a:lnTo>
                    <a:pt x="60" y="85"/>
                  </a:lnTo>
                  <a:lnTo>
                    <a:pt x="60" y="87"/>
                  </a:lnTo>
                  <a:lnTo>
                    <a:pt x="60" y="88"/>
                  </a:lnTo>
                  <a:lnTo>
                    <a:pt x="58" y="89"/>
                  </a:lnTo>
                  <a:lnTo>
                    <a:pt x="58" y="89"/>
                  </a:lnTo>
                  <a:lnTo>
                    <a:pt x="57" y="89"/>
                  </a:lnTo>
                  <a:lnTo>
                    <a:pt x="56" y="91"/>
                  </a:lnTo>
                  <a:lnTo>
                    <a:pt x="56" y="91"/>
                  </a:lnTo>
                  <a:lnTo>
                    <a:pt x="53" y="96"/>
                  </a:lnTo>
                  <a:lnTo>
                    <a:pt x="53" y="96"/>
                  </a:lnTo>
                  <a:lnTo>
                    <a:pt x="52" y="99"/>
                  </a:lnTo>
                  <a:lnTo>
                    <a:pt x="50" y="102"/>
                  </a:lnTo>
                  <a:lnTo>
                    <a:pt x="50" y="102"/>
                  </a:lnTo>
                  <a:lnTo>
                    <a:pt x="48" y="102"/>
                  </a:lnTo>
                  <a:lnTo>
                    <a:pt x="46" y="103"/>
                  </a:lnTo>
                  <a:lnTo>
                    <a:pt x="46" y="103"/>
                  </a:lnTo>
                  <a:lnTo>
                    <a:pt x="46" y="103"/>
                  </a:lnTo>
                  <a:lnTo>
                    <a:pt x="46" y="106"/>
                  </a:lnTo>
                  <a:lnTo>
                    <a:pt x="46" y="107"/>
                  </a:lnTo>
                  <a:lnTo>
                    <a:pt x="46" y="107"/>
                  </a:lnTo>
                  <a:lnTo>
                    <a:pt x="46" y="107"/>
                  </a:lnTo>
                  <a:lnTo>
                    <a:pt x="43" y="108"/>
                  </a:lnTo>
                  <a:lnTo>
                    <a:pt x="42" y="108"/>
                  </a:lnTo>
                  <a:lnTo>
                    <a:pt x="42" y="108"/>
                  </a:lnTo>
                  <a:lnTo>
                    <a:pt x="39" y="108"/>
                  </a:lnTo>
                  <a:lnTo>
                    <a:pt x="39" y="108"/>
                  </a:lnTo>
                  <a:lnTo>
                    <a:pt x="34" y="107"/>
                  </a:lnTo>
                  <a:lnTo>
                    <a:pt x="34" y="107"/>
                  </a:lnTo>
                  <a:lnTo>
                    <a:pt x="33" y="108"/>
                  </a:lnTo>
                  <a:lnTo>
                    <a:pt x="31" y="111"/>
                  </a:lnTo>
                  <a:lnTo>
                    <a:pt x="31" y="111"/>
                  </a:lnTo>
                  <a:lnTo>
                    <a:pt x="33" y="116"/>
                  </a:lnTo>
                  <a:lnTo>
                    <a:pt x="35" y="122"/>
                  </a:lnTo>
                  <a:lnTo>
                    <a:pt x="35" y="122"/>
                  </a:lnTo>
                  <a:lnTo>
                    <a:pt x="35" y="127"/>
                  </a:lnTo>
                  <a:lnTo>
                    <a:pt x="35" y="130"/>
                  </a:lnTo>
                  <a:lnTo>
                    <a:pt x="37" y="131"/>
                  </a:lnTo>
                  <a:lnTo>
                    <a:pt x="37" y="131"/>
                  </a:lnTo>
                  <a:lnTo>
                    <a:pt x="39" y="134"/>
                  </a:lnTo>
                  <a:lnTo>
                    <a:pt x="41" y="137"/>
                  </a:lnTo>
                  <a:lnTo>
                    <a:pt x="41" y="137"/>
                  </a:lnTo>
                  <a:lnTo>
                    <a:pt x="42" y="139"/>
                  </a:lnTo>
                  <a:lnTo>
                    <a:pt x="42" y="144"/>
                  </a:lnTo>
                  <a:lnTo>
                    <a:pt x="45" y="146"/>
                  </a:lnTo>
                  <a:lnTo>
                    <a:pt x="45" y="146"/>
                  </a:lnTo>
                  <a:lnTo>
                    <a:pt x="45" y="153"/>
                  </a:lnTo>
                  <a:lnTo>
                    <a:pt x="45" y="153"/>
                  </a:lnTo>
                  <a:lnTo>
                    <a:pt x="45" y="157"/>
                  </a:lnTo>
                  <a:lnTo>
                    <a:pt x="45" y="161"/>
                  </a:lnTo>
                  <a:lnTo>
                    <a:pt x="45" y="161"/>
                  </a:lnTo>
                  <a:lnTo>
                    <a:pt x="48" y="165"/>
                  </a:lnTo>
                  <a:lnTo>
                    <a:pt x="49" y="167"/>
                  </a:lnTo>
                  <a:lnTo>
                    <a:pt x="49" y="167"/>
                  </a:lnTo>
                  <a:lnTo>
                    <a:pt x="46" y="169"/>
                  </a:lnTo>
                  <a:lnTo>
                    <a:pt x="46" y="171"/>
                  </a:lnTo>
                  <a:lnTo>
                    <a:pt x="46" y="172"/>
                  </a:lnTo>
                  <a:lnTo>
                    <a:pt x="46" y="172"/>
                  </a:lnTo>
                  <a:lnTo>
                    <a:pt x="50" y="175"/>
                  </a:lnTo>
                  <a:lnTo>
                    <a:pt x="52" y="177"/>
                  </a:lnTo>
                  <a:lnTo>
                    <a:pt x="52" y="177"/>
                  </a:lnTo>
                  <a:lnTo>
                    <a:pt x="53" y="179"/>
                  </a:lnTo>
                  <a:lnTo>
                    <a:pt x="54" y="180"/>
                  </a:lnTo>
                  <a:lnTo>
                    <a:pt x="54" y="180"/>
                  </a:lnTo>
                  <a:lnTo>
                    <a:pt x="57" y="180"/>
                  </a:lnTo>
                  <a:lnTo>
                    <a:pt x="58" y="181"/>
                  </a:lnTo>
                  <a:lnTo>
                    <a:pt x="58" y="181"/>
                  </a:lnTo>
                  <a:lnTo>
                    <a:pt x="58" y="187"/>
                  </a:lnTo>
                  <a:lnTo>
                    <a:pt x="64" y="194"/>
                  </a:lnTo>
                  <a:lnTo>
                    <a:pt x="69" y="199"/>
                  </a:lnTo>
                  <a:lnTo>
                    <a:pt x="69" y="199"/>
                  </a:lnTo>
                  <a:lnTo>
                    <a:pt x="69" y="200"/>
                  </a:lnTo>
                  <a:lnTo>
                    <a:pt x="69" y="202"/>
                  </a:lnTo>
                  <a:lnTo>
                    <a:pt x="71" y="202"/>
                  </a:lnTo>
                  <a:lnTo>
                    <a:pt x="71" y="202"/>
                  </a:lnTo>
                  <a:lnTo>
                    <a:pt x="80" y="206"/>
                  </a:lnTo>
                  <a:lnTo>
                    <a:pt x="80" y="206"/>
                  </a:lnTo>
                  <a:lnTo>
                    <a:pt x="83" y="209"/>
                  </a:lnTo>
                  <a:lnTo>
                    <a:pt x="87" y="210"/>
                  </a:lnTo>
                  <a:lnTo>
                    <a:pt x="87" y="210"/>
                  </a:lnTo>
                  <a:lnTo>
                    <a:pt x="88" y="210"/>
                  </a:lnTo>
                  <a:lnTo>
                    <a:pt x="88" y="211"/>
                  </a:lnTo>
                  <a:lnTo>
                    <a:pt x="88" y="210"/>
                  </a:lnTo>
                  <a:lnTo>
                    <a:pt x="88" y="210"/>
                  </a:lnTo>
                  <a:lnTo>
                    <a:pt x="91" y="206"/>
                  </a:lnTo>
                  <a:lnTo>
                    <a:pt x="92" y="203"/>
                  </a:lnTo>
                  <a:lnTo>
                    <a:pt x="92" y="203"/>
                  </a:lnTo>
                  <a:lnTo>
                    <a:pt x="94" y="199"/>
                  </a:lnTo>
                  <a:lnTo>
                    <a:pt x="94" y="198"/>
                  </a:lnTo>
                  <a:lnTo>
                    <a:pt x="94" y="198"/>
                  </a:lnTo>
                  <a:lnTo>
                    <a:pt x="94" y="194"/>
                  </a:lnTo>
                  <a:lnTo>
                    <a:pt x="94" y="194"/>
                  </a:lnTo>
                  <a:lnTo>
                    <a:pt x="94" y="191"/>
                  </a:lnTo>
                  <a:lnTo>
                    <a:pt x="95" y="188"/>
                  </a:lnTo>
                  <a:lnTo>
                    <a:pt x="95" y="188"/>
                  </a:lnTo>
                  <a:lnTo>
                    <a:pt x="96" y="186"/>
                  </a:lnTo>
                  <a:lnTo>
                    <a:pt x="99" y="183"/>
                  </a:lnTo>
                  <a:lnTo>
                    <a:pt x="99" y="183"/>
                  </a:lnTo>
                  <a:lnTo>
                    <a:pt x="100" y="183"/>
                  </a:lnTo>
                  <a:lnTo>
                    <a:pt x="102" y="181"/>
                  </a:lnTo>
                  <a:lnTo>
                    <a:pt x="102" y="181"/>
                  </a:lnTo>
                  <a:lnTo>
                    <a:pt x="102" y="179"/>
                  </a:lnTo>
                  <a:lnTo>
                    <a:pt x="102" y="179"/>
                  </a:lnTo>
                  <a:lnTo>
                    <a:pt x="100" y="177"/>
                  </a:lnTo>
                  <a:lnTo>
                    <a:pt x="100" y="175"/>
                  </a:lnTo>
                  <a:lnTo>
                    <a:pt x="100" y="175"/>
                  </a:lnTo>
                  <a:lnTo>
                    <a:pt x="99" y="171"/>
                  </a:lnTo>
                  <a:lnTo>
                    <a:pt x="98" y="169"/>
                  </a:lnTo>
                  <a:lnTo>
                    <a:pt x="98" y="169"/>
                  </a:lnTo>
                  <a:lnTo>
                    <a:pt x="95" y="167"/>
                  </a:lnTo>
                  <a:lnTo>
                    <a:pt x="94" y="165"/>
                  </a:lnTo>
                  <a:lnTo>
                    <a:pt x="94" y="164"/>
                  </a:lnTo>
                  <a:lnTo>
                    <a:pt x="94" y="164"/>
                  </a:lnTo>
                  <a:lnTo>
                    <a:pt x="95" y="158"/>
                  </a:lnTo>
                  <a:lnTo>
                    <a:pt x="95" y="158"/>
                  </a:lnTo>
                  <a:lnTo>
                    <a:pt x="98" y="154"/>
                  </a:lnTo>
                  <a:lnTo>
                    <a:pt x="98" y="154"/>
                  </a:lnTo>
                  <a:lnTo>
                    <a:pt x="100" y="150"/>
                  </a:lnTo>
                  <a:lnTo>
                    <a:pt x="100" y="150"/>
                  </a:lnTo>
                  <a:lnTo>
                    <a:pt x="103" y="146"/>
                  </a:lnTo>
                  <a:lnTo>
                    <a:pt x="103" y="146"/>
                  </a:lnTo>
                  <a:lnTo>
                    <a:pt x="104" y="137"/>
                  </a:lnTo>
                  <a:lnTo>
                    <a:pt x="104" y="137"/>
                  </a:lnTo>
                  <a:lnTo>
                    <a:pt x="104" y="137"/>
                  </a:lnTo>
                  <a:lnTo>
                    <a:pt x="104" y="137"/>
                  </a:lnTo>
                  <a:lnTo>
                    <a:pt x="104" y="134"/>
                  </a:lnTo>
                  <a:lnTo>
                    <a:pt x="104" y="134"/>
                  </a:lnTo>
                  <a:lnTo>
                    <a:pt x="103" y="129"/>
                  </a:lnTo>
                  <a:lnTo>
                    <a:pt x="103" y="129"/>
                  </a:lnTo>
                  <a:lnTo>
                    <a:pt x="106" y="126"/>
                  </a:lnTo>
                  <a:lnTo>
                    <a:pt x="110" y="125"/>
                  </a:lnTo>
                  <a:lnTo>
                    <a:pt x="110" y="125"/>
                  </a:lnTo>
                  <a:lnTo>
                    <a:pt x="111" y="126"/>
                  </a:lnTo>
                  <a:lnTo>
                    <a:pt x="113" y="127"/>
                  </a:lnTo>
                  <a:lnTo>
                    <a:pt x="114" y="126"/>
                  </a:lnTo>
                  <a:lnTo>
                    <a:pt x="114" y="126"/>
                  </a:lnTo>
                  <a:lnTo>
                    <a:pt x="115" y="123"/>
                  </a:lnTo>
                  <a:lnTo>
                    <a:pt x="117" y="122"/>
                  </a:lnTo>
                  <a:lnTo>
                    <a:pt x="117" y="122"/>
                  </a:lnTo>
                  <a:lnTo>
                    <a:pt x="119" y="121"/>
                  </a:lnTo>
                  <a:lnTo>
                    <a:pt x="121" y="122"/>
                  </a:lnTo>
                  <a:lnTo>
                    <a:pt x="121" y="122"/>
                  </a:lnTo>
                  <a:lnTo>
                    <a:pt x="125" y="123"/>
                  </a:lnTo>
                  <a:lnTo>
                    <a:pt x="129" y="125"/>
                  </a:lnTo>
                  <a:lnTo>
                    <a:pt x="129" y="125"/>
                  </a:lnTo>
                  <a:lnTo>
                    <a:pt x="133" y="126"/>
                  </a:lnTo>
                  <a:lnTo>
                    <a:pt x="137" y="126"/>
                  </a:lnTo>
                  <a:lnTo>
                    <a:pt x="137" y="126"/>
                  </a:lnTo>
                  <a:lnTo>
                    <a:pt x="142" y="126"/>
                  </a:lnTo>
                  <a:lnTo>
                    <a:pt x="145" y="126"/>
                  </a:lnTo>
                  <a:lnTo>
                    <a:pt x="148" y="125"/>
                  </a:lnTo>
                  <a:lnTo>
                    <a:pt x="148" y="125"/>
                  </a:lnTo>
                  <a:lnTo>
                    <a:pt x="150" y="125"/>
                  </a:lnTo>
                  <a:lnTo>
                    <a:pt x="152" y="125"/>
                  </a:lnTo>
                  <a:lnTo>
                    <a:pt x="152" y="123"/>
                  </a:lnTo>
                  <a:lnTo>
                    <a:pt x="152" y="123"/>
                  </a:lnTo>
                  <a:lnTo>
                    <a:pt x="153" y="121"/>
                  </a:lnTo>
                  <a:lnTo>
                    <a:pt x="155" y="118"/>
                  </a:lnTo>
                  <a:lnTo>
                    <a:pt x="155" y="118"/>
                  </a:lnTo>
                  <a:lnTo>
                    <a:pt x="157" y="118"/>
                  </a:lnTo>
                  <a:lnTo>
                    <a:pt x="159" y="115"/>
                  </a:lnTo>
                  <a:lnTo>
                    <a:pt x="159" y="115"/>
                  </a:lnTo>
                  <a:lnTo>
                    <a:pt x="159" y="112"/>
                  </a:lnTo>
                  <a:lnTo>
                    <a:pt x="160" y="111"/>
                  </a:lnTo>
                  <a:lnTo>
                    <a:pt x="160" y="111"/>
                  </a:lnTo>
                  <a:lnTo>
                    <a:pt x="161" y="108"/>
                  </a:lnTo>
                  <a:lnTo>
                    <a:pt x="161" y="108"/>
                  </a:lnTo>
                  <a:lnTo>
                    <a:pt x="164" y="106"/>
                  </a:lnTo>
                  <a:lnTo>
                    <a:pt x="165" y="106"/>
                  </a:lnTo>
                  <a:lnTo>
                    <a:pt x="165" y="106"/>
                  </a:lnTo>
                  <a:lnTo>
                    <a:pt x="165" y="104"/>
                  </a:lnTo>
                  <a:lnTo>
                    <a:pt x="165" y="104"/>
                  </a:lnTo>
                  <a:lnTo>
                    <a:pt x="164" y="102"/>
                  </a:lnTo>
                  <a:lnTo>
                    <a:pt x="163" y="99"/>
                  </a:lnTo>
                  <a:lnTo>
                    <a:pt x="163" y="99"/>
                  </a:lnTo>
                  <a:lnTo>
                    <a:pt x="163" y="98"/>
                  </a:lnTo>
                  <a:lnTo>
                    <a:pt x="161" y="98"/>
                  </a:lnTo>
                  <a:lnTo>
                    <a:pt x="160" y="96"/>
                  </a:lnTo>
                  <a:lnTo>
                    <a:pt x="161" y="93"/>
                  </a:lnTo>
                  <a:lnTo>
                    <a:pt x="161" y="93"/>
                  </a:lnTo>
                  <a:lnTo>
                    <a:pt x="164" y="87"/>
                  </a:lnTo>
                  <a:lnTo>
                    <a:pt x="164" y="84"/>
                  </a:lnTo>
                  <a:lnTo>
                    <a:pt x="161" y="81"/>
                  </a:lnTo>
                  <a:lnTo>
                    <a:pt x="161" y="81"/>
                  </a:lnTo>
                  <a:lnTo>
                    <a:pt x="160" y="77"/>
                  </a:lnTo>
                  <a:lnTo>
                    <a:pt x="157" y="76"/>
                  </a:lnTo>
                  <a:lnTo>
                    <a:pt x="155" y="73"/>
                  </a:lnTo>
                  <a:lnTo>
                    <a:pt x="155" y="73"/>
                  </a:lnTo>
                  <a:lnTo>
                    <a:pt x="153" y="70"/>
                  </a:lnTo>
                  <a:lnTo>
                    <a:pt x="150" y="68"/>
                  </a:lnTo>
                  <a:lnTo>
                    <a:pt x="150" y="68"/>
                  </a:lnTo>
                  <a:lnTo>
                    <a:pt x="149" y="66"/>
                  </a:lnTo>
                  <a:lnTo>
                    <a:pt x="148" y="66"/>
                  </a:lnTo>
                  <a:lnTo>
                    <a:pt x="148" y="66"/>
                  </a:lnTo>
                  <a:lnTo>
                    <a:pt x="144" y="65"/>
                  </a:lnTo>
                  <a:lnTo>
                    <a:pt x="140" y="62"/>
                  </a:lnTo>
                  <a:lnTo>
                    <a:pt x="140" y="62"/>
                  </a:lnTo>
                  <a:lnTo>
                    <a:pt x="137" y="60"/>
                  </a:lnTo>
                  <a:lnTo>
                    <a:pt x="134" y="58"/>
                  </a:lnTo>
                  <a:lnTo>
                    <a:pt x="134" y="58"/>
                  </a:lnTo>
                  <a:lnTo>
                    <a:pt x="130" y="57"/>
                  </a:lnTo>
                  <a:lnTo>
                    <a:pt x="130" y="57"/>
                  </a:lnTo>
                  <a:lnTo>
                    <a:pt x="125" y="57"/>
                  </a:lnTo>
                  <a:lnTo>
                    <a:pt x="125" y="57"/>
                  </a:lnTo>
                  <a:lnTo>
                    <a:pt x="122" y="57"/>
                  </a:lnTo>
                  <a:lnTo>
                    <a:pt x="122" y="57"/>
                  </a:lnTo>
                  <a:lnTo>
                    <a:pt x="117" y="56"/>
                  </a:lnTo>
                  <a:lnTo>
                    <a:pt x="117" y="56"/>
                  </a:lnTo>
                  <a:lnTo>
                    <a:pt x="114" y="56"/>
                  </a:lnTo>
                  <a:lnTo>
                    <a:pt x="114" y="56"/>
                  </a:lnTo>
                  <a:lnTo>
                    <a:pt x="113" y="56"/>
                  </a:lnTo>
                  <a:lnTo>
                    <a:pt x="111" y="54"/>
                  </a:lnTo>
                  <a:lnTo>
                    <a:pt x="111" y="57"/>
                  </a:lnTo>
                  <a:lnTo>
                    <a:pt x="111" y="57"/>
                  </a:lnTo>
                  <a:lnTo>
                    <a:pt x="111" y="61"/>
                  </a:lnTo>
                  <a:lnTo>
                    <a:pt x="111" y="62"/>
                  </a:lnTo>
                  <a:lnTo>
                    <a:pt x="110" y="64"/>
                  </a:lnTo>
                  <a:lnTo>
                    <a:pt x="110" y="64"/>
                  </a:lnTo>
                  <a:lnTo>
                    <a:pt x="106" y="64"/>
                  </a:lnTo>
                  <a:lnTo>
                    <a:pt x="106" y="64"/>
                  </a:lnTo>
                  <a:lnTo>
                    <a:pt x="103" y="64"/>
                  </a:lnTo>
                  <a:lnTo>
                    <a:pt x="100" y="65"/>
                  </a:lnTo>
                  <a:lnTo>
                    <a:pt x="100" y="65"/>
                  </a:lnTo>
                  <a:lnTo>
                    <a:pt x="99" y="66"/>
                  </a:lnTo>
                  <a:lnTo>
                    <a:pt x="95" y="68"/>
                  </a:lnTo>
                  <a:lnTo>
                    <a:pt x="95" y="68"/>
                  </a:lnTo>
                  <a:lnTo>
                    <a:pt x="95" y="68"/>
                  </a:lnTo>
                  <a:lnTo>
                    <a:pt x="95" y="69"/>
                  </a:lnTo>
                  <a:lnTo>
                    <a:pt x="92" y="68"/>
                  </a:lnTo>
                  <a:lnTo>
                    <a:pt x="92" y="68"/>
                  </a:lnTo>
                  <a:lnTo>
                    <a:pt x="91" y="65"/>
                  </a:lnTo>
                  <a:lnTo>
                    <a:pt x="92" y="64"/>
                  </a:lnTo>
                  <a:lnTo>
                    <a:pt x="91" y="64"/>
                  </a:lnTo>
                  <a:lnTo>
                    <a:pt x="88" y="64"/>
                  </a:lnTo>
                  <a:lnTo>
                    <a:pt x="88" y="64"/>
                  </a:lnTo>
                  <a:lnTo>
                    <a:pt x="81" y="65"/>
                  </a:lnTo>
                  <a:lnTo>
                    <a:pt x="79" y="65"/>
                  </a:lnTo>
                  <a:lnTo>
                    <a:pt x="79" y="65"/>
                  </a:lnTo>
                  <a:lnTo>
                    <a:pt x="77" y="65"/>
                  </a:lnTo>
                  <a:lnTo>
                    <a:pt x="75" y="64"/>
                  </a:lnTo>
                  <a:lnTo>
                    <a:pt x="75" y="64"/>
                  </a:lnTo>
                  <a:lnTo>
                    <a:pt x="71" y="62"/>
                  </a:lnTo>
                  <a:lnTo>
                    <a:pt x="69" y="64"/>
                  </a:lnTo>
                  <a:lnTo>
                    <a:pt x="69" y="64"/>
                  </a:lnTo>
                  <a:lnTo>
                    <a:pt x="68" y="65"/>
                  </a:lnTo>
                  <a:lnTo>
                    <a:pt x="68" y="65"/>
                  </a:lnTo>
                  <a:lnTo>
                    <a:pt x="67" y="64"/>
                  </a:lnTo>
                  <a:lnTo>
                    <a:pt x="67" y="64"/>
                  </a:lnTo>
                  <a:lnTo>
                    <a:pt x="65" y="61"/>
                  </a:lnTo>
                  <a:lnTo>
                    <a:pt x="67" y="60"/>
                  </a:lnTo>
                  <a:lnTo>
                    <a:pt x="67" y="60"/>
                  </a:lnTo>
                  <a:lnTo>
                    <a:pt x="71" y="60"/>
                  </a:lnTo>
                  <a:lnTo>
                    <a:pt x="72" y="60"/>
                  </a:lnTo>
                  <a:lnTo>
                    <a:pt x="73" y="58"/>
                  </a:lnTo>
                  <a:lnTo>
                    <a:pt x="73" y="58"/>
                  </a:lnTo>
                  <a:lnTo>
                    <a:pt x="72" y="57"/>
                  </a:lnTo>
                  <a:lnTo>
                    <a:pt x="72" y="56"/>
                  </a:lnTo>
                  <a:lnTo>
                    <a:pt x="73" y="56"/>
                  </a:lnTo>
                  <a:lnTo>
                    <a:pt x="73" y="56"/>
                  </a:lnTo>
                  <a:lnTo>
                    <a:pt x="79" y="54"/>
                  </a:lnTo>
                  <a:lnTo>
                    <a:pt x="79" y="54"/>
                  </a:lnTo>
                  <a:lnTo>
                    <a:pt x="81" y="54"/>
                  </a:lnTo>
                  <a:lnTo>
                    <a:pt x="83" y="54"/>
                  </a:lnTo>
                  <a:lnTo>
                    <a:pt x="85" y="54"/>
                  </a:lnTo>
                  <a:lnTo>
                    <a:pt x="85" y="54"/>
                  </a:lnTo>
                  <a:lnTo>
                    <a:pt x="85" y="54"/>
                  </a:lnTo>
                  <a:lnTo>
                    <a:pt x="87" y="53"/>
                  </a:lnTo>
                  <a:lnTo>
                    <a:pt x="88" y="53"/>
                  </a:lnTo>
                  <a:lnTo>
                    <a:pt x="87" y="51"/>
                  </a:lnTo>
                  <a:lnTo>
                    <a:pt x="87" y="51"/>
                  </a:lnTo>
                  <a:lnTo>
                    <a:pt x="84" y="47"/>
                  </a:lnTo>
                  <a:lnTo>
                    <a:pt x="83" y="46"/>
                  </a:lnTo>
                  <a:lnTo>
                    <a:pt x="81" y="45"/>
                  </a:lnTo>
                  <a:lnTo>
                    <a:pt x="80" y="45"/>
                  </a:lnTo>
                  <a:lnTo>
                    <a:pt x="80" y="45"/>
                  </a:lnTo>
                  <a:lnTo>
                    <a:pt x="79" y="46"/>
                  </a:lnTo>
                  <a:lnTo>
                    <a:pt x="77" y="47"/>
                  </a:lnTo>
                  <a:lnTo>
                    <a:pt x="77" y="47"/>
                  </a:lnTo>
                  <a:lnTo>
                    <a:pt x="76" y="47"/>
                  </a:lnTo>
                  <a:lnTo>
                    <a:pt x="76" y="47"/>
                  </a:lnTo>
                  <a:lnTo>
                    <a:pt x="72" y="45"/>
                  </a:lnTo>
                  <a:lnTo>
                    <a:pt x="72" y="43"/>
                  </a:lnTo>
                  <a:lnTo>
                    <a:pt x="73" y="42"/>
                  </a:lnTo>
                  <a:lnTo>
                    <a:pt x="73" y="42"/>
                  </a:lnTo>
                  <a:lnTo>
                    <a:pt x="76" y="39"/>
                  </a:lnTo>
                  <a:lnTo>
                    <a:pt x="79" y="38"/>
                  </a:lnTo>
                  <a:lnTo>
                    <a:pt x="79" y="38"/>
                  </a:lnTo>
                  <a:lnTo>
                    <a:pt x="80" y="38"/>
                  </a:lnTo>
                  <a:lnTo>
                    <a:pt x="81" y="38"/>
                  </a:lnTo>
                  <a:lnTo>
                    <a:pt x="84" y="41"/>
                  </a:lnTo>
                  <a:lnTo>
                    <a:pt x="87" y="43"/>
                  </a:lnTo>
                  <a:lnTo>
                    <a:pt x="88" y="43"/>
                  </a:lnTo>
                  <a:lnTo>
                    <a:pt x="88" y="43"/>
                  </a:lnTo>
                  <a:lnTo>
                    <a:pt x="91" y="42"/>
                  </a:lnTo>
                  <a:lnTo>
                    <a:pt x="92" y="42"/>
                  </a:lnTo>
                  <a:lnTo>
                    <a:pt x="92" y="42"/>
                  </a:lnTo>
                  <a:lnTo>
                    <a:pt x="94" y="45"/>
                  </a:lnTo>
                  <a:lnTo>
                    <a:pt x="94" y="49"/>
                  </a:lnTo>
                  <a:lnTo>
                    <a:pt x="94" y="49"/>
                  </a:lnTo>
                  <a:lnTo>
                    <a:pt x="94" y="51"/>
                  </a:lnTo>
                  <a:lnTo>
                    <a:pt x="96" y="50"/>
                  </a:lnTo>
                  <a:lnTo>
                    <a:pt x="96" y="50"/>
                  </a:lnTo>
                  <a:lnTo>
                    <a:pt x="98" y="49"/>
                  </a:lnTo>
                  <a:lnTo>
                    <a:pt x="96" y="49"/>
                  </a:lnTo>
                  <a:lnTo>
                    <a:pt x="96" y="47"/>
                  </a:lnTo>
                  <a:lnTo>
                    <a:pt x="100" y="46"/>
                  </a:lnTo>
                  <a:lnTo>
                    <a:pt x="100" y="46"/>
                  </a:lnTo>
                  <a:lnTo>
                    <a:pt x="107" y="45"/>
                  </a:lnTo>
                  <a:lnTo>
                    <a:pt x="110" y="43"/>
                  </a:lnTo>
                  <a:lnTo>
                    <a:pt x="113" y="43"/>
                  </a:lnTo>
                  <a:lnTo>
                    <a:pt x="114" y="45"/>
                  </a:lnTo>
                  <a:lnTo>
                    <a:pt x="114" y="45"/>
                  </a:lnTo>
                  <a:lnTo>
                    <a:pt x="117" y="46"/>
                  </a:lnTo>
                  <a:lnTo>
                    <a:pt x="118" y="46"/>
                  </a:lnTo>
                  <a:lnTo>
                    <a:pt x="118" y="46"/>
                  </a:lnTo>
                  <a:lnTo>
                    <a:pt x="118" y="47"/>
                  </a:lnTo>
                  <a:lnTo>
                    <a:pt x="118" y="49"/>
                  </a:lnTo>
                  <a:lnTo>
                    <a:pt x="119" y="47"/>
                  </a:lnTo>
                  <a:lnTo>
                    <a:pt x="119" y="47"/>
                  </a:lnTo>
                  <a:lnTo>
                    <a:pt x="122" y="46"/>
                  </a:lnTo>
                  <a:lnTo>
                    <a:pt x="125" y="47"/>
                  </a:lnTo>
                  <a:lnTo>
                    <a:pt x="127" y="49"/>
                  </a:lnTo>
                  <a:lnTo>
                    <a:pt x="127" y="49"/>
                  </a:lnTo>
                  <a:lnTo>
                    <a:pt x="127" y="49"/>
                  </a:lnTo>
                  <a:lnTo>
                    <a:pt x="130" y="49"/>
                  </a:lnTo>
                  <a:lnTo>
                    <a:pt x="130" y="49"/>
                  </a:lnTo>
                  <a:lnTo>
                    <a:pt x="133" y="51"/>
                  </a:lnTo>
                  <a:lnTo>
                    <a:pt x="137" y="51"/>
                  </a:lnTo>
                  <a:lnTo>
                    <a:pt x="137" y="51"/>
                  </a:lnTo>
                  <a:lnTo>
                    <a:pt x="140" y="50"/>
                  </a:lnTo>
                  <a:lnTo>
                    <a:pt x="140" y="50"/>
                  </a:lnTo>
                  <a:lnTo>
                    <a:pt x="138" y="47"/>
                  </a:lnTo>
                  <a:lnTo>
                    <a:pt x="138" y="47"/>
                  </a:lnTo>
                  <a:lnTo>
                    <a:pt x="137" y="45"/>
                  </a:lnTo>
                  <a:lnTo>
                    <a:pt x="133" y="43"/>
                  </a:lnTo>
                  <a:lnTo>
                    <a:pt x="133" y="43"/>
                  </a:lnTo>
                  <a:lnTo>
                    <a:pt x="125" y="41"/>
                  </a:lnTo>
                  <a:lnTo>
                    <a:pt x="123" y="39"/>
                  </a:lnTo>
                  <a:lnTo>
                    <a:pt x="126" y="39"/>
                  </a:lnTo>
                  <a:lnTo>
                    <a:pt x="126" y="39"/>
                  </a:lnTo>
                  <a:lnTo>
                    <a:pt x="129" y="38"/>
                  </a:lnTo>
                  <a:lnTo>
                    <a:pt x="127" y="37"/>
                  </a:lnTo>
                  <a:lnTo>
                    <a:pt x="127" y="35"/>
                  </a:lnTo>
                  <a:lnTo>
                    <a:pt x="132" y="33"/>
                  </a:lnTo>
                  <a:lnTo>
                    <a:pt x="132" y="33"/>
                  </a:lnTo>
                  <a:lnTo>
                    <a:pt x="137" y="31"/>
                  </a:lnTo>
                  <a:lnTo>
                    <a:pt x="140" y="31"/>
                  </a:lnTo>
                  <a:lnTo>
                    <a:pt x="141" y="31"/>
                  </a:lnTo>
                  <a:lnTo>
                    <a:pt x="141" y="28"/>
                  </a:lnTo>
                  <a:lnTo>
                    <a:pt x="141" y="28"/>
                  </a:lnTo>
                  <a:lnTo>
                    <a:pt x="141" y="23"/>
                  </a:lnTo>
                  <a:lnTo>
                    <a:pt x="142" y="23"/>
                  </a:lnTo>
                  <a:lnTo>
                    <a:pt x="144" y="23"/>
                  </a:lnTo>
                  <a:lnTo>
                    <a:pt x="144" y="23"/>
                  </a:lnTo>
                  <a:lnTo>
                    <a:pt x="153" y="24"/>
                  </a:lnTo>
                  <a:lnTo>
                    <a:pt x="153" y="24"/>
                  </a:lnTo>
                  <a:lnTo>
                    <a:pt x="155" y="24"/>
                  </a:lnTo>
                  <a:lnTo>
                    <a:pt x="155" y="26"/>
                  </a:lnTo>
                  <a:lnTo>
                    <a:pt x="157" y="24"/>
                  </a:lnTo>
                  <a:lnTo>
                    <a:pt x="157" y="24"/>
                  </a:lnTo>
                  <a:lnTo>
                    <a:pt x="160" y="23"/>
                  </a:lnTo>
                  <a:lnTo>
                    <a:pt x="161" y="23"/>
                  </a:lnTo>
                  <a:lnTo>
                    <a:pt x="161" y="23"/>
                  </a:lnTo>
                  <a:lnTo>
                    <a:pt x="161" y="22"/>
                  </a:lnTo>
                  <a:lnTo>
                    <a:pt x="161" y="22"/>
                  </a:lnTo>
                  <a:lnTo>
                    <a:pt x="159" y="18"/>
                  </a:lnTo>
                  <a:lnTo>
                    <a:pt x="156" y="15"/>
                  </a:lnTo>
                  <a:lnTo>
                    <a:pt x="156" y="15"/>
                  </a:lnTo>
                  <a:lnTo>
                    <a:pt x="155" y="12"/>
                  </a:lnTo>
                  <a:lnTo>
                    <a:pt x="153" y="10"/>
                  </a:lnTo>
                  <a:lnTo>
                    <a:pt x="152" y="7"/>
                  </a:lnTo>
                  <a:lnTo>
                    <a:pt x="150" y="7"/>
                  </a:lnTo>
                  <a:lnTo>
                    <a:pt x="148" y="8"/>
                  </a:lnTo>
                  <a:lnTo>
                    <a:pt x="148" y="8"/>
                  </a:lnTo>
                  <a:lnTo>
                    <a:pt x="144" y="10"/>
                  </a:lnTo>
                  <a:lnTo>
                    <a:pt x="140" y="11"/>
                  </a:lnTo>
                  <a:lnTo>
                    <a:pt x="140" y="11"/>
                  </a:lnTo>
                  <a:lnTo>
                    <a:pt x="134" y="10"/>
                  </a:lnTo>
                  <a:lnTo>
                    <a:pt x="132" y="8"/>
                  </a:lnTo>
                  <a:lnTo>
                    <a:pt x="132" y="8"/>
                  </a:lnTo>
                  <a:lnTo>
                    <a:pt x="136" y="7"/>
                  </a:lnTo>
                  <a:lnTo>
                    <a:pt x="138" y="5"/>
                  </a:lnTo>
                  <a:lnTo>
                    <a:pt x="138" y="5"/>
                  </a:lnTo>
                  <a:lnTo>
                    <a:pt x="138" y="5"/>
                  </a:lnTo>
                  <a:lnTo>
                    <a:pt x="140" y="4"/>
                  </a:lnTo>
                  <a:lnTo>
                    <a:pt x="140" y="4"/>
                  </a:lnTo>
                  <a:lnTo>
                    <a:pt x="137" y="1"/>
                  </a:lnTo>
                  <a:lnTo>
                    <a:pt x="140" y="0"/>
                  </a:lnTo>
                  <a:lnTo>
                    <a:pt x="140" y="0"/>
                  </a:lnTo>
                  <a:lnTo>
                    <a:pt x="149" y="0"/>
                  </a:lnTo>
                  <a:lnTo>
                    <a:pt x="161" y="1"/>
                  </a:lnTo>
                  <a:lnTo>
                    <a:pt x="161"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2" name="Freeform 132"/>
            <p:cNvSpPr/>
            <p:nvPr/>
          </p:nvSpPr>
          <p:spPr bwMode="auto">
            <a:xfrm>
              <a:off x="2139951" y="4786313"/>
              <a:ext cx="136525" cy="163513"/>
            </a:xfrm>
            <a:custGeom>
              <a:avLst/>
              <a:gdLst>
                <a:gd name="T0" fmla="*/ 27 w 86"/>
                <a:gd name="T1" fmla="*/ 6 h 103"/>
                <a:gd name="T2" fmla="*/ 27 w 86"/>
                <a:gd name="T3" fmla="*/ 38 h 103"/>
                <a:gd name="T4" fmla="*/ 27 w 86"/>
                <a:gd name="T5" fmla="*/ 38 h 103"/>
                <a:gd name="T6" fmla="*/ 28 w 86"/>
                <a:gd name="T7" fmla="*/ 41 h 103"/>
                <a:gd name="T8" fmla="*/ 34 w 86"/>
                <a:gd name="T9" fmla="*/ 47 h 103"/>
                <a:gd name="T10" fmla="*/ 42 w 86"/>
                <a:gd name="T11" fmla="*/ 55 h 103"/>
                <a:gd name="T12" fmla="*/ 47 w 86"/>
                <a:gd name="T13" fmla="*/ 57 h 103"/>
                <a:gd name="T14" fmla="*/ 54 w 86"/>
                <a:gd name="T15" fmla="*/ 60 h 103"/>
                <a:gd name="T16" fmla="*/ 54 w 86"/>
                <a:gd name="T17" fmla="*/ 60 h 103"/>
                <a:gd name="T18" fmla="*/ 66 w 86"/>
                <a:gd name="T19" fmla="*/ 65 h 103"/>
                <a:gd name="T20" fmla="*/ 78 w 86"/>
                <a:gd name="T21" fmla="*/ 72 h 103"/>
                <a:gd name="T22" fmla="*/ 82 w 86"/>
                <a:gd name="T23" fmla="*/ 75 h 103"/>
                <a:gd name="T24" fmla="*/ 85 w 86"/>
                <a:gd name="T25" fmla="*/ 79 h 103"/>
                <a:gd name="T26" fmla="*/ 86 w 86"/>
                <a:gd name="T27" fmla="*/ 82 h 103"/>
                <a:gd name="T28" fmla="*/ 86 w 86"/>
                <a:gd name="T29" fmla="*/ 86 h 103"/>
                <a:gd name="T30" fmla="*/ 86 w 86"/>
                <a:gd name="T31" fmla="*/ 86 h 103"/>
                <a:gd name="T32" fmla="*/ 85 w 86"/>
                <a:gd name="T33" fmla="*/ 90 h 103"/>
                <a:gd name="T34" fmla="*/ 81 w 86"/>
                <a:gd name="T35" fmla="*/ 93 h 103"/>
                <a:gd name="T36" fmla="*/ 76 w 86"/>
                <a:gd name="T37" fmla="*/ 95 h 103"/>
                <a:gd name="T38" fmla="*/ 66 w 86"/>
                <a:gd name="T39" fmla="*/ 98 h 103"/>
                <a:gd name="T40" fmla="*/ 55 w 86"/>
                <a:gd name="T41" fmla="*/ 101 h 103"/>
                <a:gd name="T42" fmla="*/ 40 w 86"/>
                <a:gd name="T43" fmla="*/ 102 h 103"/>
                <a:gd name="T44" fmla="*/ 21 w 86"/>
                <a:gd name="T45" fmla="*/ 103 h 103"/>
                <a:gd name="T46" fmla="*/ 0 w 86"/>
                <a:gd name="T47" fmla="*/ 103 h 103"/>
                <a:gd name="T48" fmla="*/ 0 w 86"/>
                <a:gd name="T49" fmla="*/ 0 h 103"/>
                <a:gd name="T50" fmla="*/ 27 w 86"/>
                <a:gd name="T51" fmla="*/ 6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03">
                  <a:moveTo>
                    <a:pt x="27" y="6"/>
                  </a:moveTo>
                  <a:lnTo>
                    <a:pt x="27" y="38"/>
                  </a:lnTo>
                  <a:lnTo>
                    <a:pt x="27" y="38"/>
                  </a:lnTo>
                  <a:lnTo>
                    <a:pt x="28" y="41"/>
                  </a:lnTo>
                  <a:lnTo>
                    <a:pt x="34" y="47"/>
                  </a:lnTo>
                  <a:lnTo>
                    <a:pt x="42" y="55"/>
                  </a:lnTo>
                  <a:lnTo>
                    <a:pt x="47" y="57"/>
                  </a:lnTo>
                  <a:lnTo>
                    <a:pt x="54" y="60"/>
                  </a:lnTo>
                  <a:lnTo>
                    <a:pt x="54" y="60"/>
                  </a:lnTo>
                  <a:lnTo>
                    <a:pt x="66" y="65"/>
                  </a:lnTo>
                  <a:lnTo>
                    <a:pt x="78" y="72"/>
                  </a:lnTo>
                  <a:lnTo>
                    <a:pt x="82" y="75"/>
                  </a:lnTo>
                  <a:lnTo>
                    <a:pt x="85" y="79"/>
                  </a:lnTo>
                  <a:lnTo>
                    <a:pt x="86" y="82"/>
                  </a:lnTo>
                  <a:lnTo>
                    <a:pt x="86" y="86"/>
                  </a:lnTo>
                  <a:lnTo>
                    <a:pt x="86" y="86"/>
                  </a:lnTo>
                  <a:lnTo>
                    <a:pt x="85" y="90"/>
                  </a:lnTo>
                  <a:lnTo>
                    <a:pt x="81" y="93"/>
                  </a:lnTo>
                  <a:lnTo>
                    <a:pt x="76" y="95"/>
                  </a:lnTo>
                  <a:lnTo>
                    <a:pt x="66" y="98"/>
                  </a:lnTo>
                  <a:lnTo>
                    <a:pt x="55" y="101"/>
                  </a:lnTo>
                  <a:lnTo>
                    <a:pt x="40" y="102"/>
                  </a:lnTo>
                  <a:lnTo>
                    <a:pt x="21" y="103"/>
                  </a:lnTo>
                  <a:lnTo>
                    <a:pt x="0" y="103"/>
                  </a:lnTo>
                  <a:lnTo>
                    <a:pt x="0" y="0"/>
                  </a:lnTo>
                  <a:lnTo>
                    <a:pt x="27"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3" name="Freeform 133"/>
            <p:cNvSpPr/>
            <p:nvPr/>
          </p:nvSpPr>
          <p:spPr bwMode="auto">
            <a:xfrm>
              <a:off x="2024063" y="4786313"/>
              <a:ext cx="130175" cy="163513"/>
            </a:xfrm>
            <a:custGeom>
              <a:avLst/>
              <a:gdLst>
                <a:gd name="T0" fmla="*/ 63 w 82"/>
                <a:gd name="T1" fmla="*/ 6 h 103"/>
                <a:gd name="T2" fmla="*/ 63 w 82"/>
                <a:gd name="T3" fmla="*/ 38 h 103"/>
                <a:gd name="T4" fmla="*/ 63 w 82"/>
                <a:gd name="T5" fmla="*/ 38 h 103"/>
                <a:gd name="T6" fmla="*/ 62 w 82"/>
                <a:gd name="T7" fmla="*/ 41 h 103"/>
                <a:gd name="T8" fmla="*/ 58 w 82"/>
                <a:gd name="T9" fmla="*/ 47 h 103"/>
                <a:gd name="T10" fmla="*/ 51 w 82"/>
                <a:gd name="T11" fmla="*/ 55 h 103"/>
                <a:gd name="T12" fmla="*/ 46 w 82"/>
                <a:gd name="T13" fmla="*/ 57 h 103"/>
                <a:gd name="T14" fmla="*/ 39 w 82"/>
                <a:gd name="T15" fmla="*/ 60 h 103"/>
                <a:gd name="T16" fmla="*/ 39 w 82"/>
                <a:gd name="T17" fmla="*/ 60 h 103"/>
                <a:gd name="T18" fmla="*/ 25 w 82"/>
                <a:gd name="T19" fmla="*/ 65 h 103"/>
                <a:gd name="T20" fmla="*/ 12 w 82"/>
                <a:gd name="T21" fmla="*/ 72 h 103"/>
                <a:gd name="T22" fmla="*/ 6 w 82"/>
                <a:gd name="T23" fmla="*/ 75 h 103"/>
                <a:gd name="T24" fmla="*/ 4 w 82"/>
                <a:gd name="T25" fmla="*/ 79 h 103"/>
                <a:gd name="T26" fmla="*/ 1 w 82"/>
                <a:gd name="T27" fmla="*/ 82 h 103"/>
                <a:gd name="T28" fmla="*/ 0 w 82"/>
                <a:gd name="T29" fmla="*/ 86 h 103"/>
                <a:gd name="T30" fmla="*/ 0 w 82"/>
                <a:gd name="T31" fmla="*/ 86 h 103"/>
                <a:gd name="T32" fmla="*/ 2 w 82"/>
                <a:gd name="T33" fmla="*/ 90 h 103"/>
                <a:gd name="T34" fmla="*/ 8 w 82"/>
                <a:gd name="T35" fmla="*/ 93 h 103"/>
                <a:gd name="T36" fmla="*/ 15 w 82"/>
                <a:gd name="T37" fmla="*/ 95 h 103"/>
                <a:gd name="T38" fmla="*/ 24 w 82"/>
                <a:gd name="T39" fmla="*/ 98 h 103"/>
                <a:gd name="T40" fmla="*/ 36 w 82"/>
                <a:gd name="T41" fmla="*/ 101 h 103"/>
                <a:gd name="T42" fmla="*/ 50 w 82"/>
                <a:gd name="T43" fmla="*/ 102 h 103"/>
                <a:gd name="T44" fmla="*/ 82 w 82"/>
                <a:gd name="T45" fmla="*/ 103 h 103"/>
                <a:gd name="T46" fmla="*/ 82 w 82"/>
                <a:gd name="T47" fmla="*/ 0 h 103"/>
                <a:gd name="T48" fmla="*/ 63 w 82"/>
                <a:gd name="T49" fmla="*/ 6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2" h="103">
                  <a:moveTo>
                    <a:pt x="63" y="6"/>
                  </a:moveTo>
                  <a:lnTo>
                    <a:pt x="63" y="38"/>
                  </a:lnTo>
                  <a:lnTo>
                    <a:pt x="63" y="38"/>
                  </a:lnTo>
                  <a:lnTo>
                    <a:pt x="62" y="41"/>
                  </a:lnTo>
                  <a:lnTo>
                    <a:pt x="58" y="47"/>
                  </a:lnTo>
                  <a:lnTo>
                    <a:pt x="51" y="55"/>
                  </a:lnTo>
                  <a:lnTo>
                    <a:pt x="46" y="57"/>
                  </a:lnTo>
                  <a:lnTo>
                    <a:pt x="39" y="60"/>
                  </a:lnTo>
                  <a:lnTo>
                    <a:pt x="39" y="60"/>
                  </a:lnTo>
                  <a:lnTo>
                    <a:pt x="25" y="65"/>
                  </a:lnTo>
                  <a:lnTo>
                    <a:pt x="12" y="72"/>
                  </a:lnTo>
                  <a:lnTo>
                    <a:pt x="6" y="75"/>
                  </a:lnTo>
                  <a:lnTo>
                    <a:pt x="4" y="79"/>
                  </a:lnTo>
                  <a:lnTo>
                    <a:pt x="1" y="82"/>
                  </a:lnTo>
                  <a:lnTo>
                    <a:pt x="0" y="86"/>
                  </a:lnTo>
                  <a:lnTo>
                    <a:pt x="0" y="86"/>
                  </a:lnTo>
                  <a:lnTo>
                    <a:pt x="2" y="90"/>
                  </a:lnTo>
                  <a:lnTo>
                    <a:pt x="8" y="93"/>
                  </a:lnTo>
                  <a:lnTo>
                    <a:pt x="15" y="95"/>
                  </a:lnTo>
                  <a:lnTo>
                    <a:pt x="24" y="98"/>
                  </a:lnTo>
                  <a:lnTo>
                    <a:pt x="36" y="101"/>
                  </a:lnTo>
                  <a:lnTo>
                    <a:pt x="50" y="102"/>
                  </a:lnTo>
                  <a:lnTo>
                    <a:pt x="82" y="103"/>
                  </a:lnTo>
                  <a:lnTo>
                    <a:pt x="82" y="0"/>
                  </a:lnTo>
                  <a:lnTo>
                    <a:pt x="63"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4" name="Freeform 134"/>
            <p:cNvSpPr/>
            <p:nvPr/>
          </p:nvSpPr>
          <p:spPr bwMode="auto">
            <a:xfrm>
              <a:off x="1893888" y="4305300"/>
              <a:ext cx="495300" cy="496888"/>
            </a:xfrm>
            <a:custGeom>
              <a:avLst/>
              <a:gdLst>
                <a:gd name="T0" fmla="*/ 83 w 312"/>
                <a:gd name="T1" fmla="*/ 16 h 313"/>
                <a:gd name="T2" fmla="*/ 57 w 312"/>
                <a:gd name="T3" fmla="*/ 41 h 313"/>
                <a:gd name="T4" fmla="*/ 37 w 312"/>
                <a:gd name="T5" fmla="*/ 71 h 313"/>
                <a:gd name="T6" fmla="*/ 25 w 312"/>
                <a:gd name="T7" fmla="*/ 103 h 313"/>
                <a:gd name="T8" fmla="*/ 21 w 312"/>
                <a:gd name="T9" fmla="*/ 140 h 313"/>
                <a:gd name="T10" fmla="*/ 21 w 312"/>
                <a:gd name="T11" fmla="*/ 156 h 313"/>
                <a:gd name="T12" fmla="*/ 27 w 312"/>
                <a:gd name="T13" fmla="*/ 186 h 313"/>
                <a:gd name="T14" fmla="*/ 40 w 312"/>
                <a:gd name="T15" fmla="*/ 213 h 313"/>
                <a:gd name="T16" fmla="*/ 56 w 312"/>
                <a:gd name="T17" fmla="*/ 237 h 313"/>
                <a:gd name="T18" fmla="*/ 76 w 312"/>
                <a:gd name="T19" fmla="*/ 259 h 313"/>
                <a:gd name="T20" fmla="*/ 101 w 312"/>
                <a:gd name="T21" fmla="*/ 275 h 313"/>
                <a:gd name="T22" fmla="*/ 128 w 312"/>
                <a:gd name="T23" fmla="*/ 287 h 313"/>
                <a:gd name="T24" fmla="*/ 157 w 312"/>
                <a:gd name="T25" fmla="*/ 293 h 313"/>
                <a:gd name="T26" fmla="*/ 174 w 312"/>
                <a:gd name="T27" fmla="*/ 294 h 313"/>
                <a:gd name="T28" fmla="*/ 210 w 312"/>
                <a:gd name="T29" fmla="*/ 289 h 313"/>
                <a:gd name="T30" fmla="*/ 243 w 312"/>
                <a:gd name="T31" fmla="*/ 276 h 313"/>
                <a:gd name="T32" fmla="*/ 273 w 312"/>
                <a:gd name="T33" fmla="*/ 257 h 313"/>
                <a:gd name="T34" fmla="*/ 296 w 312"/>
                <a:gd name="T35" fmla="*/ 233 h 313"/>
                <a:gd name="T36" fmla="*/ 312 w 312"/>
                <a:gd name="T37" fmla="*/ 245 h 313"/>
                <a:gd name="T38" fmla="*/ 285 w 312"/>
                <a:gd name="T39" fmla="*/ 274 h 313"/>
                <a:gd name="T40" fmla="*/ 252 w 312"/>
                <a:gd name="T41" fmla="*/ 295 h 313"/>
                <a:gd name="T42" fmla="*/ 214 w 312"/>
                <a:gd name="T43" fmla="*/ 309 h 313"/>
                <a:gd name="T44" fmla="*/ 174 w 312"/>
                <a:gd name="T45" fmla="*/ 313 h 313"/>
                <a:gd name="T46" fmla="*/ 156 w 312"/>
                <a:gd name="T47" fmla="*/ 313 h 313"/>
                <a:gd name="T48" fmla="*/ 122 w 312"/>
                <a:gd name="T49" fmla="*/ 306 h 313"/>
                <a:gd name="T50" fmla="*/ 91 w 312"/>
                <a:gd name="T51" fmla="*/ 293 h 313"/>
                <a:gd name="T52" fmla="*/ 64 w 312"/>
                <a:gd name="T53" fmla="*/ 274 h 313"/>
                <a:gd name="T54" fmla="*/ 40 w 312"/>
                <a:gd name="T55" fmla="*/ 251 h 313"/>
                <a:gd name="T56" fmla="*/ 21 w 312"/>
                <a:gd name="T57" fmla="*/ 222 h 313"/>
                <a:gd name="T58" fmla="*/ 8 w 312"/>
                <a:gd name="T59" fmla="*/ 191 h 313"/>
                <a:gd name="T60" fmla="*/ 2 w 312"/>
                <a:gd name="T61" fmla="*/ 159 h 313"/>
                <a:gd name="T62" fmla="*/ 0 w 312"/>
                <a:gd name="T63" fmla="*/ 140 h 313"/>
                <a:gd name="T64" fmla="*/ 6 w 312"/>
                <a:gd name="T65" fmla="*/ 99 h 313"/>
                <a:gd name="T66" fmla="*/ 19 w 312"/>
                <a:gd name="T67" fmla="*/ 61 h 313"/>
                <a:gd name="T68" fmla="*/ 42 w 312"/>
                <a:gd name="T69" fmla="*/ 27 h 313"/>
                <a:gd name="T70" fmla="*/ 71 w 312"/>
                <a:gd name="T71"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12" h="313">
                  <a:moveTo>
                    <a:pt x="83" y="16"/>
                  </a:moveTo>
                  <a:lnTo>
                    <a:pt x="83" y="16"/>
                  </a:lnTo>
                  <a:lnTo>
                    <a:pt x="69" y="29"/>
                  </a:lnTo>
                  <a:lnTo>
                    <a:pt x="57" y="41"/>
                  </a:lnTo>
                  <a:lnTo>
                    <a:pt x="46" y="54"/>
                  </a:lnTo>
                  <a:lnTo>
                    <a:pt x="37" y="71"/>
                  </a:lnTo>
                  <a:lnTo>
                    <a:pt x="30" y="87"/>
                  </a:lnTo>
                  <a:lnTo>
                    <a:pt x="25" y="103"/>
                  </a:lnTo>
                  <a:lnTo>
                    <a:pt x="22" y="122"/>
                  </a:lnTo>
                  <a:lnTo>
                    <a:pt x="21" y="140"/>
                  </a:lnTo>
                  <a:lnTo>
                    <a:pt x="21" y="140"/>
                  </a:lnTo>
                  <a:lnTo>
                    <a:pt x="21" y="156"/>
                  </a:lnTo>
                  <a:lnTo>
                    <a:pt x="23" y="171"/>
                  </a:lnTo>
                  <a:lnTo>
                    <a:pt x="27" y="186"/>
                  </a:lnTo>
                  <a:lnTo>
                    <a:pt x="33" y="199"/>
                  </a:lnTo>
                  <a:lnTo>
                    <a:pt x="40" y="213"/>
                  </a:lnTo>
                  <a:lnTo>
                    <a:pt x="46" y="226"/>
                  </a:lnTo>
                  <a:lnTo>
                    <a:pt x="56" y="237"/>
                  </a:lnTo>
                  <a:lnTo>
                    <a:pt x="65" y="248"/>
                  </a:lnTo>
                  <a:lnTo>
                    <a:pt x="76" y="259"/>
                  </a:lnTo>
                  <a:lnTo>
                    <a:pt x="88" y="267"/>
                  </a:lnTo>
                  <a:lnTo>
                    <a:pt x="101" y="275"/>
                  </a:lnTo>
                  <a:lnTo>
                    <a:pt x="114" y="282"/>
                  </a:lnTo>
                  <a:lnTo>
                    <a:pt x="128" y="287"/>
                  </a:lnTo>
                  <a:lnTo>
                    <a:pt x="143" y="290"/>
                  </a:lnTo>
                  <a:lnTo>
                    <a:pt x="157" y="293"/>
                  </a:lnTo>
                  <a:lnTo>
                    <a:pt x="174" y="294"/>
                  </a:lnTo>
                  <a:lnTo>
                    <a:pt x="174" y="294"/>
                  </a:lnTo>
                  <a:lnTo>
                    <a:pt x="193" y="293"/>
                  </a:lnTo>
                  <a:lnTo>
                    <a:pt x="210" y="289"/>
                  </a:lnTo>
                  <a:lnTo>
                    <a:pt x="227" y="285"/>
                  </a:lnTo>
                  <a:lnTo>
                    <a:pt x="243" y="276"/>
                  </a:lnTo>
                  <a:lnTo>
                    <a:pt x="258" y="268"/>
                  </a:lnTo>
                  <a:lnTo>
                    <a:pt x="273" y="257"/>
                  </a:lnTo>
                  <a:lnTo>
                    <a:pt x="285" y="247"/>
                  </a:lnTo>
                  <a:lnTo>
                    <a:pt x="296" y="233"/>
                  </a:lnTo>
                  <a:lnTo>
                    <a:pt x="312" y="245"/>
                  </a:lnTo>
                  <a:lnTo>
                    <a:pt x="312" y="245"/>
                  </a:lnTo>
                  <a:lnTo>
                    <a:pt x="298" y="260"/>
                  </a:lnTo>
                  <a:lnTo>
                    <a:pt x="285" y="274"/>
                  </a:lnTo>
                  <a:lnTo>
                    <a:pt x="268" y="285"/>
                  </a:lnTo>
                  <a:lnTo>
                    <a:pt x="252" y="295"/>
                  </a:lnTo>
                  <a:lnTo>
                    <a:pt x="233" y="303"/>
                  </a:lnTo>
                  <a:lnTo>
                    <a:pt x="214" y="309"/>
                  </a:lnTo>
                  <a:lnTo>
                    <a:pt x="194" y="312"/>
                  </a:lnTo>
                  <a:lnTo>
                    <a:pt x="174" y="313"/>
                  </a:lnTo>
                  <a:lnTo>
                    <a:pt x="174" y="313"/>
                  </a:lnTo>
                  <a:lnTo>
                    <a:pt x="156" y="313"/>
                  </a:lnTo>
                  <a:lnTo>
                    <a:pt x="138" y="310"/>
                  </a:lnTo>
                  <a:lnTo>
                    <a:pt x="122" y="306"/>
                  </a:lnTo>
                  <a:lnTo>
                    <a:pt x="106" y="299"/>
                  </a:lnTo>
                  <a:lnTo>
                    <a:pt x="91" y="293"/>
                  </a:lnTo>
                  <a:lnTo>
                    <a:pt x="76" y="285"/>
                  </a:lnTo>
                  <a:lnTo>
                    <a:pt x="64" y="274"/>
                  </a:lnTo>
                  <a:lnTo>
                    <a:pt x="52" y="263"/>
                  </a:lnTo>
                  <a:lnTo>
                    <a:pt x="40" y="251"/>
                  </a:lnTo>
                  <a:lnTo>
                    <a:pt x="30" y="237"/>
                  </a:lnTo>
                  <a:lnTo>
                    <a:pt x="21" y="222"/>
                  </a:lnTo>
                  <a:lnTo>
                    <a:pt x="14" y="207"/>
                  </a:lnTo>
                  <a:lnTo>
                    <a:pt x="8" y="191"/>
                  </a:lnTo>
                  <a:lnTo>
                    <a:pt x="4" y="175"/>
                  </a:lnTo>
                  <a:lnTo>
                    <a:pt x="2" y="159"/>
                  </a:lnTo>
                  <a:lnTo>
                    <a:pt x="0" y="140"/>
                  </a:lnTo>
                  <a:lnTo>
                    <a:pt x="0" y="140"/>
                  </a:lnTo>
                  <a:lnTo>
                    <a:pt x="2" y="119"/>
                  </a:lnTo>
                  <a:lnTo>
                    <a:pt x="6" y="99"/>
                  </a:lnTo>
                  <a:lnTo>
                    <a:pt x="11" y="79"/>
                  </a:lnTo>
                  <a:lnTo>
                    <a:pt x="19" y="61"/>
                  </a:lnTo>
                  <a:lnTo>
                    <a:pt x="30" y="44"/>
                  </a:lnTo>
                  <a:lnTo>
                    <a:pt x="42" y="27"/>
                  </a:lnTo>
                  <a:lnTo>
                    <a:pt x="56" y="14"/>
                  </a:lnTo>
                  <a:lnTo>
                    <a:pt x="71" y="0"/>
                  </a:lnTo>
                  <a:lnTo>
                    <a:pt x="83"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5" name="Freeform 135"/>
            <p:cNvSpPr>
              <a:spLocks noEditPoints="1"/>
            </p:cNvSpPr>
            <p:nvPr/>
          </p:nvSpPr>
          <p:spPr bwMode="auto">
            <a:xfrm>
              <a:off x="1947863" y="4314825"/>
              <a:ext cx="436563" cy="434975"/>
            </a:xfrm>
            <a:custGeom>
              <a:avLst/>
              <a:gdLst>
                <a:gd name="T0" fmla="*/ 152 w 275"/>
                <a:gd name="T1" fmla="*/ 1 h 274"/>
                <a:gd name="T2" fmla="*/ 191 w 275"/>
                <a:gd name="T3" fmla="*/ 10 h 274"/>
                <a:gd name="T4" fmla="*/ 225 w 275"/>
                <a:gd name="T5" fmla="*/ 32 h 274"/>
                <a:gd name="T6" fmla="*/ 252 w 275"/>
                <a:gd name="T7" fmla="*/ 61 h 274"/>
                <a:gd name="T8" fmla="*/ 268 w 275"/>
                <a:gd name="T9" fmla="*/ 97 h 274"/>
                <a:gd name="T10" fmla="*/ 275 w 275"/>
                <a:gd name="T11" fmla="*/ 138 h 274"/>
                <a:gd name="T12" fmla="*/ 272 w 275"/>
                <a:gd name="T13" fmla="*/ 165 h 274"/>
                <a:gd name="T14" fmla="*/ 259 w 275"/>
                <a:gd name="T15" fmla="*/ 203 h 274"/>
                <a:gd name="T16" fmla="*/ 234 w 275"/>
                <a:gd name="T17" fmla="*/ 235 h 274"/>
                <a:gd name="T18" fmla="*/ 203 w 275"/>
                <a:gd name="T19" fmla="*/ 258 h 274"/>
                <a:gd name="T20" fmla="*/ 165 w 275"/>
                <a:gd name="T21" fmla="*/ 272 h 274"/>
                <a:gd name="T22" fmla="*/ 137 w 275"/>
                <a:gd name="T23" fmla="*/ 274 h 274"/>
                <a:gd name="T24" fmla="*/ 137 w 275"/>
                <a:gd name="T25" fmla="*/ 269 h 274"/>
                <a:gd name="T26" fmla="*/ 164 w 275"/>
                <a:gd name="T27" fmla="*/ 266 h 274"/>
                <a:gd name="T28" fmla="*/ 201 w 275"/>
                <a:gd name="T29" fmla="*/ 253 h 274"/>
                <a:gd name="T30" fmla="*/ 230 w 275"/>
                <a:gd name="T31" fmla="*/ 230 h 274"/>
                <a:gd name="T32" fmla="*/ 253 w 275"/>
                <a:gd name="T33" fmla="*/ 200 h 274"/>
                <a:gd name="T34" fmla="*/ 266 w 275"/>
                <a:gd name="T35" fmla="*/ 163 h 274"/>
                <a:gd name="T36" fmla="*/ 268 w 275"/>
                <a:gd name="T37" fmla="*/ 138 h 274"/>
                <a:gd name="T38" fmla="*/ 263 w 275"/>
                <a:gd name="T39" fmla="*/ 98 h 274"/>
                <a:gd name="T40" fmla="*/ 247 w 275"/>
                <a:gd name="T41" fmla="*/ 65 h 274"/>
                <a:gd name="T42" fmla="*/ 221 w 275"/>
                <a:gd name="T43" fmla="*/ 36 h 274"/>
                <a:gd name="T44" fmla="*/ 188 w 275"/>
                <a:gd name="T45" fmla="*/ 17 h 274"/>
                <a:gd name="T46" fmla="*/ 151 w 275"/>
                <a:gd name="T47" fmla="*/ 8 h 274"/>
                <a:gd name="T48" fmla="*/ 137 w 275"/>
                <a:gd name="T49" fmla="*/ 0 h 274"/>
                <a:gd name="T50" fmla="*/ 137 w 275"/>
                <a:gd name="T51" fmla="*/ 274 h 274"/>
                <a:gd name="T52" fmla="*/ 96 w 275"/>
                <a:gd name="T53" fmla="*/ 269 h 274"/>
                <a:gd name="T54" fmla="*/ 61 w 275"/>
                <a:gd name="T55" fmla="*/ 251 h 274"/>
                <a:gd name="T56" fmla="*/ 31 w 275"/>
                <a:gd name="T57" fmla="*/ 224 h 274"/>
                <a:gd name="T58" fmla="*/ 11 w 275"/>
                <a:gd name="T59" fmla="*/ 191 h 274"/>
                <a:gd name="T60" fmla="*/ 2 w 275"/>
                <a:gd name="T61" fmla="*/ 151 h 274"/>
                <a:gd name="T62" fmla="*/ 2 w 275"/>
                <a:gd name="T63" fmla="*/ 123 h 274"/>
                <a:gd name="T64" fmla="*/ 11 w 275"/>
                <a:gd name="T65" fmla="*/ 84 h 274"/>
                <a:gd name="T66" fmla="*/ 31 w 275"/>
                <a:gd name="T67" fmla="*/ 50 h 274"/>
                <a:gd name="T68" fmla="*/ 61 w 275"/>
                <a:gd name="T69" fmla="*/ 24 h 274"/>
                <a:gd name="T70" fmla="*/ 96 w 275"/>
                <a:gd name="T71" fmla="*/ 6 h 274"/>
                <a:gd name="T72" fmla="*/ 137 w 275"/>
                <a:gd name="T73" fmla="*/ 0 h 274"/>
                <a:gd name="T74" fmla="*/ 125 w 275"/>
                <a:gd name="T75" fmla="*/ 8 h 274"/>
                <a:gd name="T76" fmla="*/ 87 w 275"/>
                <a:gd name="T77" fmla="*/ 17 h 274"/>
                <a:gd name="T78" fmla="*/ 54 w 275"/>
                <a:gd name="T79" fmla="*/ 36 h 274"/>
                <a:gd name="T80" fmla="*/ 29 w 275"/>
                <a:gd name="T81" fmla="*/ 65 h 274"/>
                <a:gd name="T82" fmla="*/ 12 w 275"/>
                <a:gd name="T83" fmla="*/ 98 h 274"/>
                <a:gd name="T84" fmla="*/ 7 w 275"/>
                <a:gd name="T85" fmla="*/ 138 h 274"/>
                <a:gd name="T86" fmla="*/ 10 w 275"/>
                <a:gd name="T87" fmla="*/ 163 h 274"/>
                <a:gd name="T88" fmla="*/ 22 w 275"/>
                <a:gd name="T89" fmla="*/ 200 h 274"/>
                <a:gd name="T90" fmla="*/ 45 w 275"/>
                <a:gd name="T91" fmla="*/ 230 h 274"/>
                <a:gd name="T92" fmla="*/ 75 w 275"/>
                <a:gd name="T93" fmla="*/ 253 h 274"/>
                <a:gd name="T94" fmla="*/ 111 w 275"/>
                <a:gd name="T95" fmla="*/ 266 h 274"/>
                <a:gd name="T96" fmla="*/ 137 w 275"/>
                <a:gd name="T97" fmla="*/ 27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5" h="274">
                  <a:moveTo>
                    <a:pt x="137" y="0"/>
                  </a:moveTo>
                  <a:lnTo>
                    <a:pt x="137" y="0"/>
                  </a:lnTo>
                  <a:lnTo>
                    <a:pt x="152" y="1"/>
                  </a:lnTo>
                  <a:lnTo>
                    <a:pt x="165" y="2"/>
                  </a:lnTo>
                  <a:lnTo>
                    <a:pt x="179" y="6"/>
                  </a:lnTo>
                  <a:lnTo>
                    <a:pt x="191" y="10"/>
                  </a:lnTo>
                  <a:lnTo>
                    <a:pt x="203" y="17"/>
                  </a:lnTo>
                  <a:lnTo>
                    <a:pt x="214" y="24"/>
                  </a:lnTo>
                  <a:lnTo>
                    <a:pt x="225" y="32"/>
                  </a:lnTo>
                  <a:lnTo>
                    <a:pt x="234" y="40"/>
                  </a:lnTo>
                  <a:lnTo>
                    <a:pt x="244" y="50"/>
                  </a:lnTo>
                  <a:lnTo>
                    <a:pt x="252" y="61"/>
                  </a:lnTo>
                  <a:lnTo>
                    <a:pt x="259" y="71"/>
                  </a:lnTo>
                  <a:lnTo>
                    <a:pt x="264" y="84"/>
                  </a:lnTo>
                  <a:lnTo>
                    <a:pt x="268" y="97"/>
                  </a:lnTo>
                  <a:lnTo>
                    <a:pt x="272" y="109"/>
                  </a:lnTo>
                  <a:lnTo>
                    <a:pt x="274" y="123"/>
                  </a:lnTo>
                  <a:lnTo>
                    <a:pt x="275" y="138"/>
                  </a:lnTo>
                  <a:lnTo>
                    <a:pt x="275" y="138"/>
                  </a:lnTo>
                  <a:lnTo>
                    <a:pt x="274" y="151"/>
                  </a:lnTo>
                  <a:lnTo>
                    <a:pt x="272" y="165"/>
                  </a:lnTo>
                  <a:lnTo>
                    <a:pt x="268" y="178"/>
                  </a:lnTo>
                  <a:lnTo>
                    <a:pt x="264" y="191"/>
                  </a:lnTo>
                  <a:lnTo>
                    <a:pt x="259" y="203"/>
                  </a:lnTo>
                  <a:lnTo>
                    <a:pt x="252" y="215"/>
                  </a:lnTo>
                  <a:lnTo>
                    <a:pt x="244" y="224"/>
                  </a:lnTo>
                  <a:lnTo>
                    <a:pt x="234" y="235"/>
                  </a:lnTo>
                  <a:lnTo>
                    <a:pt x="225" y="243"/>
                  </a:lnTo>
                  <a:lnTo>
                    <a:pt x="214" y="251"/>
                  </a:lnTo>
                  <a:lnTo>
                    <a:pt x="203" y="258"/>
                  </a:lnTo>
                  <a:lnTo>
                    <a:pt x="191" y="264"/>
                  </a:lnTo>
                  <a:lnTo>
                    <a:pt x="179" y="269"/>
                  </a:lnTo>
                  <a:lnTo>
                    <a:pt x="165" y="272"/>
                  </a:lnTo>
                  <a:lnTo>
                    <a:pt x="152" y="274"/>
                  </a:lnTo>
                  <a:lnTo>
                    <a:pt x="137" y="274"/>
                  </a:lnTo>
                  <a:lnTo>
                    <a:pt x="137" y="274"/>
                  </a:lnTo>
                  <a:lnTo>
                    <a:pt x="137" y="269"/>
                  </a:lnTo>
                  <a:lnTo>
                    <a:pt x="137" y="269"/>
                  </a:lnTo>
                  <a:lnTo>
                    <a:pt x="137" y="269"/>
                  </a:lnTo>
                  <a:lnTo>
                    <a:pt x="137" y="269"/>
                  </a:lnTo>
                  <a:lnTo>
                    <a:pt x="151" y="268"/>
                  </a:lnTo>
                  <a:lnTo>
                    <a:pt x="164" y="266"/>
                  </a:lnTo>
                  <a:lnTo>
                    <a:pt x="176" y="262"/>
                  </a:lnTo>
                  <a:lnTo>
                    <a:pt x="188" y="258"/>
                  </a:lnTo>
                  <a:lnTo>
                    <a:pt x="201" y="253"/>
                  </a:lnTo>
                  <a:lnTo>
                    <a:pt x="211" y="246"/>
                  </a:lnTo>
                  <a:lnTo>
                    <a:pt x="221" y="238"/>
                  </a:lnTo>
                  <a:lnTo>
                    <a:pt x="230" y="230"/>
                  </a:lnTo>
                  <a:lnTo>
                    <a:pt x="239" y="220"/>
                  </a:lnTo>
                  <a:lnTo>
                    <a:pt x="247" y="211"/>
                  </a:lnTo>
                  <a:lnTo>
                    <a:pt x="253" y="200"/>
                  </a:lnTo>
                  <a:lnTo>
                    <a:pt x="259" y="188"/>
                  </a:lnTo>
                  <a:lnTo>
                    <a:pt x="263" y="177"/>
                  </a:lnTo>
                  <a:lnTo>
                    <a:pt x="266" y="163"/>
                  </a:lnTo>
                  <a:lnTo>
                    <a:pt x="268" y="151"/>
                  </a:lnTo>
                  <a:lnTo>
                    <a:pt x="268" y="138"/>
                  </a:lnTo>
                  <a:lnTo>
                    <a:pt x="268" y="138"/>
                  </a:lnTo>
                  <a:lnTo>
                    <a:pt x="268" y="124"/>
                  </a:lnTo>
                  <a:lnTo>
                    <a:pt x="266" y="111"/>
                  </a:lnTo>
                  <a:lnTo>
                    <a:pt x="263" y="98"/>
                  </a:lnTo>
                  <a:lnTo>
                    <a:pt x="259" y="86"/>
                  </a:lnTo>
                  <a:lnTo>
                    <a:pt x="253" y="75"/>
                  </a:lnTo>
                  <a:lnTo>
                    <a:pt x="247" y="65"/>
                  </a:lnTo>
                  <a:lnTo>
                    <a:pt x="239" y="54"/>
                  </a:lnTo>
                  <a:lnTo>
                    <a:pt x="230" y="44"/>
                  </a:lnTo>
                  <a:lnTo>
                    <a:pt x="221" y="36"/>
                  </a:lnTo>
                  <a:lnTo>
                    <a:pt x="211" y="29"/>
                  </a:lnTo>
                  <a:lnTo>
                    <a:pt x="201" y="23"/>
                  </a:lnTo>
                  <a:lnTo>
                    <a:pt x="188" y="17"/>
                  </a:lnTo>
                  <a:lnTo>
                    <a:pt x="176" y="12"/>
                  </a:lnTo>
                  <a:lnTo>
                    <a:pt x="164" y="9"/>
                  </a:lnTo>
                  <a:lnTo>
                    <a:pt x="151" y="8"/>
                  </a:lnTo>
                  <a:lnTo>
                    <a:pt x="137" y="6"/>
                  </a:lnTo>
                  <a:lnTo>
                    <a:pt x="137" y="6"/>
                  </a:lnTo>
                  <a:lnTo>
                    <a:pt x="137" y="0"/>
                  </a:lnTo>
                  <a:lnTo>
                    <a:pt x="137" y="0"/>
                  </a:lnTo>
                  <a:close/>
                  <a:moveTo>
                    <a:pt x="137" y="274"/>
                  </a:moveTo>
                  <a:lnTo>
                    <a:pt x="137" y="274"/>
                  </a:lnTo>
                  <a:lnTo>
                    <a:pt x="123" y="274"/>
                  </a:lnTo>
                  <a:lnTo>
                    <a:pt x="110" y="272"/>
                  </a:lnTo>
                  <a:lnTo>
                    <a:pt x="96" y="269"/>
                  </a:lnTo>
                  <a:lnTo>
                    <a:pt x="84" y="264"/>
                  </a:lnTo>
                  <a:lnTo>
                    <a:pt x="72" y="258"/>
                  </a:lnTo>
                  <a:lnTo>
                    <a:pt x="61" y="251"/>
                  </a:lnTo>
                  <a:lnTo>
                    <a:pt x="50" y="243"/>
                  </a:lnTo>
                  <a:lnTo>
                    <a:pt x="41" y="235"/>
                  </a:lnTo>
                  <a:lnTo>
                    <a:pt x="31" y="224"/>
                  </a:lnTo>
                  <a:lnTo>
                    <a:pt x="23" y="215"/>
                  </a:lnTo>
                  <a:lnTo>
                    <a:pt x="16" y="203"/>
                  </a:lnTo>
                  <a:lnTo>
                    <a:pt x="11" y="191"/>
                  </a:lnTo>
                  <a:lnTo>
                    <a:pt x="7" y="178"/>
                  </a:lnTo>
                  <a:lnTo>
                    <a:pt x="3" y="165"/>
                  </a:lnTo>
                  <a:lnTo>
                    <a:pt x="2" y="151"/>
                  </a:lnTo>
                  <a:lnTo>
                    <a:pt x="0" y="138"/>
                  </a:lnTo>
                  <a:lnTo>
                    <a:pt x="0" y="138"/>
                  </a:lnTo>
                  <a:lnTo>
                    <a:pt x="2" y="123"/>
                  </a:lnTo>
                  <a:lnTo>
                    <a:pt x="3" y="109"/>
                  </a:lnTo>
                  <a:lnTo>
                    <a:pt x="7" y="97"/>
                  </a:lnTo>
                  <a:lnTo>
                    <a:pt x="11" y="84"/>
                  </a:lnTo>
                  <a:lnTo>
                    <a:pt x="16" y="71"/>
                  </a:lnTo>
                  <a:lnTo>
                    <a:pt x="23" y="61"/>
                  </a:lnTo>
                  <a:lnTo>
                    <a:pt x="31" y="50"/>
                  </a:lnTo>
                  <a:lnTo>
                    <a:pt x="41" y="40"/>
                  </a:lnTo>
                  <a:lnTo>
                    <a:pt x="50" y="32"/>
                  </a:lnTo>
                  <a:lnTo>
                    <a:pt x="61" y="24"/>
                  </a:lnTo>
                  <a:lnTo>
                    <a:pt x="72" y="17"/>
                  </a:lnTo>
                  <a:lnTo>
                    <a:pt x="84" y="10"/>
                  </a:lnTo>
                  <a:lnTo>
                    <a:pt x="96" y="6"/>
                  </a:lnTo>
                  <a:lnTo>
                    <a:pt x="110" y="2"/>
                  </a:lnTo>
                  <a:lnTo>
                    <a:pt x="123" y="1"/>
                  </a:lnTo>
                  <a:lnTo>
                    <a:pt x="137" y="0"/>
                  </a:lnTo>
                  <a:lnTo>
                    <a:pt x="137" y="6"/>
                  </a:lnTo>
                  <a:lnTo>
                    <a:pt x="137" y="6"/>
                  </a:lnTo>
                  <a:lnTo>
                    <a:pt x="125" y="8"/>
                  </a:lnTo>
                  <a:lnTo>
                    <a:pt x="111" y="9"/>
                  </a:lnTo>
                  <a:lnTo>
                    <a:pt x="99" y="12"/>
                  </a:lnTo>
                  <a:lnTo>
                    <a:pt x="87" y="17"/>
                  </a:lnTo>
                  <a:lnTo>
                    <a:pt x="75" y="23"/>
                  </a:lnTo>
                  <a:lnTo>
                    <a:pt x="64" y="29"/>
                  </a:lnTo>
                  <a:lnTo>
                    <a:pt x="54" y="36"/>
                  </a:lnTo>
                  <a:lnTo>
                    <a:pt x="45" y="44"/>
                  </a:lnTo>
                  <a:lnTo>
                    <a:pt x="37" y="54"/>
                  </a:lnTo>
                  <a:lnTo>
                    <a:pt x="29" y="65"/>
                  </a:lnTo>
                  <a:lnTo>
                    <a:pt x="22" y="75"/>
                  </a:lnTo>
                  <a:lnTo>
                    <a:pt x="16" y="86"/>
                  </a:lnTo>
                  <a:lnTo>
                    <a:pt x="12" y="98"/>
                  </a:lnTo>
                  <a:lnTo>
                    <a:pt x="10" y="111"/>
                  </a:lnTo>
                  <a:lnTo>
                    <a:pt x="7" y="124"/>
                  </a:lnTo>
                  <a:lnTo>
                    <a:pt x="7" y="138"/>
                  </a:lnTo>
                  <a:lnTo>
                    <a:pt x="7" y="138"/>
                  </a:lnTo>
                  <a:lnTo>
                    <a:pt x="7" y="151"/>
                  </a:lnTo>
                  <a:lnTo>
                    <a:pt x="10" y="163"/>
                  </a:lnTo>
                  <a:lnTo>
                    <a:pt x="12" y="177"/>
                  </a:lnTo>
                  <a:lnTo>
                    <a:pt x="16" y="188"/>
                  </a:lnTo>
                  <a:lnTo>
                    <a:pt x="22" y="200"/>
                  </a:lnTo>
                  <a:lnTo>
                    <a:pt x="29" y="211"/>
                  </a:lnTo>
                  <a:lnTo>
                    <a:pt x="37" y="220"/>
                  </a:lnTo>
                  <a:lnTo>
                    <a:pt x="45" y="230"/>
                  </a:lnTo>
                  <a:lnTo>
                    <a:pt x="54" y="238"/>
                  </a:lnTo>
                  <a:lnTo>
                    <a:pt x="64" y="246"/>
                  </a:lnTo>
                  <a:lnTo>
                    <a:pt x="75" y="253"/>
                  </a:lnTo>
                  <a:lnTo>
                    <a:pt x="87" y="258"/>
                  </a:lnTo>
                  <a:lnTo>
                    <a:pt x="99" y="262"/>
                  </a:lnTo>
                  <a:lnTo>
                    <a:pt x="111" y="266"/>
                  </a:lnTo>
                  <a:lnTo>
                    <a:pt x="125" y="268"/>
                  </a:lnTo>
                  <a:lnTo>
                    <a:pt x="137" y="269"/>
                  </a:lnTo>
                  <a:lnTo>
                    <a:pt x="137" y="27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6" name="Freeform 136"/>
            <p:cNvSpPr/>
            <p:nvPr/>
          </p:nvSpPr>
          <p:spPr bwMode="auto">
            <a:xfrm>
              <a:off x="1941513" y="4322763"/>
              <a:ext cx="434975" cy="423863"/>
            </a:xfrm>
            <a:custGeom>
              <a:avLst/>
              <a:gdLst>
                <a:gd name="T0" fmla="*/ 199 w 274"/>
                <a:gd name="T1" fmla="*/ 18 h 267"/>
                <a:gd name="T2" fmla="*/ 203 w 274"/>
                <a:gd name="T3" fmla="*/ 37 h 267"/>
                <a:gd name="T4" fmla="*/ 214 w 274"/>
                <a:gd name="T5" fmla="*/ 35 h 267"/>
                <a:gd name="T6" fmla="*/ 221 w 274"/>
                <a:gd name="T7" fmla="*/ 43 h 267"/>
                <a:gd name="T8" fmla="*/ 238 w 274"/>
                <a:gd name="T9" fmla="*/ 56 h 267"/>
                <a:gd name="T10" fmla="*/ 257 w 274"/>
                <a:gd name="T11" fmla="*/ 80 h 267"/>
                <a:gd name="T12" fmla="*/ 251 w 274"/>
                <a:gd name="T13" fmla="*/ 91 h 267"/>
                <a:gd name="T14" fmla="*/ 256 w 274"/>
                <a:gd name="T15" fmla="*/ 93 h 267"/>
                <a:gd name="T16" fmla="*/ 262 w 274"/>
                <a:gd name="T17" fmla="*/ 85 h 267"/>
                <a:gd name="T18" fmla="*/ 264 w 274"/>
                <a:gd name="T19" fmla="*/ 93 h 267"/>
                <a:gd name="T20" fmla="*/ 259 w 274"/>
                <a:gd name="T21" fmla="*/ 110 h 267"/>
                <a:gd name="T22" fmla="*/ 247 w 274"/>
                <a:gd name="T23" fmla="*/ 112 h 267"/>
                <a:gd name="T24" fmla="*/ 232 w 274"/>
                <a:gd name="T25" fmla="*/ 127 h 267"/>
                <a:gd name="T26" fmla="*/ 220 w 274"/>
                <a:gd name="T27" fmla="*/ 141 h 267"/>
                <a:gd name="T28" fmla="*/ 202 w 274"/>
                <a:gd name="T29" fmla="*/ 154 h 267"/>
                <a:gd name="T30" fmla="*/ 209 w 274"/>
                <a:gd name="T31" fmla="*/ 183 h 267"/>
                <a:gd name="T32" fmla="*/ 218 w 274"/>
                <a:gd name="T33" fmla="*/ 214 h 267"/>
                <a:gd name="T34" fmla="*/ 210 w 274"/>
                <a:gd name="T35" fmla="*/ 237 h 267"/>
                <a:gd name="T36" fmla="*/ 226 w 274"/>
                <a:gd name="T37" fmla="*/ 228 h 267"/>
                <a:gd name="T38" fmla="*/ 247 w 274"/>
                <a:gd name="T39" fmla="*/ 192 h 267"/>
                <a:gd name="T40" fmla="*/ 264 w 274"/>
                <a:gd name="T41" fmla="*/ 141 h 267"/>
                <a:gd name="T42" fmla="*/ 274 w 274"/>
                <a:gd name="T43" fmla="*/ 115 h 267"/>
                <a:gd name="T44" fmla="*/ 155 w 274"/>
                <a:gd name="T45" fmla="*/ 267 h 267"/>
                <a:gd name="T46" fmla="*/ 178 w 274"/>
                <a:gd name="T47" fmla="*/ 246 h 267"/>
                <a:gd name="T48" fmla="*/ 153 w 274"/>
                <a:gd name="T49" fmla="*/ 245 h 267"/>
                <a:gd name="T50" fmla="*/ 145 w 274"/>
                <a:gd name="T51" fmla="*/ 252 h 267"/>
                <a:gd name="T52" fmla="*/ 125 w 274"/>
                <a:gd name="T53" fmla="*/ 248 h 267"/>
                <a:gd name="T54" fmla="*/ 99 w 274"/>
                <a:gd name="T55" fmla="*/ 249 h 267"/>
                <a:gd name="T56" fmla="*/ 121 w 274"/>
                <a:gd name="T57" fmla="*/ 267 h 267"/>
                <a:gd name="T58" fmla="*/ 0 w 274"/>
                <a:gd name="T59" fmla="*/ 129 h 267"/>
                <a:gd name="T60" fmla="*/ 62 w 274"/>
                <a:gd name="T61" fmla="*/ 26 h 267"/>
                <a:gd name="T62" fmla="*/ 19 w 274"/>
                <a:gd name="T63" fmla="*/ 87 h 267"/>
                <a:gd name="T64" fmla="*/ 31 w 274"/>
                <a:gd name="T65" fmla="*/ 84 h 267"/>
                <a:gd name="T66" fmla="*/ 50 w 274"/>
                <a:gd name="T67" fmla="*/ 91 h 267"/>
                <a:gd name="T68" fmla="*/ 60 w 274"/>
                <a:gd name="T69" fmla="*/ 88 h 267"/>
                <a:gd name="T70" fmla="*/ 46 w 274"/>
                <a:gd name="T71" fmla="*/ 106 h 267"/>
                <a:gd name="T72" fmla="*/ 35 w 274"/>
                <a:gd name="T73" fmla="*/ 122 h 267"/>
                <a:gd name="T74" fmla="*/ 45 w 274"/>
                <a:gd name="T75" fmla="*/ 157 h 267"/>
                <a:gd name="T76" fmla="*/ 54 w 274"/>
                <a:gd name="T77" fmla="*/ 180 h 267"/>
                <a:gd name="T78" fmla="*/ 87 w 274"/>
                <a:gd name="T79" fmla="*/ 210 h 267"/>
                <a:gd name="T80" fmla="*/ 95 w 274"/>
                <a:gd name="T81" fmla="*/ 188 h 267"/>
                <a:gd name="T82" fmla="*/ 98 w 274"/>
                <a:gd name="T83" fmla="*/ 169 h 267"/>
                <a:gd name="T84" fmla="*/ 104 w 274"/>
                <a:gd name="T85" fmla="*/ 137 h 267"/>
                <a:gd name="T86" fmla="*/ 117 w 274"/>
                <a:gd name="T87" fmla="*/ 122 h 267"/>
                <a:gd name="T88" fmla="*/ 152 w 274"/>
                <a:gd name="T89" fmla="*/ 125 h 267"/>
                <a:gd name="T90" fmla="*/ 165 w 274"/>
                <a:gd name="T91" fmla="*/ 106 h 267"/>
                <a:gd name="T92" fmla="*/ 161 w 274"/>
                <a:gd name="T93" fmla="*/ 81 h 267"/>
                <a:gd name="T94" fmla="*/ 134 w 274"/>
                <a:gd name="T95" fmla="*/ 58 h 267"/>
                <a:gd name="T96" fmla="*/ 111 w 274"/>
                <a:gd name="T97" fmla="*/ 57 h 267"/>
                <a:gd name="T98" fmla="*/ 92 w 274"/>
                <a:gd name="T99" fmla="*/ 68 h 267"/>
                <a:gd name="T100" fmla="*/ 69 w 274"/>
                <a:gd name="T101" fmla="*/ 64 h 267"/>
                <a:gd name="T102" fmla="*/ 73 w 274"/>
                <a:gd name="T103" fmla="*/ 56 h 267"/>
                <a:gd name="T104" fmla="*/ 80 w 274"/>
                <a:gd name="T105" fmla="*/ 45 h 267"/>
                <a:gd name="T106" fmla="*/ 81 w 274"/>
                <a:gd name="T107" fmla="*/ 38 h 267"/>
                <a:gd name="T108" fmla="*/ 96 w 274"/>
                <a:gd name="T109" fmla="*/ 49 h 267"/>
                <a:gd name="T110" fmla="*/ 119 w 274"/>
                <a:gd name="T111" fmla="*/ 47 h 267"/>
                <a:gd name="T112" fmla="*/ 137 w 274"/>
                <a:gd name="T113" fmla="*/ 45 h 267"/>
                <a:gd name="T114" fmla="*/ 141 w 274"/>
                <a:gd name="T115" fmla="*/ 28 h 267"/>
                <a:gd name="T116" fmla="*/ 161 w 274"/>
                <a:gd name="T117" fmla="*/ 22 h 267"/>
                <a:gd name="T118" fmla="*/ 132 w 274"/>
                <a:gd name="T119" fmla="*/ 8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4" h="267">
                  <a:moveTo>
                    <a:pt x="161" y="1"/>
                  </a:moveTo>
                  <a:lnTo>
                    <a:pt x="161" y="1"/>
                  </a:lnTo>
                  <a:lnTo>
                    <a:pt x="169" y="3"/>
                  </a:lnTo>
                  <a:lnTo>
                    <a:pt x="178" y="5"/>
                  </a:lnTo>
                  <a:lnTo>
                    <a:pt x="188" y="8"/>
                  </a:lnTo>
                  <a:lnTo>
                    <a:pt x="201" y="14"/>
                  </a:lnTo>
                  <a:lnTo>
                    <a:pt x="214" y="22"/>
                  </a:lnTo>
                  <a:lnTo>
                    <a:pt x="226" y="31"/>
                  </a:lnTo>
                  <a:lnTo>
                    <a:pt x="238" y="43"/>
                  </a:lnTo>
                  <a:lnTo>
                    <a:pt x="238" y="43"/>
                  </a:lnTo>
                  <a:lnTo>
                    <a:pt x="234" y="39"/>
                  </a:lnTo>
                  <a:lnTo>
                    <a:pt x="225" y="31"/>
                  </a:lnTo>
                  <a:lnTo>
                    <a:pt x="213" y="22"/>
                  </a:lnTo>
                  <a:lnTo>
                    <a:pt x="206" y="19"/>
                  </a:lnTo>
                  <a:lnTo>
                    <a:pt x="199" y="18"/>
                  </a:lnTo>
                  <a:lnTo>
                    <a:pt x="197" y="19"/>
                  </a:lnTo>
                  <a:lnTo>
                    <a:pt x="197" y="19"/>
                  </a:lnTo>
                  <a:lnTo>
                    <a:pt x="198" y="22"/>
                  </a:lnTo>
                  <a:lnTo>
                    <a:pt x="198" y="22"/>
                  </a:lnTo>
                  <a:lnTo>
                    <a:pt x="199" y="24"/>
                  </a:lnTo>
                  <a:lnTo>
                    <a:pt x="199" y="24"/>
                  </a:lnTo>
                  <a:lnTo>
                    <a:pt x="199" y="27"/>
                  </a:lnTo>
                  <a:lnTo>
                    <a:pt x="201" y="30"/>
                  </a:lnTo>
                  <a:lnTo>
                    <a:pt x="201" y="30"/>
                  </a:lnTo>
                  <a:lnTo>
                    <a:pt x="202" y="30"/>
                  </a:lnTo>
                  <a:lnTo>
                    <a:pt x="202" y="30"/>
                  </a:lnTo>
                  <a:lnTo>
                    <a:pt x="203" y="33"/>
                  </a:lnTo>
                  <a:lnTo>
                    <a:pt x="203" y="33"/>
                  </a:lnTo>
                  <a:lnTo>
                    <a:pt x="203" y="34"/>
                  </a:lnTo>
                  <a:lnTo>
                    <a:pt x="203" y="37"/>
                  </a:lnTo>
                  <a:lnTo>
                    <a:pt x="203" y="39"/>
                  </a:lnTo>
                  <a:lnTo>
                    <a:pt x="206" y="39"/>
                  </a:lnTo>
                  <a:lnTo>
                    <a:pt x="206" y="39"/>
                  </a:lnTo>
                  <a:lnTo>
                    <a:pt x="209" y="39"/>
                  </a:lnTo>
                  <a:lnTo>
                    <a:pt x="209" y="39"/>
                  </a:lnTo>
                  <a:lnTo>
                    <a:pt x="210" y="38"/>
                  </a:lnTo>
                  <a:lnTo>
                    <a:pt x="210" y="38"/>
                  </a:lnTo>
                  <a:lnTo>
                    <a:pt x="207" y="35"/>
                  </a:lnTo>
                  <a:lnTo>
                    <a:pt x="207" y="35"/>
                  </a:lnTo>
                  <a:lnTo>
                    <a:pt x="207" y="35"/>
                  </a:lnTo>
                  <a:lnTo>
                    <a:pt x="207" y="35"/>
                  </a:lnTo>
                  <a:lnTo>
                    <a:pt x="209" y="34"/>
                  </a:lnTo>
                  <a:lnTo>
                    <a:pt x="210" y="33"/>
                  </a:lnTo>
                  <a:lnTo>
                    <a:pt x="210" y="33"/>
                  </a:lnTo>
                  <a:lnTo>
                    <a:pt x="214" y="35"/>
                  </a:lnTo>
                  <a:lnTo>
                    <a:pt x="215" y="37"/>
                  </a:lnTo>
                  <a:lnTo>
                    <a:pt x="215" y="37"/>
                  </a:lnTo>
                  <a:lnTo>
                    <a:pt x="217" y="39"/>
                  </a:lnTo>
                  <a:lnTo>
                    <a:pt x="217" y="39"/>
                  </a:lnTo>
                  <a:lnTo>
                    <a:pt x="215" y="41"/>
                  </a:lnTo>
                  <a:lnTo>
                    <a:pt x="215" y="41"/>
                  </a:lnTo>
                  <a:lnTo>
                    <a:pt x="214" y="42"/>
                  </a:lnTo>
                  <a:lnTo>
                    <a:pt x="214" y="42"/>
                  </a:lnTo>
                  <a:lnTo>
                    <a:pt x="215" y="45"/>
                  </a:lnTo>
                  <a:lnTo>
                    <a:pt x="215" y="45"/>
                  </a:lnTo>
                  <a:lnTo>
                    <a:pt x="215" y="45"/>
                  </a:lnTo>
                  <a:lnTo>
                    <a:pt x="217" y="45"/>
                  </a:lnTo>
                  <a:lnTo>
                    <a:pt x="217" y="45"/>
                  </a:lnTo>
                  <a:lnTo>
                    <a:pt x="221" y="43"/>
                  </a:lnTo>
                  <a:lnTo>
                    <a:pt x="221" y="43"/>
                  </a:lnTo>
                  <a:lnTo>
                    <a:pt x="224" y="43"/>
                  </a:lnTo>
                  <a:lnTo>
                    <a:pt x="224" y="43"/>
                  </a:lnTo>
                  <a:lnTo>
                    <a:pt x="225" y="45"/>
                  </a:lnTo>
                  <a:lnTo>
                    <a:pt x="225" y="45"/>
                  </a:lnTo>
                  <a:lnTo>
                    <a:pt x="229" y="47"/>
                  </a:lnTo>
                  <a:lnTo>
                    <a:pt x="229" y="47"/>
                  </a:lnTo>
                  <a:lnTo>
                    <a:pt x="230" y="47"/>
                  </a:lnTo>
                  <a:lnTo>
                    <a:pt x="230" y="47"/>
                  </a:lnTo>
                  <a:lnTo>
                    <a:pt x="232" y="51"/>
                  </a:lnTo>
                  <a:lnTo>
                    <a:pt x="232" y="51"/>
                  </a:lnTo>
                  <a:lnTo>
                    <a:pt x="234" y="53"/>
                  </a:lnTo>
                  <a:lnTo>
                    <a:pt x="234" y="53"/>
                  </a:lnTo>
                  <a:lnTo>
                    <a:pt x="237" y="54"/>
                  </a:lnTo>
                  <a:lnTo>
                    <a:pt x="238" y="56"/>
                  </a:lnTo>
                  <a:lnTo>
                    <a:pt x="238" y="56"/>
                  </a:lnTo>
                  <a:lnTo>
                    <a:pt x="240" y="58"/>
                  </a:lnTo>
                  <a:lnTo>
                    <a:pt x="240" y="58"/>
                  </a:lnTo>
                  <a:lnTo>
                    <a:pt x="245" y="62"/>
                  </a:lnTo>
                  <a:lnTo>
                    <a:pt x="245" y="62"/>
                  </a:lnTo>
                  <a:lnTo>
                    <a:pt x="248" y="65"/>
                  </a:lnTo>
                  <a:lnTo>
                    <a:pt x="248" y="65"/>
                  </a:lnTo>
                  <a:lnTo>
                    <a:pt x="248" y="69"/>
                  </a:lnTo>
                  <a:lnTo>
                    <a:pt x="248" y="69"/>
                  </a:lnTo>
                  <a:lnTo>
                    <a:pt x="249" y="73"/>
                  </a:lnTo>
                  <a:lnTo>
                    <a:pt x="249" y="73"/>
                  </a:lnTo>
                  <a:lnTo>
                    <a:pt x="251" y="76"/>
                  </a:lnTo>
                  <a:lnTo>
                    <a:pt x="251" y="76"/>
                  </a:lnTo>
                  <a:lnTo>
                    <a:pt x="253" y="77"/>
                  </a:lnTo>
                  <a:lnTo>
                    <a:pt x="253" y="77"/>
                  </a:lnTo>
                  <a:lnTo>
                    <a:pt x="257" y="80"/>
                  </a:lnTo>
                  <a:lnTo>
                    <a:pt x="257" y="80"/>
                  </a:lnTo>
                  <a:lnTo>
                    <a:pt x="259" y="81"/>
                  </a:lnTo>
                  <a:lnTo>
                    <a:pt x="259" y="83"/>
                  </a:lnTo>
                  <a:lnTo>
                    <a:pt x="259" y="83"/>
                  </a:lnTo>
                  <a:lnTo>
                    <a:pt x="257" y="84"/>
                  </a:lnTo>
                  <a:lnTo>
                    <a:pt x="257" y="84"/>
                  </a:lnTo>
                  <a:lnTo>
                    <a:pt x="255" y="84"/>
                  </a:lnTo>
                  <a:lnTo>
                    <a:pt x="255" y="84"/>
                  </a:lnTo>
                  <a:lnTo>
                    <a:pt x="255" y="87"/>
                  </a:lnTo>
                  <a:lnTo>
                    <a:pt x="255" y="87"/>
                  </a:lnTo>
                  <a:lnTo>
                    <a:pt x="255" y="88"/>
                  </a:lnTo>
                  <a:lnTo>
                    <a:pt x="255" y="89"/>
                  </a:lnTo>
                  <a:lnTo>
                    <a:pt x="255" y="89"/>
                  </a:lnTo>
                  <a:lnTo>
                    <a:pt x="252" y="91"/>
                  </a:lnTo>
                  <a:lnTo>
                    <a:pt x="251" y="91"/>
                  </a:lnTo>
                  <a:lnTo>
                    <a:pt x="248" y="92"/>
                  </a:lnTo>
                  <a:lnTo>
                    <a:pt x="247" y="93"/>
                  </a:lnTo>
                  <a:lnTo>
                    <a:pt x="247" y="93"/>
                  </a:lnTo>
                  <a:lnTo>
                    <a:pt x="247" y="95"/>
                  </a:lnTo>
                  <a:lnTo>
                    <a:pt x="247" y="95"/>
                  </a:lnTo>
                  <a:lnTo>
                    <a:pt x="249" y="96"/>
                  </a:lnTo>
                  <a:lnTo>
                    <a:pt x="249" y="96"/>
                  </a:lnTo>
                  <a:lnTo>
                    <a:pt x="249" y="95"/>
                  </a:lnTo>
                  <a:lnTo>
                    <a:pt x="249" y="95"/>
                  </a:lnTo>
                  <a:lnTo>
                    <a:pt x="249" y="93"/>
                  </a:lnTo>
                  <a:lnTo>
                    <a:pt x="251" y="93"/>
                  </a:lnTo>
                  <a:lnTo>
                    <a:pt x="251" y="93"/>
                  </a:lnTo>
                  <a:lnTo>
                    <a:pt x="253" y="93"/>
                  </a:lnTo>
                  <a:lnTo>
                    <a:pt x="253" y="93"/>
                  </a:lnTo>
                  <a:lnTo>
                    <a:pt x="256" y="93"/>
                  </a:lnTo>
                  <a:lnTo>
                    <a:pt x="256" y="93"/>
                  </a:lnTo>
                  <a:lnTo>
                    <a:pt x="256" y="92"/>
                  </a:lnTo>
                  <a:lnTo>
                    <a:pt x="256" y="92"/>
                  </a:lnTo>
                  <a:lnTo>
                    <a:pt x="256" y="92"/>
                  </a:lnTo>
                  <a:lnTo>
                    <a:pt x="256" y="89"/>
                  </a:lnTo>
                  <a:lnTo>
                    <a:pt x="256" y="89"/>
                  </a:lnTo>
                  <a:lnTo>
                    <a:pt x="257" y="87"/>
                  </a:lnTo>
                  <a:lnTo>
                    <a:pt x="257" y="87"/>
                  </a:lnTo>
                  <a:lnTo>
                    <a:pt x="257" y="88"/>
                  </a:lnTo>
                  <a:lnTo>
                    <a:pt x="259" y="87"/>
                  </a:lnTo>
                  <a:lnTo>
                    <a:pt x="259" y="87"/>
                  </a:lnTo>
                  <a:lnTo>
                    <a:pt x="260" y="85"/>
                  </a:lnTo>
                  <a:lnTo>
                    <a:pt x="260" y="85"/>
                  </a:lnTo>
                  <a:lnTo>
                    <a:pt x="262" y="85"/>
                  </a:lnTo>
                  <a:lnTo>
                    <a:pt x="262" y="85"/>
                  </a:lnTo>
                  <a:lnTo>
                    <a:pt x="262" y="85"/>
                  </a:lnTo>
                  <a:lnTo>
                    <a:pt x="262" y="83"/>
                  </a:lnTo>
                  <a:lnTo>
                    <a:pt x="262" y="83"/>
                  </a:lnTo>
                  <a:lnTo>
                    <a:pt x="260" y="80"/>
                  </a:lnTo>
                  <a:lnTo>
                    <a:pt x="260" y="80"/>
                  </a:lnTo>
                  <a:lnTo>
                    <a:pt x="260" y="75"/>
                  </a:lnTo>
                  <a:lnTo>
                    <a:pt x="260" y="75"/>
                  </a:lnTo>
                  <a:lnTo>
                    <a:pt x="263" y="80"/>
                  </a:lnTo>
                  <a:lnTo>
                    <a:pt x="266" y="89"/>
                  </a:lnTo>
                  <a:lnTo>
                    <a:pt x="266" y="89"/>
                  </a:lnTo>
                  <a:lnTo>
                    <a:pt x="264" y="89"/>
                  </a:lnTo>
                  <a:lnTo>
                    <a:pt x="264" y="91"/>
                  </a:lnTo>
                  <a:lnTo>
                    <a:pt x="264" y="91"/>
                  </a:lnTo>
                  <a:lnTo>
                    <a:pt x="264" y="93"/>
                  </a:lnTo>
                  <a:lnTo>
                    <a:pt x="264" y="93"/>
                  </a:lnTo>
                  <a:lnTo>
                    <a:pt x="264" y="98"/>
                  </a:lnTo>
                  <a:lnTo>
                    <a:pt x="264" y="98"/>
                  </a:lnTo>
                  <a:lnTo>
                    <a:pt x="264" y="103"/>
                  </a:lnTo>
                  <a:lnTo>
                    <a:pt x="264" y="103"/>
                  </a:lnTo>
                  <a:lnTo>
                    <a:pt x="264" y="107"/>
                  </a:lnTo>
                  <a:lnTo>
                    <a:pt x="264" y="107"/>
                  </a:lnTo>
                  <a:lnTo>
                    <a:pt x="264" y="112"/>
                  </a:lnTo>
                  <a:lnTo>
                    <a:pt x="264" y="112"/>
                  </a:lnTo>
                  <a:lnTo>
                    <a:pt x="263" y="114"/>
                  </a:lnTo>
                  <a:lnTo>
                    <a:pt x="263" y="114"/>
                  </a:lnTo>
                  <a:lnTo>
                    <a:pt x="263" y="115"/>
                  </a:lnTo>
                  <a:lnTo>
                    <a:pt x="262" y="114"/>
                  </a:lnTo>
                  <a:lnTo>
                    <a:pt x="262" y="114"/>
                  </a:lnTo>
                  <a:lnTo>
                    <a:pt x="260" y="110"/>
                  </a:lnTo>
                  <a:lnTo>
                    <a:pt x="259" y="110"/>
                  </a:lnTo>
                  <a:lnTo>
                    <a:pt x="259" y="110"/>
                  </a:lnTo>
                  <a:lnTo>
                    <a:pt x="259" y="108"/>
                  </a:lnTo>
                  <a:lnTo>
                    <a:pt x="256" y="108"/>
                  </a:lnTo>
                  <a:lnTo>
                    <a:pt x="256" y="108"/>
                  </a:lnTo>
                  <a:lnTo>
                    <a:pt x="255" y="108"/>
                  </a:lnTo>
                  <a:lnTo>
                    <a:pt x="253" y="108"/>
                  </a:lnTo>
                  <a:lnTo>
                    <a:pt x="253" y="108"/>
                  </a:lnTo>
                  <a:lnTo>
                    <a:pt x="253" y="111"/>
                  </a:lnTo>
                  <a:lnTo>
                    <a:pt x="253" y="112"/>
                  </a:lnTo>
                  <a:lnTo>
                    <a:pt x="253" y="112"/>
                  </a:lnTo>
                  <a:lnTo>
                    <a:pt x="248" y="111"/>
                  </a:lnTo>
                  <a:lnTo>
                    <a:pt x="248" y="111"/>
                  </a:lnTo>
                  <a:lnTo>
                    <a:pt x="247" y="111"/>
                  </a:lnTo>
                  <a:lnTo>
                    <a:pt x="247" y="112"/>
                  </a:lnTo>
                  <a:lnTo>
                    <a:pt x="247" y="112"/>
                  </a:lnTo>
                  <a:lnTo>
                    <a:pt x="245" y="115"/>
                  </a:lnTo>
                  <a:lnTo>
                    <a:pt x="244" y="116"/>
                  </a:lnTo>
                  <a:lnTo>
                    <a:pt x="244" y="116"/>
                  </a:lnTo>
                  <a:lnTo>
                    <a:pt x="244" y="118"/>
                  </a:lnTo>
                  <a:lnTo>
                    <a:pt x="243" y="121"/>
                  </a:lnTo>
                  <a:lnTo>
                    <a:pt x="243" y="121"/>
                  </a:lnTo>
                  <a:lnTo>
                    <a:pt x="241" y="122"/>
                  </a:lnTo>
                  <a:lnTo>
                    <a:pt x="238" y="122"/>
                  </a:lnTo>
                  <a:lnTo>
                    <a:pt x="238" y="122"/>
                  </a:lnTo>
                  <a:lnTo>
                    <a:pt x="234" y="123"/>
                  </a:lnTo>
                  <a:lnTo>
                    <a:pt x="234" y="123"/>
                  </a:lnTo>
                  <a:lnTo>
                    <a:pt x="234" y="125"/>
                  </a:lnTo>
                  <a:lnTo>
                    <a:pt x="233" y="126"/>
                  </a:lnTo>
                  <a:lnTo>
                    <a:pt x="233" y="126"/>
                  </a:lnTo>
                  <a:lnTo>
                    <a:pt x="232" y="127"/>
                  </a:lnTo>
                  <a:lnTo>
                    <a:pt x="230" y="129"/>
                  </a:lnTo>
                  <a:lnTo>
                    <a:pt x="230" y="129"/>
                  </a:lnTo>
                  <a:lnTo>
                    <a:pt x="230" y="133"/>
                  </a:lnTo>
                  <a:lnTo>
                    <a:pt x="230" y="133"/>
                  </a:lnTo>
                  <a:lnTo>
                    <a:pt x="230" y="134"/>
                  </a:lnTo>
                  <a:lnTo>
                    <a:pt x="230" y="135"/>
                  </a:lnTo>
                  <a:lnTo>
                    <a:pt x="230" y="135"/>
                  </a:lnTo>
                  <a:lnTo>
                    <a:pt x="226" y="137"/>
                  </a:lnTo>
                  <a:lnTo>
                    <a:pt x="226" y="137"/>
                  </a:lnTo>
                  <a:lnTo>
                    <a:pt x="226" y="137"/>
                  </a:lnTo>
                  <a:lnTo>
                    <a:pt x="226" y="138"/>
                  </a:lnTo>
                  <a:lnTo>
                    <a:pt x="225" y="139"/>
                  </a:lnTo>
                  <a:lnTo>
                    <a:pt x="225" y="139"/>
                  </a:lnTo>
                  <a:lnTo>
                    <a:pt x="220" y="141"/>
                  </a:lnTo>
                  <a:lnTo>
                    <a:pt x="220" y="141"/>
                  </a:lnTo>
                  <a:lnTo>
                    <a:pt x="220" y="142"/>
                  </a:lnTo>
                  <a:lnTo>
                    <a:pt x="220" y="144"/>
                  </a:lnTo>
                  <a:lnTo>
                    <a:pt x="218" y="144"/>
                  </a:lnTo>
                  <a:lnTo>
                    <a:pt x="218" y="144"/>
                  </a:lnTo>
                  <a:lnTo>
                    <a:pt x="215" y="144"/>
                  </a:lnTo>
                  <a:lnTo>
                    <a:pt x="213" y="144"/>
                  </a:lnTo>
                  <a:lnTo>
                    <a:pt x="213" y="144"/>
                  </a:lnTo>
                  <a:lnTo>
                    <a:pt x="211" y="145"/>
                  </a:lnTo>
                  <a:lnTo>
                    <a:pt x="209" y="148"/>
                  </a:lnTo>
                  <a:lnTo>
                    <a:pt x="209" y="148"/>
                  </a:lnTo>
                  <a:lnTo>
                    <a:pt x="203" y="152"/>
                  </a:lnTo>
                  <a:lnTo>
                    <a:pt x="203" y="152"/>
                  </a:lnTo>
                  <a:lnTo>
                    <a:pt x="202" y="152"/>
                  </a:lnTo>
                  <a:lnTo>
                    <a:pt x="202" y="154"/>
                  </a:lnTo>
                  <a:lnTo>
                    <a:pt x="202" y="154"/>
                  </a:lnTo>
                  <a:lnTo>
                    <a:pt x="202" y="157"/>
                  </a:lnTo>
                  <a:lnTo>
                    <a:pt x="203" y="158"/>
                  </a:lnTo>
                  <a:lnTo>
                    <a:pt x="203" y="158"/>
                  </a:lnTo>
                  <a:lnTo>
                    <a:pt x="207" y="164"/>
                  </a:lnTo>
                  <a:lnTo>
                    <a:pt x="207" y="164"/>
                  </a:lnTo>
                  <a:lnTo>
                    <a:pt x="209" y="167"/>
                  </a:lnTo>
                  <a:lnTo>
                    <a:pt x="207" y="169"/>
                  </a:lnTo>
                  <a:lnTo>
                    <a:pt x="207" y="169"/>
                  </a:lnTo>
                  <a:lnTo>
                    <a:pt x="206" y="173"/>
                  </a:lnTo>
                  <a:lnTo>
                    <a:pt x="206" y="173"/>
                  </a:lnTo>
                  <a:lnTo>
                    <a:pt x="206" y="176"/>
                  </a:lnTo>
                  <a:lnTo>
                    <a:pt x="206" y="179"/>
                  </a:lnTo>
                  <a:lnTo>
                    <a:pt x="206" y="179"/>
                  </a:lnTo>
                  <a:lnTo>
                    <a:pt x="209" y="183"/>
                  </a:lnTo>
                  <a:lnTo>
                    <a:pt x="209" y="183"/>
                  </a:lnTo>
                  <a:lnTo>
                    <a:pt x="207" y="184"/>
                  </a:lnTo>
                  <a:lnTo>
                    <a:pt x="207" y="186"/>
                  </a:lnTo>
                  <a:lnTo>
                    <a:pt x="207" y="187"/>
                  </a:lnTo>
                  <a:lnTo>
                    <a:pt x="207" y="187"/>
                  </a:lnTo>
                  <a:lnTo>
                    <a:pt x="213" y="191"/>
                  </a:lnTo>
                  <a:lnTo>
                    <a:pt x="213" y="191"/>
                  </a:lnTo>
                  <a:lnTo>
                    <a:pt x="217" y="194"/>
                  </a:lnTo>
                  <a:lnTo>
                    <a:pt x="217" y="194"/>
                  </a:lnTo>
                  <a:lnTo>
                    <a:pt x="217" y="199"/>
                  </a:lnTo>
                  <a:lnTo>
                    <a:pt x="217" y="199"/>
                  </a:lnTo>
                  <a:lnTo>
                    <a:pt x="220" y="204"/>
                  </a:lnTo>
                  <a:lnTo>
                    <a:pt x="221" y="209"/>
                  </a:lnTo>
                  <a:lnTo>
                    <a:pt x="220" y="211"/>
                  </a:lnTo>
                  <a:lnTo>
                    <a:pt x="220" y="211"/>
                  </a:lnTo>
                  <a:lnTo>
                    <a:pt x="218" y="214"/>
                  </a:lnTo>
                  <a:lnTo>
                    <a:pt x="218" y="215"/>
                  </a:lnTo>
                  <a:lnTo>
                    <a:pt x="218" y="215"/>
                  </a:lnTo>
                  <a:lnTo>
                    <a:pt x="220" y="218"/>
                  </a:lnTo>
                  <a:lnTo>
                    <a:pt x="220" y="218"/>
                  </a:lnTo>
                  <a:lnTo>
                    <a:pt x="222" y="219"/>
                  </a:lnTo>
                  <a:lnTo>
                    <a:pt x="222" y="219"/>
                  </a:lnTo>
                  <a:lnTo>
                    <a:pt x="222" y="221"/>
                  </a:lnTo>
                  <a:lnTo>
                    <a:pt x="222" y="221"/>
                  </a:lnTo>
                  <a:lnTo>
                    <a:pt x="218" y="226"/>
                  </a:lnTo>
                  <a:lnTo>
                    <a:pt x="218" y="226"/>
                  </a:lnTo>
                  <a:lnTo>
                    <a:pt x="217" y="230"/>
                  </a:lnTo>
                  <a:lnTo>
                    <a:pt x="217" y="230"/>
                  </a:lnTo>
                  <a:lnTo>
                    <a:pt x="213" y="236"/>
                  </a:lnTo>
                  <a:lnTo>
                    <a:pt x="213" y="236"/>
                  </a:lnTo>
                  <a:lnTo>
                    <a:pt x="210" y="237"/>
                  </a:lnTo>
                  <a:lnTo>
                    <a:pt x="210" y="238"/>
                  </a:lnTo>
                  <a:lnTo>
                    <a:pt x="210" y="238"/>
                  </a:lnTo>
                  <a:lnTo>
                    <a:pt x="209" y="241"/>
                  </a:lnTo>
                  <a:lnTo>
                    <a:pt x="209" y="242"/>
                  </a:lnTo>
                  <a:lnTo>
                    <a:pt x="210" y="241"/>
                  </a:lnTo>
                  <a:lnTo>
                    <a:pt x="210" y="241"/>
                  </a:lnTo>
                  <a:lnTo>
                    <a:pt x="215" y="237"/>
                  </a:lnTo>
                  <a:lnTo>
                    <a:pt x="215" y="237"/>
                  </a:lnTo>
                  <a:lnTo>
                    <a:pt x="221" y="234"/>
                  </a:lnTo>
                  <a:lnTo>
                    <a:pt x="224" y="232"/>
                  </a:lnTo>
                  <a:lnTo>
                    <a:pt x="224" y="232"/>
                  </a:lnTo>
                  <a:lnTo>
                    <a:pt x="225" y="232"/>
                  </a:lnTo>
                  <a:lnTo>
                    <a:pt x="225" y="233"/>
                  </a:lnTo>
                  <a:lnTo>
                    <a:pt x="226" y="228"/>
                  </a:lnTo>
                  <a:lnTo>
                    <a:pt x="226" y="228"/>
                  </a:lnTo>
                  <a:lnTo>
                    <a:pt x="230" y="219"/>
                  </a:lnTo>
                  <a:lnTo>
                    <a:pt x="233" y="217"/>
                  </a:lnTo>
                  <a:lnTo>
                    <a:pt x="233" y="217"/>
                  </a:lnTo>
                  <a:lnTo>
                    <a:pt x="236" y="211"/>
                  </a:lnTo>
                  <a:lnTo>
                    <a:pt x="236" y="211"/>
                  </a:lnTo>
                  <a:lnTo>
                    <a:pt x="238" y="206"/>
                  </a:lnTo>
                  <a:lnTo>
                    <a:pt x="238" y="206"/>
                  </a:lnTo>
                  <a:lnTo>
                    <a:pt x="240" y="204"/>
                  </a:lnTo>
                  <a:lnTo>
                    <a:pt x="241" y="204"/>
                  </a:lnTo>
                  <a:lnTo>
                    <a:pt x="243" y="204"/>
                  </a:lnTo>
                  <a:lnTo>
                    <a:pt x="243" y="200"/>
                  </a:lnTo>
                  <a:lnTo>
                    <a:pt x="243" y="200"/>
                  </a:lnTo>
                  <a:lnTo>
                    <a:pt x="244" y="196"/>
                  </a:lnTo>
                  <a:lnTo>
                    <a:pt x="247" y="192"/>
                  </a:lnTo>
                  <a:lnTo>
                    <a:pt x="247" y="192"/>
                  </a:lnTo>
                  <a:lnTo>
                    <a:pt x="247" y="188"/>
                  </a:lnTo>
                  <a:lnTo>
                    <a:pt x="247" y="186"/>
                  </a:lnTo>
                  <a:lnTo>
                    <a:pt x="247" y="184"/>
                  </a:lnTo>
                  <a:lnTo>
                    <a:pt x="248" y="181"/>
                  </a:lnTo>
                  <a:lnTo>
                    <a:pt x="248" y="181"/>
                  </a:lnTo>
                  <a:lnTo>
                    <a:pt x="252" y="179"/>
                  </a:lnTo>
                  <a:lnTo>
                    <a:pt x="253" y="177"/>
                  </a:lnTo>
                  <a:lnTo>
                    <a:pt x="253" y="177"/>
                  </a:lnTo>
                  <a:lnTo>
                    <a:pt x="256" y="172"/>
                  </a:lnTo>
                  <a:lnTo>
                    <a:pt x="256" y="172"/>
                  </a:lnTo>
                  <a:lnTo>
                    <a:pt x="262" y="164"/>
                  </a:lnTo>
                  <a:lnTo>
                    <a:pt x="263" y="160"/>
                  </a:lnTo>
                  <a:lnTo>
                    <a:pt x="264" y="153"/>
                  </a:lnTo>
                  <a:lnTo>
                    <a:pt x="264" y="153"/>
                  </a:lnTo>
                  <a:lnTo>
                    <a:pt x="264" y="141"/>
                  </a:lnTo>
                  <a:lnTo>
                    <a:pt x="264" y="141"/>
                  </a:lnTo>
                  <a:lnTo>
                    <a:pt x="266" y="138"/>
                  </a:lnTo>
                  <a:lnTo>
                    <a:pt x="267" y="135"/>
                  </a:lnTo>
                  <a:lnTo>
                    <a:pt x="267" y="131"/>
                  </a:lnTo>
                  <a:lnTo>
                    <a:pt x="267" y="131"/>
                  </a:lnTo>
                  <a:lnTo>
                    <a:pt x="266" y="127"/>
                  </a:lnTo>
                  <a:lnTo>
                    <a:pt x="266" y="126"/>
                  </a:lnTo>
                  <a:lnTo>
                    <a:pt x="266" y="126"/>
                  </a:lnTo>
                  <a:lnTo>
                    <a:pt x="267" y="123"/>
                  </a:lnTo>
                  <a:lnTo>
                    <a:pt x="268" y="122"/>
                  </a:lnTo>
                  <a:lnTo>
                    <a:pt x="268" y="122"/>
                  </a:lnTo>
                  <a:lnTo>
                    <a:pt x="271" y="118"/>
                  </a:lnTo>
                  <a:lnTo>
                    <a:pt x="271" y="118"/>
                  </a:lnTo>
                  <a:lnTo>
                    <a:pt x="272" y="114"/>
                  </a:lnTo>
                  <a:lnTo>
                    <a:pt x="274" y="115"/>
                  </a:lnTo>
                  <a:lnTo>
                    <a:pt x="274" y="115"/>
                  </a:lnTo>
                  <a:lnTo>
                    <a:pt x="274" y="121"/>
                  </a:lnTo>
                  <a:lnTo>
                    <a:pt x="274" y="135"/>
                  </a:lnTo>
                  <a:lnTo>
                    <a:pt x="270" y="157"/>
                  </a:lnTo>
                  <a:lnTo>
                    <a:pt x="267" y="171"/>
                  </a:lnTo>
                  <a:lnTo>
                    <a:pt x="263" y="183"/>
                  </a:lnTo>
                  <a:lnTo>
                    <a:pt x="257" y="196"/>
                  </a:lnTo>
                  <a:lnTo>
                    <a:pt x="249" y="210"/>
                  </a:lnTo>
                  <a:lnTo>
                    <a:pt x="240" y="223"/>
                  </a:lnTo>
                  <a:lnTo>
                    <a:pt x="229" y="234"/>
                  </a:lnTo>
                  <a:lnTo>
                    <a:pt x="214" y="245"/>
                  </a:lnTo>
                  <a:lnTo>
                    <a:pt x="198" y="255"/>
                  </a:lnTo>
                  <a:lnTo>
                    <a:pt x="178" y="261"/>
                  </a:lnTo>
                  <a:lnTo>
                    <a:pt x="155" y="267"/>
                  </a:lnTo>
                  <a:lnTo>
                    <a:pt x="155" y="267"/>
                  </a:lnTo>
                  <a:lnTo>
                    <a:pt x="169" y="263"/>
                  </a:lnTo>
                  <a:lnTo>
                    <a:pt x="182" y="259"/>
                  </a:lnTo>
                  <a:lnTo>
                    <a:pt x="186" y="256"/>
                  </a:lnTo>
                  <a:lnTo>
                    <a:pt x="187" y="255"/>
                  </a:lnTo>
                  <a:lnTo>
                    <a:pt x="187" y="255"/>
                  </a:lnTo>
                  <a:lnTo>
                    <a:pt x="187" y="252"/>
                  </a:lnTo>
                  <a:lnTo>
                    <a:pt x="187" y="249"/>
                  </a:lnTo>
                  <a:lnTo>
                    <a:pt x="187" y="249"/>
                  </a:lnTo>
                  <a:lnTo>
                    <a:pt x="187" y="249"/>
                  </a:lnTo>
                  <a:lnTo>
                    <a:pt x="184" y="249"/>
                  </a:lnTo>
                  <a:lnTo>
                    <a:pt x="182" y="248"/>
                  </a:lnTo>
                  <a:lnTo>
                    <a:pt x="182" y="248"/>
                  </a:lnTo>
                  <a:lnTo>
                    <a:pt x="178" y="245"/>
                  </a:lnTo>
                  <a:lnTo>
                    <a:pt x="178" y="246"/>
                  </a:lnTo>
                  <a:lnTo>
                    <a:pt x="178" y="246"/>
                  </a:lnTo>
                  <a:lnTo>
                    <a:pt x="173" y="246"/>
                  </a:lnTo>
                  <a:lnTo>
                    <a:pt x="173" y="246"/>
                  </a:lnTo>
                  <a:lnTo>
                    <a:pt x="168" y="246"/>
                  </a:lnTo>
                  <a:lnTo>
                    <a:pt x="165" y="245"/>
                  </a:lnTo>
                  <a:lnTo>
                    <a:pt x="165" y="245"/>
                  </a:lnTo>
                  <a:lnTo>
                    <a:pt x="161" y="242"/>
                  </a:lnTo>
                  <a:lnTo>
                    <a:pt x="160" y="241"/>
                  </a:lnTo>
                  <a:lnTo>
                    <a:pt x="159" y="242"/>
                  </a:lnTo>
                  <a:lnTo>
                    <a:pt x="159" y="242"/>
                  </a:lnTo>
                  <a:lnTo>
                    <a:pt x="159" y="244"/>
                  </a:lnTo>
                  <a:lnTo>
                    <a:pt x="159" y="244"/>
                  </a:lnTo>
                  <a:lnTo>
                    <a:pt x="157" y="245"/>
                  </a:lnTo>
                  <a:lnTo>
                    <a:pt x="157" y="245"/>
                  </a:lnTo>
                  <a:lnTo>
                    <a:pt x="156" y="245"/>
                  </a:lnTo>
                  <a:lnTo>
                    <a:pt x="153" y="245"/>
                  </a:lnTo>
                  <a:lnTo>
                    <a:pt x="149" y="245"/>
                  </a:lnTo>
                  <a:lnTo>
                    <a:pt x="149" y="245"/>
                  </a:lnTo>
                  <a:lnTo>
                    <a:pt x="145" y="245"/>
                  </a:lnTo>
                  <a:lnTo>
                    <a:pt x="140" y="244"/>
                  </a:lnTo>
                  <a:lnTo>
                    <a:pt x="140" y="244"/>
                  </a:lnTo>
                  <a:lnTo>
                    <a:pt x="138" y="242"/>
                  </a:lnTo>
                  <a:lnTo>
                    <a:pt x="137" y="242"/>
                  </a:lnTo>
                  <a:lnTo>
                    <a:pt x="137" y="242"/>
                  </a:lnTo>
                  <a:lnTo>
                    <a:pt x="136" y="244"/>
                  </a:lnTo>
                  <a:lnTo>
                    <a:pt x="134" y="245"/>
                  </a:lnTo>
                  <a:lnTo>
                    <a:pt x="140" y="248"/>
                  </a:lnTo>
                  <a:lnTo>
                    <a:pt x="144" y="251"/>
                  </a:lnTo>
                  <a:lnTo>
                    <a:pt x="144" y="251"/>
                  </a:lnTo>
                  <a:lnTo>
                    <a:pt x="145" y="252"/>
                  </a:lnTo>
                  <a:lnTo>
                    <a:pt x="145" y="252"/>
                  </a:lnTo>
                  <a:lnTo>
                    <a:pt x="145" y="253"/>
                  </a:lnTo>
                  <a:lnTo>
                    <a:pt x="145" y="253"/>
                  </a:lnTo>
                  <a:lnTo>
                    <a:pt x="142" y="253"/>
                  </a:lnTo>
                  <a:lnTo>
                    <a:pt x="140" y="253"/>
                  </a:lnTo>
                  <a:lnTo>
                    <a:pt x="140" y="253"/>
                  </a:lnTo>
                  <a:lnTo>
                    <a:pt x="134" y="256"/>
                  </a:lnTo>
                  <a:lnTo>
                    <a:pt x="133" y="256"/>
                  </a:lnTo>
                  <a:lnTo>
                    <a:pt x="130" y="256"/>
                  </a:lnTo>
                  <a:lnTo>
                    <a:pt x="130" y="256"/>
                  </a:lnTo>
                  <a:lnTo>
                    <a:pt x="127" y="251"/>
                  </a:lnTo>
                  <a:lnTo>
                    <a:pt x="127" y="251"/>
                  </a:lnTo>
                  <a:lnTo>
                    <a:pt x="127" y="249"/>
                  </a:lnTo>
                  <a:lnTo>
                    <a:pt x="126" y="248"/>
                  </a:lnTo>
                  <a:lnTo>
                    <a:pt x="125" y="248"/>
                  </a:lnTo>
                  <a:lnTo>
                    <a:pt x="125" y="248"/>
                  </a:lnTo>
                  <a:lnTo>
                    <a:pt x="121" y="248"/>
                  </a:lnTo>
                  <a:lnTo>
                    <a:pt x="123" y="252"/>
                  </a:lnTo>
                  <a:lnTo>
                    <a:pt x="123" y="252"/>
                  </a:lnTo>
                  <a:lnTo>
                    <a:pt x="118" y="252"/>
                  </a:lnTo>
                  <a:lnTo>
                    <a:pt x="118" y="252"/>
                  </a:lnTo>
                  <a:lnTo>
                    <a:pt x="115" y="253"/>
                  </a:lnTo>
                  <a:lnTo>
                    <a:pt x="115" y="253"/>
                  </a:lnTo>
                  <a:lnTo>
                    <a:pt x="114" y="252"/>
                  </a:lnTo>
                  <a:lnTo>
                    <a:pt x="114" y="252"/>
                  </a:lnTo>
                  <a:lnTo>
                    <a:pt x="111" y="251"/>
                  </a:lnTo>
                  <a:lnTo>
                    <a:pt x="108" y="251"/>
                  </a:lnTo>
                  <a:lnTo>
                    <a:pt x="108" y="251"/>
                  </a:lnTo>
                  <a:lnTo>
                    <a:pt x="102" y="249"/>
                  </a:lnTo>
                  <a:lnTo>
                    <a:pt x="102" y="249"/>
                  </a:lnTo>
                  <a:lnTo>
                    <a:pt x="99" y="249"/>
                  </a:lnTo>
                  <a:lnTo>
                    <a:pt x="99" y="249"/>
                  </a:lnTo>
                  <a:lnTo>
                    <a:pt x="95" y="252"/>
                  </a:lnTo>
                  <a:lnTo>
                    <a:pt x="92" y="252"/>
                  </a:lnTo>
                  <a:lnTo>
                    <a:pt x="92" y="252"/>
                  </a:lnTo>
                  <a:lnTo>
                    <a:pt x="88" y="252"/>
                  </a:lnTo>
                  <a:lnTo>
                    <a:pt x="85" y="252"/>
                  </a:lnTo>
                  <a:lnTo>
                    <a:pt x="85" y="252"/>
                  </a:lnTo>
                  <a:lnTo>
                    <a:pt x="88" y="255"/>
                  </a:lnTo>
                  <a:lnTo>
                    <a:pt x="98" y="259"/>
                  </a:lnTo>
                  <a:lnTo>
                    <a:pt x="104" y="261"/>
                  </a:lnTo>
                  <a:lnTo>
                    <a:pt x="113" y="264"/>
                  </a:lnTo>
                  <a:lnTo>
                    <a:pt x="122" y="265"/>
                  </a:lnTo>
                  <a:lnTo>
                    <a:pt x="133" y="267"/>
                  </a:lnTo>
                  <a:lnTo>
                    <a:pt x="133" y="267"/>
                  </a:lnTo>
                  <a:lnTo>
                    <a:pt x="121" y="267"/>
                  </a:lnTo>
                  <a:lnTo>
                    <a:pt x="108" y="264"/>
                  </a:lnTo>
                  <a:lnTo>
                    <a:pt x="92" y="260"/>
                  </a:lnTo>
                  <a:lnTo>
                    <a:pt x="73" y="252"/>
                  </a:lnTo>
                  <a:lnTo>
                    <a:pt x="64" y="246"/>
                  </a:lnTo>
                  <a:lnTo>
                    <a:pt x="54" y="240"/>
                  </a:lnTo>
                  <a:lnTo>
                    <a:pt x="45" y="232"/>
                  </a:lnTo>
                  <a:lnTo>
                    <a:pt x="35" y="222"/>
                  </a:lnTo>
                  <a:lnTo>
                    <a:pt x="27" y="211"/>
                  </a:lnTo>
                  <a:lnTo>
                    <a:pt x="19" y="199"/>
                  </a:lnTo>
                  <a:lnTo>
                    <a:pt x="19" y="199"/>
                  </a:lnTo>
                  <a:lnTo>
                    <a:pt x="12" y="186"/>
                  </a:lnTo>
                  <a:lnTo>
                    <a:pt x="7" y="172"/>
                  </a:lnTo>
                  <a:lnTo>
                    <a:pt x="3" y="157"/>
                  </a:lnTo>
                  <a:lnTo>
                    <a:pt x="2" y="142"/>
                  </a:lnTo>
                  <a:lnTo>
                    <a:pt x="0" y="129"/>
                  </a:lnTo>
                  <a:lnTo>
                    <a:pt x="2" y="114"/>
                  </a:lnTo>
                  <a:lnTo>
                    <a:pt x="4" y="100"/>
                  </a:lnTo>
                  <a:lnTo>
                    <a:pt x="10" y="87"/>
                  </a:lnTo>
                  <a:lnTo>
                    <a:pt x="15" y="73"/>
                  </a:lnTo>
                  <a:lnTo>
                    <a:pt x="23" y="61"/>
                  </a:lnTo>
                  <a:lnTo>
                    <a:pt x="31" y="49"/>
                  </a:lnTo>
                  <a:lnTo>
                    <a:pt x="42" y="38"/>
                  </a:lnTo>
                  <a:lnTo>
                    <a:pt x="54" y="28"/>
                  </a:lnTo>
                  <a:lnTo>
                    <a:pt x="68" y="19"/>
                  </a:lnTo>
                  <a:lnTo>
                    <a:pt x="84" y="11"/>
                  </a:lnTo>
                  <a:lnTo>
                    <a:pt x="100" y="4"/>
                  </a:lnTo>
                  <a:lnTo>
                    <a:pt x="100" y="4"/>
                  </a:lnTo>
                  <a:lnTo>
                    <a:pt x="90" y="10"/>
                  </a:lnTo>
                  <a:lnTo>
                    <a:pt x="77" y="16"/>
                  </a:lnTo>
                  <a:lnTo>
                    <a:pt x="62" y="26"/>
                  </a:lnTo>
                  <a:lnTo>
                    <a:pt x="48" y="38"/>
                  </a:lnTo>
                  <a:lnTo>
                    <a:pt x="41" y="46"/>
                  </a:lnTo>
                  <a:lnTo>
                    <a:pt x="33" y="54"/>
                  </a:lnTo>
                  <a:lnTo>
                    <a:pt x="27" y="64"/>
                  </a:lnTo>
                  <a:lnTo>
                    <a:pt x="20" y="75"/>
                  </a:lnTo>
                  <a:lnTo>
                    <a:pt x="15" y="85"/>
                  </a:lnTo>
                  <a:lnTo>
                    <a:pt x="11" y="98"/>
                  </a:lnTo>
                  <a:lnTo>
                    <a:pt x="12" y="99"/>
                  </a:lnTo>
                  <a:lnTo>
                    <a:pt x="12" y="99"/>
                  </a:lnTo>
                  <a:lnTo>
                    <a:pt x="14" y="98"/>
                  </a:lnTo>
                  <a:lnTo>
                    <a:pt x="15" y="95"/>
                  </a:lnTo>
                  <a:lnTo>
                    <a:pt x="15" y="95"/>
                  </a:lnTo>
                  <a:lnTo>
                    <a:pt x="18" y="89"/>
                  </a:lnTo>
                  <a:lnTo>
                    <a:pt x="18" y="89"/>
                  </a:lnTo>
                  <a:lnTo>
                    <a:pt x="19" y="87"/>
                  </a:lnTo>
                  <a:lnTo>
                    <a:pt x="19" y="87"/>
                  </a:lnTo>
                  <a:lnTo>
                    <a:pt x="23" y="84"/>
                  </a:lnTo>
                  <a:lnTo>
                    <a:pt x="23" y="84"/>
                  </a:lnTo>
                  <a:lnTo>
                    <a:pt x="26" y="77"/>
                  </a:lnTo>
                  <a:lnTo>
                    <a:pt x="26" y="77"/>
                  </a:lnTo>
                  <a:lnTo>
                    <a:pt x="29" y="76"/>
                  </a:lnTo>
                  <a:lnTo>
                    <a:pt x="31" y="76"/>
                  </a:lnTo>
                  <a:lnTo>
                    <a:pt x="31" y="76"/>
                  </a:lnTo>
                  <a:lnTo>
                    <a:pt x="33" y="75"/>
                  </a:lnTo>
                  <a:lnTo>
                    <a:pt x="33" y="75"/>
                  </a:lnTo>
                  <a:lnTo>
                    <a:pt x="33" y="75"/>
                  </a:lnTo>
                  <a:lnTo>
                    <a:pt x="31" y="77"/>
                  </a:lnTo>
                  <a:lnTo>
                    <a:pt x="31" y="80"/>
                  </a:lnTo>
                  <a:lnTo>
                    <a:pt x="31" y="84"/>
                  </a:lnTo>
                  <a:lnTo>
                    <a:pt x="31" y="84"/>
                  </a:lnTo>
                  <a:lnTo>
                    <a:pt x="29" y="91"/>
                  </a:lnTo>
                  <a:lnTo>
                    <a:pt x="29" y="91"/>
                  </a:lnTo>
                  <a:lnTo>
                    <a:pt x="30" y="95"/>
                  </a:lnTo>
                  <a:lnTo>
                    <a:pt x="30" y="95"/>
                  </a:lnTo>
                  <a:lnTo>
                    <a:pt x="31" y="98"/>
                  </a:lnTo>
                  <a:lnTo>
                    <a:pt x="33" y="99"/>
                  </a:lnTo>
                  <a:lnTo>
                    <a:pt x="33" y="99"/>
                  </a:lnTo>
                  <a:lnTo>
                    <a:pt x="41" y="102"/>
                  </a:lnTo>
                  <a:lnTo>
                    <a:pt x="41" y="102"/>
                  </a:lnTo>
                  <a:lnTo>
                    <a:pt x="45" y="96"/>
                  </a:lnTo>
                  <a:lnTo>
                    <a:pt x="45" y="96"/>
                  </a:lnTo>
                  <a:lnTo>
                    <a:pt x="48" y="95"/>
                  </a:lnTo>
                  <a:lnTo>
                    <a:pt x="50" y="93"/>
                  </a:lnTo>
                  <a:lnTo>
                    <a:pt x="50" y="93"/>
                  </a:lnTo>
                  <a:lnTo>
                    <a:pt x="50" y="91"/>
                  </a:lnTo>
                  <a:lnTo>
                    <a:pt x="50" y="89"/>
                  </a:lnTo>
                  <a:lnTo>
                    <a:pt x="52" y="88"/>
                  </a:lnTo>
                  <a:lnTo>
                    <a:pt x="52" y="88"/>
                  </a:lnTo>
                  <a:lnTo>
                    <a:pt x="53" y="85"/>
                  </a:lnTo>
                  <a:lnTo>
                    <a:pt x="54" y="84"/>
                  </a:lnTo>
                  <a:lnTo>
                    <a:pt x="54" y="84"/>
                  </a:lnTo>
                  <a:lnTo>
                    <a:pt x="56" y="81"/>
                  </a:lnTo>
                  <a:lnTo>
                    <a:pt x="56" y="81"/>
                  </a:lnTo>
                  <a:lnTo>
                    <a:pt x="58" y="81"/>
                  </a:lnTo>
                  <a:lnTo>
                    <a:pt x="60" y="81"/>
                  </a:lnTo>
                  <a:lnTo>
                    <a:pt x="60" y="83"/>
                  </a:lnTo>
                  <a:lnTo>
                    <a:pt x="60" y="83"/>
                  </a:lnTo>
                  <a:lnTo>
                    <a:pt x="60" y="85"/>
                  </a:lnTo>
                  <a:lnTo>
                    <a:pt x="60" y="87"/>
                  </a:lnTo>
                  <a:lnTo>
                    <a:pt x="60" y="88"/>
                  </a:lnTo>
                  <a:lnTo>
                    <a:pt x="58" y="89"/>
                  </a:lnTo>
                  <a:lnTo>
                    <a:pt x="58" y="89"/>
                  </a:lnTo>
                  <a:lnTo>
                    <a:pt x="57" y="89"/>
                  </a:lnTo>
                  <a:lnTo>
                    <a:pt x="56" y="91"/>
                  </a:lnTo>
                  <a:lnTo>
                    <a:pt x="56" y="91"/>
                  </a:lnTo>
                  <a:lnTo>
                    <a:pt x="53" y="96"/>
                  </a:lnTo>
                  <a:lnTo>
                    <a:pt x="53" y="96"/>
                  </a:lnTo>
                  <a:lnTo>
                    <a:pt x="52" y="99"/>
                  </a:lnTo>
                  <a:lnTo>
                    <a:pt x="50" y="102"/>
                  </a:lnTo>
                  <a:lnTo>
                    <a:pt x="50" y="102"/>
                  </a:lnTo>
                  <a:lnTo>
                    <a:pt x="48" y="102"/>
                  </a:lnTo>
                  <a:lnTo>
                    <a:pt x="46" y="103"/>
                  </a:lnTo>
                  <a:lnTo>
                    <a:pt x="46" y="103"/>
                  </a:lnTo>
                  <a:lnTo>
                    <a:pt x="46" y="103"/>
                  </a:lnTo>
                  <a:lnTo>
                    <a:pt x="46" y="106"/>
                  </a:lnTo>
                  <a:lnTo>
                    <a:pt x="46" y="107"/>
                  </a:lnTo>
                  <a:lnTo>
                    <a:pt x="46" y="107"/>
                  </a:lnTo>
                  <a:lnTo>
                    <a:pt x="46" y="107"/>
                  </a:lnTo>
                  <a:lnTo>
                    <a:pt x="43" y="108"/>
                  </a:lnTo>
                  <a:lnTo>
                    <a:pt x="42" y="108"/>
                  </a:lnTo>
                  <a:lnTo>
                    <a:pt x="42" y="108"/>
                  </a:lnTo>
                  <a:lnTo>
                    <a:pt x="39" y="108"/>
                  </a:lnTo>
                  <a:lnTo>
                    <a:pt x="39" y="108"/>
                  </a:lnTo>
                  <a:lnTo>
                    <a:pt x="34" y="107"/>
                  </a:lnTo>
                  <a:lnTo>
                    <a:pt x="34" y="107"/>
                  </a:lnTo>
                  <a:lnTo>
                    <a:pt x="33" y="108"/>
                  </a:lnTo>
                  <a:lnTo>
                    <a:pt x="31" y="111"/>
                  </a:lnTo>
                  <a:lnTo>
                    <a:pt x="31" y="111"/>
                  </a:lnTo>
                  <a:lnTo>
                    <a:pt x="33" y="116"/>
                  </a:lnTo>
                  <a:lnTo>
                    <a:pt x="35" y="122"/>
                  </a:lnTo>
                  <a:lnTo>
                    <a:pt x="35" y="122"/>
                  </a:lnTo>
                  <a:lnTo>
                    <a:pt x="35" y="127"/>
                  </a:lnTo>
                  <a:lnTo>
                    <a:pt x="35" y="130"/>
                  </a:lnTo>
                  <a:lnTo>
                    <a:pt x="37" y="131"/>
                  </a:lnTo>
                  <a:lnTo>
                    <a:pt x="37" y="131"/>
                  </a:lnTo>
                  <a:lnTo>
                    <a:pt x="39" y="134"/>
                  </a:lnTo>
                  <a:lnTo>
                    <a:pt x="41" y="137"/>
                  </a:lnTo>
                  <a:lnTo>
                    <a:pt x="41" y="137"/>
                  </a:lnTo>
                  <a:lnTo>
                    <a:pt x="42" y="139"/>
                  </a:lnTo>
                  <a:lnTo>
                    <a:pt x="42" y="144"/>
                  </a:lnTo>
                  <a:lnTo>
                    <a:pt x="45" y="146"/>
                  </a:lnTo>
                  <a:lnTo>
                    <a:pt x="45" y="146"/>
                  </a:lnTo>
                  <a:lnTo>
                    <a:pt x="45" y="153"/>
                  </a:lnTo>
                  <a:lnTo>
                    <a:pt x="45" y="153"/>
                  </a:lnTo>
                  <a:lnTo>
                    <a:pt x="45" y="157"/>
                  </a:lnTo>
                  <a:lnTo>
                    <a:pt x="45" y="161"/>
                  </a:lnTo>
                  <a:lnTo>
                    <a:pt x="45" y="161"/>
                  </a:lnTo>
                  <a:lnTo>
                    <a:pt x="48" y="165"/>
                  </a:lnTo>
                  <a:lnTo>
                    <a:pt x="49" y="167"/>
                  </a:lnTo>
                  <a:lnTo>
                    <a:pt x="49" y="167"/>
                  </a:lnTo>
                  <a:lnTo>
                    <a:pt x="46" y="169"/>
                  </a:lnTo>
                  <a:lnTo>
                    <a:pt x="46" y="171"/>
                  </a:lnTo>
                  <a:lnTo>
                    <a:pt x="46" y="172"/>
                  </a:lnTo>
                  <a:lnTo>
                    <a:pt x="46" y="172"/>
                  </a:lnTo>
                  <a:lnTo>
                    <a:pt x="50" y="175"/>
                  </a:lnTo>
                  <a:lnTo>
                    <a:pt x="52" y="177"/>
                  </a:lnTo>
                  <a:lnTo>
                    <a:pt x="52" y="177"/>
                  </a:lnTo>
                  <a:lnTo>
                    <a:pt x="53" y="179"/>
                  </a:lnTo>
                  <a:lnTo>
                    <a:pt x="54" y="180"/>
                  </a:lnTo>
                  <a:lnTo>
                    <a:pt x="54" y="180"/>
                  </a:lnTo>
                  <a:lnTo>
                    <a:pt x="57" y="180"/>
                  </a:lnTo>
                  <a:lnTo>
                    <a:pt x="58" y="181"/>
                  </a:lnTo>
                  <a:lnTo>
                    <a:pt x="58" y="181"/>
                  </a:lnTo>
                  <a:lnTo>
                    <a:pt x="58" y="187"/>
                  </a:lnTo>
                  <a:lnTo>
                    <a:pt x="64" y="194"/>
                  </a:lnTo>
                  <a:lnTo>
                    <a:pt x="69" y="199"/>
                  </a:lnTo>
                  <a:lnTo>
                    <a:pt x="69" y="199"/>
                  </a:lnTo>
                  <a:lnTo>
                    <a:pt x="69" y="200"/>
                  </a:lnTo>
                  <a:lnTo>
                    <a:pt x="69" y="202"/>
                  </a:lnTo>
                  <a:lnTo>
                    <a:pt x="71" y="202"/>
                  </a:lnTo>
                  <a:lnTo>
                    <a:pt x="71" y="202"/>
                  </a:lnTo>
                  <a:lnTo>
                    <a:pt x="80" y="206"/>
                  </a:lnTo>
                  <a:lnTo>
                    <a:pt x="80" y="206"/>
                  </a:lnTo>
                  <a:lnTo>
                    <a:pt x="83" y="209"/>
                  </a:lnTo>
                  <a:lnTo>
                    <a:pt x="87" y="210"/>
                  </a:lnTo>
                  <a:lnTo>
                    <a:pt x="87" y="210"/>
                  </a:lnTo>
                  <a:lnTo>
                    <a:pt x="88" y="210"/>
                  </a:lnTo>
                  <a:lnTo>
                    <a:pt x="88" y="211"/>
                  </a:lnTo>
                  <a:lnTo>
                    <a:pt x="88" y="210"/>
                  </a:lnTo>
                  <a:lnTo>
                    <a:pt x="88" y="210"/>
                  </a:lnTo>
                  <a:lnTo>
                    <a:pt x="91" y="206"/>
                  </a:lnTo>
                  <a:lnTo>
                    <a:pt x="92" y="203"/>
                  </a:lnTo>
                  <a:lnTo>
                    <a:pt x="92" y="203"/>
                  </a:lnTo>
                  <a:lnTo>
                    <a:pt x="94" y="199"/>
                  </a:lnTo>
                  <a:lnTo>
                    <a:pt x="94" y="198"/>
                  </a:lnTo>
                  <a:lnTo>
                    <a:pt x="94" y="198"/>
                  </a:lnTo>
                  <a:lnTo>
                    <a:pt x="94" y="194"/>
                  </a:lnTo>
                  <a:lnTo>
                    <a:pt x="94" y="194"/>
                  </a:lnTo>
                  <a:lnTo>
                    <a:pt x="94" y="191"/>
                  </a:lnTo>
                  <a:lnTo>
                    <a:pt x="95" y="188"/>
                  </a:lnTo>
                  <a:lnTo>
                    <a:pt x="95" y="188"/>
                  </a:lnTo>
                  <a:lnTo>
                    <a:pt x="96" y="186"/>
                  </a:lnTo>
                  <a:lnTo>
                    <a:pt x="99" y="183"/>
                  </a:lnTo>
                  <a:lnTo>
                    <a:pt x="99" y="183"/>
                  </a:lnTo>
                  <a:lnTo>
                    <a:pt x="100" y="183"/>
                  </a:lnTo>
                  <a:lnTo>
                    <a:pt x="102" y="181"/>
                  </a:lnTo>
                  <a:lnTo>
                    <a:pt x="102" y="181"/>
                  </a:lnTo>
                  <a:lnTo>
                    <a:pt x="102" y="179"/>
                  </a:lnTo>
                  <a:lnTo>
                    <a:pt x="102" y="179"/>
                  </a:lnTo>
                  <a:lnTo>
                    <a:pt x="100" y="177"/>
                  </a:lnTo>
                  <a:lnTo>
                    <a:pt x="100" y="175"/>
                  </a:lnTo>
                  <a:lnTo>
                    <a:pt x="100" y="175"/>
                  </a:lnTo>
                  <a:lnTo>
                    <a:pt x="99" y="171"/>
                  </a:lnTo>
                  <a:lnTo>
                    <a:pt x="98" y="169"/>
                  </a:lnTo>
                  <a:lnTo>
                    <a:pt x="98" y="169"/>
                  </a:lnTo>
                  <a:lnTo>
                    <a:pt x="95" y="167"/>
                  </a:lnTo>
                  <a:lnTo>
                    <a:pt x="94" y="165"/>
                  </a:lnTo>
                  <a:lnTo>
                    <a:pt x="94" y="164"/>
                  </a:lnTo>
                  <a:lnTo>
                    <a:pt x="94" y="164"/>
                  </a:lnTo>
                  <a:lnTo>
                    <a:pt x="95" y="158"/>
                  </a:lnTo>
                  <a:lnTo>
                    <a:pt x="95" y="158"/>
                  </a:lnTo>
                  <a:lnTo>
                    <a:pt x="98" y="154"/>
                  </a:lnTo>
                  <a:lnTo>
                    <a:pt x="98" y="154"/>
                  </a:lnTo>
                  <a:lnTo>
                    <a:pt x="100" y="150"/>
                  </a:lnTo>
                  <a:lnTo>
                    <a:pt x="100" y="150"/>
                  </a:lnTo>
                  <a:lnTo>
                    <a:pt x="103" y="146"/>
                  </a:lnTo>
                  <a:lnTo>
                    <a:pt x="103" y="146"/>
                  </a:lnTo>
                  <a:lnTo>
                    <a:pt x="104" y="137"/>
                  </a:lnTo>
                  <a:lnTo>
                    <a:pt x="104" y="137"/>
                  </a:lnTo>
                  <a:lnTo>
                    <a:pt x="104" y="137"/>
                  </a:lnTo>
                  <a:lnTo>
                    <a:pt x="104" y="137"/>
                  </a:lnTo>
                  <a:lnTo>
                    <a:pt x="104" y="134"/>
                  </a:lnTo>
                  <a:lnTo>
                    <a:pt x="104" y="134"/>
                  </a:lnTo>
                  <a:lnTo>
                    <a:pt x="103" y="129"/>
                  </a:lnTo>
                  <a:lnTo>
                    <a:pt x="103" y="129"/>
                  </a:lnTo>
                  <a:lnTo>
                    <a:pt x="106" y="126"/>
                  </a:lnTo>
                  <a:lnTo>
                    <a:pt x="110" y="125"/>
                  </a:lnTo>
                  <a:lnTo>
                    <a:pt x="110" y="125"/>
                  </a:lnTo>
                  <a:lnTo>
                    <a:pt x="111" y="126"/>
                  </a:lnTo>
                  <a:lnTo>
                    <a:pt x="113" y="127"/>
                  </a:lnTo>
                  <a:lnTo>
                    <a:pt x="114" y="126"/>
                  </a:lnTo>
                  <a:lnTo>
                    <a:pt x="114" y="126"/>
                  </a:lnTo>
                  <a:lnTo>
                    <a:pt x="115" y="123"/>
                  </a:lnTo>
                  <a:lnTo>
                    <a:pt x="117" y="122"/>
                  </a:lnTo>
                  <a:lnTo>
                    <a:pt x="117" y="122"/>
                  </a:lnTo>
                  <a:lnTo>
                    <a:pt x="119" y="121"/>
                  </a:lnTo>
                  <a:lnTo>
                    <a:pt x="121" y="122"/>
                  </a:lnTo>
                  <a:lnTo>
                    <a:pt x="121" y="122"/>
                  </a:lnTo>
                  <a:lnTo>
                    <a:pt x="125" y="123"/>
                  </a:lnTo>
                  <a:lnTo>
                    <a:pt x="129" y="125"/>
                  </a:lnTo>
                  <a:lnTo>
                    <a:pt x="129" y="125"/>
                  </a:lnTo>
                  <a:lnTo>
                    <a:pt x="133" y="126"/>
                  </a:lnTo>
                  <a:lnTo>
                    <a:pt x="137" y="126"/>
                  </a:lnTo>
                  <a:lnTo>
                    <a:pt x="137" y="126"/>
                  </a:lnTo>
                  <a:lnTo>
                    <a:pt x="142" y="126"/>
                  </a:lnTo>
                  <a:lnTo>
                    <a:pt x="145" y="126"/>
                  </a:lnTo>
                  <a:lnTo>
                    <a:pt x="148" y="125"/>
                  </a:lnTo>
                  <a:lnTo>
                    <a:pt x="148" y="125"/>
                  </a:lnTo>
                  <a:lnTo>
                    <a:pt x="150" y="125"/>
                  </a:lnTo>
                  <a:lnTo>
                    <a:pt x="152" y="125"/>
                  </a:lnTo>
                  <a:lnTo>
                    <a:pt x="152" y="123"/>
                  </a:lnTo>
                  <a:lnTo>
                    <a:pt x="152" y="123"/>
                  </a:lnTo>
                  <a:lnTo>
                    <a:pt x="153" y="121"/>
                  </a:lnTo>
                  <a:lnTo>
                    <a:pt x="155" y="118"/>
                  </a:lnTo>
                  <a:lnTo>
                    <a:pt x="155" y="118"/>
                  </a:lnTo>
                  <a:lnTo>
                    <a:pt x="157" y="118"/>
                  </a:lnTo>
                  <a:lnTo>
                    <a:pt x="159" y="115"/>
                  </a:lnTo>
                  <a:lnTo>
                    <a:pt x="159" y="115"/>
                  </a:lnTo>
                  <a:lnTo>
                    <a:pt x="159" y="112"/>
                  </a:lnTo>
                  <a:lnTo>
                    <a:pt x="160" y="111"/>
                  </a:lnTo>
                  <a:lnTo>
                    <a:pt x="160" y="111"/>
                  </a:lnTo>
                  <a:lnTo>
                    <a:pt x="161" y="108"/>
                  </a:lnTo>
                  <a:lnTo>
                    <a:pt x="161" y="108"/>
                  </a:lnTo>
                  <a:lnTo>
                    <a:pt x="164" y="106"/>
                  </a:lnTo>
                  <a:lnTo>
                    <a:pt x="165" y="106"/>
                  </a:lnTo>
                  <a:lnTo>
                    <a:pt x="165" y="106"/>
                  </a:lnTo>
                  <a:lnTo>
                    <a:pt x="165" y="104"/>
                  </a:lnTo>
                  <a:lnTo>
                    <a:pt x="165" y="104"/>
                  </a:lnTo>
                  <a:lnTo>
                    <a:pt x="164" y="102"/>
                  </a:lnTo>
                  <a:lnTo>
                    <a:pt x="163" y="99"/>
                  </a:lnTo>
                  <a:lnTo>
                    <a:pt x="163" y="99"/>
                  </a:lnTo>
                  <a:lnTo>
                    <a:pt x="163" y="98"/>
                  </a:lnTo>
                  <a:lnTo>
                    <a:pt x="161" y="98"/>
                  </a:lnTo>
                  <a:lnTo>
                    <a:pt x="160" y="96"/>
                  </a:lnTo>
                  <a:lnTo>
                    <a:pt x="161" y="93"/>
                  </a:lnTo>
                  <a:lnTo>
                    <a:pt x="161" y="93"/>
                  </a:lnTo>
                  <a:lnTo>
                    <a:pt x="164" y="87"/>
                  </a:lnTo>
                  <a:lnTo>
                    <a:pt x="164" y="84"/>
                  </a:lnTo>
                  <a:lnTo>
                    <a:pt x="161" y="81"/>
                  </a:lnTo>
                  <a:lnTo>
                    <a:pt x="161" y="81"/>
                  </a:lnTo>
                  <a:lnTo>
                    <a:pt x="160" y="77"/>
                  </a:lnTo>
                  <a:lnTo>
                    <a:pt x="157" y="76"/>
                  </a:lnTo>
                  <a:lnTo>
                    <a:pt x="155" y="73"/>
                  </a:lnTo>
                  <a:lnTo>
                    <a:pt x="155" y="73"/>
                  </a:lnTo>
                  <a:lnTo>
                    <a:pt x="153" y="70"/>
                  </a:lnTo>
                  <a:lnTo>
                    <a:pt x="150" y="68"/>
                  </a:lnTo>
                  <a:lnTo>
                    <a:pt x="150" y="68"/>
                  </a:lnTo>
                  <a:lnTo>
                    <a:pt x="149" y="66"/>
                  </a:lnTo>
                  <a:lnTo>
                    <a:pt x="148" y="66"/>
                  </a:lnTo>
                  <a:lnTo>
                    <a:pt x="148" y="66"/>
                  </a:lnTo>
                  <a:lnTo>
                    <a:pt x="144" y="65"/>
                  </a:lnTo>
                  <a:lnTo>
                    <a:pt x="140" y="62"/>
                  </a:lnTo>
                  <a:lnTo>
                    <a:pt x="140" y="62"/>
                  </a:lnTo>
                  <a:lnTo>
                    <a:pt x="137" y="60"/>
                  </a:lnTo>
                  <a:lnTo>
                    <a:pt x="134" y="58"/>
                  </a:lnTo>
                  <a:lnTo>
                    <a:pt x="134" y="58"/>
                  </a:lnTo>
                  <a:lnTo>
                    <a:pt x="130" y="57"/>
                  </a:lnTo>
                  <a:lnTo>
                    <a:pt x="130" y="57"/>
                  </a:lnTo>
                  <a:lnTo>
                    <a:pt x="125" y="57"/>
                  </a:lnTo>
                  <a:lnTo>
                    <a:pt x="125" y="57"/>
                  </a:lnTo>
                  <a:lnTo>
                    <a:pt x="122" y="57"/>
                  </a:lnTo>
                  <a:lnTo>
                    <a:pt x="122" y="57"/>
                  </a:lnTo>
                  <a:lnTo>
                    <a:pt x="117" y="56"/>
                  </a:lnTo>
                  <a:lnTo>
                    <a:pt x="117" y="56"/>
                  </a:lnTo>
                  <a:lnTo>
                    <a:pt x="114" y="56"/>
                  </a:lnTo>
                  <a:lnTo>
                    <a:pt x="114" y="56"/>
                  </a:lnTo>
                  <a:lnTo>
                    <a:pt x="113" y="56"/>
                  </a:lnTo>
                  <a:lnTo>
                    <a:pt x="111" y="54"/>
                  </a:lnTo>
                  <a:lnTo>
                    <a:pt x="111" y="57"/>
                  </a:lnTo>
                  <a:lnTo>
                    <a:pt x="111" y="57"/>
                  </a:lnTo>
                  <a:lnTo>
                    <a:pt x="111" y="61"/>
                  </a:lnTo>
                  <a:lnTo>
                    <a:pt x="111" y="62"/>
                  </a:lnTo>
                  <a:lnTo>
                    <a:pt x="110" y="64"/>
                  </a:lnTo>
                  <a:lnTo>
                    <a:pt x="110" y="64"/>
                  </a:lnTo>
                  <a:lnTo>
                    <a:pt x="106" y="64"/>
                  </a:lnTo>
                  <a:lnTo>
                    <a:pt x="106" y="64"/>
                  </a:lnTo>
                  <a:lnTo>
                    <a:pt x="103" y="64"/>
                  </a:lnTo>
                  <a:lnTo>
                    <a:pt x="100" y="65"/>
                  </a:lnTo>
                  <a:lnTo>
                    <a:pt x="100" y="65"/>
                  </a:lnTo>
                  <a:lnTo>
                    <a:pt x="99" y="66"/>
                  </a:lnTo>
                  <a:lnTo>
                    <a:pt x="95" y="68"/>
                  </a:lnTo>
                  <a:lnTo>
                    <a:pt x="95" y="68"/>
                  </a:lnTo>
                  <a:lnTo>
                    <a:pt x="95" y="68"/>
                  </a:lnTo>
                  <a:lnTo>
                    <a:pt x="95" y="69"/>
                  </a:lnTo>
                  <a:lnTo>
                    <a:pt x="92" y="68"/>
                  </a:lnTo>
                  <a:lnTo>
                    <a:pt x="92" y="68"/>
                  </a:lnTo>
                  <a:lnTo>
                    <a:pt x="91" y="65"/>
                  </a:lnTo>
                  <a:lnTo>
                    <a:pt x="92" y="64"/>
                  </a:lnTo>
                  <a:lnTo>
                    <a:pt x="91" y="64"/>
                  </a:lnTo>
                  <a:lnTo>
                    <a:pt x="88" y="64"/>
                  </a:lnTo>
                  <a:lnTo>
                    <a:pt x="88" y="64"/>
                  </a:lnTo>
                  <a:lnTo>
                    <a:pt x="81" y="65"/>
                  </a:lnTo>
                  <a:lnTo>
                    <a:pt x="79" y="65"/>
                  </a:lnTo>
                  <a:lnTo>
                    <a:pt x="79" y="65"/>
                  </a:lnTo>
                  <a:lnTo>
                    <a:pt x="77" y="65"/>
                  </a:lnTo>
                  <a:lnTo>
                    <a:pt x="75" y="64"/>
                  </a:lnTo>
                  <a:lnTo>
                    <a:pt x="75" y="64"/>
                  </a:lnTo>
                  <a:lnTo>
                    <a:pt x="71" y="62"/>
                  </a:lnTo>
                  <a:lnTo>
                    <a:pt x="69" y="64"/>
                  </a:lnTo>
                  <a:lnTo>
                    <a:pt x="69" y="64"/>
                  </a:lnTo>
                  <a:lnTo>
                    <a:pt x="68" y="65"/>
                  </a:lnTo>
                  <a:lnTo>
                    <a:pt x="68" y="65"/>
                  </a:lnTo>
                  <a:lnTo>
                    <a:pt x="67" y="64"/>
                  </a:lnTo>
                  <a:lnTo>
                    <a:pt x="67" y="64"/>
                  </a:lnTo>
                  <a:lnTo>
                    <a:pt x="65" y="61"/>
                  </a:lnTo>
                  <a:lnTo>
                    <a:pt x="67" y="60"/>
                  </a:lnTo>
                  <a:lnTo>
                    <a:pt x="67" y="60"/>
                  </a:lnTo>
                  <a:lnTo>
                    <a:pt x="71" y="60"/>
                  </a:lnTo>
                  <a:lnTo>
                    <a:pt x="72" y="60"/>
                  </a:lnTo>
                  <a:lnTo>
                    <a:pt x="73" y="58"/>
                  </a:lnTo>
                  <a:lnTo>
                    <a:pt x="73" y="58"/>
                  </a:lnTo>
                  <a:lnTo>
                    <a:pt x="72" y="57"/>
                  </a:lnTo>
                  <a:lnTo>
                    <a:pt x="72" y="56"/>
                  </a:lnTo>
                  <a:lnTo>
                    <a:pt x="73" y="56"/>
                  </a:lnTo>
                  <a:lnTo>
                    <a:pt x="73" y="56"/>
                  </a:lnTo>
                  <a:lnTo>
                    <a:pt x="79" y="54"/>
                  </a:lnTo>
                  <a:lnTo>
                    <a:pt x="79" y="54"/>
                  </a:lnTo>
                  <a:lnTo>
                    <a:pt x="81" y="54"/>
                  </a:lnTo>
                  <a:lnTo>
                    <a:pt x="83" y="54"/>
                  </a:lnTo>
                  <a:lnTo>
                    <a:pt x="85" y="54"/>
                  </a:lnTo>
                  <a:lnTo>
                    <a:pt x="85" y="54"/>
                  </a:lnTo>
                  <a:lnTo>
                    <a:pt x="85" y="54"/>
                  </a:lnTo>
                  <a:lnTo>
                    <a:pt x="87" y="53"/>
                  </a:lnTo>
                  <a:lnTo>
                    <a:pt x="88" y="53"/>
                  </a:lnTo>
                  <a:lnTo>
                    <a:pt x="87" y="51"/>
                  </a:lnTo>
                  <a:lnTo>
                    <a:pt x="87" y="51"/>
                  </a:lnTo>
                  <a:lnTo>
                    <a:pt x="84" y="47"/>
                  </a:lnTo>
                  <a:lnTo>
                    <a:pt x="83" y="46"/>
                  </a:lnTo>
                  <a:lnTo>
                    <a:pt x="81" y="45"/>
                  </a:lnTo>
                  <a:lnTo>
                    <a:pt x="80" y="45"/>
                  </a:lnTo>
                  <a:lnTo>
                    <a:pt x="80" y="45"/>
                  </a:lnTo>
                  <a:lnTo>
                    <a:pt x="79" y="46"/>
                  </a:lnTo>
                  <a:lnTo>
                    <a:pt x="77" y="47"/>
                  </a:lnTo>
                  <a:lnTo>
                    <a:pt x="77" y="47"/>
                  </a:lnTo>
                  <a:lnTo>
                    <a:pt x="76" y="47"/>
                  </a:lnTo>
                  <a:lnTo>
                    <a:pt x="76" y="47"/>
                  </a:lnTo>
                  <a:lnTo>
                    <a:pt x="72" y="45"/>
                  </a:lnTo>
                  <a:lnTo>
                    <a:pt x="72" y="43"/>
                  </a:lnTo>
                  <a:lnTo>
                    <a:pt x="73" y="42"/>
                  </a:lnTo>
                  <a:lnTo>
                    <a:pt x="73" y="42"/>
                  </a:lnTo>
                  <a:lnTo>
                    <a:pt x="76" y="39"/>
                  </a:lnTo>
                  <a:lnTo>
                    <a:pt x="79" y="38"/>
                  </a:lnTo>
                  <a:lnTo>
                    <a:pt x="79" y="38"/>
                  </a:lnTo>
                  <a:lnTo>
                    <a:pt x="80" y="38"/>
                  </a:lnTo>
                  <a:lnTo>
                    <a:pt x="81" y="38"/>
                  </a:lnTo>
                  <a:lnTo>
                    <a:pt x="84" y="41"/>
                  </a:lnTo>
                  <a:lnTo>
                    <a:pt x="87" y="43"/>
                  </a:lnTo>
                  <a:lnTo>
                    <a:pt x="88" y="43"/>
                  </a:lnTo>
                  <a:lnTo>
                    <a:pt x="88" y="43"/>
                  </a:lnTo>
                  <a:lnTo>
                    <a:pt x="91" y="42"/>
                  </a:lnTo>
                  <a:lnTo>
                    <a:pt x="92" y="42"/>
                  </a:lnTo>
                  <a:lnTo>
                    <a:pt x="92" y="42"/>
                  </a:lnTo>
                  <a:lnTo>
                    <a:pt x="94" y="45"/>
                  </a:lnTo>
                  <a:lnTo>
                    <a:pt x="94" y="49"/>
                  </a:lnTo>
                  <a:lnTo>
                    <a:pt x="94" y="49"/>
                  </a:lnTo>
                  <a:lnTo>
                    <a:pt x="94" y="51"/>
                  </a:lnTo>
                  <a:lnTo>
                    <a:pt x="96" y="50"/>
                  </a:lnTo>
                  <a:lnTo>
                    <a:pt x="96" y="50"/>
                  </a:lnTo>
                  <a:lnTo>
                    <a:pt x="98" y="49"/>
                  </a:lnTo>
                  <a:lnTo>
                    <a:pt x="96" y="49"/>
                  </a:lnTo>
                  <a:lnTo>
                    <a:pt x="96" y="47"/>
                  </a:lnTo>
                  <a:lnTo>
                    <a:pt x="100" y="46"/>
                  </a:lnTo>
                  <a:lnTo>
                    <a:pt x="100" y="46"/>
                  </a:lnTo>
                  <a:lnTo>
                    <a:pt x="107" y="45"/>
                  </a:lnTo>
                  <a:lnTo>
                    <a:pt x="110" y="43"/>
                  </a:lnTo>
                  <a:lnTo>
                    <a:pt x="113" y="43"/>
                  </a:lnTo>
                  <a:lnTo>
                    <a:pt x="114" y="45"/>
                  </a:lnTo>
                  <a:lnTo>
                    <a:pt x="114" y="45"/>
                  </a:lnTo>
                  <a:lnTo>
                    <a:pt x="117" y="46"/>
                  </a:lnTo>
                  <a:lnTo>
                    <a:pt x="118" y="46"/>
                  </a:lnTo>
                  <a:lnTo>
                    <a:pt x="118" y="46"/>
                  </a:lnTo>
                  <a:lnTo>
                    <a:pt x="118" y="47"/>
                  </a:lnTo>
                  <a:lnTo>
                    <a:pt x="118" y="49"/>
                  </a:lnTo>
                  <a:lnTo>
                    <a:pt x="119" y="47"/>
                  </a:lnTo>
                  <a:lnTo>
                    <a:pt x="119" y="47"/>
                  </a:lnTo>
                  <a:lnTo>
                    <a:pt x="122" y="46"/>
                  </a:lnTo>
                  <a:lnTo>
                    <a:pt x="125" y="47"/>
                  </a:lnTo>
                  <a:lnTo>
                    <a:pt x="127" y="49"/>
                  </a:lnTo>
                  <a:lnTo>
                    <a:pt x="127" y="49"/>
                  </a:lnTo>
                  <a:lnTo>
                    <a:pt x="127" y="49"/>
                  </a:lnTo>
                  <a:lnTo>
                    <a:pt x="130" y="49"/>
                  </a:lnTo>
                  <a:lnTo>
                    <a:pt x="130" y="49"/>
                  </a:lnTo>
                  <a:lnTo>
                    <a:pt x="133" y="51"/>
                  </a:lnTo>
                  <a:lnTo>
                    <a:pt x="137" y="51"/>
                  </a:lnTo>
                  <a:lnTo>
                    <a:pt x="137" y="51"/>
                  </a:lnTo>
                  <a:lnTo>
                    <a:pt x="140" y="50"/>
                  </a:lnTo>
                  <a:lnTo>
                    <a:pt x="140" y="50"/>
                  </a:lnTo>
                  <a:lnTo>
                    <a:pt x="138" y="47"/>
                  </a:lnTo>
                  <a:lnTo>
                    <a:pt x="138" y="47"/>
                  </a:lnTo>
                  <a:lnTo>
                    <a:pt x="137" y="45"/>
                  </a:lnTo>
                  <a:lnTo>
                    <a:pt x="133" y="43"/>
                  </a:lnTo>
                  <a:lnTo>
                    <a:pt x="133" y="43"/>
                  </a:lnTo>
                  <a:lnTo>
                    <a:pt x="125" y="41"/>
                  </a:lnTo>
                  <a:lnTo>
                    <a:pt x="123" y="39"/>
                  </a:lnTo>
                  <a:lnTo>
                    <a:pt x="126" y="39"/>
                  </a:lnTo>
                  <a:lnTo>
                    <a:pt x="126" y="39"/>
                  </a:lnTo>
                  <a:lnTo>
                    <a:pt x="129" y="38"/>
                  </a:lnTo>
                  <a:lnTo>
                    <a:pt x="127" y="37"/>
                  </a:lnTo>
                  <a:lnTo>
                    <a:pt x="127" y="35"/>
                  </a:lnTo>
                  <a:lnTo>
                    <a:pt x="132" y="33"/>
                  </a:lnTo>
                  <a:lnTo>
                    <a:pt x="132" y="33"/>
                  </a:lnTo>
                  <a:lnTo>
                    <a:pt x="137" y="31"/>
                  </a:lnTo>
                  <a:lnTo>
                    <a:pt x="140" y="31"/>
                  </a:lnTo>
                  <a:lnTo>
                    <a:pt x="141" y="31"/>
                  </a:lnTo>
                  <a:lnTo>
                    <a:pt x="141" y="28"/>
                  </a:lnTo>
                  <a:lnTo>
                    <a:pt x="141" y="28"/>
                  </a:lnTo>
                  <a:lnTo>
                    <a:pt x="141" y="23"/>
                  </a:lnTo>
                  <a:lnTo>
                    <a:pt x="142" y="23"/>
                  </a:lnTo>
                  <a:lnTo>
                    <a:pt x="144" y="23"/>
                  </a:lnTo>
                  <a:lnTo>
                    <a:pt x="144" y="23"/>
                  </a:lnTo>
                  <a:lnTo>
                    <a:pt x="153" y="24"/>
                  </a:lnTo>
                  <a:lnTo>
                    <a:pt x="153" y="24"/>
                  </a:lnTo>
                  <a:lnTo>
                    <a:pt x="155" y="24"/>
                  </a:lnTo>
                  <a:lnTo>
                    <a:pt x="155" y="26"/>
                  </a:lnTo>
                  <a:lnTo>
                    <a:pt x="157" y="24"/>
                  </a:lnTo>
                  <a:lnTo>
                    <a:pt x="157" y="24"/>
                  </a:lnTo>
                  <a:lnTo>
                    <a:pt x="160" y="23"/>
                  </a:lnTo>
                  <a:lnTo>
                    <a:pt x="161" y="23"/>
                  </a:lnTo>
                  <a:lnTo>
                    <a:pt x="161" y="23"/>
                  </a:lnTo>
                  <a:lnTo>
                    <a:pt x="161" y="22"/>
                  </a:lnTo>
                  <a:lnTo>
                    <a:pt x="161" y="22"/>
                  </a:lnTo>
                  <a:lnTo>
                    <a:pt x="159" y="18"/>
                  </a:lnTo>
                  <a:lnTo>
                    <a:pt x="156" y="15"/>
                  </a:lnTo>
                  <a:lnTo>
                    <a:pt x="156" y="15"/>
                  </a:lnTo>
                  <a:lnTo>
                    <a:pt x="155" y="12"/>
                  </a:lnTo>
                  <a:lnTo>
                    <a:pt x="153" y="10"/>
                  </a:lnTo>
                  <a:lnTo>
                    <a:pt x="152" y="7"/>
                  </a:lnTo>
                  <a:lnTo>
                    <a:pt x="150" y="7"/>
                  </a:lnTo>
                  <a:lnTo>
                    <a:pt x="148" y="8"/>
                  </a:lnTo>
                  <a:lnTo>
                    <a:pt x="148" y="8"/>
                  </a:lnTo>
                  <a:lnTo>
                    <a:pt x="144" y="10"/>
                  </a:lnTo>
                  <a:lnTo>
                    <a:pt x="140" y="11"/>
                  </a:lnTo>
                  <a:lnTo>
                    <a:pt x="140" y="11"/>
                  </a:lnTo>
                  <a:lnTo>
                    <a:pt x="134" y="10"/>
                  </a:lnTo>
                  <a:lnTo>
                    <a:pt x="132" y="8"/>
                  </a:lnTo>
                  <a:lnTo>
                    <a:pt x="132" y="8"/>
                  </a:lnTo>
                  <a:lnTo>
                    <a:pt x="136" y="7"/>
                  </a:lnTo>
                  <a:lnTo>
                    <a:pt x="138" y="5"/>
                  </a:lnTo>
                  <a:lnTo>
                    <a:pt x="138" y="5"/>
                  </a:lnTo>
                  <a:lnTo>
                    <a:pt x="138" y="5"/>
                  </a:lnTo>
                  <a:lnTo>
                    <a:pt x="140" y="4"/>
                  </a:lnTo>
                  <a:lnTo>
                    <a:pt x="140" y="4"/>
                  </a:lnTo>
                  <a:lnTo>
                    <a:pt x="137" y="1"/>
                  </a:lnTo>
                  <a:lnTo>
                    <a:pt x="140" y="0"/>
                  </a:lnTo>
                  <a:lnTo>
                    <a:pt x="140" y="0"/>
                  </a:lnTo>
                  <a:lnTo>
                    <a:pt x="149" y="0"/>
                  </a:lnTo>
                  <a:lnTo>
                    <a:pt x="161" y="1"/>
                  </a:lnTo>
                  <a:lnTo>
                    <a:pt x="161"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57" name="组合 198"/>
          <p:cNvGrpSpPr/>
          <p:nvPr/>
        </p:nvGrpSpPr>
        <p:grpSpPr>
          <a:xfrm>
            <a:off x="5341143" y="1581829"/>
            <a:ext cx="242888" cy="432197"/>
            <a:chOff x="3846513" y="1814513"/>
            <a:chExt cx="323850" cy="576262"/>
          </a:xfrm>
          <a:solidFill>
            <a:schemeClr val="accent5"/>
          </a:solidFill>
        </p:grpSpPr>
        <p:sp>
          <p:nvSpPr>
            <p:cNvPr id="258" name="Freeform 137"/>
            <p:cNvSpPr>
              <a:spLocks noEditPoints="1"/>
            </p:cNvSpPr>
            <p:nvPr/>
          </p:nvSpPr>
          <p:spPr bwMode="auto">
            <a:xfrm>
              <a:off x="3846513" y="1814513"/>
              <a:ext cx="323850" cy="323850"/>
            </a:xfrm>
            <a:custGeom>
              <a:avLst/>
              <a:gdLst>
                <a:gd name="T0" fmla="*/ 112 w 204"/>
                <a:gd name="T1" fmla="*/ 0 h 204"/>
                <a:gd name="T2" fmla="*/ 141 w 204"/>
                <a:gd name="T3" fmla="*/ 8 h 204"/>
                <a:gd name="T4" fmla="*/ 165 w 204"/>
                <a:gd name="T5" fmla="*/ 22 h 204"/>
                <a:gd name="T6" fmla="*/ 185 w 204"/>
                <a:gd name="T7" fmla="*/ 42 h 204"/>
                <a:gd name="T8" fmla="*/ 199 w 204"/>
                <a:gd name="T9" fmla="*/ 68 h 204"/>
                <a:gd name="T10" fmla="*/ 204 w 204"/>
                <a:gd name="T11" fmla="*/ 96 h 204"/>
                <a:gd name="T12" fmla="*/ 203 w 204"/>
                <a:gd name="T13" fmla="*/ 118 h 204"/>
                <a:gd name="T14" fmla="*/ 195 w 204"/>
                <a:gd name="T15" fmla="*/ 146 h 204"/>
                <a:gd name="T16" fmla="*/ 179 w 204"/>
                <a:gd name="T17" fmla="*/ 171 h 204"/>
                <a:gd name="T18" fmla="*/ 156 w 204"/>
                <a:gd name="T19" fmla="*/ 190 h 204"/>
                <a:gd name="T20" fmla="*/ 129 w 204"/>
                <a:gd name="T21" fmla="*/ 202 h 204"/>
                <a:gd name="T22" fmla="*/ 108 w 204"/>
                <a:gd name="T23" fmla="*/ 204 h 204"/>
                <a:gd name="T24" fmla="*/ 102 w 204"/>
                <a:gd name="T25" fmla="*/ 185 h 204"/>
                <a:gd name="T26" fmla="*/ 107 w 204"/>
                <a:gd name="T27" fmla="*/ 185 h 204"/>
                <a:gd name="T28" fmla="*/ 131 w 204"/>
                <a:gd name="T29" fmla="*/ 180 h 204"/>
                <a:gd name="T30" fmla="*/ 164 w 204"/>
                <a:gd name="T31" fmla="*/ 158 h 204"/>
                <a:gd name="T32" fmla="*/ 183 w 204"/>
                <a:gd name="T33" fmla="*/ 123 h 204"/>
                <a:gd name="T34" fmla="*/ 185 w 204"/>
                <a:gd name="T35" fmla="*/ 97 h 204"/>
                <a:gd name="T36" fmla="*/ 177 w 204"/>
                <a:gd name="T37" fmla="*/ 66 h 204"/>
                <a:gd name="T38" fmla="*/ 148 w 204"/>
                <a:gd name="T39" fmla="*/ 32 h 204"/>
                <a:gd name="T40" fmla="*/ 102 w 204"/>
                <a:gd name="T41" fmla="*/ 19 h 204"/>
                <a:gd name="T42" fmla="*/ 96 w 204"/>
                <a:gd name="T43" fmla="*/ 0 h 204"/>
                <a:gd name="T44" fmla="*/ 102 w 204"/>
                <a:gd name="T45" fmla="*/ 19 h 204"/>
                <a:gd name="T46" fmla="*/ 89 w 204"/>
                <a:gd name="T47" fmla="*/ 20 h 204"/>
                <a:gd name="T48" fmla="*/ 66 w 204"/>
                <a:gd name="T49" fmla="*/ 27 h 204"/>
                <a:gd name="T50" fmla="*/ 31 w 204"/>
                <a:gd name="T51" fmla="*/ 60 h 204"/>
                <a:gd name="T52" fmla="*/ 20 w 204"/>
                <a:gd name="T53" fmla="*/ 89 h 204"/>
                <a:gd name="T54" fmla="*/ 19 w 204"/>
                <a:gd name="T55" fmla="*/ 107 h 204"/>
                <a:gd name="T56" fmla="*/ 35 w 204"/>
                <a:gd name="T57" fmla="*/ 152 h 204"/>
                <a:gd name="T58" fmla="*/ 70 w 204"/>
                <a:gd name="T59" fmla="*/ 179 h 204"/>
                <a:gd name="T60" fmla="*/ 102 w 204"/>
                <a:gd name="T61" fmla="*/ 204 h 204"/>
                <a:gd name="T62" fmla="*/ 83 w 204"/>
                <a:gd name="T63" fmla="*/ 203 h 204"/>
                <a:gd name="T64" fmla="*/ 55 w 204"/>
                <a:gd name="T65" fmla="*/ 194 h 204"/>
                <a:gd name="T66" fmla="*/ 32 w 204"/>
                <a:gd name="T67" fmla="*/ 176 h 204"/>
                <a:gd name="T68" fmla="*/ 13 w 204"/>
                <a:gd name="T69" fmla="*/ 154 h 204"/>
                <a:gd name="T70" fmla="*/ 3 w 204"/>
                <a:gd name="T71" fmla="*/ 127 h 204"/>
                <a:gd name="T72" fmla="*/ 0 w 204"/>
                <a:gd name="T73" fmla="*/ 108 h 204"/>
                <a:gd name="T74" fmla="*/ 3 w 204"/>
                <a:gd name="T75" fmla="*/ 77 h 204"/>
                <a:gd name="T76" fmla="*/ 15 w 204"/>
                <a:gd name="T77" fmla="*/ 50 h 204"/>
                <a:gd name="T78" fmla="*/ 32 w 204"/>
                <a:gd name="T79" fmla="*/ 27 h 204"/>
                <a:gd name="T80" fmla="*/ 57 w 204"/>
                <a:gd name="T81" fmla="*/ 11 h 204"/>
                <a:gd name="T82" fmla="*/ 87 w 204"/>
                <a:gd name="T83" fmla="*/ 1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4" h="204">
                  <a:moveTo>
                    <a:pt x="102" y="0"/>
                  </a:moveTo>
                  <a:lnTo>
                    <a:pt x="102" y="0"/>
                  </a:lnTo>
                  <a:lnTo>
                    <a:pt x="112" y="0"/>
                  </a:lnTo>
                  <a:lnTo>
                    <a:pt x="122" y="1"/>
                  </a:lnTo>
                  <a:lnTo>
                    <a:pt x="131" y="4"/>
                  </a:lnTo>
                  <a:lnTo>
                    <a:pt x="141" y="8"/>
                  </a:lnTo>
                  <a:lnTo>
                    <a:pt x="149" y="11"/>
                  </a:lnTo>
                  <a:lnTo>
                    <a:pt x="157" y="16"/>
                  </a:lnTo>
                  <a:lnTo>
                    <a:pt x="165" y="22"/>
                  </a:lnTo>
                  <a:lnTo>
                    <a:pt x="172" y="28"/>
                  </a:lnTo>
                  <a:lnTo>
                    <a:pt x="179" y="35"/>
                  </a:lnTo>
                  <a:lnTo>
                    <a:pt x="185" y="42"/>
                  </a:lnTo>
                  <a:lnTo>
                    <a:pt x="190" y="50"/>
                  </a:lnTo>
                  <a:lnTo>
                    <a:pt x="195" y="58"/>
                  </a:lnTo>
                  <a:lnTo>
                    <a:pt x="199" y="68"/>
                  </a:lnTo>
                  <a:lnTo>
                    <a:pt x="202" y="77"/>
                  </a:lnTo>
                  <a:lnTo>
                    <a:pt x="203" y="87"/>
                  </a:lnTo>
                  <a:lnTo>
                    <a:pt x="204" y="96"/>
                  </a:lnTo>
                  <a:lnTo>
                    <a:pt x="204" y="96"/>
                  </a:lnTo>
                  <a:lnTo>
                    <a:pt x="204" y="107"/>
                  </a:lnTo>
                  <a:lnTo>
                    <a:pt x="203" y="118"/>
                  </a:lnTo>
                  <a:lnTo>
                    <a:pt x="202" y="127"/>
                  </a:lnTo>
                  <a:lnTo>
                    <a:pt x="199" y="137"/>
                  </a:lnTo>
                  <a:lnTo>
                    <a:pt x="195" y="146"/>
                  </a:lnTo>
                  <a:lnTo>
                    <a:pt x="190" y="154"/>
                  </a:lnTo>
                  <a:lnTo>
                    <a:pt x="184" y="162"/>
                  </a:lnTo>
                  <a:lnTo>
                    <a:pt x="179" y="171"/>
                  </a:lnTo>
                  <a:lnTo>
                    <a:pt x="172" y="177"/>
                  </a:lnTo>
                  <a:lnTo>
                    <a:pt x="164" y="184"/>
                  </a:lnTo>
                  <a:lnTo>
                    <a:pt x="156" y="190"/>
                  </a:lnTo>
                  <a:lnTo>
                    <a:pt x="148" y="194"/>
                  </a:lnTo>
                  <a:lnTo>
                    <a:pt x="138" y="198"/>
                  </a:lnTo>
                  <a:lnTo>
                    <a:pt x="129" y="202"/>
                  </a:lnTo>
                  <a:lnTo>
                    <a:pt x="118" y="203"/>
                  </a:lnTo>
                  <a:lnTo>
                    <a:pt x="108" y="204"/>
                  </a:lnTo>
                  <a:lnTo>
                    <a:pt x="108" y="204"/>
                  </a:lnTo>
                  <a:lnTo>
                    <a:pt x="102" y="204"/>
                  </a:lnTo>
                  <a:lnTo>
                    <a:pt x="102" y="185"/>
                  </a:lnTo>
                  <a:lnTo>
                    <a:pt x="102" y="185"/>
                  </a:lnTo>
                  <a:lnTo>
                    <a:pt x="107" y="185"/>
                  </a:lnTo>
                  <a:lnTo>
                    <a:pt x="107" y="185"/>
                  </a:lnTo>
                  <a:lnTo>
                    <a:pt x="107" y="185"/>
                  </a:lnTo>
                  <a:lnTo>
                    <a:pt x="115" y="184"/>
                  </a:lnTo>
                  <a:lnTo>
                    <a:pt x="123" y="183"/>
                  </a:lnTo>
                  <a:lnTo>
                    <a:pt x="131" y="180"/>
                  </a:lnTo>
                  <a:lnTo>
                    <a:pt x="138" y="177"/>
                  </a:lnTo>
                  <a:lnTo>
                    <a:pt x="152" y="169"/>
                  </a:lnTo>
                  <a:lnTo>
                    <a:pt x="164" y="158"/>
                  </a:lnTo>
                  <a:lnTo>
                    <a:pt x="173" y="145"/>
                  </a:lnTo>
                  <a:lnTo>
                    <a:pt x="180" y="130"/>
                  </a:lnTo>
                  <a:lnTo>
                    <a:pt x="183" y="123"/>
                  </a:lnTo>
                  <a:lnTo>
                    <a:pt x="184" y="115"/>
                  </a:lnTo>
                  <a:lnTo>
                    <a:pt x="185" y="107"/>
                  </a:lnTo>
                  <a:lnTo>
                    <a:pt x="185" y="97"/>
                  </a:lnTo>
                  <a:lnTo>
                    <a:pt x="185" y="97"/>
                  </a:lnTo>
                  <a:lnTo>
                    <a:pt x="183" y="81"/>
                  </a:lnTo>
                  <a:lnTo>
                    <a:pt x="177" y="66"/>
                  </a:lnTo>
                  <a:lnTo>
                    <a:pt x="169" y="53"/>
                  </a:lnTo>
                  <a:lnTo>
                    <a:pt x="160" y="42"/>
                  </a:lnTo>
                  <a:lnTo>
                    <a:pt x="148" y="32"/>
                  </a:lnTo>
                  <a:lnTo>
                    <a:pt x="133" y="26"/>
                  </a:lnTo>
                  <a:lnTo>
                    <a:pt x="118" y="20"/>
                  </a:lnTo>
                  <a:lnTo>
                    <a:pt x="102" y="19"/>
                  </a:lnTo>
                  <a:lnTo>
                    <a:pt x="102" y="0"/>
                  </a:lnTo>
                  <a:close/>
                  <a:moveTo>
                    <a:pt x="96" y="0"/>
                  </a:moveTo>
                  <a:lnTo>
                    <a:pt x="96" y="0"/>
                  </a:lnTo>
                  <a:lnTo>
                    <a:pt x="102" y="0"/>
                  </a:lnTo>
                  <a:lnTo>
                    <a:pt x="102" y="19"/>
                  </a:lnTo>
                  <a:lnTo>
                    <a:pt x="102" y="19"/>
                  </a:lnTo>
                  <a:lnTo>
                    <a:pt x="97" y="19"/>
                  </a:lnTo>
                  <a:lnTo>
                    <a:pt x="97" y="19"/>
                  </a:lnTo>
                  <a:lnTo>
                    <a:pt x="89" y="20"/>
                  </a:lnTo>
                  <a:lnTo>
                    <a:pt x="81" y="22"/>
                  </a:lnTo>
                  <a:lnTo>
                    <a:pt x="73" y="24"/>
                  </a:lnTo>
                  <a:lnTo>
                    <a:pt x="66" y="27"/>
                  </a:lnTo>
                  <a:lnTo>
                    <a:pt x="51" y="37"/>
                  </a:lnTo>
                  <a:lnTo>
                    <a:pt x="41" y="46"/>
                  </a:lnTo>
                  <a:lnTo>
                    <a:pt x="31" y="60"/>
                  </a:lnTo>
                  <a:lnTo>
                    <a:pt x="24" y="74"/>
                  </a:lnTo>
                  <a:lnTo>
                    <a:pt x="22" y="81"/>
                  </a:lnTo>
                  <a:lnTo>
                    <a:pt x="20" y="89"/>
                  </a:lnTo>
                  <a:lnTo>
                    <a:pt x="19" y="99"/>
                  </a:lnTo>
                  <a:lnTo>
                    <a:pt x="19" y="107"/>
                  </a:lnTo>
                  <a:lnTo>
                    <a:pt x="19" y="107"/>
                  </a:lnTo>
                  <a:lnTo>
                    <a:pt x="22" y="123"/>
                  </a:lnTo>
                  <a:lnTo>
                    <a:pt x="27" y="138"/>
                  </a:lnTo>
                  <a:lnTo>
                    <a:pt x="35" y="152"/>
                  </a:lnTo>
                  <a:lnTo>
                    <a:pt x="45" y="162"/>
                  </a:lnTo>
                  <a:lnTo>
                    <a:pt x="57" y="172"/>
                  </a:lnTo>
                  <a:lnTo>
                    <a:pt x="70" y="179"/>
                  </a:lnTo>
                  <a:lnTo>
                    <a:pt x="87" y="184"/>
                  </a:lnTo>
                  <a:lnTo>
                    <a:pt x="102" y="185"/>
                  </a:lnTo>
                  <a:lnTo>
                    <a:pt x="102" y="204"/>
                  </a:lnTo>
                  <a:lnTo>
                    <a:pt x="102" y="204"/>
                  </a:lnTo>
                  <a:lnTo>
                    <a:pt x="92" y="204"/>
                  </a:lnTo>
                  <a:lnTo>
                    <a:pt x="83" y="203"/>
                  </a:lnTo>
                  <a:lnTo>
                    <a:pt x="73" y="200"/>
                  </a:lnTo>
                  <a:lnTo>
                    <a:pt x="64" y="198"/>
                  </a:lnTo>
                  <a:lnTo>
                    <a:pt x="55" y="194"/>
                  </a:lnTo>
                  <a:lnTo>
                    <a:pt x="47" y="188"/>
                  </a:lnTo>
                  <a:lnTo>
                    <a:pt x="39" y="183"/>
                  </a:lnTo>
                  <a:lnTo>
                    <a:pt x="32" y="176"/>
                  </a:lnTo>
                  <a:lnTo>
                    <a:pt x="26" y="169"/>
                  </a:lnTo>
                  <a:lnTo>
                    <a:pt x="19" y="162"/>
                  </a:lnTo>
                  <a:lnTo>
                    <a:pt x="13" y="154"/>
                  </a:lnTo>
                  <a:lnTo>
                    <a:pt x="9" y="146"/>
                  </a:lnTo>
                  <a:lnTo>
                    <a:pt x="5" y="137"/>
                  </a:lnTo>
                  <a:lnTo>
                    <a:pt x="3" y="127"/>
                  </a:lnTo>
                  <a:lnTo>
                    <a:pt x="1" y="118"/>
                  </a:lnTo>
                  <a:lnTo>
                    <a:pt x="0" y="108"/>
                  </a:lnTo>
                  <a:lnTo>
                    <a:pt x="0" y="108"/>
                  </a:lnTo>
                  <a:lnTo>
                    <a:pt x="0" y="97"/>
                  </a:lnTo>
                  <a:lnTo>
                    <a:pt x="1" y="87"/>
                  </a:lnTo>
                  <a:lnTo>
                    <a:pt x="3" y="77"/>
                  </a:lnTo>
                  <a:lnTo>
                    <a:pt x="5" y="68"/>
                  </a:lnTo>
                  <a:lnTo>
                    <a:pt x="9" y="58"/>
                  </a:lnTo>
                  <a:lnTo>
                    <a:pt x="15" y="50"/>
                  </a:lnTo>
                  <a:lnTo>
                    <a:pt x="20" y="42"/>
                  </a:lnTo>
                  <a:lnTo>
                    <a:pt x="26" y="34"/>
                  </a:lnTo>
                  <a:lnTo>
                    <a:pt x="32" y="27"/>
                  </a:lnTo>
                  <a:lnTo>
                    <a:pt x="41" y="20"/>
                  </a:lnTo>
                  <a:lnTo>
                    <a:pt x="49" y="15"/>
                  </a:lnTo>
                  <a:lnTo>
                    <a:pt x="57" y="11"/>
                  </a:lnTo>
                  <a:lnTo>
                    <a:pt x="66" y="7"/>
                  </a:lnTo>
                  <a:lnTo>
                    <a:pt x="76" y="3"/>
                  </a:lnTo>
                  <a:lnTo>
                    <a:pt x="87" y="1"/>
                  </a:lnTo>
                  <a:lnTo>
                    <a:pt x="96" y="0"/>
                  </a:lnTo>
                  <a:lnTo>
                    <a:pt x="9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9" name="Freeform 138"/>
            <p:cNvSpPr/>
            <p:nvPr/>
          </p:nvSpPr>
          <p:spPr bwMode="auto">
            <a:xfrm>
              <a:off x="3994151" y="2119313"/>
              <a:ext cx="52388" cy="161925"/>
            </a:xfrm>
            <a:custGeom>
              <a:avLst/>
              <a:gdLst>
                <a:gd name="T0" fmla="*/ 6 w 33"/>
                <a:gd name="T1" fmla="*/ 102 h 102"/>
                <a:gd name="T2" fmla="*/ 33 w 33"/>
                <a:gd name="T3" fmla="*/ 100 h 102"/>
                <a:gd name="T4" fmla="*/ 27 w 33"/>
                <a:gd name="T5" fmla="*/ 0 h 102"/>
                <a:gd name="T6" fmla="*/ 0 w 33"/>
                <a:gd name="T7" fmla="*/ 2 h 102"/>
                <a:gd name="T8" fmla="*/ 6 w 33"/>
                <a:gd name="T9" fmla="*/ 102 h 102"/>
              </a:gdLst>
              <a:ahLst/>
              <a:cxnLst>
                <a:cxn ang="0">
                  <a:pos x="T0" y="T1"/>
                </a:cxn>
                <a:cxn ang="0">
                  <a:pos x="T2" y="T3"/>
                </a:cxn>
                <a:cxn ang="0">
                  <a:pos x="T4" y="T5"/>
                </a:cxn>
                <a:cxn ang="0">
                  <a:pos x="T6" y="T7"/>
                </a:cxn>
                <a:cxn ang="0">
                  <a:pos x="T8" y="T9"/>
                </a:cxn>
              </a:cxnLst>
              <a:rect l="0" t="0" r="r" b="b"/>
              <a:pathLst>
                <a:path w="33" h="102">
                  <a:moveTo>
                    <a:pt x="6" y="102"/>
                  </a:moveTo>
                  <a:lnTo>
                    <a:pt x="33" y="100"/>
                  </a:lnTo>
                  <a:lnTo>
                    <a:pt x="27" y="0"/>
                  </a:lnTo>
                  <a:lnTo>
                    <a:pt x="0" y="2"/>
                  </a:lnTo>
                  <a:lnTo>
                    <a:pt x="6" y="10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0" name="Freeform 139"/>
            <p:cNvSpPr/>
            <p:nvPr/>
          </p:nvSpPr>
          <p:spPr bwMode="auto">
            <a:xfrm>
              <a:off x="3986213" y="2171700"/>
              <a:ext cx="77788" cy="219075"/>
            </a:xfrm>
            <a:custGeom>
              <a:avLst/>
              <a:gdLst>
                <a:gd name="T0" fmla="*/ 5 w 49"/>
                <a:gd name="T1" fmla="*/ 116 h 138"/>
                <a:gd name="T2" fmla="*/ 5 w 49"/>
                <a:gd name="T3" fmla="*/ 116 h 138"/>
                <a:gd name="T4" fmla="*/ 5 w 49"/>
                <a:gd name="T5" fmla="*/ 122 h 138"/>
                <a:gd name="T6" fmla="*/ 7 w 49"/>
                <a:gd name="T7" fmla="*/ 126 h 138"/>
                <a:gd name="T8" fmla="*/ 9 w 49"/>
                <a:gd name="T9" fmla="*/ 128 h 138"/>
                <a:gd name="T10" fmla="*/ 12 w 49"/>
                <a:gd name="T11" fmla="*/ 132 h 138"/>
                <a:gd name="T12" fmla="*/ 16 w 49"/>
                <a:gd name="T13" fmla="*/ 134 h 138"/>
                <a:gd name="T14" fmla="*/ 19 w 49"/>
                <a:gd name="T15" fmla="*/ 136 h 138"/>
                <a:gd name="T16" fmla="*/ 23 w 49"/>
                <a:gd name="T17" fmla="*/ 138 h 138"/>
                <a:gd name="T18" fmla="*/ 28 w 49"/>
                <a:gd name="T19" fmla="*/ 138 h 138"/>
                <a:gd name="T20" fmla="*/ 28 w 49"/>
                <a:gd name="T21" fmla="*/ 138 h 138"/>
                <a:gd name="T22" fmla="*/ 32 w 49"/>
                <a:gd name="T23" fmla="*/ 136 h 138"/>
                <a:gd name="T24" fmla="*/ 37 w 49"/>
                <a:gd name="T25" fmla="*/ 135 h 138"/>
                <a:gd name="T26" fmla="*/ 41 w 49"/>
                <a:gd name="T27" fmla="*/ 132 h 138"/>
                <a:gd name="T28" fmla="*/ 43 w 49"/>
                <a:gd name="T29" fmla="*/ 130 h 138"/>
                <a:gd name="T30" fmla="*/ 46 w 49"/>
                <a:gd name="T31" fmla="*/ 127 h 138"/>
                <a:gd name="T32" fmla="*/ 47 w 49"/>
                <a:gd name="T33" fmla="*/ 123 h 138"/>
                <a:gd name="T34" fmla="*/ 49 w 49"/>
                <a:gd name="T35" fmla="*/ 119 h 138"/>
                <a:gd name="T36" fmla="*/ 49 w 49"/>
                <a:gd name="T37" fmla="*/ 115 h 138"/>
                <a:gd name="T38" fmla="*/ 43 w 49"/>
                <a:gd name="T39" fmla="*/ 20 h 138"/>
                <a:gd name="T40" fmla="*/ 43 w 49"/>
                <a:gd name="T41" fmla="*/ 20 h 138"/>
                <a:gd name="T42" fmla="*/ 43 w 49"/>
                <a:gd name="T43" fmla="*/ 16 h 138"/>
                <a:gd name="T44" fmla="*/ 42 w 49"/>
                <a:gd name="T45" fmla="*/ 12 h 138"/>
                <a:gd name="T46" fmla="*/ 39 w 49"/>
                <a:gd name="T47" fmla="*/ 8 h 138"/>
                <a:gd name="T48" fmla="*/ 37 w 49"/>
                <a:gd name="T49" fmla="*/ 5 h 138"/>
                <a:gd name="T50" fmla="*/ 34 w 49"/>
                <a:gd name="T51" fmla="*/ 2 h 138"/>
                <a:gd name="T52" fmla="*/ 30 w 49"/>
                <a:gd name="T53" fmla="*/ 1 h 138"/>
                <a:gd name="T54" fmla="*/ 26 w 49"/>
                <a:gd name="T55" fmla="*/ 0 h 138"/>
                <a:gd name="T56" fmla="*/ 20 w 49"/>
                <a:gd name="T57" fmla="*/ 0 h 138"/>
                <a:gd name="T58" fmla="*/ 20 w 49"/>
                <a:gd name="T59" fmla="*/ 0 h 138"/>
                <a:gd name="T60" fmla="*/ 16 w 49"/>
                <a:gd name="T61" fmla="*/ 0 h 138"/>
                <a:gd name="T62" fmla="*/ 12 w 49"/>
                <a:gd name="T63" fmla="*/ 1 h 138"/>
                <a:gd name="T64" fmla="*/ 8 w 49"/>
                <a:gd name="T65" fmla="*/ 4 h 138"/>
                <a:gd name="T66" fmla="*/ 5 w 49"/>
                <a:gd name="T67" fmla="*/ 6 h 138"/>
                <a:gd name="T68" fmla="*/ 3 w 49"/>
                <a:gd name="T69" fmla="*/ 11 h 138"/>
                <a:gd name="T70" fmla="*/ 1 w 49"/>
                <a:gd name="T71" fmla="*/ 15 h 138"/>
                <a:gd name="T72" fmla="*/ 0 w 49"/>
                <a:gd name="T73" fmla="*/ 19 h 138"/>
                <a:gd name="T74" fmla="*/ 0 w 49"/>
                <a:gd name="T75" fmla="*/ 23 h 138"/>
                <a:gd name="T76" fmla="*/ 5 w 49"/>
                <a:gd name="T77" fmla="*/ 116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9" h="138">
                  <a:moveTo>
                    <a:pt x="5" y="116"/>
                  </a:moveTo>
                  <a:lnTo>
                    <a:pt x="5" y="116"/>
                  </a:lnTo>
                  <a:lnTo>
                    <a:pt x="5" y="122"/>
                  </a:lnTo>
                  <a:lnTo>
                    <a:pt x="7" y="126"/>
                  </a:lnTo>
                  <a:lnTo>
                    <a:pt x="9" y="128"/>
                  </a:lnTo>
                  <a:lnTo>
                    <a:pt x="12" y="132"/>
                  </a:lnTo>
                  <a:lnTo>
                    <a:pt x="16" y="134"/>
                  </a:lnTo>
                  <a:lnTo>
                    <a:pt x="19" y="136"/>
                  </a:lnTo>
                  <a:lnTo>
                    <a:pt x="23" y="138"/>
                  </a:lnTo>
                  <a:lnTo>
                    <a:pt x="28" y="138"/>
                  </a:lnTo>
                  <a:lnTo>
                    <a:pt x="28" y="138"/>
                  </a:lnTo>
                  <a:lnTo>
                    <a:pt x="32" y="136"/>
                  </a:lnTo>
                  <a:lnTo>
                    <a:pt x="37" y="135"/>
                  </a:lnTo>
                  <a:lnTo>
                    <a:pt x="41" y="132"/>
                  </a:lnTo>
                  <a:lnTo>
                    <a:pt x="43" y="130"/>
                  </a:lnTo>
                  <a:lnTo>
                    <a:pt x="46" y="127"/>
                  </a:lnTo>
                  <a:lnTo>
                    <a:pt x="47" y="123"/>
                  </a:lnTo>
                  <a:lnTo>
                    <a:pt x="49" y="119"/>
                  </a:lnTo>
                  <a:lnTo>
                    <a:pt x="49" y="115"/>
                  </a:lnTo>
                  <a:lnTo>
                    <a:pt x="43" y="20"/>
                  </a:lnTo>
                  <a:lnTo>
                    <a:pt x="43" y="20"/>
                  </a:lnTo>
                  <a:lnTo>
                    <a:pt x="43" y="16"/>
                  </a:lnTo>
                  <a:lnTo>
                    <a:pt x="42" y="12"/>
                  </a:lnTo>
                  <a:lnTo>
                    <a:pt x="39" y="8"/>
                  </a:lnTo>
                  <a:lnTo>
                    <a:pt x="37" y="5"/>
                  </a:lnTo>
                  <a:lnTo>
                    <a:pt x="34" y="2"/>
                  </a:lnTo>
                  <a:lnTo>
                    <a:pt x="30" y="1"/>
                  </a:lnTo>
                  <a:lnTo>
                    <a:pt x="26" y="0"/>
                  </a:lnTo>
                  <a:lnTo>
                    <a:pt x="20" y="0"/>
                  </a:lnTo>
                  <a:lnTo>
                    <a:pt x="20" y="0"/>
                  </a:lnTo>
                  <a:lnTo>
                    <a:pt x="16" y="0"/>
                  </a:lnTo>
                  <a:lnTo>
                    <a:pt x="12" y="1"/>
                  </a:lnTo>
                  <a:lnTo>
                    <a:pt x="8" y="4"/>
                  </a:lnTo>
                  <a:lnTo>
                    <a:pt x="5" y="6"/>
                  </a:lnTo>
                  <a:lnTo>
                    <a:pt x="3" y="11"/>
                  </a:lnTo>
                  <a:lnTo>
                    <a:pt x="1" y="15"/>
                  </a:lnTo>
                  <a:lnTo>
                    <a:pt x="0" y="19"/>
                  </a:lnTo>
                  <a:lnTo>
                    <a:pt x="0" y="23"/>
                  </a:lnTo>
                  <a:lnTo>
                    <a:pt x="5" y="1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61" name="Freeform 140"/>
          <p:cNvSpPr/>
          <p:nvPr/>
        </p:nvSpPr>
        <p:spPr bwMode="auto">
          <a:xfrm>
            <a:off x="4380309" y="1090101"/>
            <a:ext cx="386954" cy="315516"/>
          </a:xfrm>
          <a:custGeom>
            <a:avLst/>
            <a:gdLst>
              <a:gd name="T0" fmla="*/ 166 w 325"/>
              <a:gd name="T1" fmla="*/ 265 h 265"/>
              <a:gd name="T2" fmla="*/ 166 w 325"/>
              <a:gd name="T3" fmla="*/ 265 h 265"/>
              <a:gd name="T4" fmla="*/ 169 w 325"/>
              <a:gd name="T5" fmla="*/ 263 h 265"/>
              <a:gd name="T6" fmla="*/ 177 w 325"/>
              <a:gd name="T7" fmla="*/ 257 h 265"/>
              <a:gd name="T8" fmla="*/ 189 w 325"/>
              <a:gd name="T9" fmla="*/ 250 h 265"/>
              <a:gd name="T10" fmla="*/ 198 w 325"/>
              <a:gd name="T11" fmla="*/ 246 h 265"/>
              <a:gd name="T12" fmla="*/ 207 w 325"/>
              <a:gd name="T13" fmla="*/ 244 h 265"/>
              <a:gd name="T14" fmla="*/ 218 w 325"/>
              <a:gd name="T15" fmla="*/ 241 h 265"/>
              <a:gd name="T16" fmla="*/ 230 w 325"/>
              <a:gd name="T17" fmla="*/ 240 h 265"/>
              <a:gd name="T18" fmla="*/ 242 w 325"/>
              <a:gd name="T19" fmla="*/ 240 h 265"/>
              <a:gd name="T20" fmla="*/ 257 w 325"/>
              <a:gd name="T21" fmla="*/ 241 h 265"/>
              <a:gd name="T22" fmla="*/ 272 w 325"/>
              <a:gd name="T23" fmla="*/ 242 h 265"/>
              <a:gd name="T24" fmla="*/ 288 w 325"/>
              <a:gd name="T25" fmla="*/ 248 h 265"/>
              <a:gd name="T26" fmla="*/ 306 w 325"/>
              <a:gd name="T27" fmla="*/ 255 h 265"/>
              <a:gd name="T28" fmla="*/ 325 w 325"/>
              <a:gd name="T29" fmla="*/ 263 h 265"/>
              <a:gd name="T30" fmla="*/ 325 w 325"/>
              <a:gd name="T31" fmla="*/ 26 h 265"/>
              <a:gd name="T32" fmla="*/ 325 w 325"/>
              <a:gd name="T33" fmla="*/ 26 h 265"/>
              <a:gd name="T34" fmla="*/ 307 w 325"/>
              <a:gd name="T35" fmla="*/ 18 h 265"/>
              <a:gd name="T36" fmla="*/ 288 w 325"/>
              <a:gd name="T37" fmla="*/ 9 h 265"/>
              <a:gd name="T38" fmla="*/ 265 w 325"/>
              <a:gd name="T39" fmla="*/ 4 h 265"/>
              <a:gd name="T40" fmla="*/ 253 w 325"/>
              <a:gd name="T41" fmla="*/ 1 h 265"/>
              <a:gd name="T42" fmla="*/ 240 w 325"/>
              <a:gd name="T43" fmla="*/ 0 h 265"/>
              <a:gd name="T44" fmla="*/ 226 w 325"/>
              <a:gd name="T45" fmla="*/ 0 h 265"/>
              <a:gd name="T46" fmla="*/ 212 w 325"/>
              <a:gd name="T47" fmla="*/ 1 h 265"/>
              <a:gd name="T48" fmla="*/ 199 w 325"/>
              <a:gd name="T49" fmla="*/ 4 h 265"/>
              <a:gd name="T50" fmla="*/ 187 w 325"/>
              <a:gd name="T51" fmla="*/ 8 h 265"/>
              <a:gd name="T52" fmla="*/ 175 w 325"/>
              <a:gd name="T53" fmla="*/ 16 h 265"/>
              <a:gd name="T54" fmla="*/ 162 w 325"/>
              <a:gd name="T55" fmla="*/ 26 h 265"/>
              <a:gd name="T56" fmla="*/ 0 w 325"/>
              <a:gd name="T57" fmla="*/ 26 h 265"/>
              <a:gd name="T58" fmla="*/ 0 w 325"/>
              <a:gd name="T59" fmla="*/ 264 h 265"/>
              <a:gd name="T60" fmla="*/ 166 w 325"/>
              <a:gd name="T61" fmla="*/ 265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25" h="265">
                <a:moveTo>
                  <a:pt x="166" y="265"/>
                </a:moveTo>
                <a:lnTo>
                  <a:pt x="166" y="265"/>
                </a:lnTo>
                <a:lnTo>
                  <a:pt x="169" y="263"/>
                </a:lnTo>
                <a:lnTo>
                  <a:pt x="177" y="257"/>
                </a:lnTo>
                <a:lnTo>
                  <a:pt x="189" y="250"/>
                </a:lnTo>
                <a:lnTo>
                  <a:pt x="198" y="246"/>
                </a:lnTo>
                <a:lnTo>
                  <a:pt x="207" y="244"/>
                </a:lnTo>
                <a:lnTo>
                  <a:pt x="218" y="241"/>
                </a:lnTo>
                <a:lnTo>
                  <a:pt x="230" y="240"/>
                </a:lnTo>
                <a:lnTo>
                  <a:pt x="242" y="240"/>
                </a:lnTo>
                <a:lnTo>
                  <a:pt x="257" y="241"/>
                </a:lnTo>
                <a:lnTo>
                  <a:pt x="272" y="242"/>
                </a:lnTo>
                <a:lnTo>
                  <a:pt x="288" y="248"/>
                </a:lnTo>
                <a:lnTo>
                  <a:pt x="306" y="255"/>
                </a:lnTo>
                <a:lnTo>
                  <a:pt x="325" y="263"/>
                </a:lnTo>
                <a:lnTo>
                  <a:pt x="325" y="26"/>
                </a:lnTo>
                <a:lnTo>
                  <a:pt x="325" y="26"/>
                </a:lnTo>
                <a:lnTo>
                  <a:pt x="307" y="18"/>
                </a:lnTo>
                <a:lnTo>
                  <a:pt x="288" y="9"/>
                </a:lnTo>
                <a:lnTo>
                  <a:pt x="265" y="4"/>
                </a:lnTo>
                <a:lnTo>
                  <a:pt x="253" y="1"/>
                </a:lnTo>
                <a:lnTo>
                  <a:pt x="240" y="0"/>
                </a:lnTo>
                <a:lnTo>
                  <a:pt x="226" y="0"/>
                </a:lnTo>
                <a:lnTo>
                  <a:pt x="212" y="1"/>
                </a:lnTo>
                <a:lnTo>
                  <a:pt x="199" y="4"/>
                </a:lnTo>
                <a:lnTo>
                  <a:pt x="187" y="8"/>
                </a:lnTo>
                <a:lnTo>
                  <a:pt x="175" y="16"/>
                </a:lnTo>
                <a:lnTo>
                  <a:pt x="162" y="26"/>
                </a:lnTo>
                <a:lnTo>
                  <a:pt x="0" y="26"/>
                </a:lnTo>
                <a:lnTo>
                  <a:pt x="0" y="264"/>
                </a:lnTo>
                <a:lnTo>
                  <a:pt x="166" y="265"/>
                </a:lnTo>
                <a:close/>
              </a:path>
            </a:pathLst>
          </a:custGeom>
          <a:solidFill>
            <a:schemeClr val="accent2"/>
          </a:solidFill>
          <a:ln>
            <a:noFill/>
          </a:ln>
        </p:spPr>
        <p:txBody>
          <a:bodyPr vert="horz" wrap="square" lIns="68580" tIns="34290" rIns="68580" bIns="34290" numCol="1" anchor="t" anchorCtr="0" compatLnSpc="1"/>
          <a:lstStyle/>
          <a:p>
            <a:endParaRPr lang="zh-CN" altLang="en-US"/>
          </a:p>
        </p:txBody>
      </p:sp>
      <p:sp>
        <p:nvSpPr>
          <p:cNvPr id="262" name="Freeform 141"/>
          <p:cNvSpPr>
            <a:spLocks noEditPoints="1"/>
          </p:cNvSpPr>
          <p:nvPr/>
        </p:nvSpPr>
        <p:spPr bwMode="auto">
          <a:xfrm>
            <a:off x="4411265" y="3020105"/>
            <a:ext cx="471488" cy="389335"/>
          </a:xfrm>
          <a:custGeom>
            <a:avLst/>
            <a:gdLst>
              <a:gd name="T0" fmla="*/ 365 w 396"/>
              <a:gd name="T1" fmla="*/ 0 h 327"/>
              <a:gd name="T2" fmla="*/ 383 w 396"/>
              <a:gd name="T3" fmla="*/ 5 h 327"/>
              <a:gd name="T4" fmla="*/ 394 w 396"/>
              <a:gd name="T5" fmla="*/ 19 h 327"/>
              <a:gd name="T6" fmla="*/ 396 w 396"/>
              <a:gd name="T7" fmla="*/ 197 h 327"/>
              <a:gd name="T8" fmla="*/ 394 w 396"/>
              <a:gd name="T9" fmla="*/ 210 h 327"/>
              <a:gd name="T10" fmla="*/ 383 w 396"/>
              <a:gd name="T11" fmla="*/ 224 h 327"/>
              <a:gd name="T12" fmla="*/ 365 w 396"/>
              <a:gd name="T13" fmla="*/ 230 h 327"/>
              <a:gd name="T14" fmla="*/ 295 w 396"/>
              <a:gd name="T15" fmla="*/ 260 h 327"/>
              <a:gd name="T16" fmla="*/ 307 w 396"/>
              <a:gd name="T17" fmla="*/ 262 h 327"/>
              <a:gd name="T18" fmla="*/ 321 w 396"/>
              <a:gd name="T19" fmla="*/ 273 h 327"/>
              <a:gd name="T20" fmla="*/ 326 w 396"/>
              <a:gd name="T21" fmla="*/ 291 h 327"/>
              <a:gd name="T22" fmla="*/ 326 w 396"/>
              <a:gd name="T23" fmla="*/ 302 h 327"/>
              <a:gd name="T24" fmla="*/ 318 w 396"/>
              <a:gd name="T25" fmla="*/ 318 h 327"/>
              <a:gd name="T26" fmla="*/ 302 w 396"/>
              <a:gd name="T27" fmla="*/ 326 h 327"/>
              <a:gd name="T28" fmla="*/ 199 w 396"/>
              <a:gd name="T29" fmla="*/ 208 h 327"/>
              <a:gd name="T30" fmla="*/ 348 w 396"/>
              <a:gd name="T31" fmla="*/ 208 h 327"/>
              <a:gd name="T32" fmla="*/ 361 w 396"/>
              <a:gd name="T33" fmla="*/ 204 h 327"/>
              <a:gd name="T34" fmla="*/ 371 w 396"/>
              <a:gd name="T35" fmla="*/ 192 h 327"/>
              <a:gd name="T36" fmla="*/ 373 w 396"/>
              <a:gd name="T37" fmla="*/ 47 h 327"/>
              <a:gd name="T38" fmla="*/ 371 w 396"/>
              <a:gd name="T39" fmla="*/ 36 h 327"/>
              <a:gd name="T40" fmla="*/ 361 w 396"/>
              <a:gd name="T41" fmla="*/ 25 h 327"/>
              <a:gd name="T42" fmla="*/ 348 w 396"/>
              <a:gd name="T43" fmla="*/ 20 h 327"/>
              <a:gd name="T44" fmla="*/ 127 w 396"/>
              <a:gd name="T45" fmla="*/ 260 h 327"/>
              <a:gd name="T46" fmla="*/ 127 w 396"/>
              <a:gd name="T47" fmla="*/ 230 h 327"/>
              <a:gd name="T48" fmla="*/ 199 w 396"/>
              <a:gd name="T49" fmla="*/ 327 h 327"/>
              <a:gd name="T50" fmla="*/ 154 w 396"/>
              <a:gd name="T51" fmla="*/ 288 h 327"/>
              <a:gd name="T52" fmla="*/ 158 w 396"/>
              <a:gd name="T53" fmla="*/ 287 h 327"/>
              <a:gd name="T54" fmla="*/ 159 w 396"/>
              <a:gd name="T55" fmla="*/ 283 h 327"/>
              <a:gd name="T56" fmla="*/ 155 w 396"/>
              <a:gd name="T57" fmla="*/ 277 h 327"/>
              <a:gd name="T58" fmla="*/ 127 w 396"/>
              <a:gd name="T59" fmla="*/ 260 h 327"/>
              <a:gd name="T60" fmla="*/ 199 w 396"/>
              <a:gd name="T61" fmla="*/ 0 h 327"/>
              <a:gd name="T62" fmla="*/ 127 w 396"/>
              <a:gd name="T63" fmla="*/ 0 h 327"/>
              <a:gd name="T64" fmla="*/ 127 w 396"/>
              <a:gd name="T65" fmla="*/ 276 h 327"/>
              <a:gd name="T66" fmla="*/ 97 w 396"/>
              <a:gd name="T67" fmla="*/ 277 h 327"/>
              <a:gd name="T68" fmla="*/ 94 w 396"/>
              <a:gd name="T69" fmla="*/ 283 h 327"/>
              <a:gd name="T70" fmla="*/ 96 w 396"/>
              <a:gd name="T71" fmla="*/ 287 h 327"/>
              <a:gd name="T72" fmla="*/ 100 w 396"/>
              <a:gd name="T73" fmla="*/ 288 h 327"/>
              <a:gd name="T74" fmla="*/ 101 w 396"/>
              <a:gd name="T75" fmla="*/ 327 h 327"/>
              <a:gd name="T76" fmla="*/ 88 w 396"/>
              <a:gd name="T77" fmla="*/ 325 h 327"/>
              <a:gd name="T78" fmla="*/ 74 w 396"/>
              <a:gd name="T79" fmla="*/ 314 h 327"/>
              <a:gd name="T80" fmla="*/ 69 w 396"/>
              <a:gd name="T81" fmla="*/ 295 h 327"/>
              <a:gd name="T82" fmla="*/ 70 w 396"/>
              <a:gd name="T83" fmla="*/ 285 h 327"/>
              <a:gd name="T84" fmla="*/ 78 w 396"/>
              <a:gd name="T85" fmla="*/ 269 h 327"/>
              <a:gd name="T86" fmla="*/ 94 w 396"/>
              <a:gd name="T87" fmla="*/ 260 h 327"/>
              <a:gd name="T88" fmla="*/ 127 w 396"/>
              <a:gd name="T89" fmla="*/ 230 h 327"/>
              <a:gd name="T90" fmla="*/ 25 w 396"/>
              <a:gd name="T91" fmla="*/ 229 h 327"/>
              <a:gd name="T92" fmla="*/ 9 w 396"/>
              <a:gd name="T93" fmla="*/ 220 h 327"/>
              <a:gd name="T94" fmla="*/ 1 w 396"/>
              <a:gd name="T95" fmla="*/ 204 h 327"/>
              <a:gd name="T96" fmla="*/ 0 w 396"/>
              <a:gd name="T97" fmla="*/ 31 h 327"/>
              <a:gd name="T98" fmla="*/ 5 w 396"/>
              <a:gd name="T99" fmla="*/ 13 h 327"/>
              <a:gd name="T100" fmla="*/ 20 w 396"/>
              <a:gd name="T101" fmla="*/ 2 h 327"/>
              <a:gd name="T102" fmla="*/ 127 w 396"/>
              <a:gd name="T103" fmla="*/ 0 h 327"/>
              <a:gd name="T104" fmla="*/ 50 w 396"/>
              <a:gd name="T105" fmla="*/ 20 h 327"/>
              <a:gd name="T106" fmla="*/ 35 w 396"/>
              <a:gd name="T107" fmla="*/ 25 h 327"/>
              <a:gd name="T108" fmla="*/ 25 w 396"/>
              <a:gd name="T109" fmla="*/ 36 h 327"/>
              <a:gd name="T110" fmla="*/ 24 w 396"/>
              <a:gd name="T111" fmla="*/ 182 h 327"/>
              <a:gd name="T112" fmla="*/ 25 w 396"/>
              <a:gd name="T113" fmla="*/ 192 h 327"/>
              <a:gd name="T114" fmla="*/ 35 w 396"/>
              <a:gd name="T115" fmla="*/ 204 h 327"/>
              <a:gd name="T116" fmla="*/ 50 w 396"/>
              <a:gd name="T117" fmla="*/ 208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96" h="327">
                <a:moveTo>
                  <a:pt x="199" y="0"/>
                </a:moveTo>
                <a:lnTo>
                  <a:pt x="365" y="0"/>
                </a:lnTo>
                <a:lnTo>
                  <a:pt x="365" y="0"/>
                </a:lnTo>
                <a:lnTo>
                  <a:pt x="372" y="0"/>
                </a:lnTo>
                <a:lnTo>
                  <a:pt x="377" y="2"/>
                </a:lnTo>
                <a:lnTo>
                  <a:pt x="383" y="5"/>
                </a:lnTo>
                <a:lnTo>
                  <a:pt x="387" y="9"/>
                </a:lnTo>
                <a:lnTo>
                  <a:pt x="391" y="13"/>
                </a:lnTo>
                <a:lnTo>
                  <a:pt x="394" y="19"/>
                </a:lnTo>
                <a:lnTo>
                  <a:pt x="396" y="24"/>
                </a:lnTo>
                <a:lnTo>
                  <a:pt x="396" y="31"/>
                </a:lnTo>
                <a:lnTo>
                  <a:pt x="396" y="197"/>
                </a:lnTo>
                <a:lnTo>
                  <a:pt x="396" y="197"/>
                </a:lnTo>
                <a:lnTo>
                  <a:pt x="396" y="204"/>
                </a:lnTo>
                <a:lnTo>
                  <a:pt x="394" y="210"/>
                </a:lnTo>
                <a:lnTo>
                  <a:pt x="391" y="215"/>
                </a:lnTo>
                <a:lnTo>
                  <a:pt x="387" y="220"/>
                </a:lnTo>
                <a:lnTo>
                  <a:pt x="383" y="224"/>
                </a:lnTo>
                <a:lnTo>
                  <a:pt x="377" y="227"/>
                </a:lnTo>
                <a:lnTo>
                  <a:pt x="372" y="229"/>
                </a:lnTo>
                <a:lnTo>
                  <a:pt x="365" y="230"/>
                </a:lnTo>
                <a:lnTo>
                  <a:pt x="238" y="230"/>
                </a:lnTo>
                <a:lnTo>
                  <a:pt x="238" y="260"/>
                </a:lnTo>
                <a:lnTo>
                  <a:pt x="295" y="260"/>
                </a:lnTo>
                <a:lnTo>
                  <a:pt x="295" y="260"/>
                </a:lnTo>
                <a:lnTo>
                  <a:pt x="302" y="260"/>
                </a:lnTo>
                <a:lnTo>
                  <a:pt x="307" y="262"/>
                </a:lnTo>
                <a:lnTo>
                  <a:pt x="312" y="265"/>
                </a:lnTo>
                <a:lnTo>
                  <a:pt x="318" y="269"/>
                </a:lnTo>
                <a:lnTo>
                  <a:pt x="321" y="273"/>
                </a:lnTo>
                <a:lnTo>
                  <a:pt x="325" y="279"/>
                </a:lnTo>
                <a:lnTo>
                  <a:pt x="326" y="285"/>
                </a:lnTo>
                <a:lnTo>
                  <a:pt x="326" y="291"/>
                </a:lnTo>
                <a:lnTo>
                  <a:pt x="326" y="295"/>
                </a:lnTo>
                <a:lnTo>
                  <a:pt x="326" y="295"/>
                </a:lnTo>
                <a:lnTo>
                  <a:pt x="326" y="302"/>
                </a:lnTo>
                <a:lnTo>
                  <a:pt x="325" y="308"/>
                </a:lnTo>
                <a:lnTo>
                  <a:pt x="321" y="314"/>
                </a:lnTo>
                <a:lnTo>
                  <a:pt x="318" y="318"/>
                </a:lnTo>
                <a:lnTo>
                  <a:pt x="312" y="322"/>
                </a:lnTo>
                <a:lnTo>
                  <a:pt x="307" y="325"/>
                </a:lnTo>
                <a:lnTo>
                  <a:pt x="302" y="326"/>
                </a:lnTo>
                <a:lnTo>
                  <a:pt x="295" y="327"/>
                </a:lnTo>
                <a:lnTo>
                  <a:pt x="199" y="327"/>
                </a:lnTo>
                <a:lnTo>
                  <a:pt x="199" y="208"/>
                </a:lnTo>
                <a:lnTo>
                  <a:pt x="348" y="208"/>
                </a:lnTo>
                <a:lnTo>
                  <a:pt x="348" y="208"/>
                </a:lnTo>
                <a:lnTo>
                  <a:pt x="348" y="208"/>
                </a:lnTo>
                <a:lnTo>
                  <a:pt x="352" y="207"/>
                </a:lnTo>
                <a:lnTo>
                  <a:pt x="357" y="205"/>
                </a:lnTo>
                <a:lnTo>
                  <a:pt x="361" y="204"/>
                </a:lnTo>
                <a:lnTo>
                  <a:pt x="365" y="200"/>
                </a:lnTo>
                <a:lnTo>
                  <a:pt x="368" y="196"/>
                </a:lnTo>
                <a:lnTo>
                  <a:pt x="371" y="192"/>
                </a:lnTo>
                <a:lnTo>
                  <a:pt x="372" y="188"/>
                </a:lnTo>
                <a:lnTo>
                  <a:pt x="373" y="182"/>
                </a:lnTo>
                <a:lnTo>
                  <a:pt x="373" y="47"/>
                </a:lnTo>
                <a:lnTo>
                  <a:pt x="373" y="47"/>
                </a:lnTo>
                <a:lnTo>
                  <a:pt x="372" y="42"/>
                </a:lnTo>
                <a:lnTo>
                  <a:pt x="371" y="36"/>
                </a:lnTo>
                <a:lnTo>
                  <a:pt x="368" y="32"/>
                </a:lnTo>
                <a:lnTo>
                  <a:pt x="365" y="28"/>
                </a:lnTo>
                <a:lnTo>
                  <a:pt x="361" y="25"/>
                </a:lnTo>
                <a:lnTo>
                  <a:pt x="357" y="23"/>
                </a:lnTo>
                <a:lnTo>
                  <a:pt x="352" y="21"/>
                </a:lnTo>
                <a:lnTo>
                  <a:pt x="348" y="20"/>
                </a:lnTo>
                <a:lnTo>
                  <a:pt x="199" y="20"/>
                </a:lnTo>
                <a:lnTo>
                  <a:pt x="199" y="0"/>
                </a:lnTo>
                <a:close/>
                <a:moveTo>
                  <a:pt x="127" y="260"/>
                </a:moveTo>
                <a:lnTo>
                  <a:pt x="159" y="260"/>
                </a:lnTo>
                <a:lnTo>
                  <a:pt x="159" y="230"/>
                </a:lnTo>
                <a:lnTo>
                  <a:pt x="127" y="230"/>
                </a:lnTo>
                <a:lnTo>
                  <a:pt x="127" y="208"/>
                </a:lnTo>
                <a:lnTo>
                  <a:pt x="199" y="208"/>
                </a:lnTo>
                <a:lnTo>
                  <a:pt x="199" y="327"/>
                </a:lnTo>
                <a:lnTo>
                  <a:pt x="127" y="327"/>
                </a:lnTo>
                <a:lnTo>
                  <a:pt x="127" y="288"/>
                </a:lnTo>
                <a:lnTo>
                  <a:pt x="154" y="288"/>
                </a:lnTo>
                <a:lnTo>
                  <a:pt x="154" y="288"/>
                </a:lnTo>
                <a:lnTo>
                  <a:pt x="155" y="288"/>
                </a:lnTo>
                <a:lnTo>
                  <a:pt x="158" y="287"/>
                </a:lnTo>
                <a:lnTo>
                  <a:pt x="159" y="284"/>
                </a:lnTo>
                <a:lnTo>
                  <a:pt x="159" y="283"/>
                </a:lnTo>
                <a:lnTo>
                  <a:pt x="159" y="283"/>
                </a:lnTo>
                <a:lnTo>
                  <a:pt x="159" y="280"/>
                </a:lnTo>
                <a:lnTo>
                  <a:pt x="158" y="279"/>
                </a:lnTo>
                <a:lnTo>
                  <a:pt x="155" y="277"/>
                </a:lnTo>
                <a:lnTo>
                  <a:pt x="154" y="276"/>
                </a:lnTo>
                <a:lnTo>
                  <a:pt x="127" y="276"/>
                </a:lnTo>
                <a:lnTo>
                  <a:pt x="127" y="260"/>
                </a:lnTo>
                <a:lnTo>
                  <a:pt x="127" y="260"/>
                </a:lnTo>
                <a:close/>
                <a:moveTo>
                  <a:pt x="127" y="0"/>
                </a:moveTo>
                <a:lnTo>
                  <a:pt x="199" y="0"/>
                </a:lnTo>
                <a:lnTo>
                  <a:pt x="199" y="20"/>
                </a:lnTo>
                <a:lnTo>
                  <a:pt x="127" y="20"/>
                </a:lnTo>
                <a:lnTo>
                  <a:pt x="127" y="0"/>
                </a:lnTo>
                <a:close/>
                <a:moveTo>
                  <a:pt x="101" y="260"/>
                </a:moveTo>
                <a:lnTo>
                  <a:pt x="127" y="260"/>
                </a:lnTo>
                <a:lnTo>
                  <a:pt x="127" y="276"/>
                </a:lnTo>
                <a:lnTo>
                  <a:pt x="100" y="276"/>
                </a:lnTo>
                <a:lnTo>
                  <a:pt x="100" y="276"/>
                </a:lnTo>
                <a:lnTo>
                  <a:pt x="97" y="277"/>
                </a:lnTo>
                <a:lnTo>
                  <a:pt x="96" y="279"/>
                </a:lnTo>
                <a:lnTo>
                  <a:pt x="94" y="280"/>
                </a:lnTo>
                <a:lnTo>
                  <a:pt x="94" y="283"/>
                </a:lnTo>
                <a:lnTo>
                  <a:pt x="94" y="283"/>
                </a:lnTo>
                <a:lnTo>
                  <a:pt x="94" y="284"/>
                </a:lnTo>
                <a:lnTo>
                  <a:pt x="96" y="287"/>
                </a:lnTo>
                <a:lnTo>
                  <a:pt x="97" y="288"/>
                </a:lnTo>
                <a:lnTo>
                  <a:pt x="100" y="288"/>
                </a:lnTo>
                <a:lnTo>
                  <a:pt x="100" y="288"/>
                </a:lnTo>
                <a:lnTo>
                  <a:pt x="127" y="288"/>
                </a:lnTo>
                <a:lnTo>
                  <a:pt x="127" y="327"/>
                </a:lnTo>
                <a:lnTo>
                  <a:pt x="101" y="327"/>
                </a:lnTo>
                <a:lnTo>
                  <a:pt x="101" y="327"/>
                </a:lnTo>
                <a:lnTo>
                  <a:pt x="94" y="326"/>
                </a:lnTo>
                <a:lnTo>
                  <a:pt x="88" y="325"/>
                </a:lnTo>
                <a:lnTo>
                  <a:pt x="82" y="322"/>
                </a:lnTo>
                <a:lnTo>
                  <a:pt x="78" y="318"/>
                </a:lnTo>
                <a:lnTo>
                  <a:pt x="74" y="314"/>
                </a:lnTo>
                <a:lnTo>
                  <a:pt x="71" y="308"/>
                </a:lnTo>
                <a:lnTo>
                  <a:pt x="70" y="302"/>
                </a:lnTo>
                <a:lnTo>
                  <a:pt x="69" y="295"/>
                </a:lnTo>
                <a:lnTo>
                  <a:pt x="69" y="291"/>
                </a:lnTo>
                <a:lnTo>
                  <a:pt x="69" y="291"/>
                </a:lnTo>
                <a:lnTo>
                  <a:pt x="70" y="285"/>
                </a:lnTo>
                <a:lnTo>
                  <a:pt x="71" y="279"/>
                </a:lnTo>
                <a:lnTo>
                  <a:pt x="74" y="273"/>
                </a:lnTo>
                <a:lnTo>
                  <a:pt x="78" y="269"/>
                </a:lnTo>
                <a:lnTo>
                  <a:pt x="82" y="265"/>
                </a:lnTo>
                <a:lnTo>
                  <a:pt x="88" y="262"/>
                </a:lnTo>
                <a:lnTo>
                  <a:pt x="94" y="260"/>
                </a:lnTo>
                <a:lnTo>
                  <a:pt x="101" y="260"/>
                </a:lnTo>
                <a:lnTo>
                  <a:pt x="101" y="260"/>
                </a:lnTo>
                <a:close/>
                <a:moveTo>
                  <a:pt x="127" y="230"/>
                </a:moveTo>
                <a:lnTo>
                  <a:pt x="32" y="230"/>
                </a:lnTo>
                <a:lnTo>
                  <a:pt x="32" y="230"/>
                </a:lnTo>
                <a:lnTo>
                  <a:pt x="25" y="229"/>
                </a:lnTo>
                <a:lnTo>
                  <a:pt x="20" y="227"/>
                </a:lnTo>
                <a:lnTo>
                  <a:pt x="14" y="224"/>
                </a:lnTo>
                <a:lnTo>
                  <a:pt x="9" y="220"/>
                </a:lnTo>
                <a:lnTo>
                  <a:pt x="5" y="215"/>
                </a:lnTo>
                <a:lnTo>
                  <a:pt x="2" y="210"/>
                </a:lnTo>
                <a:lnTo>
                  <a:pt x="1" y="204"/>
                </a:lnTo>
                <a:lnTo>
                  <a:pt x="0" y="197"/>
                </a:lnTo>
                <a:lnTo>
                  <a:pt x="0" y="31"/>
                </a:lnTo>
                <a:lnTo>
                  <a:pt x="0" y="31"/>
                </a:lnTo>
                <a:lnTo>
                  <a:pt x="1" y="24"/>
                </a:lnTo>
                <a:lnTo>
                  <a:pt x="2" y="19"/>
                </a:lnTo>
                <a:lnTo>
                  <a:pt x="5" y="13"/>
                </a:lnTo>
                <a:lnTo>
                  <a:pt x="9" y="9"/>
                </a:lnTo>
                <a:lnTo>
                  <a:pt x="14" y="5"/>
                </a:lnTo>
                <a:lnTo>
                  <a:pt x="20" y="2"/>
                </a:lnTo>
                <a:lnTo>
                  <a:pt x="25" y="0"/>
                </a:lnTo>
                <a:lnTo>
                  <a:pt x="32" y="0"/>
                </a:lnTo>
                <a:lnTo>
                  <a:pt x="127" y="0"/>
                </a:lnTo>
                <a:lnTo>
                  <a:pt x="127" y="20"/>
                </a:lnTo>
                <a:lnTo>
                  <a:pt x="50" y="20"/>
                </a:lnTo>
                <a:lnTo>
                  <a:pt x="50" y="20"/>
                </a:lnTo>
                <a:lnTo>
                  <a:pt x="44" y="21"/>
                </a:lnTo>
                <a:lnTo>
                  <a:pt x="40" y="23"/>
                </a:lnTo>
                <a:lnTo>
                  <a:pt x="35" y="25"/>
                </a:lnTo>
                <a:lnTo>
                  <a:pt x="31" y="28"/>
                </a:lnTo>
                <a:lnTo>
                  <a:pt x="28" y="32"/>
                </a:lnTo>
                <a:lnTo>
                  <a:pt x="25" y="36"/>
                </a:lnTo>
                <a:lnTo>
                  <a:pt x="24" y="42"/>
                </a:lnTo>
                <a:lnTo>
                  <a:pt x="24" y="47"/>
                </a:lnTo>
                <a:lnTo>
                  <a:pt x="24" y="182"/>
                </a:lnTo>
                <a:lnTo>
                  <a:pt x="24" y="182"/>
                </a:lnTo>
                <a:lnTo>
                  <a:pt x="24" y="188"/>
                </a:lnTo>
                <a:lnTo>
                  <a:pt x="25" y="192"/>
                </a:lnTo>
                <a:lnTo>
                  <a:pt x="28" y="196"/>
                </a:lnTo>
                <a:lnTo>
                  <a:pt x="31" y="200"/>
                </a:lnTo>
                <a:lnTo>
                  <a:pt x="35" y="204"/>
                </a:lnTo>
                <a:lnTo>
                  <a:pt x="40" y="205"/>
                </a:lnTo>
                <a:lnTo>
                  <a:pt x="44" y="207"/>
                </a:lnTo>
                <a:lnTo>
                  <a:pt x="50" y="208"/>
                </a:lnTo>
                <a:lnTo>
                  <a:pt x="127" y="208"/>
                </a:lnTo>
                <a:lnTo>
                  <a:pt x="127" y="230"/>
                </a:lnTo>
                <a:close/>
              </a:path>
            </a:pathLst>
          </a:custGeom>
          <a:solidFill>
            <a:schemeClr val="accent3"/>
          </a:solidFill>
          <a:ln>
            <a:noFill/>
          </a:ln>
        </p:spPr>
        <p:txBody>
          <a:bodyPr vert="horz" wrap="square" lIns="68580" tIns="34290" rIns="68580" bIns="34290" numCol="1" anchor="t" anchorCtr="0" compatLnSpc="1"/>
          <a:lstStyle/>
          <a:p>
            <a:endParaRPr lang="zh-CN" altLang="en-US"/>
          </a:p>
        </p:txBody>
      </p:sp>
      <p:sp>
        <p:nvSpPr>
          <p:cNvPr id="263" name="Freeform 142"/>
          <p:cNvSpPr>
            <a:spLocks noEditPoints="1"/>
          </p:cNvSpPr>
          <p:nvPr/>
        </p:nvSpPr>
        <p:spPr bwMode="auto">
          <a:xfrm>
            <a:off x="3442096" y="2239055"/>
            <a:ext cx="606029" cy="706041"/>
          </a:xfrm>
          <a:custGeom>
            <a:avLst/>
            <a:gdLst>
              <a:gd name="T0" fmla="*/ 92 w 509"/>
              <a:gd name="T1" fmla="*/ 126 h 593"/>
              <a:gd name="T2" fmla="*/ 147 w 509"/>
              <a:gd name="T3" fmla="*/ 94 h 593"/>
              <a:gd name="T4" fmla="*/ 137 w 509"/>
              <a:gd name="T5" fmla="*/ 133 h 593"/>
              <a:gd name="T6" fmla="*/ 168 w 509"/>
              <a:gd name="T7" fmla="*/ 120 h 593"/>
              <a:gd name="T8" fmla="*/ 157 w 509"/>
              <a:gd name="T9" fmla="*/ 157 h 593"/>
              <a:gd name="T10" fmla="*/ 189 w 509"/>
              <a:gd name="T11" fmla="*/ 144 h 593"/>
              <a:gd name="T12" fmla="*/ 177 w 509"/>
              <a:gd name="T13" fmla="*/ 183 h 593"/>
              <a:gd name="T14" fmla="*/ 210 w 509"/>
              <a:gd name="T15" fmla="*/ 170 h 593"/>
              <a:gd name="T16" fmla="*/ 174 w 509"/>
              <a:gd name="T17" fmla="*/ 228 h 593"/>
              <a:gd name="T18" fmla="*/ 230 w 509"/>
              <a:gd name="T19" fmla="*/ 195 h 593"/>
              <a:gd name="T20" fmla="*/ 219 w 509"/>
              <a:gd name="T21" fmla="*/ 235 h 593"/>
              <a:gd name="T22" fmla="*/ 252 w 509"/>
              <a:gd name="T23" fmla="*/ 221 h 593"/>
              <a:gd name="T24" fmla="*/ 239 w 509"/>
              <a:gd name="T25" fmla="*/ 259 h 593"/>
              <a:gd name="T26" fmla="*/ 272 w 509"/>
              <a:gd name="T27" fmla="*/ 245 h 593"/>
              <a:gd name="T28" fmla="*/ 261 w 509"/>
              <a:gd name="T29" fmla="*/ 285 h 593"/>
              <a:gd name="T30" fmla="*/ 294 w 509"/>
              <a:gd name="T31" fmla="*/ 271 h 593"/>
              <a:gd name="T32" fmla="*/ 258 w 509"/>
              <a:gd name="T33" fmla="*/ 329 h 593"/>
              <a:gd name="T34" fmla="*/ 314 w 509"/>
              <a:gd name="T35" fmla="*/ 297 h 593"/>
              <a:gd name="T36" fmla="*/ 302 w 509"/>
              <a:gd name="T37" fmla="*/ 336 h 593"/>
              <a:gd name="T38" fmla="*/ 334 w 509"/>
              <a:gd name="T39" fmla="*/ 323 h 593"/>
              <a:gd name="T40" fmla="*/ 323 w 509"/>
              <a:gd name="T41" fmla="*/ 362 h 593"/>
              <a:gd name="T42" fmla="*/ 356 w 509"/>
              <a:gd name="T43" fmla="*/ 347 h 593"/>
              <a:gd name="T44" fmla="*/ 344 w 509"/>
              <a:gd name="T45" fmla="*/ 386 h 593"/>
              <a:gd name="T46" fmla="*/ 376 w 509"/>
              <a:gd name="T47" fmla="*/ 373 h 593"/>
              <a:gd name="T48" fmla="*/ 341 w 509"/>
              <a:gd name="T49" fmla="*/ 431 h 593"/>
              <a:gd name="T50" fmla="*/ 397 w 509"/>
              <a:gd name="T51" fmla="*/ 398 h 593"/>
              <a:gd name="T52" fmla="*/ 386 w 509"/>
              <a:gd name="T53" fmla="*/ 438 h 593"/>
              <a:gd name="T54" fmla="*/ 418 w 509"/>
              <a:gd name="T55" fmla="*/ 424 h 593"/>
              <a:gd name="T56" fmla="*/ 406 w 509"/>
              <a:gd name="T57" fmla="*/ 463 h 593"/>
              <a:gd name="T58" fmla="*/ 438 w 509"/>
              <a:gd name="T59" fmla="*/ 450 h 593"/>
              <a:gd name="T60" fmla="*/ 426 w 509"/>
              <a:gd name="T61" fmla="*/ 488 h 593"/>
              <a:gd name="T62" fmla="*/ 459 w 509"/>
              <a:gd name="T63" fmla="*/ 474 h 593"/>
              <a:gd name="T64" fmla="*/ 424 w 509"/>
              <a:gd name="T65" fmla="*/ 532 h 593"/>
              <a:gd name="T66" fmla="*/ 480 w 509"/>
              <a:gd name="T67" fmla="*/ 500 h 593"/>
              <a:gd name="T68" fmla="*/ 437 w 509"/>
              <a:gd name="T69" fmla="*/ 593 h 593"/>
              <a:gd name="T70" fmla="*/ 70 w 509"/>
              <a:gd name="T71" fmla="*/ 82 h 593"/>
              <a:gd name="T72" fmla="*/ 77 w 509"/>
              <a:gd name="T73" fmla="*/ 80 h 593"/>
              <a:gd name="T74" fmla="*/ 82 w 509"/>
              <a:gd name="T75" fmla="*/ 78 h 593"/>
              <a:gd name="T76" fmla="*/ 88 w 509"/>
              <a:gd name="T77" fmla="*/ 65 h 593"/>
              <a:gd name="T78" fmla="*/ 84 w 509"/>
              <a:gd name="T79" fmla="*/ 52 h 593"/>
              <a:gd name="T80" fmla="*/ 81 w 509"/>
              <a:gd name="T81" fmla="*/ 49 h 593"/>
              <a:gd name="T82" fmla="*/ 74 w 509"/>
              <a:gd name="T83" fmla="*/ 45 h 593"/>
              <a:gd name="T84" fmla="*/ 70 w 509"/>
              <a:gd name="T85" fmla="*/ 2 h 593"/>
              <a:gd name="T86" fmla="*/ 141 w 509"/>
              <a:gd name="T87" fmla="*/ 86 h 593"/>
              <a:gd name="T88" fmla="*/ 0 w 509"/>
              <a:gd name="T89" fmla="*/ 59 h 593"/>
              <a:gd name="T90" fmla="*/ 70 w 509"/>
              <a:gd name="T91" fmla="*/ 45 h 593"/>
              <a:gd name="T92" fmla="*/ 65 w 509"/>
              <a:gd name="T93" fmla="*/ 46 h 593"/>
              <a:gd name="T94" fmla="*/ 59 w 509"/>
              <a:gd name="T95" fmla="*/ 49 h 593"/>
              <a:gd name="T96" fmla="*/ 53 w 509"/>
              <a:gd name="T97" fmla="*/ 61 h 593"/>
              <a:gd name="T98" fmla="*/ 57 w 509"/>
              <a:gd name="T99" fmla="*/ 75 h 593"/>
              <a:gd name="T100" fmla="*/ 57 w 509"/>
              <a:gd name="T101" fmla="*/ 75 h 593"/>
              <a:gd name="T102" fmla="*/ 63 w 509"/>
              <a:gd name="T103" fmla="*/ 79 h 593"/>
              <a:gd name="T104" fmla="*/ 70 w 509"/>
              <a:gd name="T105" fmla="*/ 82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09" h="593">
                <a:moveTo>
                  <a:pt x="141" y="86"/>
                </a:moveTo>
                <a:lnTo>
                  <a:pt x="92" y="126"/>
                </a:lnTo>
                <a:lnTo>
                  <a:pt x="99" y="134"/>
                </a:lnTo>
                <a:lnTo>
                  <a:pt x="147" y="94"/>
                </a:lnTo>
                <a:lnTo>
                  <a:pt x="162" y="111"/>
                </a:lnTo>
                <a:lnTo>
                  <a:pt x="137" y="133"/>
                </a:lnTo>
                <a:lnTo>
                  <a:pt x="142" y="140"/>
                </a:lnTo>
                <a:lnTo>
                  <a:pt x="168" y="120"/>
                </a:lnTo>
                <a:lnTo>
                  <a:pt x="183" y="137"/>
                </a:lnTo>
                <a:lnTo>
                  <a:pt x="157" y="157"/>
                </a:lnTo>
                <a:lnTo>
                  <a:pt x="164" y="166"/>
                </a:lnTo>
                <a:lnTo>
                  <a:pt x="189" y="144"/>
                </a:lnTo>
                <a:lnTo>
                  <a:pt x="203" y="161"/>
                </a:lnTo>
                <a:lnTo>
                  <a:pt x="177" y="183"/>
                </a:lnTo>
                <a:lnTo>
                  <a:pt x="184" y="191"/>
                </a:lnTo>
                <a:lnTo>
                  <a:pt x="210" y="170"/>
                </a:lnTo>
                <a:lnTo>
                  <a:pt x="225" y="187"/>
                </a:lnTo>
                <a:lnTo>
                  <a:pt x="174" y="228"/>
                </a:lnTo>
                <a:lnTo>
                  <a:pt x="181" y="236"/>
                </a:lnTo>
                <a:lnTo>
                  <a:pt x="230" y="195"/>
                </a:lnTo>
                <a:lnTo>
                  <a:pt x="245" y="213"/>
                </a:lnTo>
                <a:lnTo>
                  <a:pt x="219" y="235"/>
                </a:lnTo>
                <a:lnTo>
                  <a:pt x="226" y="241"/>
                </a:lnTo>
                <a:lnTo>
                  <a:pt x="252" y="221"/>
                </a:lnTo>
                <a:lnTo>
                  <a:pt x="267" y="239"/>
                </a:lnTo>
                <a:lnTo>
                  <a:pt x="239" y="259"/>
                </a:lnTo>
                <a:lnTo>
                  <a:pt x="246" y="267"/>
                </a:lnTo>
                <a:lnTo>
                  <a:pt x="272" y="245"/>
                </a:lnTo>
                <a:lnTo>
                  <a:pt x="287" y="263"/>
                </a:lnTo>
                <a:lnTo>
                  <a:pt x="261" y="285"/>
                </a:lnTo>
                <a:lnTo>
                  <a:pt x="267" y="293"/>
                </a:lnTo>
                <a:lnTo>
                  <a:pt x="294" y="271"/>
                </a:lnTo>
                <a:lnTo>
                  <a:pt x="307" y="289"/>
                </a:lnTo>
                <a:lnTo>
                  <a:pt x="258" y="329"/>
                </a:lnTo>
                <a:lnTo>
                  <a:pt x="264" y="338"/>
                </a:lnTo>
                <a:lnTo>
                  <a:pt x="314" y="297"/>
                </a:lnTo>
                <a:lnTo>
                  <a:pt x="329" y="314"/>
                </a:lnTo>
                <a:lnTo>
                  <a:pt x="302" y="336"/>
                </a:lnTo>
                <a:lnTo>
                  <a:pt x="308" y="343"/>
                </a:lnTo>
                <a:lnTo>
                  <a:pt x="334" y="323"/>
                </a:lnTo>
                <a:lnTo>
                  <a:pt x="349" y="340"/>
                </a:lnTo>
                <a:lnTo>
                  <a:pt x="323" y="362"/>
                </a:lnTo>
                <a:lnTo>
                  <a:pt x="329" y="369"/>
                </a:lnTo>
                <a:lnTo>
                  <a:pt x="356" y="347"/>
                </a:lnTo>
                <a:lnTo>
                  <a:pt x="369" y="366"/>
                </a:lnTo>
                <a:lnTo>
                  <a:pt x="344" y="386"/>
                </a:lnTo>
                <a:lnTo>
                  <a:pt x="350" y="394"/>
                </a:lnTo>
                <a:lnTo>
                  <a:pt x="376" y="373"/>
                </a:lnTo>
                <a:lnTo>
                  <a:pt x="391" y="390"/>
                </a:lnTo>
                <a:lnTo>
                  <a:pt x="341" y="431"/>
                </a:lnTo>
                <a:lnTo>
                  <a:pt x="348" y="439"/>
                </a:lnTo>
                <a:lnTo>
                  <a:pt x="397" y="398"/>
                </a:lnTo>
                <a:lnTo>
                  <a:pt x="411" y="416"/>
                </a:lnTo>
                <a:lnTo>
                  <a:pt x="386" y="438"/>
                </a:lnTo>
                <a:lnTo>
                  <a:pt x="391" y="446"/>
                </a:lnTo>
                <a:lnTo>
                  <a:pt x="418" y="424"/>
                </a:lnTo>
                <a:lnTo>
                  <a:pt x="432" y="442"/>
                </a:lnTo>
                <a:lnTo>
                  <a:pt x="406" y="463"/>
                </a:lnTo>
                <a:lnTo>
                  <a:pt x="413" y="470"/>
                </a:lnTo>
                <a:lnTo>
                  <a:pt x="438" y="450"/>
                </a:lnTo>
                <a:lnTo>
                  <a:pt x="453" y="467"/>
                </a:lnTo>
                <a:lnTo>
                  <a:pt x="426" y="488"/>
                </a:lnTo>
                <a:lnTo>
                  <a:pt x="433" y="496"/>
                </a:lnTo>
                <a:lnTo>
                  <a:pt x="459" y="474"/>
                </a:lnTo>
                <a:lnTo>
                  <a:pt x="474" y="492"/>
                </a:lnTo>
                <a:lnTo>
                  <a:pt x="424" y="532"/>
                </a:lnTo>
                <a:lnTo>
                  <a:pt x="430" y="541"/>
                </a:lnTo>
                <a:lnTo>
                  <a:pt x="480" y="500"/>
                </a:lnTo>
                <a:lnTo>
                  <a:pt x="509" y="535"/>
                </a:lnTo>
                <a:lnTo>
                  <a:pt x="437" y="593"/>
                </a:lnTo>
                <a:lnTo>
                  <a:pt x="70" y="145"/>
                </a:lnTo>
                <a:lnTo>
                  <a:pt x="70" y="82"/>
                </a:lnTo>
                <a:lnTo>
                  <a:pt x="70" y="82"/>
                </a:lnTo>
                <a:lnTo>
                  <a:pt x="77" y="80"/>
                </a:lnTo>
                <a:lnTo>
                  <a:pt x="82" y="78"/>
                </a:lnTo>
                <a:lnTo>
                  <a:pt x="82" y="78"/>
                </a:lnTo>
                <a:lnTo>
                  <a:pt x="86" y="72"/>
                </a:lnTo>
                <a:lnTo>
                  <a:pt x="88" y="65"/>
                </a:lnTo>
                <a:lnTo>
                  <a:pt x="88" y="59"/>
                </a:lnTo>
                <a:lnTo>
                  <a:pt x="84" y="52"/>
                </a:lnTo>
                <a:lnTo>
                  <a:pt x="84" y="52"/>
                </a:lnTo>
                <a:lnTo>
                  <a:pt x="81" y="49"/>
                </a:lnTo>
                <a:lnTo>
                  <a:pt x="78" y="46"/>
                </a:lnTo>
                <a:lnTo>
                  <a:pt x="74" y="45"/>
                </a:lnTo>
                <a:lnTo>
                  <a:pt x="70" y="45"/>
                </a:lnTo>
                <a:lnTo>
                  <a:pt x="70" y="2"/>
                </a:lnTo>
                <a:lnTo>
                  <a:pt x="72" y="0"/>
                </a:lnTo>
                <a:lnTo>
                  <a:pt x="141" y="86"/>
                </a:lnTo>
                <a:close/>
                <a:moveTo>
                  <a:pt x="70" y="145"/>
                </a:moveTo>
                <a:lnTo>
                  <a:pt x="0" y="59"/>
                </a:lnTo>
                <a:lnTo>
                  <a:pt x="70" y="2"/>
                </a:lnTo>
                <a:lnTo>
                  <a:pt x="70" y="45"/>
                </a:lnTo>
                <a:lnTo>
                  <a:pt x="70" y="45"/>
                </a:lnTo>
                <a:lnTo>
                  <a:pt x="65" y="46"/>
                </a:lnTo>
                <a:lnTo>
                  <a:pt x="59" y="49"/>
                </a:lnTo>
                <a:lnTo>
                  <a:pt x="59" y="49"/>
                </a:lnTo>
                <a:lnTo>
                  <a:pt x="54" y="55"/>
                </a:lnTo>
                <a:lnTo>
                  <a:pt x="53" y="61"/>
                </a:lnTo>
                <a:lnTo>
                  <a:pt x="53" y="68"/>
                </a:lnTo>
                <a:lnTo>
                  <a:pt x="57" y="75"/>
                </a:lnTo>
                <a:lnTo>
                  <a:pt x="57" y="75"/>
                </a:lnTo>
                <a:lnTo>
                  <a:pt x="57" y="75"/>
                </a:lnTo>
                <a:lnTo>
                  <a:pt x="59" y="78"/>
                </a:lnTo>
                <a:lnTo>
                  <a:pt x="63" y="79"/>
                </a:lnTo>
                <a:lnTo>
                  <a:pt x="66" y="80"/>
                </a:lnTo>
                <a:lnTo>
                  <a:pt x="70" y="82"/>
                </a:lnTo>
                <a:lnTo>
                  <a:pt x="70" y="145"/>
                </a:lnTo>
                <a:close/>
              </a:path>
            </a:pathLst>
          </a:custGeom>
          <a:solidFill>
            <a:schemeClr val="accent2"/>
          </a:solidFill>
          <a:ln>
            <a:noFill/>
          </a:ln>
        </p:spPr>
        <p:txBody>
          <a:bodyPr vert="horz" wrap="square" lIns="68580" tIns="34290" rIns="68580" bIns="34290" numCol="1" anchor="t" anchorCtr="0" compatLnSpc="1"/>
          <a:lstStyle/>
          <a:p>
            <a:endParaRPr lang="zh-CN" altLang="en-US"/>
          </a:p>
        </p:txBody>
      </p:sp>
      <p:grpSp>
        <p:nvGrpSpPr>
          <p:cNvPr id="265" name="组合 213"/>
          <p:cNvGrpSpPr/>
          <p:nvPr/>
        </p:nvGrpSpPr>
        <p:grpSpPr>
          <a:xfrm>
            <a:off x="4074318" y="2511708"/>
            <a:ext cx="428625" cy="431006"/>
            <a:chOff x="2157413" y="3054350"/>
            <a:chExt cx="571500" cy="574675"/>
          </a:xfrm>
          <a:solidFill>
            <a:schemeClr val="accent5"/>
          </a:solidFill>
        </p:grpSpPr>
        <p:sp>
          <p:nvSpPr>
            <p:cNvPr id="266" name="Freeform 144"/>
            <p:cNvSpPr>
              <a:spLocks noEditPoints="1"/>
            </p:cNvSpPr>
            <p:nvPr/>
          </p:nvSpPr>
          <p:spPr bwMode="auto">
            <a:xfrm>
              <a:off x="2157413" y="3054350"/>
              <a:ext cx="571500" cy="574675"/>
            </a:xfrm>
            <a:custGeom>
              <a:avLst/>
              <a:gdLst>
                <a:gd name="T0" fmla="*/ 180 w 360"/>
                <a:gd name="T1" fmla="*/ 0 h 362"/>
                <a:gd name="T2" fmla="*/ 232 w 360"/>
                <a:gd name="T3" fmla="*/ 8 h 362"/>
                <a:gd name="T4" fmla="*/ 280 w 360"/>
                <a:gd name="T5" fmla="*/ 31 h 362"/>
                <a:gd name="T6" fmla="*/ 319 w 360"/>
                <a:gd name="T7" fmla="*/ 67 h 362"/>
                <a:gd name="T8" fmla="*/ 346 w 360"/>
                <a:gd name="T9" fmla="*/ 111 h 362"/>
                <a:gd name="T10" fmla="*/ 358 w 360"/>
                <a:gd name="T11" fmla="*/ 163 h 362"/>
                <a:gd name="T12" fmla="*/ 358 w 360"/>
                <a:gd name="T13" fmla="*/ 199 h 362"/>
                <a:gd name="T14" fmla="*/ 346 w 360"/>
                <a:gd name="T15" fmla="*/ 251 h 362"/>
                <a:gd name="T16" fmla="*/ 319 w 360"/>
                <a:gd name="T17" fmla="*/ 295 h 362"/>
                <a:gd name="T18" fmla="*/ 280 w 360"/>
                <a:gd name="T19" fmla="*/ 331 h 362"/>
                <a:gd name="T20" fmla="*/ 232 w 360"/>
                <a:gd name="T21" fmla="*/ 354 h 362"/>
                <a:gd name="T22" fmla="*/ 180 w 360"/>
                <a:gd name="T23" fmla="*/ 362 h 362"/>
                <a:gd name="T24" fmla="*/ 180 w 360"/>
                <a:gd name="T25" fmla="*/ 314 h 362"/>
                <a:gd name="T26" fmla="*/ 193 w 360"/>
                <a:gd name="T27" fmla="*/ 318 h 362"/>
                <a:gd name="T28" fmla="*/ 201 w 360"/>
                <a:gd name="T29" fmla="*/ 329 h 362"/>
                <a:gd name="T30" fmla="*/ 237 w 360"/>
                <a:gd name="T31" fmla="*/ 320 h 362"/>
                <a:gd name="T32" fmla="*/ 268 w 360"/>
                <a:gd name="T33" fmla="*/ 302 h 362"/>
                <a:gd name="T34" fmla="*/ 293 w 360"/>
                <a:gd name="T35" fmla="*/ 278 h 362"/>
                <a:gd name="T36" fmla="*/ 312 w 360"/>
                <a:gd name="T37" fmla="*/ 248 h 362"/>
                <a:gd name="T38" fmla="*/ 325 w 360"/>
                <a:gd name="T39" fmla="*/ 215 h 362"/>
                <a:gd name="T40" fmla="*/ 322 w 360"/>
                <a:gd name="T41" fmla="*/ 199 h 362"/>
                <a:gd name="T42" fmla="*/ 312 w 360"/>
                <a:gd name="T43" fmla="*/ 180 h 362"/>
                <a:gd name="T44" fmla="*/ 316 w 360"/>
                <a:gd name="T45" fmla="*/ 167 h 362"/>
                <a:gd name="T46" fmla="*/ 327 w 360"/>
                <a:gd name="T47" fmla="*/ 159 h 362"/>
                <a:gd name="T48" fmla="*/ 318 w 360"/>
                <a:gd name="T49" fmla="*/ 123 h 362"/>
                <a:gd name="T50" fmla="*/ 300 w 360"/>
                <a:gd name="T51" fmla="*/ 94 h 362"/>
                <a:gd name="T52" fmla="*/ 277 w 360"/>
                <a:gd name="T53" fmla="*/ 67 h 362"/>
                <a:gd name="T54" fmla="*/ 247 w 360"/>
                <a:gd name="T55" fmla="*/ 48 h 362"/>
                <a:gd name="T56" fmla="*/ 214 w 360"/>
                <a:gd name="T57" fmla="*/ 35 h 362"/>
                <a:gd name="T58" fmla="*/ 199 w 360"/>
                <a:gd name="T59" fmla="*/ 39 h 362"/>
                <a:gd name="T60" fmla="*/ 180 w 360"/>
                <a:gd name="T61" fmla="*/ 48 h 362"/>
                <a:gd name="T62" fmla="*/ 180 w 360"/>
                <a:gd name="T63" fmla="*/ 0 h 362"/>
                <a:gd name="T64" fmla="*/ 180 w 360"/>
                <a:gd name="T65" fmla="*/ 48 h 362"/>
                <a:gd name="T66" fmla="*/ 161 w 360"/>
                <a:gd name="T67" fmla="*/ 39 h 362"/>
                <a:gd name="T68" fmla="*/ 146 w 360"/>
                <a:gd name="T69" fmla="*/ 35 h 362"/>
                <a:gd name="T70" fmla="*/ 112 w 360"/>
                <a:gd name="T71" fmla="*/ 48 h 362"/>
                <a:gd name="T72" fmla="*/ 82 w 360"/>
                <a:gd name="T73" fmla="*/ 67 h 362"/>
                <a:gd name="T74" fmla="*/ 59 w 360"/>
                <a:gd name="T75" fmla="*/ 94 h 362"/>
                <a:gd name="T76" fmla="*/ 42 w 360"/>
                <a:gd name="T77" fmla="*/ 123 h 362"/>
                <a:gd name="T78" fmla="*/ 32 w 360"/>
                <a:gd name="T79" fmla="*/ 159 h 362"/>
                <a:gd name="T80" fmla="*/ 43 w 360"/>
                <a:gd name="T81" fmla="*/ 167 h 362"/>
                <a:gd name="T82" fmla="*/ 47 w 360"/>
                <a:gd name="T83" fmla="*/ 180 h 362"/>
                <a:gd name="T84" fmla="*/ 37 w 360"/>
                <a:gd name="T85" fmla="*/ 199 h 362"/>
                <a:gd name="T86" fmla="*/ 33 w 360"/>
                <a:gd name="T87" fmla="*/ 215 h 362"/>
                <a:gd name="T88" fmla="*/ 46 w 360"/>
                <a:gd name="T89" fmla="*/ 248 h 362"/>
                <a:gd name="T90" fmla="*/ 66 w 360"/>
                <a:gd name="T91" fmla="*/ 278 h 362"/>
                <a:gd name="T92" fmla="*/ 92 w 360"/>
                <a:gd name="T93" fmla="*/ 302 h 362"/>
                <a:gd name="T94" fmla="*/ 123 w 360"/>
                <a:gd name="T95" fmla="*/ 320 h 362"/>
                <a:gd name="T96" fmla="*/ 158 w 360"/>
                <a:gd name="T97" fmla="*/ 329 h 362"/>
                <a:gd name="T98" fmla="*/ 161 w 360"/>
                <a:gd name="T99" fmla="*/ 322 h 362"/>
                <a:gd name="T100" fmla="*/ 180 w 360"/>
                <a:gd name="T101" fmla="*/ 314 h 362"/>
                <a:gd name="T102" fmla="*/ 180 w 360"/>
                <a:gd name="T103" fmla="*/ 362 h 362"/>
                <a:gd name="T104" fmla="*/ 126 w 360"/>
                <a:gd name="T105" fmla="*/ 354 h 362"/>
                <a:gd name="T106" fmla="*/ 78 w 360"/>
                <a:gd name="T107" fmla="*/ 331 h 362"/>
                <a:gd name="T108" fmla="*/ 40 w 360"/>
                <a:gd name="T109" fmla="*/ 295 h 362"/>
                <a:gd name="T110" fmla="*/ 13 w 360"/>
                <a:gd name="T111" fmla="*/ 251 h 362"/>
                <a:gd name="T112" fmla="*/ 0 w 360"/>
                <a:gd name="T113" fmla="*/ 199 h 362"/>
                <a:gd name="T114" fmla="*/ 0 w 360"/>
                <a:gd name="T115" fmla="*/ 163 h 362"/>
                <a:gd name="T116" fmla="*/ 13 w 360"/>
                <a:gd name="T117" fmla="*/ 111 h 362"/>
                <a:gd name="T118" fmla="*/ 40 w 360"/>
                <a:gd name="T119" fmla="*/ 67 h 362"/>
                <a:gd name="T120" fmla="*/ 78 w 360"/>
                <a:gd name="T121" fmla="*/ 31 h 362"/>
                <a:gd name="T122" fmla="*/ 126 w 360"/>
                <a:gd name="T123" fmla="*/ 8 h 362"/>
                <a:gd name="T124" fmla="*/ 180 w 360"/>
                <a:gd name="T125" fmla="*/ 0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60" h="362">
                  <a:moveTo>
                    <a:pt x="180" y="0"/>
                  </a:moveTo>
                  <a:lnTo>
                    <a:pt x="180" y="0"/>
                  </a:lnTo>
                  <a:lnTo>
                    <a:pt x="180" y="0"/>
                  </a:lnTo>
                  <a:lnTo>
                    <a:pt x="197" y="2"/>
                  </a:lnTo>
                  <a:lnTo>
                    <a:pt x="216" y="4"/>
                  </a:lnTo>
                  <a:lnTo>
                    <a:pt x="232" y="8"/>
                  </a:lnTo>
                  <a:lnTo>
                    <a:pt x="250" y="15"/>
                  </a:lnTo>
                  <a:lnTo>
                    <a:pt x="265" y="22"/>
                  </a:lnTo>
                  <a:lnTo>
                    <a:pt x="280" y="31"/>
                  </a:lnTo>
                  <a:lnTo>
                    <a:pt x="295" y="42"/>
                  </a:lnTo>
                  <a:lnTo>
                    <a:pt x="307" y="53"/>
                  </a:lnTo>
                  <a:lnTo>
                    <a:pt x="319" y="67"/>
                  </a:lnTo>
                  <a:lnTo>
                    <a:pt x="329" y="80"/>
                  </a:lnTo>
                  <a:lnTo>
                    <a:pt x="338" y="95"/>
                  </a:lnTo>
                  <a:lnTo>
                    <a:pt x="346" y="111"/>
                  </a:lnTo>
                  <a:lnTo>
                    <a:pt x="352" y="127"/>
                  </a:lnTo>
                  <a:lnTo>
                    <a:pt x="356" y="145"/>
                  </a:lnTo>
                  <a:lnTo>
                    <a:pt x="358" y="163"/>
                  </a:lnTo>
                  <a:lnTo>
                    <a:pt x="360" y="180"/>
                  </a:lnTo>
                  <a:lnTo>
                    <a:pt x="360" y="180"/>
                  </a:lnTo>
                  <a:lnTo>
                    <a:pt x="358" y="199"/>
                  </a:lnTo>
                  <a:lnTo>
                    <a:pt x="356" y="217"/>
                  </a:lnTo>
                  <a:lnTo>
                    <a:pt x="352" y="234"/>
                  </a:lnTo>
                  <a:lnTo>
                    <a:pt x="346" y="251"/>
                  </a:lnTo>
                  <a:lnTo>
                    <a:pt x="338" y="267"/>
                  </a:lnTo>
                  <a:lnTo>
                    <a:pt x="329" y="282"/>
                  </a:lnTo>
                  <a:lnTo>
                    <a:pt x="319" y="295"/>
                  </a:lnTo>
                  <a:lnTo>
                    <a:pt x="307" y="309"/>
                  </a:lnTo>
                  <a:lnTo>
                    <a:pt x="295" y="320"/>
                  </a:lnTo>
                  <a:lnTo>
                    <a:pt x="280" y="331"/>
                  </a:lnTo>
                  <a:lnTo>
                    <a:pt x="265" y="340"/>
                  </a:lnTo>
                  <a:lnTo>
                    <a:pt x="250" y="347"/>
                  </a:lnTo>
                  <a:lnTo>
                    <a:pt x="232" y="354"/>
                  </a:lnTo>
                  <a:lnTo>
                    <a:pt x="216" y="358"/>
                  </a:lnTo>
                  <a:lnTo>
                    <a:pt x="197" y="360"/>
                  </a:lnTo>
                  <a:lnTo>
                    <a:pt x="180" y="362"/>
                  </a:lnTo>
                  <a:lnTo>
                    <a:pt x="180" y="362"/>
                  </a:lnTo>
                  <a:lnTo>
                    <a:pt x="180" y="314"/>
                  </a:lnTo>
                  <a:lnTo>
                    <a:pt x="180" y="314"/>
                  </a:lnTo>
                  <a:lnTo>
                    <a:pt x="180" y="314"/>
                  </a:lnTo>
                  <a:lnTo>
                    <a:pt x="186" y="314"/>
                  </a:lnTo>
                  <a:lnTo>
                    <a:pt x="193" y="318"/>
                  </a:lnTo>
                  <a:lnTo>
                    <a:pt x="199" y="322"/>
                  </a:lnTo>
                  <a:lnTo>
                    <a:pt x="201" y="329"/>
                  </a:lnTo>
                  <a:lnTo>
                    <a:pt x="201" y="329"/>
                  </a:lnTo>
                  <a:lnTo>
                    <a:pt x="214" y="327"/>
                  </a:lnTo>
                  <a:lnTo>
                    <a:pt x="226" y="324"/>
                  </a:lnTo>
                  <a:lnTo>
                    <a:pt x="237" y="320"/>
                  </a:lnTo>
                  <a:lnTo>
                    <a:pt x="247" y="314"/>
                  </a:lnTo>
                  <a:lnTo>
                    <a:pt x="258" y="309"/>
                  </a:lnTo>
                  <a:lnTo>
                    <a:pt x="268" y="302"/>
                  </a:lnTo>
                  <a:lnTo>
                    <a:pt x="277" y="294"/>
                  </a:lnTo>
                  <a:lnTo>
                    <a:pt x="285" y="286"/>
                  </a:lnTo>
                  <a:lnTo>
                    <a:pt x="293" y="278"/>
                  </a:lnTo>
                  <a:lnTo>
                    <a:pt x="300" y="268"/>
                  </a:lnTo>
                  <a:lnTo>
                    <a:pt x="307" y="259"/>
                  </a:lnTo>
                  <a:lnTo>
                    <a:pt x="312" y="248"/>
                  </a:lnTo>
                  <a:lnTo>
                    <a:pt x="318" y="237"/>
                  </a:lnTo>
                  <a:lnTo>
                    <a:pt x="322" y="226"/>
                  </a:lnTo>
                  <a:lnTo>
                    <a:pt x="325" y="215"/>
                  </a:lnTo>
                  <a:lnTo>
                    <a:pt x="327" y="203"/>
                  </a:lnTo>
                  <a:lnTo>
                    <a:pt x="327" y="203"/>
                  </a:lnTo>
                  <a:lnTo>
                    <a:pt x="322" y="199"/>
                  </a:lnTo>
                  <a:lnTo>
                    <a:pt x="316" y="194"/>
                  </a:lnTo>
                  <a:lnTo>
                    <a:pt x="314" y="188"/>
                  </a:lnTo>
                  <a:lnTo>
                    <a:pt x="312" y="180"/>
                  </a:lnTo>
                  <a:lnTo>
                    <a:pt x="312" y="180"/>
                  </a:lnTo>
                  <a:lnTo>
                    <a:pt x="314" y="174"/>
                  </a:lnTo>
                  <a:lnTo>
                    <a:pt x="316" y="167"/>
                  </a:lnTo>
                  <a:lnTo>
                    <a:pt x="322" y="163"/>
                  </a:lnTo>
                  <a:lnTo>
                    <a:pt x="327" y="159"/>
                  </a:lnTo>
                  <a:lnTo>
                    <a:pt x="327" y="159"/>
                  </a:lnTo>
                  <a:lnTo>
                    <a:pt x="325" y="146"/>
                  </a:lnTo>
                  <a:lnTo>
                    <a:pt x="322" y="136"/>
                  </a:lnTo>
                  <a:lnTo>
                    <a:pt x="318" y="123"/>
                  </a:lnTo>
                  <a:lnTo>
                    <a:pt x="312" y="113"/>
                  </a:lnTo>
                  <a:lnTo>
                    <a:pt x="307" y="103"/>
                  </a:lnTo>
                  <a:lnTo>
                    <a:pt x="300" y="94"/>
                  </a:lnTo>
                  <a:lnTo>
                    <a:pt x="293" y="84"/>
                  </a:lnTo>
                  <a:lnTo>
                    <a:pt x="285" y="75"/>
                  </a:lnTo>
                  <a:lnTo>
                    <a:pt x="277" y="67"/>
                  </a:lnTo>
                  <a:lnTo>
                    <a:pt x="268" y="60"/>
                  </a:lnTo>
                  <a:lnTo>
                    <a:pt x="258" y="53"/>
                  </a:lnTo>
                  <a:lnTo>
                    <a:pt x="247" y="48"/>
                  </a:lnTo>
                  <a:lnTo>
                    <a:pt x="237" y="42"/>
                  </a:lnTo>
                  <a:lnTo>
                    <a:pt x="226" y="38"/>
                  </a:lnTo>
                  <a:lnTo>
                    <a:pt x="214" y="35"/>
                  </a:lnTo>
                  <a:lnTo>
                    <a:pt x="201" y="33"/>
                  </a:lnTo>
                  <a:lnTo>
                    <a:pt x="201" y="33"/>
                  </a:lnTo>
                  <a:lnTo>
                    <a:pt x="199" y="39"/>
                  </a:lnTo>
                  <a:lnTo>
                    <a:pt x="193" y="44"/>
                  </a:lnTo>
                  <a:lnTo>
                    <a:pt x="186" y="46"/>
                  </a:lnTo>
                  <a:lnTo>
                    <a:pt x="180" y="48"/>
                  </a:lnTo>
                  <a:lnTo>
                    <a:pt x="180" y="48"/>
                  </a:lnTo>
                  <a:lnTo>
                    <a:pt x="180" y="0"/>
                  </a:lnTo>
                  <a:close/>
                  <a:moveTo>
                    <a:pt x="180" y="0"/>
                  </a:moveTo>
                  <a:lnTo>
                    <a:pt x="180" y="0"/>
                  </a:lnTo>
                  <a:lnTo>
                    <a:pt x="180" y="48"/>
                  </a:lnTo>
                  <a:lnTo>
                    <a:pt x="180" y="48"/>
                  </a:lnTo>
                  <a:lnTo>
                    <a:pt x="173" y="46"/>
                  </a:lnTo>
                  <a:lnTo>
                    <a:pt x="166" y="44"/>
                  </a:lnTo>
                  <a:lnTo>
                    <a:pt x="161" y="39"/>
                  </a:lnTo>
                  <a:lnTo>
                    <a:pt x="158" y="33"/>
                  </a:lnTo>
                  <a:lnTo>
                    <a:pt x="158" y="33"/>
                  </a:lnTo>
                  <a:lnTo>
                    <a:pt x="146" y="35"/>
                  </a:lnTo>
                  <a:lnTo>
                    <a:pt x="134" y="38"/>
                  </a:lnTo>
                  <a:lnTo>
                    <a:pt x="123" y="42"/>
                  </a:lnTo>
                  <a:lnTo>
                    <a:pt x="112" y="48"/>
                  </a:lnTo>
                  <a:lnTo>
                    <a:pt x="101" y="53"/>
                  </a:lnTo>
                  <a:lnTo>
                    <a:pt x="92" y="60"/>
                  </a:lnTo>
                  <a:lnTo>
                    <a:pt x="82" y="67"/>
                  </a:lnTo>
                  <a:lnTo>
                    <a:pt x="74" y="75"/>
                  </a:lnTo>
                  <a:lnTo>
                    <a:pt x="66" y="84"/>
                  </a:lnTo>
                  <a:lnTo>
                    <a:pt x="59" y="94"/>
                  </a:lnTo>
                  <a:lnTo>
                    <a:pt x="52" y="103"/>
                  </a:lnTo>
                  <a:lnTo>
                    <a:pt x="46" y="113"/>
                  </a:lnTo>
                  <a:lnTo>
                    <a:pt x="42" y="123"/>
                  </a:lnTo>
                  <a:lnTo>
                    <a:pt x="37" y="136"/>
                  </a:lnTo>
                  <a:lnTo>
                    <a:pt x="33" y="146"/>
                  </a:lnTo>
                  <a:lnTo>
                    <a:pt x="32" y="159"/>
                  </a:lnTo>
                  <a:lnTo>
                    <a:pt x="32" y="159"/>
                  </a:lnTo>
                  <a:lnTo>
                    <a:pt x="37" y="163"/>
                  </a:lnTo>
                  <a:lnTo>
                    <a:pt x="43" y="167"/>
                  </a:lnTo>
                  <a:lnTo>
                    <a:pt x="46" y="174"/>
                  </a:lnTo>
                  <a:lnTo>
                    <a:pt x="47" y="180"/>
                  </a:lnTo>
                  <a:lnTo>
                    <a:pt x="47" y="180"/>
                  </a:lnTo>
                  <a:lnTo>
                    <a:pt x="46" y="188"/>
                  </a:lnTo>
                  <a:lnTo>
                    <a:pt x="43" y="194"/>
                  </a:lnTo>
                  <a:lnTo>
                    <a:pt x="37" y="199"/>
                  </a:lnTo>
                  <a:lnTo>
                    <a:pt x="32" y="203"/>
                  </a:lnTo>
                  <a:lnTo>
                    <a:pt x="32" y="203"/>
                  </a:lnTo>
                  <a:lnTo>
                    <a:pt x="33" y="215"/>
                  </a:lnTo>
                  <a:lnTo>
                    <a:pt x="37" y="226"/>
                  </a:lnTo>
                  <a:lnTo>
                    <a:pt x="42" y="237"/>
                  </a:lnTo>
                  <a:lnTo>
                    <a:pt x="46" y="248"/>
                  </a:lnTo>
                  <a:lnTo>
                    <a:pt x="52" y="259"/>
                  </a:lnTo>
                  <a:lnTo>
                    <a:pt x="59" y="268"/>
                  </a:lnTo>
                  <a:lnTo>
                    <a:pt x="66" y="278"/>
                  </a:lnTo>
                  <a:lnTo>
                    <a:pt x="74" y="286"/>
                  </a:lnTo>
                  <a:lnTo>
                    <a:pt x="82" y="294"/>
                  </a:lnTo>
                  <a:lnTo>
                    <a:pt x="92" y="302"/>
                  </a:lnTo>
                  <a:lnTo>
                    <a:pt x="101" y="309"/>
                  </a:lnTo>
                  <a:lnTo>
                    <a:pt x="112" y="314"/>
                  </a:lnTo>
                  <a:lnTo>
                    <a:pt x="123" y="320"/>
                  </a:lnTo>
                  <a:lnTo>
                    <a:pt x="134" y="324"/>
                  </a:lnTo>
                  <a:lnTo>
                    <a:pt x="146" y="327"/>
                  </a:lnTo>
                  <a:lnTo>
                    <a:pt x="158" y="329"/>
                  </a:lnTo>
                  <a:lnTo>
                    <a:pt x="158" y="329"/>
                  </a:lnTo>
                  <a:lnTo>
                    <a:pt x="158" y="329"/>
                  </a:lnTo>
                  <a:lnTo>
                    <a:pt x="161" y="322"/>
                  </a:lnTo>
                  <a:lnTo>
                    <a:pt x="166" y="318"/>
                  </a:lnTo>
                  <a:lnTo>
                    <a:pt x="173" y="314"/>
                  </a:lnTo>
                  <a:lnTo>
                    <a:pt x="180" y="314"/>
                  </a:lnTo>
                  <a:lnTo>
                    <a:pt x="180" y="362"/>
                  </a:lnTo>
                  <a:lnTo>
                    <a:pt x="180" y="362"/>
                  </a:lnTo>
                  <a:lnTo>
                    <a:pt x="180" y="362"/>
                  </a:lnTo>
                  <a:lnTo>
                    <a:pt x="161" y="360"/>
                  </a:lnTo>
                  <a:lnTo>
                    <a:pt x="143" y="358"/>
                  </a:lnTo>
                  <a:lnTo>
                    <a:pt x="126" y="354"/>
                  </a:lnTo>
                  <a:lnTo>
                    <a:pt x="109" y="347"/>
                  </a:lnTo>
                  <a:lnTo>
                    <a:pt x="93" y="340"/>
                  </a:lnTo>
                  <a:lnTo>
                    <a:pt x="78" y="331"/>
                  </a:lnTo>
                  <a:lnTo>
                    <a:pt x="65" y="320"/>
                  </a:lnTo>
                  <a:lnTo>
                    <a:pt x="52" y="309"/>
                  </a:lnTo>
                  <a:lnTo>
                    <a:pt x="40" y="295"/>
                  </a:lnTo>
                  <a:lnTo>
                    <a:pt x="29" y="282"/>
                  </a:lnTo>
                  <a:lnTo>
                    <a:pt x="21" y="267"/>
                  </a:lnTo>
                  <a:lnTo>
                    <a:pt x="13" y="251"/>
                  </a:lnTo>
                  <a:lnTo>
                    <a:pt x="8" y="234"/>
                  </a:lnTo>
                  <a:lnTo>
                    <a:pt x="2" y="217"/>
                  </a:lnTo>
                  <a:lnTo>
                    <a:pt x="0" y="199"/>
                  </a:lnTo>
                  <a:lnTo>
                    <a:pt x="0" y="180"/>
                  </a:lnTo>
                  <a:lnTo>
                    <a:pt x="0" y="180"/>
                  </a:lnTo>
                  <a:lnTo>
                    <a:pt x="0" y="163"/>
                  </a:lnTo>
                  <a:lnTo>
                    <a:pt x="2" y="145"/>
                  </a:lnTo>
                  <a:lnTo>
                    <a:pt x="8" y="127"/>
                  </a:lnTo>
                  <a:lnTo>
                    <a:pt x="13" y="111"/>
                  </a:lnTo>
                  <a:lnTo>
                    <a:pt x="21" y="95"/>
                  </a:lnTo>
                  <a:lnTo>
                    <a:pt x="29" y="80"/>
                  </a:lnTo>
                  <a:lnTo>
                    <a:pt x="40" y="67"/>
                  </a:lnTo>
                  <a:lnTo>
                    <a:pt x="52" y="53"/>
                  </a:lnTo>
                  <a:lnTo>
                    <a:pt x="65" y="42"/>
                  </a:lnTo>
                  <a:lnTo>
                    <a:pt x="78" y="31"/>
                  </a:lnTo>
                  <a:lnTo>
                    <a:pt x="93" y="22"/>
                  </a:lnTo>
                  <a:lnTo>
                    <a:pt x="109" y="15"/>
                  </a:lnTo>
                  <a:lnTo>
                    <a:pt x="126" y="8"/>
                  </a:lnTo>
                  <a:lnTo>
                    <a:pt x="143" y="4"/>
                  </a:lnTo>
                  <a:lnTo>
                    <a:pt x="161" y="2"/>
                  </a:lnTo>
                  <a:lnTo>
                    <a:pt x="180" y="0"/>
                  </a:lnTo>
                  <a:lnTo>
                    <a:pt x="18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7" name="Freeform 145"/>
            <p:cNvSpPr/>
            <p:nvPr/>
          </p:nvSpPr>
          <p:spPr bwMode="auto">
            <a:xfrm>
              <a:off x="2336801" y="3235325"/>
              <a:ext cx="285750" cy="150813"/>
            </a:xfrm>
            <a:custGeom>
              <a:avLst/>
              <a:gdLst>
                <a:gd name="T0" fmla="*/ 13 w 180"/>
                <a:gd name="T1" fmla="*/ 0 h 95"/>
                <a:gd name="T2" fmla="*/ 54 w 180"/>
                <a:gd name="T3" fmla="*/ 42 h 95"/>
                <a:gd name="T4" fmla="*/ 54 w 180"/>
                <a:gd name="T5" fmla="*/ 42 h 95"/>
                <a:gd name="T6" fmla="*/ 60 w 180"/>
                <a:gd name="T7" fmla="*/ 39 h 95"/>
                <a:gd name="T8" fmla="*/ 67 w 180"/>
                <a:gd name="T9" fmla="*/ 39 h 95"/>
                <a:gd name="T10" fmla="*/ 67 w 180"/>
                <a:gd name="T11" fmla="*/ 39 h 95"/>
                <a:gd name="T12" fmla="*/ 75 w 180"/>
                <a:gd name="T13" fmla="*/ 41 h 95"/>
                <a:gd name="T14" fmla="*/ 83 w 180"/>
                <a:gd name="T15" fmla="*/ 45 h 95"/>
                <a:gd name="T16" fmla="*/ 88 w 180"/>
                <a:gd name="T17" fmla="*/ 50 h 95"/>
                <a:gd name="T18" fmla="*/ 92 w 180"/>
                <a:gd name="T19" fmla="*/ 58 h 95"/>
                <a:gd name="T20" fmla="*/ 180 w 180"/>
                <a:gd name="T21" fmla="*/ 58 h 95"/>
                <a:gd name="T22" fmla="*/ 180 w 180"/>
                <a:gd name="T23" fmla="*/ 76 h 95"/>
                <a:gd name="T24" fmla="*/ 92 w 180"/>
                <a:gd name="T25" fmla="*/ 76 h 95"/>
                <a:gd name="T26" fmla="*/ 92 w 180"/>
                <a:gd name="T27" fmla="*/ 76 h 95"/>
                <a:gd name="T28" fmla="*/ 88 w 180"/>
                <a:gd name="T29" fmla="*/ 84 h 95"/>
                <a:gd name="T30" fmla="*/ 83 w 180"/>
                <a:gd name="T31" fmla="*/ 89 h 95"/>
                <a:gd name="T32" fmla="*/ 75 w 180"/>
                <a:gd name="T33" fmla="*/ 93 h 95"/>
                <a:gd name="T34" fmla="*/ 67 w 180"/>
                <a:gd name="T35" fmla="*/ 95 h 95"/>
                <a:gd name="T36" fmla="*/ 67 w 180"/>
                <a:gd name="T37" fmla="*/ 95 h 95"/>
                <a:gd name="T38" fmla="*/ 61 w 180"/>
                <a:gd name="T39" fmla="*/ 95 h 95"/>
                <a:gd name="T40" fmla="*/ 56 w 180"/>
                <a:gd name="T41" fmla="*/ 92 h 95"/>
                <a:gd name="T42" fmla="*/ 50 w 180"/>
                <a:gd name="T43" fmla="*/ 91 h 95"/>
                <a:gd name="T44" fmla="*/ 46 w 180"/>
                <a:gd name="T45" fmla="*/ 87 h 95"/>
                <a:gd name="T46" fmla="*/ 44 w 180"/>
                <a:gd name="T47" fmla="*/ 83 h 95"/>
                <a:gd name="T48" fmla="*/ 41 w 180"/>
                <a:gd name="T49" fmla="*/ 77 h 95"/>
                <a:gd name="T50" fmla="*/ 40 w 180"/>
                <a:gd name="T51" fmla="*/ 73 h 95"/>
                <a:gd name="T52" fmla="*/ 38 w 180"/>
                <a:gd name="T53" fmla="*/ 66 h 95"/>
                <a:gd name="T54" fmla="*/ 38 w 180"/>
                <a:gd name="T55" fmla="*/ 66 h 95"/>
                <a:gd name="T56" fmla="*/ 40 w 180"/>
                <a:gd name="T57" fmla="*/ 61 h 95"/>
                <a:gd name="T58" fmla="*/ 41 w 180"/>
                <a:gd name="T59" fmla="*/ 54 h 95"/>
                <a:gd name="T60" fmla="*/ 0 w 180"/>
                <a:gd name="T61" fmla="*/ 13 h 95"/>
                <a:gd name="T62" fmla="*/ 13 w 180"/>
                <a:gd name="T6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0" h="95">
                  <a:moveTo>
                    <a:pt x="13" y="0"/>
                  </a:moveTo>
                  <a:lnTo>
                    <a:pt x="54" y="42"/>
                  </a:lnTo>
                  <a:lnTo>
                    <a:pt x="54" y="42"/>
                  </a:lnTo>
                  <a:lnTo>
                    <a:pt x="60" y="39"/>
                  </a:lnTo>
                  <a:lnTo>
                    <a:pt x="67" y="39"/>
                  </a:lnTo>
                  <a:lnTo>
                    <a:pt x="67" y="39"/>
                  </a:lnTo>
                  <a:lnTo>
                    <a:pt x="75" y="41"/>
                  </a:lnTo>
                  <a:lnTo>
                    <a:pt x="83" y="45"/>
                  </a:lnTo>
                  <a:lnTo>
                    <a:pt x="88" y="50"/>
                  </a:lnTo>
                  <a:lnTo>
                    <a:pt x="92" y="58"/>
                  </a:lnTo>
                  <a:lnTo>
                    <a:pt x="180" y="58"/>
                  </a:lnTo>
                  <a:lnTo>
                    <a:pt x="180" y="76"/>
                  </a:lnTo>
                  <a:lnTo>
                    <a:pt x="92" y="76"/>
                  </a:lnTo>
                  <a:lnTo>
                    <a:pt x="92" y="76"/>
                  </a:lnTo>
                  <a:lnTo>
                    <a:pt x="88" y="84"/>
                  </a:lnTo>
                  <a:lnTo>
                    <a:pt x="83" y="89"/>
                  </a:lnTo>
                  <a:lnTo>
                    <a:pt x="75" y="93"/>
                  </a:lnTo>
                  <a:lnTo>
                    <a:pt x="67" y="95"/>
                  </a:lnTo>
                  <a:lnTo>
                    <a:pt x="67" y="95"/>
                  </a:lnTo>
                  <a:lnTo>
                    <a:pt x="61" y="95"/>
                  </a:lnTo>
                  <a:lnTo>
                    <a:pt x="56" y="92"/>
                  </a:lnTo>
                  <a:lnTo>
                    <a:pt x="50" y="91"/>
                  </a:lnTo>
                  <a:lnTo>
                    <a:pt x="46" y="87"/>
                  </a:lnTo>
                  <a:lnTo>
                    <a:pt x="44" y="83"/>
                  </a:lnTo>
                  <a:lnTo>
                    <a:pt x="41" y="77"/>
                  </a:lnTo>
                  <a:lnTo>
                    <a:pt x="40" y="73"/>
                  </a:lnTo>
                  <a:lnTo>
                    <a:pt x="38" y="66"/>
                  </a:lnTo>
                  <a:lnTo>
                    <a:pt x="38" y="66"/>
                  </a:lnTo>
                  <a:lnTo>
                    <a:pt x="40" y="61"/>
                  </a:lnTo>
                  <a:lnTo>
                    <a:pt x="41" y="54"/>
                  </a:lnTo>
                  <a:lnTo>
                    <a:pt x="0" y="13"/>
                  </a:lnTo>
                  <a:lnTo>
                    <a:pt x="1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68" name="组合 211"/>
          <p:cNvGrpSpPr/>
          <p:nvPr/>
        </p:nvGrpSpPr>
        <p:grpSpPr>
          <a:xfrm>
            <a:off x="3994547" y="3065349"/>
            <a:ext cx="335756" cy="316706"/>
            <a:chOff x="2051051" y="3792538"/>
            <a:chExt cx="447675" cy="422275"/>
          </a:xfrm>
          <a:solidFill>
            <a:schemeClr val="accent1"/>
          </a:solidFill>
        </p:grpSpPr>
        <p:sp>
          <p:nvSpPr>
            <p:cNvPr id="269" name="Freeform 146"/>
            <p:cNvSpPr/>
            <p:nvPr/>
          </p:nvSpPr>
          <p:spPr bwMode="auto">
            <a:xfrm>
              <a:off x="2051051" y="3879850"/>
              <a:ext cx="447675" cy="334963"/>
            </a:xfrm>
            <a:custGeom>
              <a:avLst/>
              <a:gdLst>
                <a:gd name="T0" fmla="*/ 86 w 282"/>
                <a:gd name="T1" fmla="*/ 0 h 211"/>
                <a:gd name="T2" fmla="*/ 115 w 282"/>
                <a:gd name="T3" fmla="*/ 6 h 211"/>
                <a:gd name="T4" fmla="*/ 141 w 282"/>
                <a:gd name="T5" fmla="*/ 20 h 211"/>
                <a:gd name="T6" fmla="*/ 153 w 282"/>
                <a:gd name="T7" fmla="*/ 11 h 211"/>
                <a:gd name="T8" fmla="*/ 182 w 282"/>
                <a:gd name="T9" fmla="*/ 1 h 211"/>
                <a:gd name="T10" fmla="*/ 198 w 282"/>
                <a:gd name="T11" fmla="*/ 0 h 211"/>
                <a:gd name="T12" fmla="*/ 214 w 282"/>
                <a:gd name="T13" fmla="*/ 1 h 211"/>
                <a:gd name="T14" fmla="*/ 245 w 282"/>
                <a:gd name="T15" fmla="*/ 14 h 211"/>
                <a:gd name="T16" fmla="*/ 268 w 282"/>
                <a:gd name="T17" fmla="*/ 35 h 211"/>
                <a:gd name="T18" fmla="*/ 278 w 282"/>
                <a:gd name="T19" fmla="*/ 57 h 211"/>
                <a:gd name="T20" fmla="*/ 282 w 282"/>
                <a:gd name="T21" fmla="*/ 73 h 211"/>
                <a:gd name="T22" fmla="*/ 282 w 282"/>
                <a:gd name="T23" fmla="*/ 81 h 211"/>
                <a:gd name="T24" fmla="*/ 281 w 282"/>
                <a:gd name="T25" fmla="*/ 102 h 211"/>
                <a:gd name="T26" fmla="*/ 274 w 282"/>
                <a:gd name="T27" fmla="*/ 123 h 211"/>
                <a:gd name="T28" fmla="*/ 263 w 282"/>
                <a:gd name="T29" fmla="*/ 145 h 211"/>
                <a:gd name="T30" fmla="*/ 248 w 282"/>
                <a:gd name="T31" fmla="*/ 165 h 211"/>
                <a:gd name="T32" fmla="*/ 228 w 282"/>
                <a:gd name="T33" fmla="*/ 184 h 211"/>
                <a:gd name="T34" fmla="*/ 203 w 282"/>
                <a:gd name="T35" fmla="*/ 199 h 211"/>
                <a:gd name="T36" fmla="*/ 172 w 282"/>
                <a:gd name="T37" fmla="*/ 209 h 211"/>
                <a:gd name="T38" fmla="*/ 137 w 282"/>
                <a:gd name="T39" fmla="*/ 211 h 211"/>
                <a:gd name="T40" fmla="*/ 118 w 282"/>
                <a:gd name="T41" fmla="*/ 211 h 211"/>
                <a:gd name="T42" fmla="*/ 86 w 282"/>
                <a:gd name="T43" fmla="*/ 203 h 211"/>
                <a:gd name="T44" fmla="*/ 58 w 282"/>
                <a:gd name="T45" fmla="*/ 191 h 211"/>
                <a:gd name="T46" fmla="*/ 38 w 282"/>
                <a:gd name="T47" fmla="*/ 173 h 211"/>
                <a:gd name="T48" fmla="*/ 22 w 282"/>
                <a:gd name="T49" fmla="*/ 153 h 211"/>
                <a:gd name="T50" fmla="*/ 11 w 282"/>
                <a:gd name="T51" fmla="*/ 133 h 211"/>
                <a:gd name="T52" fmla="*/ 4 w 282"/>
                <a:gd name="T53" fmla="*/ 111 h 211"/>
                <a:gd name="T54" fmla="*/ 0 w 282"/>
                <a:gd name="T55" fmla="*/ 81 h 211"/>
                <a:gd name="T56" fmla="*/ 0 w 282"/>
                <a:gd name="T57" fmla="*/ 73 h 211"/>
                <a:gd name="T58" fmla="*/ 4 w 282"/>
                <a:gd name="T59" fmla="*/ 57 h 211"/>
                <a:gd name="T60" fmla="*/ 15 w 282"/>
                <a:gd name="T61" fmla="*/ 35 h 211"/>
                <a:gd name="T62" fmla="*/ 38 w 282"/>
                <a:gd name="T63" fmla="*/ 14 h 211"/>
                <a:gd name="T64" fmla="*/ 68 w 282"/>
                <a:gd name="T65" fmla="*/ 1 h 211"/>
                <a:gd name="T66" fmla="*/ 86 w 282"/>
                <a:gd name="T67"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82" h="211">
                  <a:moveTo>
                    <a:pt x="86" y="0"/>
                  </a:moveTo>
                  <a:lnTo>
                    <a:pt x="86" y="0"/>
                  </a:lnTo>
                  <a:lnTo>
                    <a:pt x="100" y="1"/>
                  </a:lnTo>
                  <a:lnTo>
                    <a:pt x="115" y="6"/>
                  </a:lnTo>
                  <a:lnTo>
                    <a:pt x="129" y="11"/>
                  </a:lnTo>
                  <a:lnTo>
                    <a:pt x="141" y="20"/>
                  </a:lnTo>
                  <a:lnTo>
                    <a:pt x="141" y="20"/>
                  </a:lnTo>
                  <a:lnTo>
                    <a:pt x="153" y="11"/>
                  </a:lnTo>
                  <a:lnTo>
                    <a:pt x="167" y="6"/>
                  </a:lnTo>
                  <a:lnTo>
                    <a:pt x="182" y="1"/>
                  </a:lnTo>
                  <a:lnTo>
                    <a:pt x="198" y="0"/>
                  </a:lnTo>
                  <a:lnTo>
                    <a:pt x="198" y="0"/>
                  </a:lnTo>
                  <a:lnTo>
                    <a:pt x="206" y="0"/>
                  </a:lnTo>
                  <a:lnTo>
                    <a:pt x="214" y="1"/>
                  </a:lnTo>
                  <a:lnTo>
                    <a:pt x="230" y="6"/>
                  </a:lnTo>
                  <a:lnTo>
                    <a:pt x="245" y="14"/>
                  </a:lnTo>
                  <a:lnTo>
                    <a:pt x="258" y="23"/>
                  </a:lnTo>
                  <a:lnTo>
                    <a:pt x="268" y="35"/>
                  </a:lnTo>
                  <a:lnTo>
                    <a:pt x="275" y="49"/>
                  </a:lnTo>
                  <a:lnTo>
                    <a:pt x="278" y="57"/>
                  </a:lnTo>
                  <a:lnTo>
                    <a:pt x="281" y="65"/>
                  </a:lnTo>
                  <a:lnTo>
                    <a:pt x="282" y="73"/>
                  </a:lnTo>
                  <a:lnTo>
                    <a:pt x="282" y="81"/>
                  </a:lnTo>
                  <a:lnTo>
                    <a:pt x="282" y="81"/>
                  </a:lnTo>
                  <a:lnTo>
                    <a:pt x="282" y="91"/>
                  </a:lnTo>
                  <a:lnTo>
                    <a:pt x="281" y="102"/>
                  </a:lnTo>
                  <a:lnTo>
                    <a:pt x="278" y="112"/>
                  </a:lnTo>
                  <a:lnTo>
                    <a:pt x="274" y="123"/>
                  </a:lnTo>
                  <a:lnTo>
                    <a:pt x="270" y="134"/>
                  </a:lnTo>
                  <a:lnTo>
                    <a:pt x="263" y="145"/>
                  </a:lnTo>
                  <a:lnTo>
                    <a:pt x="256" y="156"/>
                  </a:lnTo>
                  <a:lnTo>
                    <a:pt x="248" y="165"/>
                  </a:lnTo>
                  <a:lnTo>
                    <a:pt x="239" y="175"/>
                  </a:lnTo>
                  <a:lnTo>
                    <a:pt x="228" y="184"/>
                  </a:lnTo>
                  <a:lnTo>
                    <a:pt x="216" y="192"/>
                  </a:lnTo>
                  <a:lnTo>
                    <a:pt x="203" y="199"/>
                  </a:lnTo>
                  <a:lnTo>
                    <a:pt x="188" y="205"/>
                  </a:lnTo>
                  <a:lnTo>
                    <a:pt x="172" y="209"/>
                  </a:lnTo>
                  <a:lnTo>
                    <a:pt x="156" y="211"/>
                  </a:lnTo>
                  <a:lnTo>
                    <a:pt x="137" y="211"/>
                  </a:lnTo>
                  <a:lnTo>
                    <a:pt x="137" y="211"/>
                  </a:lnTo>
                  <a:lnTo>
                    <a:pt x="118" y="211"/>
                  </a:lnTo>
                  <a:lnTo>
                    <a:pt x="100" y="209"/>
                  </a:lnTo>
                  <a:lnTo>
                    <a:pt x="86" y="203"/>
                  </a:lnTo>
                  <a:lnTo>
                    <a:pt x="71" y="198"/>
                  </a:lnTo>
                  <a:lnTo>
                    <a:pt x="58" y="191"/>
                  </a:lnTo>
                  <a:lnTo>
                    <a:pt x="48" y="183"/>
                  </a:lnTo>
                  <a:lnTo>
                    <a:pt x="38" y="173"/>
                  </a:lnTo>
                  <a:lnTo>
                    <a:pt x="29" y="164"/>
                  </a:lnTo>
                  <a:lnTo>
                    <a:pt x="22" y="153"/>
                  </a:lnTo>
                  <a:lnTo>
                    <a:pt x="15" y="144"/>
                  </a:lnTo>
                  <a:lnTo>
                    <a:pt x="11" y="133"/>
                  </a:lnTo>
                  <a:lnTo>
                    <a:pt x="7" y="121"/>
                  </a:lnTo>
                  <a:lnTo>
                    <a:pt x="4" y="111"/>
                  </a:lnTo>
                  <a:lnTo>
                    <a:pt x="2" y="100"/>
                  </a:lnTo>
                  <a:lnTo>
                    <a:pt x="0" y="81"/>
                  </a:lnTo>
                  <a:lnTo>
                    <a:pt x="0" y="81"/>
                  </a:lnTo>
                  <a:lnTo>
                    <a:pt x="0" y="73"/>
                  </a:lnTo>
                  <a:lnTo>
                    <a:pt x="2" y="65"/>
                  </a:lnTo>
                  <a:lnTo>
                    <a:pt x="4" y="57"/>
                  </a:lnTo>
                  <a:lnTo>
                    <a:pt x="7" y="49"/>
                  </a:lnTo>
                  <a:lnTo>
                    <a:pt x="15" y="35"/>
                  </a:lnTo>
                  <a:lnTo>
                    <a:pt x="25" y="23"/>
                  </a:lnTo>
                  <a:lnTo>
                    <a:pt x="38" y="14"/>
                  </a:lnTo>
                  <a:lnTo>
                    <a:pt x="52" y="6"/>
                  </a:lnTo>
                  <a:lnTo>
                    <a:pt x="68" y="1"/>
                  </a:lnTo>
                  <a:lnTo>
                    <a:pt x="76" y="0"/>
                  </a:lnTo>
                  <a:lnTo>
                    <a:pt x="86" y="0"/>
                  </a:lnTo>
                  <a:lnTo>
                    <a:pt x="8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0" name="Freeform 147"/>
            <p:cNvSpPr/>
            <p:nvPr/>
          </p:nvSpPr>
          <p:spPr bwMode="auto">
            <a:xfrm>
              <a:off x="2178051" y="3792538"/>
              <a:ext cx="107950" cy="153988"/>
            </a:xfrm>
            <a:custGeom>
              <a:avLst/>
              <a:gdLst>
                <a:gd name="T0" fmla="*/ 60 w 68"/>
                <a:gd name="T1" fmla="*/ 97 h 97"/>
                <a:gd name="T2" fmla="*/ 60 w 68"/>
                <a:gd name="T3" fmla="*/ 97 h 97"/>
                <a:gd name="T4" fmla="*/ 65 w 68"/>
                <a:gd name="T5" fmla="*/ 85 h 97"/>
                <a:gd name="T6" fmla="*/ 68 w 68"/>
                <a:gd name="T7" fmla="*/ 71 h 97"/>
                <a:gd name="T8" fmla="*/ 68 w 68"/>
                <a:gd name="T9" fmla="*/ 58 h 97"/>
                <a:gd name="T10" fmla="*/ 66 w 68"/>
                <a:gd name="T11" fmla="*/ 46 h 97"/>
                <a:gd name="T12" fmla="*/ 62 w 68"/>
                <a:gd name="T13" fmla="*/ 33 h 97"/>
                <a:gd name="T14" fmla="*/ 56 w 68"/>
                <a:gd name="T15" fmla="*/ 21 h 97"/>
                <a:gd name="T16" fmla="*/ 49 w 68"/>
                <a:gd name="T17" fmla="*/ 10 h 97"/>
                <a:gd name="T18" fmla="*/ 39 w 68"/>
                <a:gd name="T19" fmla="*/ 0 h 97"/>
                <a:gd name="T20" fmla="*/ 0 w 68"/>
                <a:gd name="T21" fmla="*/ 6 h 97"/>
                <a:gd name="T22" fmla="*/ 0 w 68"/>
                <a:gd name="T23" fmla="*/ 6 h 97"/>
                <a:gd name="T24" fmla="*/ 14 w 68"/>
                <a:gd name="T25" fmla="*/ 15 h 97"/>
                <a:gd name="T26" fmla="*/ 24 w 68"/>
                <a:gd name="T27" fmla="*/ 23 h 97"/>
                <a:gd name="T28" fmla="*/ 35 w 68"/>
                <a:gd name="T29" fmla="*/ 32 h 97"/>
                <a:gd name="T30" fmla="*/ 43 w 68"/>
                <a:gd name="T31" fmla="*/ 42 h 97"/>
                <a:gd name="T32" fmla="*/ 50 w 68"/>
                <a:gd name="T33" fmla="*/ 54 h 97"/>
                <a:gd name="T34" fmla="*/ 56 w 68"/>
                <a:gd name="T35" fmla="*/ 66 h 97"/>
                <a:gd name="T36" fmla="*/ 58 w 68"/>
                <a:gd name="T37" fmla="*/ 81 h 97"/>
                <a:gd name="T38" fmla="*/ 60 w 68"/>
                <a:gd name="T39" fmla="*/ 97 h 97"/>
                <a:gd name="T40" fmla="*/ 60 w 68"/>
                <a:gd name="T41"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8" h="97">
                  <a:moveTo>
                    <a:pt x="60" y="97"/>
                  </a:moveTo>
                  <a:lnTo>
                    <a:pt x="60" y="97"/>
                  </a:lnTo>
                  <a:lnTo>
                    <a:pt x="65" y="85"/>
                  </a:lnTo>
                  <a:lnTo>
                    <a:pt x="68" y="71"/>
                  </a:lnTo>
                  <a:lnTo>
                    <a:pt x="68" y="58"/>
                  </a:lnTo>
                  <a:lnTo>
                    <a:pt x="66" y="46"/>
                  </a:lnTo>
                  <a:lnTo>
                    <a:pt x="62" y="33"/>
                  </a:lnTo>
                  <a:lnTo>
                    <a:pt x="56" y="21"/>
                  </a:lnTo>
                  <a:lnTo>
                    <a:pt x="49" y="10"/>
                  </a:lnTo>
                  <a:lnTo>
                    <a:pt x="39" y="0"/>
                  </a:lnTo>
                  <a:lnTo>
                    <a:pt x="0" y="6"/>
                  </a:lnTo>
                  <a:lnTo>
                    <a:pt x="0" y="6"/>
                  </a:lnTo>
                  <a:lnTo>
                    <a:pt x="14" y="15"/>
                  </a:lnTo>
                  <a:lnTo>
                    <a:pt x="24" y="23"/>
                  </a:lnTo>
                  <a:lnTo>
                    <a:pt x="35" y="32"/>
                  </a:lnTo>
                  <a:lnTo>
                    <a:pt x="43" y="42"/>
                  </a:lnTo>
                  <a:lnTo>
                    <a:pt x="50" y="54"/>
                  </a:lnTo>
                  <a:lnTo>
                    <a:pt x="56" y="66"/>
                  </a:lnTo>
                  <a:lnTo>
                    <a:pt x="58" y="81"/>
                  </a:lnTo>
                  <a:lnTo>
                    <a:pt x="60" y="97"/>
                  </a:lnTo>
                  <a:lnTo>
                    <a:pt x="60" y="9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71" name="组合 200"/>
          <p:cNvGrpSpPr/>
          <p:nvPr/>
        </p:nvGrpSpPr>
        <p:grpSpPr>
          <a:xfrm>
            <a:off x="4849416" y="1143680"/>
            <a:ext cx="507206" cy="416719"/>
            <a:chOff x="3190876" y="1230313"/>
            <a:chExt cx="676275" cy="555625"/>
          </a:xfrm>
          <a:solidFill>
            <a:schemeClr val="accent3"/>
          </a:solidFill>
        </p:grpSpPr>
        <p:sp>
          <p:nvSpPr>
            <p:cNvPr id="272" name="Freeform 148"/>
            <p:cNvSpPr/>
            <p:nvPr/>
          </p:nvSpPr>
          <p:spPr bwMode="auto">
            <a:xfrm>
              <a:off x="3209926" y="1257300"/>
              <a:ext cx="657225" cy="528638"/>
            </a:xfrm>
            <a:custGeom>
              <a:avLst/>
              <a:gdLst>
                <a:gd name="T0" fmla="*/ 0 w 414"/>
                <a:gd name="T1" fmla="*/ 117 h 333"/>
                <a:gd name="T2" fmla="*/ 10 w 414"/>
                <a:gd name="T3" fmla="*/ 102 h 333"/>
                <a:gd name="T4" fmla="*/ 316 w 414"/>
                <a:gd name="T5" fmla="*/ 306 h 333"/>
                <a:gd name="T6" fmla="*/ 316 w 414"/>
                <a:gd name="T7" fmla="*/ 306 h 333"/>
                <a:gd name="T8" fmla="*/ 325 w 414"/>
                <a:gd name="T9" fmla="*/ 310 h 333"/>
                <a:gd name="T10" fmla="*/ 335 w 414"/>
                <a:gd name="T11" fmla="*/ 313 h 333"/>
                <a:gd name="T12" fmla="*/ 343 w 414"/>
                <a:gd name="T13" fmla="*/ 313 h 333"/>
                <a:gd name="T14" fmla="*/ 352 w 414"/>
                <a:gd name="T15" fmla="*/ 312 h 333"/>
                <a:gd name="T16" fmla="*/ 362 w 414"/>
                <a:gd name="T17" fmla="*/ 309 h 333"/>
                <a:gd name="T18" fmla="*/ 371 w 414"/>
                <a:gd name="T19" fmla="*/ 304 h 333"/>
                <a:gd name="T20" fmla="*/ 378 w 414"/>
                <a:gd name="T21" fmla="*/ 297 h 333"/>
                <a:gd name="T22" fmla="*/ 385 w 414"/>
                <a:gd name="T23" fmla="*/ 289 h 333"/>
                <a:gd name="T24" fmla="*/ 385 w 414"/>
                <a:gd name="T25" fmla="*/ 289 h 333"/>
                <a:gd name="T26" fmla="*/ 390 w 414"/>
                <a:gd name="T27" fmla="*/ 279 h 333"/>
                <a:gd name="T28" fmla="*/ 393 w 414"/>
                <a:gd name="T29" fmla="*/ 270 h 333"/>
                <a:gd name="T30" fmla="*/ 394 w 414"/>
                <a:gd name="T31" fmla="*/ 260 h 333"/>
                <a:gd name="T32" fmla="*/ 394 w 414"/>
                <a:gd name="T33" fmla="*/ 251 h 333"/>
                <a:gd name="T34" fmla="*/ 391 w 414"/>
                <a:gd name="T35" fmla="*/ 241 h 333"/>
                <a:gd name="T36" fmla="*/ 387 w 414"/>
                <a:gd name="T37" fmla="*/ 232 h 333"/>
                <a:gd name="T38" fmla="*/ 382 w 414"/>
                <a:gd name="T39" fmla="*/ 225 h 333"/>
                <a:gd name="T40" fmla="*/ 375 w 414"/>
                <a:gd name="T41" fmla="*/ 218 h 333"/>
                <a:gd name="T42" fmla="*/ 69 w 414"/>
                <a:gd name="T43" fmla="*/ 14 h 333"/>
                <a:gd name="T44" fmla="*/ 79 w 414"/>
                <a:gd name="T45" fmla="*/ 0 h 333"/>
                <a:gd name="T46" fmla="*/ 389 w 414"/>
                <a:gd name="T47" fmla="*/ 207 h 333"/>
                <a:gd name="T48" fmla="*/ 389 w 414"/>
                <a:gd name="T49" fmla="*/ 207 h 333"/>
                <a:gd name="T50" fmla="*/ 398 w 414"/>
                <a:gd name="T51" fmla="*/ 216 h 333"/>
                <a:gd name="T52" fmla="*/ 405 w 414"/>
                <a:gd name="T53" fmla="*/ 225 h 333"/>
                <a:gd name="T54" fmla="*/ 410 w 414"/>
                <a:gd name="T55" fmla="*/ 236 h 333"/>
                <a:gd name="T56" fmla="*/ 414 w 414"/>
                <a:gd name="T57" fmla="*/ 248 h 333"/>
                <a:gd name="T58" fmla="*/ 414 w 414"/>
                <a:gd name="T59" fmla="*/ 262 h 333"/>
                <a:gd name="T60" fmla="*/ 413 w 414"/>
                <a:gd name="T61" fmla="*/ 275 h 333"/>
                <a:gd name="T62" fmla="*/ 409 w 414"/>
                <a:gd name="T63" fmla="*/ 287 h 333"/>
                <a:gd name="T64" fmla="*/ 402 w 414"/>
                <a:gd name="T65" fmla="*/ 300 h 333"/>
                <a:gd name="T66" fmla="*/ 402 w 414"/>
                <a:gd name="T67" fmla="*/ 300 h 333"/>
                <a:gd name="T68" fmla="*/ 393 w 414"/>
                <a:gd name="T69" fmla="*/ 312 h 333"/>
                <a:gd name="T70" fmla="*/ 382 w 414"/>
                <a:gd name="T71" fmla="*/ 320 h 333"/>
                <a:gd name="T72" fmla="*/ 371 w 414"/>
                <a:gd name="T73" fmla="*/ 327 h 333"/>
                <a:gd name="T74" fmla="*/ 359 w 414"/>
                <a:gd name="T75" fmla="*/ 331 h 333"/>
                <a:gd name="T76" fmla="*/ 347 w 414"/>
                <a:gd name="T77" fmla="*/ 333 h 333"/>
                <a:gd name="T78" fmla="*/ 335 w 414"/>
                <a:gd name="T79" fmla="*/ 332 h 333"/>
                <a:gd name="T80" fmla="*/ 322 w 414"/>
                <a:gd name="T81" fmla="*/ 329 h 333"/>
                <a:gd name="T82" fmla="*/ 310 w 414"/>
                <a:gd name="T83" fmla="*/ 323 h 333"/>
                <a:gd name="T84" fmla="*/ 0 w 414"/>
                <a:gd name="T85" fmla="*/ 117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4" h="333">
                  <a:moveTo>
                    <a:pt x="0" y="117"/>
                  </a:moveTo>
                  <a:lnTo>
                    <a:pt x="10" y="102"/>
                  </a:lnTo>
                  <a:lnTo>
                    <a:pt x="316" y="306"/>
                  </a:lnTo>
                  <a:lnTo>
                    <a:pt x="316" y="306"/>
                  </a:lnTo>
                  <a:lnTo>
                    <a:pt x="325" y="310"/>
                  </a:lnTo>
                  <a:lnTo>
                    <a:pt x="335" y="313"/>
                  </a:lnTo>
                  <a:lnTo>
                    <a:pt x="343" y="313"/>
                  </a:lnTo>
                  <a:lnTo>
                    <a:pt x="352" y="312"/>
                  </a:lnTo>
                  <a:lnTo>
                    <a:pt x="362" y="309"/>
                  </a:lnTo>
                  <a:lnTo>
                    <a:pt x="371" y="304"/>
                  </a:lnTo>
                  <a:lnTo>
                    <a:pt x="378" y="297"/>
                  </a:lnTo>
                  <a:lnTo>
                    <a:pt x="385" y="289"/>
                  </a:lnTo>
                  <a:lnTo>
                    <a:pt x="385" y="289"/>
                  </a:lnTo>
                  <a:lnTo>
                    <a:pt x="390" y="279"/>
                  </a:lnTo>
                  <a:lnTo>
                    <a:pt x="393" y="270"/>
                  </a:lnTo>
                  <a:lnTo>
                    <a:pt x="394" y="260"/>
                  </a:lnTo>
                  <a:lnTo>
                    <a:pt x="394" y="251"/>
                  </a:lnTo>
                  <a:lnTo>
                    <a:pt x="391" y="241"/>
                  </a:lnTo>
                  <a:lnTo>
                    <a:pt x="387" y="232"/>
                  </a:lnTo>
                  <a:lnTo>
                    <a:pt x="382" y="225"/>
                  </a:lnTo>
                  <a:lnTo>
                    <a:pt x="375" y="218"/>
                  </a:lnTo>
                  <a:lnTo>
                    <a:pt x="69" y="14"/>
                  </a:lnTo>
                  <a:lnTo>
                    <a:pt x="79" y="0"/>
                  </a:lnTo>
                  <a:lnTo>
                    <a:pt x="389" y="207"/>
                  </a:lnTo>
                  <a:lnTo>
                    <a:pt x="389" y="207"/>
                  </a:lnTo>
                  <a:lnTo>
                    <a:pt x="398" y="216"/>
                  </a:lnTo>
                  <a:lnTo>
                    <a:pt x="405" y="225"/>
                  </a:lnTo>
                  <a:lnTo>
                    <a:pt x="410" y="236"/>
                  </a:lnTo>
                  <a:lnTo>
                    <a:pt x="414" y="248"/>
                  </a:lnTo>
                  <a:lnTo>
                    <a:pt x="414" y="262"/>
                  </a:lnTo>
                  <a:lnTo>
                    <a:pt x="413" y="275"/>
                  </a:lnTo>
                  <a:lnTo>
                    <a:pt x="409" y="287"/>
                  </a:lnTo>
                  <a:lnTo>
                    <a:pt x="402" y="300"/>
                  </a:lnTo>
                  <a:lnTo>
                    <a:pt x="402" y="300"/>
                  </a:lnTo>
                  <a:lnTo>
                    <a:pt x="393" y="312"/>
                  </a:lnTo>
                  <a:lnTo>
                    <a:pt x="382" y="320"/>
                  </a:lnTo>
                  <a:lnTo>
                    <a:pt x="371" y="327"/>
                  </a:lnTo>
                  <a:lnTo>
                    <a:pt x="359" y="331"/>
                  </a:lnTo>
                  <a:lnTo>
                    <a:pt x="347" y="333"/>
                  </a:lnTo>
                  <a:lnTo>
                    <a:pt x="335" y="332"/>
                  </a:lnTo>
                  <a:lnTo>
                    <a:pt x="322" y="329"/>
                  </a:lnTo>
                  <a:lnTo>
                    <a:pt x="310" y="323"/>
                  </a:lnTo>
                  <a:lnTo>
                    <a:pt x="0" y="1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3" name="Freeform 149"/>
            <p:cNvSpPr/>
            <p:nvPr/>
          </p:nvSpPr>
          <p:spPr bwMode="auto">
            <a:xfrm>
              <a:off x="3190876" y="1230313"/>
              <a:ext cx="176213" cy="246063"/>
            </a:xfrm>
            <a:custGeom>
              <a:avLst/>
              <a:gdLst>
                <a:gd name="T0" fmla="*/ 5 w 111"/>
                <a:gd name="T1" fmla="*/ 154 h 155"/>
                <a:gd name="T2" fmla="*/ 5 w 111"/>
                <a:gd name="T3" fmla="*/ 154 h 155"/>
                <a:gd name="T4" fmla="*/ 9 w 111"/>
                <a:gd name="T5" fmla="*/ 155 h 155"/>
                <a:gd name="T6" fmla="*/ 15 w 111"/>
                <a:gd name="T7" fmla="*/ 155 h 155"/>
                <a:gd name="T8" fmla="*/ 19 w 111"/>
                <a:gd name="T9" fmla="*/ 154 h 155"/>
                <a:gd name="T10" fmla="*/ 23 w 111"/>
                <a:gd name="T11" fmla="*/ 150 h 155"/>
                <a:gd name="T12" fmla="*/ 110 w 111"/>
                <a:gd name="T13" fmla="*/ 20 h 155"/>
                <a:gd name="T14" fmla="*/ 110 w 111"/>
                <a:gd name="T15" fmla="*/ 20 h 155"/>
                <a:gd name="T16" fmla="*/ 111 w 111"/>
                <a:gd name="T17" fmla="*/ 15 h 155"/>
                <a:gd name="T18" fmla="*/ 111 w 111"/>
                <a:gd name="T19" fmla="*/ 11 h 155"/>
                <a:gd name="T20" fmla="*/ 110 w 111"/>
                <a:gd name="T21" fmla="*/ 5 h 155"/>
                <a:gd name="T22" fmla="*/ 106 w 111"/>
                <a:gd name="T23" fmla="*/ 2 h 155"/>
                <a:gd name="T24" fmla="*/ 106 w 111"/>
                <a:gd name="T25" fmla="*/ 2 h 155"/>
                <a:gd name="T26" fmla="*/ 101 w 111"/>
                <a:gd name="T27" fmla="*/ 0 h 155"/>
                <a:gd name="T28" fmla="*/ 96 w 111"/>
                <a:gd name="T29" fmla="*/ 0 h 155"/>
                <a:gd name="T30" fmla="*/ 92 w 111"/>
                <a:gd name="T31" fmla="*/ 2 h 155"/>
                <a:gd name="T32" fmla="*/ 89 w 111"/>
                <a:gd name="T33" fmla="*/ 5 h 155"/>
                <a:gd name="T34" fmla="*/ 1 w 111"/>
                <a:gd name="T35" fmla="*/ 136 h 155"/>
                <a:gd name="T36" fmla="*/ 1 w 111"/>
                <a:gd name="T37" fmla="*/ 136 h 155"/>
                <a:gd name="T38" fmla="*/ 0 w 111"/>
                <a:gd name="T39" fmla="*/ 140 h 155"/>
                <a:gd name="T40" fmla="*/ 0 w 111"/>
                <a:gd name="T41" fmla="*/ 146 h 155"/>
                <a:gd name="T42" fmla="*/ 1 w 111"/>
                <a:gd name="T43" fmla="*/ 150 h 155"/>
                <a:gd name="T44" fmla="*/ 5 w 111"/>
                <a:gd name="T45" fmla="*/ 154 h 155"/>
                <a:gd name="T46" fmla="*/ 5 w 111"/>
                <a:gd name="T47" fmla="*/ 15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1" h="155">
                  <a:moveTo>
                    <a:pt x="5" y="154"/>
                  </a:moveTo>
                  <a:lnTo>
                    <a:pt x="5" y="154"/>
                  </a:lnTo>
                  <a:lnTo>
                    <a:pt x="9" y="155"/>
                  </a:lnTo>
                  <a:lnTo>
                    <a:pt x="15" y="155"/>
                  </a:lnTo>
                  <a:lnTo>
                    <a:pt x="19" y="154"/>
                  </a:lnTo>
                  <a:lnTo>
                    <a:pt x="23" y="150"/>
                  </a:lnTo>
                  <a:lnTo>
                    <a:pt x="110" y="20"/>
                  </a:lnTo>
                  <a:lnTo>
                    <a:pt x="110" y="20"/>
                  </a:lnTo>
                  <a:lnTo>
                    <a:pt x="111" y="15"/>
                  </a:lnTo>
                  <a:lnTo>
                    <a:pt x="111" y="11"/>
                  </a:lnTo>
                  <a:lnTo>
                    <a:pt x="110" y="5"/>
                  </a:lnTo>
                  <a:lnTo>
                    <a:pt x="106" y="2"/>
                  </a:lnTo>
                  <a:lnTo>
                    <a:pt x="106" y="2"/>
                  </a:lnTo>
                  <a:lnTo>
                    <a:pt x="101" y="0"/>
                  </a:lnTo>
                  <a:lnTo>
                    <a:pt x="96" y="0"/>
                  </a:lnTo>
                  <a:lnTo>
                    <a:pt x="92" y="2"/>
                  </a:lnTo>
                  <a:lnTo>
                    <a:pt x="89" y="5"/>
                  </a:lnTo>
                  <a:lnTo>
                    <a:pt x="1" y="136"/>
                  </a:lnTo>
                  <a:lnTo>
                    <a:pt x="1" y="136"/>
                  </a:lnTo>
                  <a:lnTo>
                    <a:pt x="0" y="140"/>
                  </a:lnTo>
                  <a:lnTo>
                    <a:pt x="0" y="146"/>
                  </a:lnTo>
                  <a:lnTo>
                    <a:pt x="1" y="150"/>
                  </a:lnTo>
                  <a:lnTo>
                    <a:pt x="5" y="154"/>
                  </a:lnTo>
                  <a:lnTo>
                    <a:pt x="5" y="15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4" name="Freeform 150"/>
            <p:cNvSpPr/>
            <p:nvPr/>
          </p:nvSpPr>
          <p:spPr bwMode="auto">
            <a:xfrm>
              <a:off x="3287713" y="1400175"/>
              <a:ext cx="504825" cy="323850"/>
            </a:xfrm>
            <a:custGeom>
              <a:avLst/>
              <a:gdLst>
                <a:gd name="T0" fmla="*/ 0 w 318"/>
                <a:gd name="T1" fmla="*/ 19 h 204"/>
                <a:gd name="T2" fmla="*/ 11 w 318"/>
                <a:gd name="T3" fmla="*/ 0 h 204"/>
                <a:gd name="T4" fmla="*/ 284 w 318"/>
                <a:gd name="T5" fmla="*/ 182 h 204"/>
                <a:gd name="T6" fmla="*/ 284 w 318"/>
                <a:gd name="T7" fmla="*/ 182 h 204"/>
                <a:gd name="T8" fmla="*/ 292 w 318"/>
                <a:gd name="T9" fmla="*/ 186 h 204"/>
                <a:gd name="T10" fmla="*/ 302 w 318"/>
                <a:gd name="T11" fmla="*/ 188 h 204"/>
                <a:gd name="T12" fmla="*/ 310 w 318"/>
                <a:gd name="T13" fmla="*/ 188 h 204"/>
                <a:gd name="T14" fmla="*/ 318 w 318"/>
                <a:gd name="T15" fmla="*/ 185 h 204"/>
                <a:gd name="T16" fmla="*/ 318 w 318"/>
                <a:gd name="T17" fmla="*/ 185 h 204"/>
                <a:gd name="T18" fmla="*/ 317 w 318"/>
                <a:gd name="T19" fmla="*/ 186 h 204"/>
                <a:gd name="T20" fmla="*/ 317 w 318"/>
                <a:gd name="T21" fmla="*/ 186 h 204"/>
                <a:gd name="T22" fmla="*/ 313 w 318"/>
                <a:gd name="T23" fmla="*/ 192 h 204"/>
                <a:gd name="T24" fmla="*/ 307 w 318"/>
                <a:gd name="T25" fmla="*/ 197 h 204"/>
                <a:gd name="T26" fmla="*/ 302 w 318"/>
                <a:gd name="T27" fmla="*/ 200 h 204"/>
                <a:gd name="T28" fmla="*/ 295 w 318"/>
                <a:gd name="T29" fmla="*/ 203 h 204"/>
                <a:gd name="T30" fmla="*/ 288 w 318"/>
                <a:gd name="T31" fmla="*/ 204 h 204"/>
                <a:gd name="T32" fmla="*/ 282 w 318"/>
                <a:gd name="T33" fmla="*/ 203 h 204"/>
                <a:gd name="T34" fmla="*/ 276 w 318"/>
                <a:gd name="T35" fmla="*/ 201 h 204"/>
                <a:gd name="T36" fmla="*/ 269 w 318"/>
                <a:gd name="T37" fmla="*/ 199 h 204"/>
                <a:gd name="T38" fmla="*/ 0 w 318"/>
                <a:gd name="T39" fmla="*/ 19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18" h="204">
                  <a:moveTo>
                    <a:pt x="0" y="19"/>
                  </a:moveTo>
                  <a:lnTo>
                    <a:pt x="11" y="0"/>
                  </a:lnTo>
                  <a:lnTo>
                    <a:pt x="284" y="182"/>
                  </a:lnTo>
                  <a:lnTo>
                    <a:pt x="284" y="182"/>
                  </a:lnTo>
                  <a:lnTo>
                    <a:pt x="292" y="186"/>
                  </a:lnTo>
                  <a:lnTo>
                    <a:pt x="302" y="188"/>
                  </a:lnTo>
                  <a:lnTo>
                    <a:pt x="310" y="188"/>
                  </a:lnTo>
                  <a:lnTo>
                    <a:pt x="318" y="185"/>
                  </a:lnTo>
                  <a:lnTo>
                    <a:pt x="318" y="185"/>
                  </a:lnTo>
                  <a:lnTo>
                    <a:pt x="317" y="186"/>
                  </a:lnTo>
                  <a:lnTo>
                    <a:pt x="317" y="186"/>
                  </a:lnTo>
                  <a:lnTo>
                    <a:pt x="313" y="192"/>
                  </a:lnTo>
                  <a:lnTo>
                    <a:pt x="307" y="197"/>
                  </a:lnTo>
                  <a:lnTo>
                    <a:pt x="302" y="200"/>
                  </a:lnTo>
                  <a:lnTo>
                    <a:pt x="295" y="203"/>
                  </a:lnTo>
                  <a:lnTo>
                    <a:pt x="288" y="204"/>
                  </a:lnTo>
                  <a:lnTo>
                    <a:pt x="282" y="203"/>
                  </a:lnTo>
                  <a:lnTo>
                    <a:pt x="276" y="201"/>
                  </a:lnTo>
                  <a:lnTo>
                    <a:pt x="269" y="199"/>
                  </a:lnTo>
                  <a:lnTo>
                    <a:pt x="0" y="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75" name="Freeform 151"/>
          <p:cNvSpPr>
            <a:spLocks noEditPoints="1"/>
          </p:cNvSpPr>
          <p:nvPr/>
        </p:nvSpPr>
        <p:spPr bwMode="auto">
          <a:xfrm>
            <a:off x="3620690" y="2945095"/>
            <a:ext cx="285750" cy="495300"/>
          </a:xfrm>
          <a:custGeom>
            <a:avLst/>
            <a:gdLst>
              <a:gd name="T0" fmla="*/ 144 w 240"/>
              <a:gd name="T1" fmla="*/ 352 h 416"/>
              <a:gd name="T2" fmla="*/ 154 w 240"/>
              <a:gd name="T3" fmla="*/ 354 h 416"/>
              <a:gd name="T4" fmla="*/ 164 w 240"/>
              <a:gd name="T5" fmla="*/ 359 h 416"/>
              <a:gd name="T6" fmla="*/ 171 w 240"/>
              <a:gd name="T7" fmla="*/ 366 h 416"/>
              <a:gd name="T8" fmla="*/ 175 w 240"/>
              <a:gd name="T9" fmla="*/ 375 h 416"/>
              <a:gd name="T10" fmla="*/ 176 w 240"/>
              <a:gd name="T11" fmla="*/ 382 h 416"/>
              <a:gd name="T12" fmla="*/ 175 w 240"/>
              <a:gd name="T13" fmla="*/ 394 h 416"/>
              <a:gd name="T14" fmla="*/ 168 w 240"/>
              <a:gd name="T15" fmla="*/ 405 h 416"/>
              <a:gd name="T16" fmla="*/ 158 w 240"/>
              <a:gd name="T17" fmla="*/ 413 h 416"/>
              <a:gd name="T18" fmla="*/ 152 w 240"/>
              <a:gd name="T19" fmla="*/ 415 h 416"/>
              <a:gd name="T20" fmla="*/ 144 w 240"/>
              <a:gd name="T21" fmla="*/ 352 h 416"/>
              <a:gd name="T22" fmla="*/ 144 w 240"/>
              <a:gd name="T23" fmla="*/ 325 h 416"/>
              <a:gd name="T24" fmla="*/ 144 w 240"/>
              <a:gd name="T25" fmla="*/ 141 h 416"/>
              <a:gd name="T26" fmla="*/ 163 w 240"/>
              <a:gd name="T27" fmla="*/ 160 h 416"/>
              <a:gd name="T28" fmla="*/ 175 w 240"/>
              <a:gd name="T29" fmla="*/ 189 h 416"/>
              <a:gd name="T30" fmla="*/ 188 w 240"/>
              <a:gd name="T31" fmla="*/ 243 h 416"/>
              <a:gd name="T32" fmla="*/ 192 w 240"/>
              <a:gd name="T33" fmla="*/ 251 h 416"/>
              <a:gd name="T34" fmla="*/ 205 w 240"/>
              <a:gd name="T35" fmla="*/ 260 h 416"/>
              <a:gd name="T36" fmla="*/ 225 w 240"/>
              <a:gd name="T37" fmla="*/ 264 h 416"/>
              <a:gd name="T38" fmla="*/ 240 w 240"/>
              <a:gd name="T39" fmla="*/ 300 h 416"/>
              <a:gd name="T40" fmla="*/ 135 w 240"/>
              <a:gd name="T41" fmla="*/ 352 h 416"/>
              <a:gd name="T42" fmla="*/ 144 w 240"/>
              <a:gd name="T43" fmla="*/ 352 h 416"/>
              <a:gd name="T44" fmla="*/ 144 w 240"/>
              <a:gd name="T45" fmla="*/ 416 h 416"/>
              <a:gd name="T46" fmla="*/ 134 w 240"/>
              <a:gd name="T47" fmla="*/ 415 h 416"/>
              <a:gd name="T48" fmla="*/ 125 w 240"/>
              <a:gd name="T49" fmla="*/ 409 h 416"/>
              <a:gd name="T50" fmla="*/ 118 w 240"/>
              <a:gd name="T51" fmla="*/ 403 h 416"/>
              <a:gd name="T52" fmla="*/ 112 w 240"/>
              <a:gd name="T53" fmla="*/ 392 h 416"/>
              <a:gd name="T54" fmla="*/ 112 w 240"/>
              <a:gd name="T55" fmla="*/ 386 h 416"/>
              <a:gd name="T56" fmla="*/ 114 w 240"/>
              <a:gd name="T57" fmla="*/ 374 h 416"/>
              <a:gd name="T58" fmla="*/ 121 w 240"/>
              <a:gd name="T59" fmla="*/ 363 h 416"/>
              <a:gd name="T60" fmla="*/ 130 w 240"/>
              <a:gd name="T61" fmla="*/ 355 h 416"/>
              <a:gd name="T62" fmla="*/ 135 w 240"/>
              <a:gd name="T63" fmla="*/ 352 h 416"/>
              <a:gd name="T64" fmla="*/ 144 w 240"/>
              <a:gd name="T65" fmla="*/ 141 h 416"/>
              <a:gd name="T66" fmla="*/ 122 w 240"/>
              <a:gd name="T67" fmla="*/ 130 h 416"/>
              <a:gd name="T68" fmla="*/ 98 w 240"/>
              <a:gd name="T69" fmla="*/ 126 h 416"/>
              <a:gd name="T70" fmla="*/ 69 w 240"/>
              <a:gd name="T71" fmla="*/ 19 h 416"/>
              <a:gd name="T72" fmla="*/ 65 w 240"/>
              <a:gd name="T73" fmla="*/ 10 h 416"/>
              <a:gd name="T74" fmla="*/ 58 w 240"/>
              <a:gd name="T75" fmla="*/ 4 h 416"/>
              <a:gd name="T76" fmla="*/ 49 w 240"/>
              <a:gd name="T77" fmla="*/ 0 h 416"/>
              <a:gd name="T78" fmla="*/ 39 w 240"/>
              <a:gd name="T79" fmla="*/ 2 h 416"/>
              <a:gd name="T80" fmla="*/ 34 w 240"/>
              <a:gd name="T81" fmla="*/ 3 h 416"/>
              <a:gd name="T82" fmla="*/ 26 w 240"/>
              <a:gd name="T83" fmla="*/ 10 h 416"/>
              <a:gd name="T84" fmla="*/ 22 w 240"/>
              <a:gd name="T85" fmla="*/ 18 h 416"/>
              <a:gd name="T86" fmla="*/ 20 w 240"/>
              <a:gd name="T87" fmla="*/ 27 h 416"/>
              <a:gd name="T88" fmla="*/ 49 w 240"/>
              <a:gd name="T89" fmla="*/ 139 h 416"/>
              <a:gd name="T90" fmla="*/ 38 w 240"/>
              <a:gd name="T91" fmla="*/ 145 h 416"/>
              <a:gd name="T92" fmla="*/ 20 w 240"/>
              <a:gd name="T93" fmla="*/ 164 h 416"/>
              <a:gd name="T94" fmla="*/ 11 w 240"/>
              <a:gd name="T95" fmla="*/ 187 h 416"/>
              <a:gd name="T96" fmla="*/ 8 w 240"/>
              <a:gd name="T97" fmla="*/ 216 h 416"/>
              <a:gd name="T98" fmla="*/ 11 w 240"/>
              <a:gd name="T99" fmla="*/ 232 h 416"/>
              <a:gd name="T100" fmla="*/ 26 w 240"/>
              <a:gd name="T101" fmla="*/ 285 h 416"/>
              <a:gd name="T102" fmla="*/ 26 w 240"/>
              <a:gd name="T103" fmla="*/ 294 h 416"/>
              <a:gd name="T104" fmla="*/ 20 w 240"/>
              <a:gd name="T105" fmla="*/ 308 h 416"/>
              <a:gd name="T106" fmla="*/ 5 w 240"/>
              <a:gd name="T107" fmla="*/ 321 h 416"/>
              <a:gd name="T108" fmla="*/ 10 w 240"/>
              <a:gd name="T109" fmla="*/ 361 h 416"/>
              <a:gd name="T110" fmla="*/ 144 w 240"/>
              <a:gd name="T111" fmla="*/ 141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40" h="416">
                <a:moveTo>
                  <a:pt x="144" y="352"/>
                </a:moveTo>
                <a:lnTo>
                  <a:pt x="144" y="352"/>
                </a:lnTo>
                <a:lnTo>
                  <a:pt x="149" y="352"/>
                </a:lnTo>
                <a:lnTo>
                  <a:pt x="154" y="354"/>
                </a:lnTo>
                <a:lnTo>
                  <a:pt x="160" y="355"/>
                </a:lnTo>
                <a:lnTo>
                  <a:pt x="164" y="359"/>
                </a:lnTo>
                <a:lnTo>
                  <a:pt x="168" y="362"/>
                </a:lnTo>
                <a:lnTo>
                  <a:pt x="171" y="366"/>
                </a:lnTo>
                <a:lnTo>
                  <a:pt x="173" y="371"/>
                </a:lnTo>
                <a:lnTo>
                  <a:pt x="175" y="375"/>
                </a:lnTo>
                <a:lnTo>
                  <a:pt x="175" y="375"/>
                </a:lnTo>
                <a:lnTo>
                  <a:pt x="176" y="382"/>
                </a:lnTo>
                <a:lnTo>
                  <a:pt x="176" y="389"/>
                </a:lnTo>
                <a:lnTo>
                  <a:pt x="175" y="394"/>
                </a:lnTo>
                <a:lnTo>
                  <a:pt x="172" y="400"/>
                </a:lnTo>
                <a:lnTo>
                  <a:pt x="168" y="405"/>
                </a:lnTo>
                <a:lnTo>
                  <a:pt x="164" y="409"/>
                </a:lnTo>
                <a:lnTo>
                  <a:pt x="158" y="413"/>
                </a:lnTo>
                <a:lnTo>
                  <a:pt x="152" y="415"/>
                </a:lnTo>
                <a:lnTo>
                  <a:pt x="152" y="415"/>
                </a:lnTo>
                <a:lnTo>
                  <a:pt x="144" y="416"/>
                </a:lnTo>
                <a:lnTo>
                  <a:pt x="144" y="352"/>
                </a:lnTo>
                <a:lnTo>
                  <a:pt x="144" y="352"/>
                </a:lnTo>
                <a:close/>
                <a:moveTo>
                  <a:pt x="144" y="325"/>
                </a:moveTo>
                <a:lnTo>
                  <a:pt x="144" y="141"/>
                </a:lnTo>
                <a:lnTo>
                  <a:pt x="144" y="141"/>
                </a:lnTo>
                <a:lnTo>
                  <a:pt x="154" y="149"/>
                </a:lnTo>
                <a:lnTo>
                  <a:pt x="163" y="160"/>
                </a:lnTo>
                <a:lnTo>
                  <a:pt x="169" y="174"/>
                </a:lnTo>
                <a:lnTo>
                  <a:pt x="175" y="189"/>
                </a:lnTo>
                <a:lnTo>
                  <a:pt x="175" y="189"/>
                </a:lnTo>
                <a:lnTo>
                  <a:pt x="188" y="243"/>
                </a:lnTo>
                <a:lnTo>
                  <a:pt x="188" y="243"/>
                </a:lnTo>
                <a:lnTo>
                  <a:pt x="192" y="251"/>
                </a:lnTo>
                <a:lnTo>
                  <a:pt x="198" y="256"/>
                </a:lnTo>
                <a:lnTo>
                  <a:pt x="205" y="260"/>
                </a:lnTo>
                <a:lnTo>
                  <a:pt x="211" y="263"/>
                </a:lnTo>
                <a:lnTo>
                  <a:pt x="225" y="264"/>
                </a:lnTo>
                <a:lnTo>
                  <a:pt x="230" y="264"/>
                </a:lnTo>
                <a:lnTo>
                  <a:pt x="240" y="300"/>
                </a:lnTo>
                <a:lnTo>
                  <a:pt x="144" y="325"/>
                </a:lnTo>
                <a:close/>
                <a:moveTo>
                  <a:pt x="135" y="352"/>
                </a:moveTo>
                <a:lnTo>
                  <a:pt x="135" y="352"/>
                </a:lnTo>
                <a:lnTo>
                  <a:pt x="144" y="352"/>
                </a:lnTo>
                <a:lnTo>
                  <a:pt x="144" y="416"/>
                </a:lnTo>
                <a:lnTo>
                  <a:pt x="144" y="416"/>
                </a:lnTo>
                <a:lnTo>
                  <a:pt x="138" y="416"/>
                </a:lnTo>
                <a:lnTo>
                  <a:pt x="134" y="415"/>
                </a:lnTo>
                <a:lnTo>
                  <a:pt x="129" y="412"/>
                </a:lnTo>
                <a:lnTo>
                  <a:pt x="125" y="409"/>
                </a:lnTo>
                <a:lnTo>
                  <a:pt x="121" y="407"/>
                </a:lnTo>
                <a:lnTo>
                  <a:pt x="118" y="403"/>
                </a:lnTo>
                <a:lnTo>
                  <a:pt x="115" y="397"/>
                </a:lnTo>
                <a:lnTo>
                  <a:pt x="112" y="392"/>
                </a:lnTo>
                <a:lnTo>
                  <a:pt x="112" y="392"/>
                </a:lnTo>
                <a:lnTo>
                  <a:pt x="112" y="386"/>
                </a:lnTo>
                <a:lnTo>
                  <a:pt x="112" y="380"/>
                </a:lnTo>
                <a:lnTo>
                  <a:pt x="114" y="374"/>
                </a:lnTo>
                <a:lnTo>
                  <a:pt x="117" y="367"/>
                </a:lnTo>
                <a:lnTo>
                  <a:pt x="121" y="363"/>
                </a:lnTo>
                <a:lnTo>
                  <a:pt x="125" y="359"/>
                </a:lnTo>
                <a:lnTo>
                  <a:pt x="130" y="355"/>
                </a:lnTo>
                <a:lnTo>
                  <a:pt x="135" y="352"/>
                </a:lnTo>
                <a:lnTo>
                  <a:pt x="135" y="352"/>
                </a:lnTo>
                <a:close/>
                <a:moveTo>
                  <a:pt x="144" y="141"/>
                </a:moveTo>
                <a:lnTo>
                  <a:pt x="144" y="141"/>
                </a:lnTo>
                <a:lnTo>
                  <a:pt x="133" y="134"/>
                </a:lnTo>
                <a:lnTo>
                  <a:pt x="122" y="130"/>
                </a:lnTo>
                <a:lnTo>
                  <a:pt x="110" y="128"/>
                </a:lnTo>
                <a:lnTo>
                  <a:pt x="98" y="126"/>
                </a:lnTo>
                <a:lnTo>
                  <a:pt x="69" y="19"/>
                </a:lnTo>
                <a:lnTo>
                  <a:pt x="69" y="19"/>
                </a:lnTo>
                <a:lnTo>
                  <a:pt x="68" y="15"/>
                </a:lnTo>
                <a:lnTo>
                  <a:pt x="65" y="10"/>
                </a:lnTo>
                <a:lnTo>
                  <a:pt x="61" y="7"/>
                </a:lnTo>
                <a:lnTo>
                  <a:pt x="58" y="4"/>
                </a:lnTo>
                <a:lnTo>
                  <a:pt x="53" y="2"/>
                </a:lnTo>
                <a:lnTo>
                  <a:pt x="49" y="0"/>
                </a:lnTo>
                <a:lnTo>
                  <a:pt x="43" y="0"/>
                </a:lnTo>
                <a:lnTo>
                  <a:pt x="39" y="2"/>
                </a:lnTo>
                <a:lnTo>
                  <a:pt x="39" y="2"/>
                </a:lnTo>
                <a:lnTo>
                  <a:pt x="34" y="3"/>
                </a:lnTo>
                <a:lnTo>
                  <a:pt x="30" y="6"/>
                </a:lnTo>
                <a:lnTo>
                  <a:pt x="26" y="10"/>
                </a:lnTo>
                <a:lnTo>
                  <a:pt x="23" y="13"/>
                </a:lnTo>
                <a:lnTo>
                  <a:pt x="22" y="18"/>
                </a:lnTo>
                <a:lnTo>
                  <a:pt x="20" y="22"/>
                </a:lnTo>
                <a:lnTo>
                  <a:pt x="20" y="27"/>
                </a:lnTo>
                <a:lnTo>
                  <a:pt x="20" y="32"/>
                </a:lnTo>
                <a:lnTo>
                  <a:pt x="49" y="139"/>
                </a:lnTo>
                <a:lnTo>
                  <a:pt x="49" y="139"/>
                </a:lnTo>
                <a:lnTo>
                  <a:pt x="38" y="145"/>
                </a:lnTo>
                <a:lnTo>
                  <a:pt x="28" y="155"/>
                </a:lnTo>
                <a:lnTo>
                  <a:pt x="20" y="164"/>
                </a:lnTo>
                <a:lnTo>
                  <a:pt x="15" y="175"/>
                </a:lnTo>
                <a:lnTo>
                  <a:pt x="11" y="187"/>
                </a:lnTo>
                <a:lnTo>
                  <a:pt x="8" y="201"/>
                </a:lnTo>
                <a:lnTo>
                  <a:pt x="8" y="216"/>
                </a:lnTo>
                <a:lnTo>
                  <a:pt x="11" y="232"/>
                </a:lnTo>
                <a:lnTo>
                  <a:pt x="11" y="232"/>
                </a:lnTo>
                <a:lnTo>
                  <a:pt x="26" y="285"/>
                </a:lnTo>
                <a:lnTo>
                  <a:pt x="26" y="285"/>
                </a:lnTo>
                <a:lnTo>
                  <a:pt x="26" y="285"/>
                </a:lnTo>
                <a:lnTo>
                  <a:pt x="26" y="294"/>
                </a:lnTo>
                <a:lnTo>
                  <a:pt x="24" y="301"/>
                </a:lnTo>
                <a:lnTo>
                  <a:pt x="20" y="308"/>
                </a:lnTo>
                <a:lnTo>
                  <a:pt x="15" y="313"/>
                </a:lnTo>
                <a:lnTo>
                  <a:pt x="5" y="321"/>
                </a:lnTo>
                <a:lnTo>
                  <a:pt x="0" y="324"/>
                </a:lnTo>
                <a:lnTo>
                  <a:pt x="10" y="361"/>
                </a:lnTo>
                <a:lnTo>
                  <a:pt x="144" y="325"/>
                </a:lnTo>
                <a:lnTo>
                  <a:pt x="144" y="141"/>
                </a:lnTo>
                <a:close/>
              </a:path>
            </a:pathLst>
          </a:custGeom>
          <a:solidFill>
            <a:schemeClr val="accent4"/>
          </a:solidFill>
          <a:ln>
            <a:noFill/>
          </a:ln>
        </p:spPr>
        <p:txBody>
          <a:bodyPr vert="horz" wrap="square" lIns="68580" tIns="34290" rIns="68580" bIns="34290" numCol="1" anchor="t" anchorCtr="0" compatLnSpc="1"/>
          <a:lstStyle/>
          <a:p>
            <a:endParaRPr lang="zh-CN" altLang="en-US"/>
          </a:p>
        </p:txBody>
      </p:sp>
      <p:sp>
        <p:nvSpPr>
          <p:cNvPr id="276" name="Freeform 152"/>
          <p:cNvSpPr>
            <a:spLocks noEditPoints="1"/>
          </p:cNvSpPr>
          <p:nvPr/>
        </p:nvSpPr>
        <p:spPr bwMode="auto">
          <a:xfrm>
            <a:off x="5399484" y="2297395"/>
            <a:ext cx="410766" cy="446485"/>
          </a:xfrm>
          <a:custGeom>
            <a:avLst/>
            <a:gdLst>
              <a:gd name="T0" fmla="*/ 268 w 345"/>
              <a:gd name="T1" fmla="*/ 172 h 375"/>
              <a:gd name="T2" fmla="*/ 258 w 345"/>
              <a:gd name="T3" fmla="*/ 130 h 375"/>
              <a:gd name="T4" fmla="*/ 264 w 345"/>
              <a:gd name="T5" fmla="*/ 252 h 375"/>
              <a:gd name="T6" fmla="*/ 296 w 345"/>
              <a:gd name="T7" fmla="*/ 291 h 375"/>
              <a:gd name="T8" fmla="*/ 281 w 345"/>
              <a:gd name="T9" fmla="*/ 295 h 375"/>
              <a:gd name="T10" fmla="*/ 281 w 345"/>
              <a:gd name="T11" fmla="*/ 50 h 375"/>
              <a:gd name="T12" fmla="*/ 296 w 345"/>
              <a:gd name="T13" fmla="*/ 53 h 375"/>
              <a:gd name="T14" fmla="*/ 264 w 345"/>
              <a:gd name="T15" fmla="*/ 94 h 375"/>
              <a:gd name="T16" fmla="*/ 284 w 345"/>
              <a:gd name="T17" fmla="*/ 172 h 375"/>
              <a:gd name="T18" fmla="*/ 336 w 345"/>
              <a:gd name="T19" fmla="*/ 164 h 375"/>
              <a:gd name="T20" fmla="*/ 344 w 345"/>
              <a:gd name="T21" fmla="*/ 176 h 375"/>
              <a:gd name="T22" fmla="*/ 289 w 345"/>
              <a:gd name="T23" fmla="*/ 180 h 375"/>
              <a:gd name="T24" fmla="*/ 173 w 345"/>
              <a:gd name="T25" fmla="*/ 77 h 375"/>
              <a:gd name="T26" fmla="*/ 243 w 345"/>
              <a:gd name="T27" fmla="*/ 108 h 375"/>
              <a:gd name="T28" fmla="*/ 245 w 345"/>
              <a:gd name="T29" fmla="*/ 236 h 375"/>
              <a:gd name="T30" fmla="*/ 222 w 345"/>
              <a:gd name="T31" fmla="*/ 345 h 375"/>
              <a:gd name="T32" fmla="*/ 178 w 345"/>
              <a:gd name="T33" fmla="*/ 375 h 375"/>
              <a:gd name="T34" fmla="*/ 207 w 345"/>
              <a:gd name="T35" fmla="*/ 242 h 375"/>
              <a:gd name="T36" fmla="*/ 238 w 345"/>
              <a:gd name="T37" fmla="*/ 211 h 375"/>
              <a:gd name="T38" fmla="*/ 248 w 345"/>
              <a:gd name="T39" fmla="*/ 157 h 375"/>
              <a:gd name="T40" fmla="*/ 203 w 345"/>
              <a:gd name="T41" fmla="*/ 103 h 375"/>
              <a:gd name="T42" fmla="*/ 173 w 345"/>
              <a:gd name="T43" fmla="*/ 77 h 375"/>
              <a:gd name="T44" fmla="*/ 250 w 345"/>
              <a:gd name="T45" fmla="*/ 91 h 375"/>
              <a:gd name="T46" fmla="*/ 258 w 345"/>
              <a:gd name="T47" fmla="*/ 73 h 375"/>
              <a:gd name="T48" fmla="*/ 250 w 345"/>
              <a:gd name="T49" fmla="*/ 255 h 375"/>
              <a:gd name="T50" fmla="*/ 258 w 345"/>
              <a:gd name="T51" fmla="*/ 249 h 375"/>
              <a:gd name="T52" fmla="*/ 180 w 345"/>
              <a:gd name="T53" fmla="*/ 6 h 375"/>
              <a:gd name="T54" fmla="*/ 176 w 345"/>
              <a:gd name="T55" fmla="*/ 60 h 375"/>
              <a:gd name="T56" fmla="*/ 157 w 345"/>
              <a:gd name="T57" fmla="*/ 374 h 375"/>
              <a:gd name="T58" fmla="*/ 120 w 345"/>
              <a:gd name="T59" fmla="*/ 337 h 375"/>
              <a:gd name="T60" fmla="*/ 93 w 345"/>
              <a:gd name="T61" fmla="*/ 224 h 375"/>
              <a:gd name="T62" fmla="*/ 111 w 345"/>
              <a:gd name="T63" fmla="*/ 100 h 375"/>
              <a:gd name="T64" fmla="*/ 173 w 345"/>
              <a:gd name="T65" fmla="*/ 96 h 375"/>
              <a:gd name="T66" fmla="*/ 119 w 345"/>
              <a:gd name="T67" fmla="*/ 119 h 375"/>
              <a:gd name="T68" fmla="*/ 97 w 345"/>
              <a:gd name="T69" fmla="*/ 183 h 375"/>
              <a:gd name="T70" fmla="*/ 126 w 345"/>
              <a:gd name="T71" fmla="*/ 232 h 375"/>
              <a:gd name="T72" fmla="*/ 139 w 345"/>
              <a:gd name="T73" fmla="*/ 290 h 375"/>
              <a:gd name="T74" fmla="*/ 173 w 345"/>
              <a:gd name="T75" fmla="*/ 60 h 375"/>
              <a:gd name="T76" fmla="*/ 164 w 345"/>
              <a:gd name="T77" fmla="*/ 54 h 375"/>
              <a:gd name="T78" fmla="*/ 169 w 345"/>
              <a:gd name="T79" fmla="*/ 0 h 375"/>
              <a:gd name="T80" fmla="*/ 93 w 345"/>
              <a:gd name="T81" fmla="*/ 264 h 375"/>
              <a:gd name="T82" fmla="*/ 93 w 345"/>
              <a:gd name="T83" fmla="*/ 252 h 375"/>
              <a:gd name="T84" fmla="*/ 86 w 345"/>
              <a:gd name="T85" fmla="*/ 96 h 375"/>
              <a:gd name="T86" fmla="*/ 94 w 345"/>
              <a:gd name="T87" fmla="*/ 84 h 375"/>
              <a:gd name="T88" fmla="*/ 82 w 345"/>
              <a:gd name="T89" fmla="*/ 203 h 375"/>
              <a:gd name="T90" fmla="*/ 80 w 345"/>
              <a:gd name="T91" fmla="*/ 152 h 375"/>
              <a:gd name="T92" fmla="*/ 86 w 345"/>
              <a:gd name="T93" fmla="*/ 96 h 375"/>
              <a:gd name="T94" fmla="*/ 50 w 345"/>
              <a:gd name="T95" fmla="*/ 64 h 375"/>
              <a:gd name="T96" fmla="*/ 53 w 345"/>
              <a:gd name="T97" fmla="*/ 49 h 375"/>
              <a:gd name="T98" fmla="*/ 86 w 345"/>
              <a:gd name="T99" fmla="*/ 249 h 375"/>
              <a:gd name="T100" fmla="*/ 53 w 345"/>
              <a:gd name="T101" fmla="*/ 297 h 375"/>
              <a:gd name="T102" fmla="*/ 50 w 345"/>
              <a:gd name="T103" fmla="*/ 282 h 375"/>
              <a:gd name="T104" fmla="*/ 86 w 345"/>
              <a:gd name="T105" fmla="*/ 249 h 375"/>
              <a:gd name="T106" fmla="*/ 57 w 345"/>
              <a:gd name="T107" fmla="*/ 167 h 375"/>
              <a:gd name="T108" fmla="*/ 54 w 345"/>
              <a:gd name="T109" fmla="*/ 180 h 375"/>
              <a:gd name="T110" fmla="*/ 0 w 345"/>
              <a:gd name="T111" fmla="*/ 176 h 375"/>
              <a:gd name="T112" fmla="*/ 8 w 345"/>
              <a:gd name="T113" fmla="*/ 164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45" h="375">
                <a:moveTo>
                  <a:pt x="258" y="130"/>
                </a:moveTo>
                <a:lnTo>
                  <a:pt x="258" y="130"/>
                </a:lnTo>
                <a:lnTo>
                  <a:pt x="262" y="141"/>
                </a:lnTo>
                <a:lnTo>
                  <a:pt x="266" y="150"/>
                </a:lnTo>
                <a:lnTo>
                  <a:pt x="268" y="161"/>
                </a:lnTo>
                <a:lnTo>
                  <a:pt x="268" y="172"/>
                </a:lnTo>
                <a:lnTo>
                  <a:pt x="268" y="172"/>
                </a:lnTo>
                <a:lnTo>
                  <a:pt x="268" y="184"/>
                </a:lnTo>
                <a:lnTo>
                  <a:pt x="266" y="194"/>
                </a:lnTo>
                <a:lnTo>
                  <a:pt x="262" y="205"/>
                </a:lnTo>
                <a:lnTo>
                  <a:pt x="258" y="214"/>
                </a:lnTo>
                <a:lnTo>
                  <a:pt x="258" y="130"/>
                </a:lnTo>
                <a:lnTo>
                  <a:pt x="258" y="130"/>
                </a:lnTo>
                <a:close/>
                <a:moveTo>
                  <a:pt x="258" y="272"/>
                </a:moveTo>
                <a:lnTo>
                  <a:pt x="258" y="249"/>
                </a:lnTo>
                <a:lnTo>
                  <a:pt x="258" y="249"/>
                </a:lnTo>
                <a:lnTo>
                  <a:pt x="261" y="251"/>
                </a:lnTo>
                <a:lnTo>
                  <a:pt x="264" y="252"/>
                </a:lnTo>
                <a:lnTo>
                  <a:pt x="264" y="252"/>
                </a:lnTo>
                <a:lnTo>
                  <a:pt x="295" y="282"/>
                </a:lnTo>
                <a:lnTo>
                  <a:pt x="295" y="282"/>
                </a:lnTo>
                <a:lnTo>
                  <a:pt x="296" y="286"/>
                </a:lnTo>
                <a:lnTo>
                  <a:pt x="296" y="289"/>
                </a:lnTo>
                <a:lnTo>
                  <a:pt x="296" y="291"/>
                </a:lnTo>
                <a:lnTo>
                  <a:pt x="295" y="295"/>
                </a:lnTo>
                <a:lnTo>
                  <a:pt x="295" y="295"/>
                </a:lnTo>
                <a:lnTo>
                  <a:pt x="291" y="297"/>
                </a:lnTo>
                <a:lnTo>
                  <a:pt x="288" y="298"/>
                </a:lnTo>
                <a:lnTo>
                  <a:pt x="284" y="297"/>
                </a:lnTo>
                <a:lnTo>
                  <a:pt x="281" y="295"/>
                </a:lnTo>
                <a:lnTo>
                  <a:pt x="258" y="272"/>
                </a:lnTo>
                <a:lnTo>
                  <a:pt x="258" y="272"/>
                </a:lnTo>
                <a:close/>
                <a:moveTo>
                  <a:pt x="258" y="96"/>
                </a:moveTo>
                <a:lnTo>
                  <a:pt x="258" y="73"/>
                </a:lnTo>
                <a:lnTo>
                  <a:pt x="281" y="50"/>
                </a:lnTo>
                <a:lnTo>
                  <a:pt x="281" y="50"/>
                </a:lnTo>
                <a:lnTo>
                  <a:pt x="284" y="49"/>
                </a:lnTo>
                <a:lnTo>
                  <a:pt x="288" y="48"/>
                </a:lnTo>
                <a:lnTo>
                  <a:pt x="291" y="49"/>
                </a:lnTo>
                <a:lnTo>
                  <a:pt x="295" y="50"/>
                </a:lnTo>
                <a:lnTo>
                  <a:pt x="295" y="50"/>
                </a:lnTo>
                <a:lnTo>
                  <a:pt x="296" y="53"/>
                </a:lnTo>
                <a:lnTo>
                  <a:pt x="296" y="57"/>
                </a:lnTo>
                <a:lnTo>
                  <a:pt x="296" y="60"/>
                </a:lnTo>
                <a:lnTo>
                  <a:pt x="295" y="64"/>
                </a:lnTo>
                <a:lnTo>
                  <a:pt x="264" y="94"/>
                </a:lnTo>
                <a:lnTo>
                  <a:pt x="264" y="94"/>
                </a:lnTo>
                <a:lnTo>
                  <a:pt x="264" y="94"/>
                </a:lnTo>
                <a:lnTo>
                  <a:pt x="261" y="95"/>
                </a:lnTo>
                <a:lnTo>
                  <a:pt x="258" y="96"/>
                </a:lnTo>
                <a:lnTo>
                  <a:pt x="258" y="96"/>
                </a:lnTo>
                <a:close/>
                <a:moveTo>
                  <a:pt x="284" y="172"/>
                </a:moveTo>
                <a:lnTo>
                  <a:pt x="284" y="172"/>
                </a:lnTo>
                <a:lnTo>
                  <a:pt x="284" y="172"/>
                </a:lnTo>
                <a:lnTo>
                  <a:pt x="285" y="169"/>
                </a:lnTo>
                <a:lnTo>
                  <a:pt x="287" y="167"/>
                </a:lnTo>
                <a:lnTo>
                  <a:pt x="289" y="164"/>
                </a:lnTo>
                <a:lnTo>
                  <a:pt x="294" y="164"/>
                </a:lnTo>
                <a:lnTo>
                  <a:pt x="336" y="164"/>
                </a:lnTo>
                <a:lnTo>
                  <a:pt x="336" y="164"/>
                </a:lnTo>
                <a:lnTo>
                  <a:pt x="340" y="164"/>
                </a:lnTo>
                <a:lnTo>
                  <a:pt x="342" y="167"/>
                </a:lnTo>
                <a:lnTo>
                  <a:pt x="344" y="169"/>
                </a:lnTo>
                <a:lnTo>
                  <a:pt x="345" y="172"/>
                </a:lnTo>
                <a:lnTo>
                  <a:pt x="345" y="172"/>
                </a:lnTo>
                <a:lnTo>
                  <a:pt x="344" y="176"/>
                </a:lnTo>
                <a:lnTo>
                  <a:pt x="342" y="179"/>
                </a:lnTo>
                <a:lnTo>
                  <a:pt x="340" y="180"/>
                </a:lnTo>
                <a:lnTo>
                  <a:pt x="336" y="182"/>
                </a:lnTo>
                <a:lnTo>
                  <a:pt x="294" y="182"/>
                </a:lnTo>
                <a:lnTo>
                  <a:pt x="294" y="182"/>
                </a:lnTo>
                <a:lnTo>
                  <a:pt x="289" y="180"/>
                </a:lnTo>
                <a:lnTo>
                  <a:pt x="287" y="179"/>
                </a:lnTo>
                <a:lnTo>
                  <a:pt x="285" y="176"/>
                </a:lnTo>
                <a:lnTo>
                  <a:pt x="284" y="172"/>
                </a:lnTo>
                <a:lnTo>
                  <a:pt x="284" y="172"/>
                </a:lnTo>
                <a:close/>
                <a:moveTo>
                  <a:pt x="173" y="77"/>
                </a:moveTo>
                <a:lnTo>
                  <a:pt x="173" y="77"/>
                </a:lnTo>
                <a:lnTo>
                  <a:pt x="187" y="79"/>
                </a:lnTo>
                <a:lnTo>
                  <a:pt x="200" y="81"/>
                </a:lnTo>
                <a:lnTo>
                  <a:pt x="212" y="85"/>
                </a:lnTo>
                <a:lnTo>
                  <a:pt x="224" y="92"/>
                </a:lnTo>
                <a:lnTo>
                  <a:pt x="235" y="100"/>
                </a:lnTo>
                <a:lnTo>
                  <a:pt x="243" y="108"/>
                </a:lnTo>
                <a:lnTo>
                  <a:pt x="252" y="119"/>
                </a:lnTo>
                <a:lnTo>
                  <a:pt x="258" y="130"/>
                </a:lnTo>
                <a:lnTo>
                  <a:pt x="258" y="214"/>
                </a:lnTo>
                <a:lnTo>
                  <a:pt x="258" y="214"/>
                </a:lnTo>
                <a:lnTo>
                  <a:pt x="252" y="225"/>
                </a:lnTo>
                <a:lnTo>
                  <a:pt x="245" y="236"/>
                </a:lnTo>
                <a:lnTo>
                  <a:pt x="235" y="245"/>
                </a:lnTo>
                <a:lnTo>
                  <a:pt x="224" y="252"/>
                </a:lnTo>
                <a:lnTo>
                  <a:pt x="224" y="328"/>
                </a:lnTo>
                <a:lnTo>
                  <a:pt x="224" y="328"/>
                </a:lnTo>
                <a:lnTo>
                  <a:pt x="224" y="337"/>
                </a:lnTo>
                <a:lnTo>
                  <a:pt x="222" y="345"/>
                </a:lnTo>
                <a:lnTo>
                  <a:pt x="216" y="354"/>
                </a:lnTo>
                <a:lnTo>
                  <a:pt x="211" y="360"/>
                </a:lnTo>
                <a:lnTo>
                  <a:pt x="204" y="367"/>
                </a:lnTo>
                <a:lnTo>
                  <a:pt x="196" y="371"/>
                </a:lnTo>
                <a:lnTo>
                  <a:pt x="188" y="374"/>
                </a:lnTo>
                <a:lnTo>
                  <a:pt x="178" y="375"/>
                </a:lnTo>
                <a:lnTo>
                  <a:pt x="173" y="375"/>
                </a:lnTo>
                <a:lnTo>
                  <a:pt x="173" y="290"/>
                </a:lnTo>
                <a:lnTo>
                  <a:pt x="206" y="290"/>
                </a:lnTo>
                <a:lnTo>
                  <a:pt x="206" y="247"/>
                </a:lnTo>
                <a:lnTo>
                  <a:pt x="206" y="247"/>
                </a:lnTo>
                <a:lnTo>
                  <a:pt x="207" y="242"/>
                </a:lnTo>
                <a:lnTo>
                  <a:pt x="211" y="238"/>
                </a:lnTo>
                <a:lnTo>
                  <a:pt x="211" y="238"/>
                </a:lnTo>
                <a:lnTo>
                  <a:pt x="219" y="233"/>
                </a:lnTo>
                <a:lnTo>
                  <a:pt x="226" y="226"/>
                </a:lnTo>
                <a:lnTo>
                  <a:pt x="233" y="219"/>
                </a:lnTo>
                <a:lnTo>
                  <a:pt x="238" y="211"/>
                </a:lnTo>
                <a:lnTo>
                  <a:pt x="242" y="202"/>
                </a:lnTo>
                <a:lnTo>
                  <a:pt x="246" y="192"/>
                </a:lnTo>
                <a:lnTo>
                  <a:pt x="248" y="183"/>
                </a:lnTo>
                <a:lnTo>
                  <a:pt x="249" y="172"/>
                </a:lnTo>
                <a:lnTo>
                  <a:pt x="249" y="172"/>
                </a:lnTo>
                <a:lnTo>
                  <a:pt x="248" y="157"/>
                </a:lnTo>
                <a:lnTo>
                  <a:pt x="242" y="144"/>
                </a:lnTo>
                <a:lnTo>
                  <a:pt x="235" y="130"/>
                </a:lnTo>
                <a:lnTo>
                  <a:pt x="226" y="119"/>
                </a:lnTo>
                <a:lnTo>
                  <a:pt x="226" y="119"/>
                </a:lnTo>
                <a:lnTo>
                  <a:pt x="215" y="110"/>
                </a:lnTo>
                <a:lnTo>
                  <a:pt x="203" y="103"/>
                </a:lnTo>
                <a:lnTo>
                  <a:pt x="188" y="99"/>
                </a:lnTo>
                <a:lnTo>
                  <a:pt x="173" y="96"/>
                </a:lnTo>
                <a:lnTo>
                  <a:pt x="173" y="96"/>
                </a:lnTo>
                <a:lnTo>
                  <a:pt x="173" y="77"/>
                </a:lnTo>
                <a:lnTo>
                  <a:pt x="173" y="77"/>
                </a:lnTo>
                <a:lnTo>
                  <a:pt x="173" y="77"/>
                </a:lnTo>
                <a:close/>
                <a:moveTo>
                  <a:pt x="258" y="73"/>
                </a:moveTo>
                <a:lnTo>
                  <a:pt x="252" y="81"/>
                </a:lnTo>
                <a:lnTo>
                  <a:pt x="252" y="81"/>
                </a:lnTo>
                <a:lnTo>
                  <a:pt x="250" y="84"/>
                </a:lnTo>
                <a:lnTo>
                  <a:pt x="249" y="87"/>
                </a:lnTo>
                <a:lnTo>
                  <a:pt x="250" y="91"/>
                </a:lnTo>
                <a:lnTo>
                  <a:pt x="252" y="94"/>
                </a:lnTo>
                <a:lnTo>
                  <a:pt x="252" y="94"/>
                </a:lnTo>
                <a:lnTo>
                  <a:pt x="254" y="95"/>
                </a:lnTo>
                <a:lnTo>
                  <a:pt x="258" y="96"/>
                </a:lnTo>
                <a:lnTo>
                  <a:pt x="258" y="73"/>
                </a:lnTo>
                <a:lnTo>
                  <a:pt x="258" y="73"/>
                </a:lnTo>
                <a:close/>
                <a:moveTo>
                  <a:pt x="258" y="249"/>
                </a:moveTo>
                <a:lnTo>
                  <a:pt x="258" y="249"/>
                </a:lnTo>
                <a:lnTo>
                  <a:pt x="254" y="251"/>
                </a:lnTo>
                <a:lnTo>
                  <a:pt x="252" y="252"/>
                </a:lnTo>
                <a:lnTo>
                  <a:pt x="252" y="252"/>
                </a:lnTo>
                <a:lnTo>
                  <a:pt x="250" y="255"/>
                </a:lnTo>
                <a:lnTo>
                  <a:pt x="249" y="259"/>
                </a:lnTo>
                <a:lnTo>
                  <a:pt x="250" y="261"/>
                </a:lnTo>
                <a:lnTo>
                  <a:pt x="252" y="264"/>
                </a:lnTo>
                <a:lnTo>
                  <a:pt x="258" y="272"/>
                </a:lnTo>
                <a:lnTo>
                  <a:pt x="258" y="249"/>
                </a:lnTo>
                <a:lnTo>
                  <a:pt x="258" y="249"/>
                </a:lnTo>
                <a:close/>
                <a:moveTo>
                  <a:pt x="173" y="60"/>
                </a:moveTo>
                <a:lnTo>
                  <a:pt x="173" y="0"/>
                </a:lnTo>
                <a:lnTo>
                  <a:pt x="173" y="0"/>
                </a:lnTo>
                <a:lnTo>
                  <a:pt x="176" y="1"/>
                </a:lnTo>
                <a:lnTo>
                  <a:pt x="178" y="3"/>
                </a:lnTo>
                <a:lnTo>
                  <a:pt x="180" y="6"/>
                </a:lnTo>
                <a:lnTo>
                  <a:pt x="181" y="8"/>
                </a:lnTo>
                <a:lnTo>
                  <a:pt x="181" y="52"/>
                </a:lnTo>
                <a:lnTo>
                  <a:pt x="181" y="52"/>
                </a:lnTo>
                <a:lnTo>
                  <a:pt x="180" y="54"/>
                </a:lnTo>
                <a:lnTo>
                  <a:pt x="178" y="57"/>
                </a:lnTo>
                <a:lnTo>
                  <a:pt x="176" y="60"/>
                </a:lnTo>
                <a:lnTo>
                  <a:pt x="173" y="60"/>
                </a:lnTo>
                <a:lnTo>
                  <a:pt x="173" y="60"/>
                </a:lnTo>
                <a:close/>
                <a:moveTo>
                  <a:pt x="173" y="375"/>
                </a:moveTo>
                <a:lnTo>
                  <a:pt x="166" y="375"/>
                </a:lnTo>
                <a:lnTo>
                  <a:pt x="166" y="375"/>
                </a:lnTo>
                <a:lnTo>
                  <a:pt x="157" y="374"/>
                </a:lnTo>
                <a:lnTo>
                  <a:pt x="147" y="371"/>
                </a:lnTo>
                <a:lnTo>
                  <a:pt x="139" y="367"/>
                </a:lnTo>
                <a:lnTo>
                  <a:pt x="132" y="360"/>
                </a:lnTo>
                <a:lnTo>
                  <a:pt x="127" y="354"/>
                </a:lnTo>
                <a:lnTo>
                  <a:pt x="123" y="345"/>
                </a:lnTo>
                <a:lnTo>
                  <a:pt x="120" y="337"/>
                </a:lnTo>
                <a:lnTo>
                  <a:pt x="119" y="328"/>
                </a:lnTo>
                <a:lnTo>
                  <a:pt x="119" y="252"/>
                </a:lnTo>
                <a:lnTo>
                  <a:pt x="119" y="252"/>
                </a:lnTo>
                <a:lnTo>
                  <a:pt x="109" y="244"/>
                </a:lnTo>
                <a:lnTo>
                  <a:pt x="100" y="234"/>
                </a:lnTo>
                <a:lnTo>
                  <a:pt x="93" y="224"/>
                </a:lnTo>
                <a:lnTo>
                  <a:pt x="86" y="213"/>
                </a:lnTo>
                <a:lnTo>
                  <a:pt x="86" y="131"/>
                </a:lnTo>
                <a:lnTo>
                  <a:pt x="86" y="131"/>
                </a:lnTo>
                <a:lnTo>
                  <a:pt x="93" y="121"/>
                </a:lnTo>
                <a:lnTo>
                  <a:pt x="101" y="110"/>
                </a:lnTo>
                <a:lnTo>
                  <a:pt x="111" y="100"/>
                </a:lnTo>
                <a:lnTo>
                  <a:pt x="122" y="92"/>
                </a:lnTo>
                <a:lnTo>
                  <a:pt x="132" y="85"/>
                </a:lnTo>
                <a:lnTo>
                  <a:pt x="146" y="81"/>
                </a:lnTo>
                <a:lnTo>
                  <a:pt x="158" y="79"/>
                </a:lnTo>
                <a:lnTo>
                  <a:pt x="173" y="77"/>
                </a:lnTo>
                <a:lnTo>
                  <a:pt x="173" y="96"/>
                </a:lnTo>
                <a:lnTo>
                  <a:pt x="173" y="96"/>
                </a:lnTo>
                <a:lnTo>
                  <a:pt x="158" y="99"/>
                </a:lnTo>
                <a:lnTo>
                  <a:pt x="143" y="103"/>
                </a:lnTo>
                <a:lnTo>
                  <a:pt x="131" y="110"/>
                </a:lnTo>
                <a:lnTo>
                  <a:pt x="119" y="119"/>
                </a:lnTo>
                <a:lnTo>
                  <a:pt x="119" y="119"/>
                </a:lnTo>
                <a:lnTo>
                  <a:pt x="109" y="130"/>
                </a:lnTo>
                <a:lnTo>
                  <a:pt x="103" y="144"/>
                </a:lnTo>
                <a:lnTo>
                  <a:pt x="99" y="157"/>
                </a:lnTo>
                <a:lnTo>
                  <a:pt x="97" y="172"/>
                </a:lnTo>
                <a:lnTo>
                  <a:pt x="97" y="172"/>
                </a:lnTo>
                <a:lnTo>
                  <a:pt x="97" y="183"/>
                </a:lnTo>
                <a:lnTo>
                  <a:pt x="100" y="192"/>
                </a:lnTo>
                <a:lnTo>
                  <a:pt x="103" y="202"/>
                </a:lnTo>
                <a:lnTo>
                  <a:pt x="107" y="210"/>
                </a:lnTo>
                <a:lnTo>
                  <a:pt x="112" y="218"/>
                </a:lnTo>
                <a:lnTo>
                  <a:pt x="119" y="226"/>
                </a:lnTo>
                <a:lnTo>
                  <a:pt x="126" y="232"/>
                </a:lnTo>
                <a:lnTo>
                  <a:pt x="134" y="237"/>
                </a:lnTo>
                <a:lnTo>
                  <a:pt x="134" y="237"/>
                </a:lnTo>
                <a:lnTo>
                  <a:pt x="134" y="237"/>
                </a:lnTo>
                <a:lnTo>
                  <a:pt x="138" y="241"/>
                </a:lnTo>
                <a:lnTo>
                  <a:pt x="139" y="247"/>
                </a:lnTo>
                <a:lnTo>
                  <a:pt x="139" y="290"/>
                </a:lnTo>
                <a:lnTo>
                  <a:pt x="173" y="290"/>
                </a:lnTo>
                <a:lnTo>
                  <a:pt x="173" y="375"/>
                </a:lnTo>
                <a:lnTo>
                  <a:pt x="173" y="375"/>
                </a:lnTo>
                <a:close/>
                <a:moveTo>
                  <a:pt x="173" y="0"/>
                </a:moveTo>
                <a:lnTo>
                  <a:pt x="173" y="60"/>
                </a:lnTo>
                <a:lnTo>
                  <a:pt x="173" y="60"/>
                </a:lnTo>
                <a:lnTo>
                  <a:pt x="172" y="60"/>
                </a:lnTo>
                <a:lnTo>
                  <a:pt x="172" y="60"/>
                </a:lnTo>
                <a:lnTo>
                  <a:pt x="172" y="60"/>
                </a:lnTo>
                <a:lnTo>
                  <a:pt x="169" y="60"/>
                </a:lnTo>
                <a:lnTo>
                  <a:pt x="166" y="58"/>
                </a:lnTo>
                <a:lnTo>
                  <a:pt x="164" y="54"/>
                </a:lnTo>
                <a:lnTo>
                  <a:pt x="164" y="52"/>
                </a:lnTo>
                <a:lnTo>
                  <a:pt x="164" y="8"/>
                </a:lnTo>
                <a:lnTo>
                  <a:pt x="164" y="8"/>
                </a:lnTo>
                <a:lnTo>
                  <a:pt x="164" y="6"/>
                </a:lnTo>
                <a:lnTo>
                  <a:pt x="166" y="3"/>
                </a:lnTo>
                <a:lnTo>
                  <a:pt x="169" y="0"/>
                </a:lnTo>
                <a:lnTo>
                  <a:pt x="172" y="0"/>
                </a:lnTo>
                <a:lnTo>
                  <a:pt x="172" y="0"/>
                </a:lnTo>
                <a:lnTo>
                  <a:pt x="173" y="0"/>
                </a:lnTo>
                <a:lnTo>
                  <a:pt x="173" y="0"/>
                </a:lnTo>
                <a:close/>
                <a:moveTo>
                  <a:pt x="86" y="271"/>
                </a:moveTo>
                <a:lnTo>
                  <a:pt x="93" y="264"/>
                </a:lnTo>
                <a:lnTo>
                  <a:pt x="93" y="264"/>
                </a:lnTo>
                <a:lnTo>
                  <a:pt x="94" y="261"/>
                </a:lnTo>
                <a:lnTo>
                  <a:pt x="96" y="259"/>
                </a:lnTo>
                <a:lnTo>
                  <a:pt x="94" y="255"/>
                </a:lnTo>
                <a:lnTo>
                  <a:pt x="93" y="252"/>
                </a:lnTo>
                <a:lnTo>
                  <a:pt x="93" y="252"/>
                </a:lnTo>
                <a:lnTo>
                  <a:pt x="90" y="251"/>
                </a:lnTo>
                <a:lnTo>
                  <a:pt x="86" y="249"/>
                </a:lnTo>
                <a:lnTo>
                  <a:pt x="86" y="271"/>
                </a:lnTo>
                <a:lnTo>
                  <a:pt x="86" y="271"/>
                </a:lnTo>
                <a:close/>
                <a:moveTo>
                  <a:pt x="86" y="96"/>
                </a:moveTo>
                <a:lnTo>
                  <a:pt x="86" y="96"/>
                </a:lnTo>
                <a:lnTo>
                  <a:pt x="90" y="95"/>
                </a:lnTo>
                <a:lnTo>
                  <a:pt x="93" y="94"/>
                </a:lnTo>
                <a:lnTo>
                  <a:pt x="93" y="94"/>
                </a:lnTo>
                <a:lnTo>
                  <a:pt x="94" y="91"/>
                </a:lnTo>
                <a:lnTo>
                  <a:pt x="96" y="87"/>
                </a:lnTo>
                <a:lnTo>
                  <a:pt x="94" y="84"/>
                </a:lnTo>
                <a:lnTo>
                  <a:pt x="93" y="81"/>
                </a:lnTo>
                <a:lnTo>
                  <a:pt x="86" y="75"/>
                </a:lnTo>
                <a:lnTo>
                  <a:pt x="86" y="96"/>
                </a:lnTo>
                <a:close/>
                <a:moveTo>
                  <a:pt x="86" y="213"/>
                </a:moveTo>
                <a:lnTo>
                  <a:pt x="86" y="213"/>
                </a:lnTo>
                <a:lnTo>
                  <a:pt x="82" y="203"/>
                </a:lnTo>
                <a:lnTo>
                  <a:pt x="80" y="194"/>
                </a:lnTo>
                <a:lnTo>
                  <a:pt x="78" y="183"/>
                </a:lnTo>
                <a:lnTo>
                  <a:pt x="77" y="172"/>
                </a:lnTo>
                <a:lnTo>
                  <a:pt x="77" y="172"/>
                </a:lnTo>
                <a:lnTo>
                  <a:pt x="78" y="161"/>
                </a:lnTo>
                <a:lnTo>
                  <a:pt x="80" y="152"/>
                </a:lnTo>
                <a:lnTo>
                  <a:pt x="82" y="141"/>
                </a:lnTo>
                <a:lnTo>
                  <a:pt x="86" y="131"/>
                </a:lnTo>
                <a:lnTo>
                  <a:pt x="86" y="213"/>
                </a:lnTo>
                <a:lnTo>
                  <a:pt x="86" y="213"/>
                </a:lnTo>
                <a:close/>
                <a:moveTo>
                  <a:pt x="86" y="75"/>
                </a:moveTo>
                <a:lnTo>
                  <a:pt x="86" y="96"/>
                </a:lnTo>
                <a:lnTo>
                  <a:pt x="86" y="96"/>
                </a:lnTo>
                <a:lnTo>
                  <a:pt x="84" y="95"/>
                </a:lnTo>
                <a:lnTo>
                  <a:pt x="80" y="94"/>
                </a:lnTo>
                <a:lnTo>
                  <a:pt x="80" y="94"/>
                </a:lnTo>
                <a:lnTo>
                  <a:pt x="50" y="64"/>
                </a:lnTo>
                <a:lnTo>
                  <a:pt x="50" y="64"/>
                </a:lnTo>
                <a:lnTo>
                  <a:pt x="48" y="60"/>
                </a:lnTo>
                <a:lnTo>
                  <a:pt x="47" y="57"/>
                </a:lnTo>
                <a:lnTo>
                  <a:pt x="48" y="53"/>
                </a:lnTo>
                <a:lnTo>
                  <a:pt x="50" y="50"/>
                </a:lnTo>
                <a:lnTo>
                  <a:pt x="50" y="50"/>
                </a:lnTo>
                <a:lnTo>
                  <a:pt x="53" y="49"/>
                </a:lnTo>
                <a:lnTo>
                  <a:pt x="57" y="48"/>
                </a:lnTo>
                <a:lnTo>
                  <a:pt x="59" y="49"/>
                </a:lnTo>
                <a:lnTo>
                  <a:pt x="62" y="50"/>
                </a:lnTo>
                <a:lnTo>
                  <a:pt x="86" y="75"/>
                </a:lnTo>
                <a:lnTo>
                  <a:pt x="86" y="75"/>
                </a:lnTo>
                <a:close/>
                <a:moveTo>
                  <a:pt x="86" y="249"/>
                </a:moveTo>
                <a:lnTo>
                  <a:pt x="86" y="271"/>
                </a:lnTo>
                <a:lnTo>
                  <a:pt x="62" y="295"/>
                </a:lnTo>
                <a:lnTo>
                  <a:pt x="62" y="295"/>
                </a:lnTo>
                <a:lnTo>
                  <a:pt x="59" y="297"/>
                </a:lnTo>
                <a:lnTo>
                  <a:pt x="57" y="298"/>
                </a:lnTo>
                <a:lnTo>
                  <a:pt x="53" y="297"/>
                </a:lnTo>
                <a:lnTo>
                  <a:pt x="50" y="295"/>
                </a:lnTo>
                <a:lnTo>
                  <a:pt x="50" y="295"/>
                </a:lnTo>
                <a:lnTo>
                  <a:pt x="48" y="291"/>
                </a:lnTo>
                <a:lnTo>
                  <a:pt x="47" y="289"/>
                </a:lnTo>
                <a:lnTo>
                  <a:pt x="48" y="286"/>
                </a:lnTo>
                <a:lnTo>
                  <a:pt x="50" y="282"/>
                </a:lnTo>
                <a:lnTo>
                  <a:pt x="80" y="252"/>
                </a:lnTo>
                <a:lnTo>
                  <a:pt x="80" y="252"/>
                </a:lnTo>
                <a:lnTo>
                  <a:pt x="80" y="252"/>
                </a:lnTo>
                <a:lnTo>
                  <a:pt x="84" y="251"/>
                </a:lnTo>
                <a:lnTo>
                  <a:pt x="86" y="249"/>
                </a:lnTo>
                <a:lnTo>
                  <a:pt x="86" y="249"/>
                </a:lnTo>
                <a:close/>
                <a:moveTo>
                  <a:pt x="8" y="164"/>
                </a:moveTo>
                <a:lnTo>
                  <a:pt x="8" y="164"/>
                </a:lnTo>
                <a:lnTo>
                  <a:pt x="51" y="164"/>
                </a:lnTo>
                <a:lnTo>
                  <a:pt x="51" y="164"/>
                </a:lnTo>
                <a:lnTo>
                  <a:pt x="54" y="164"/>
                </a:lnTo>
                <a:lnTo>
                  <a:pt x="57" y="167"/>
                </a:lnTo>
                <a:lnTo>
                  <a:pt x="59" y="169"/>
                </a:lnTo>
                <a:lnTo>
                  <a:pt x="59" y="172"/>
                </a:lnTo>
                <a:lnTo>
                  <a:pt x="59" y="172"/>
                </a:lnTo>
                <a:lnTo>
                  <a:pt x="59" y="176"/>
                </a:lnTo>
                <a:lnTo>
                  <a:pt x="57" y="179"/>
                </a:lnTo>
                <a:lnTo>
                  <a:pt x="54" y="180"/>
                </a:lnTo>
                <a:lnTo>
                  <a:pt x="51" y="182"/>
                </a:lnTo>
                <a:lnTo>
                  <a:pt x="8" y="182"/>
                </a:lnTo>
                <a:lnTo>
                  <a:pt x="8" y="182"/>
                </a:lnTo>
                <a:lnTo>
                  <a:pt x="5" y="180"/>
                </a:lnTo>
                <a:lnTo>
                  <a:pt x="2" y="179"/>
                </a:lnTo>
                <a:lnTo>
                  <a:pt x="0" y="176"/>
                </a:lnTo>
                <a:lnTo>
                  <a:pt x="0" y="172"/>
                </a:lnTo>
                <a:lnTo>
                  <a:pt x="0" y="172"/>
                </a:lnTo>
                <a:lnTo>
                  <a:pt x="0" y="169"/>
                </a:lnTo>
                <a:lnTo>
                  <a:pt x="2" y="167"/>
                </a:lnTo>
                <a:lnTo>
                  <a:pt x="5" y="164"/>
                </a:lnTo>
                <a:lnTo>
                  <a:pt x="8" y="164"/>
                </a:lnTo>
                <a:lnTo>
                  <a:pt x="8" y="164"/>
                </a:lnTo>
                <a:close/>
              </a:path>
            </a:pathLst>
          </a:custGeom>
          <a:solidFill>
            <a:schemeClr val="accent4"/>
          </a:solidFill>
          <a:ln>
            <a:noFill/>
          </a:ln>
        </p:spPr>
        <p:txBody>
          <a:bodyPr vert="horz" wrap="square" lIns="68580" tIns="34290" rIns="68580" bIns="34290" numCol="1" anchor="t" anchorCtr="0" compatLnSpc="1"/>
          <a:lstStyle/>
          <a:p>
            <a:endParaRPr lang="zh-CN" altLang="en-US"/>
          </a:p>
        </p:txBody>
      </p:sp>
      <p:sp>
        <p:nvSpPr>
          <p:cNvPr id="277" name="Freeform 153"/>
          <p:cNvSpPr>
            <a:spLocks noEditPoints="1"/>
          </p:cNvSpPr>
          <p:nvPr/>
        </p:nvSpPr>
        <p:spPr bwMode="auto">
          <a:xfrm>
            <a:off x="3902868" y="1138917"/>
            <a:ext cx="386954" cy="378619"/>
          </a:xfrm>
          <a:custGeom>
            <a:avLst/>
            <a:gdLst>
              <a:gd name="T0" fmla="*/ 200 w 325"/>
              <a:gd name="T1" fmla="*/ 35 h 318"/>
              <a:gd name="T2" fmla="*/ 214 w 325"/>
              <a:gd name="T3" fmla="*/ 29 h 318"/>
              <a:gd name="T4" fmla="*/ 215 w 325"/>
              <a:gd name="T5" fmla="*/ 16 h 318"/>
              <a:gd name="T6" fmla="*/ 321 w 325"/>
              <a:gd name="T7" fmla="*/ 177 h 318"/>
              <a:gd name="T8" fmla="*/ 325 w 325"/>
              <a:gd name="T9" fmla="*/ 196 h 318"/>
              <a:gd name="T10" fmla="*/ 314 w 325"/>
              <a:gd name="T11" fmla="*/ 218 h 318"/>
              <a:gd name="T12" fmla="*/ 291 w 325"/>
              <a:gd name="T13" fmla="*/ 158 h 318"/>
              <a:gd name="T14" fmla="*/ 293 w 325"/>
              <a:gd name="T15" fmla="*/ 154 h 318"/>
              <a:gd name="T16" fmla="*/ 194 w 325"/>
              <a:gd name="T17" fmla="*/ 174 h 318"/>
              <a:gd name="T18" fmla="*/ 276 w 325"/>
              <a:gd name="T19" fmla="*/ 126 h 318"/>
              <a:gd name="T20" fmla="*/ 194 w 325"/>
              <a:gd name="T21" fmla="*/ 168 h 318"/>
              <a:gd name="T22" fmla="*/ 261 w 325"/>
              <a:gd name="T23" fmla="*/ 98 h 318"/>
              <a:gd name="T24" fmla="*/ 257 w 325"/>
              <a:gd name="T25" fmla="*/ 96 h 318"/>
              <a:gd name="T26" fmla="*/ 244 w 325"/>
              <a:gd name="T27" fmla="*/ 73 h 318"/>
              <a:gd name="T28" fmla="*/ 244 w 325"/>
              <a:gd name="T29" fmla="*/ 67 h 318"/>
              <a:gd name="T30" fmla="*/ 15 w 325"/>
              <a:gd name="T31" fmla="*/ 116 h 318"/>
              <a:gd name="T32" fmla="*/ 16 w 325"/>
              <a:gd name="T33" fmla="*/ 126 h 318"/>
              <a:gd name="T34" fmla="*/ 34 w 325"/>
              <a:gd name="T35" fmla="*/ 131 h 318"/>
              <a:gd name="T36" fmla="*/ 41 w 325"/>
              <a:gd name="T37" fmla="*/ 117 h 318"/>
              <a:gd name="T38" fmla="*/ 31 w 325"/>
              <a:gd name="T39" fmla="*/ 107 h 318"/>
              <a:gd name="T40" fmla="*/ 51 w 325"/>
              <a:gd name="T41" fmla="*/ 107 h 318"/>
              <a:gd name="T42" fmla="*/ 64 w 325"/>
              <a:gd name="T43" fmla="*/ 113 h 318"/>
              <a:gd name="T44" fmla="*/ 76 w 325"/>
              <a:gd name="T45" fmla="*/ 104 h 318"/>
              <a:gd name="T46" fmla="*/ 70 w 325"/>
              <a:gd name="T47" fmla="*/ 89 h 318"/>
              <a:gd name="T48" fmla="*/ 85 w 325"/>
              <a:gd name="T49" fmla="*/ 81 h 318"/>
              <a:gd name="T50" fmla="*/ 95 w 325"/>
              <a:gd name="T51" fmla="*/ 93 h 318"/>
              <a:gd name="T52" fmla="*/ 108 w 325"/>
              <a:gd name="T53" fmla="*/ 88 h 318"/>
              <a:gd name="T54" fmla="*/ 110 w 325"/>
              <a:gd name="T55" fmla="*/ 74 h 318"/>
              <a:gd name="T56" fmla="*/ 121 w 325"/>
              <a:gd name="T57" fmla="*/ 56 h 318"/>
              <a:gd name="T58" fmla="*/ 125 w 325"/>
              <a:gd name="T59" fmla="*/ 71 h 318"/>
              <a:gd name="T60" fmla="*/ 140 w 325"/>
              <a:gd name="T61" fmla="*/ 73 h 318"/>
              <a:gd name="T62" fmla="*/ 145 w 325"/>
              <a:gd name="T63" fmla="*/ 54 h 318"/>
              <a:gd name="T64" fmla="*/ 156 w 325"/>
              <a:gd name="T65" fmla="*/ 38 h 318"/>
              <a:gd name="T66" fmla="*/ 157 w 325"/>
              <a:gd name="T67" fmla="*/ 47 h 318"/>
              <a:gd name="T68" fmla="*/ 175 w 325"/>
              <a:gd name="T69" fmla="*/ 52 h 318"/>
              <a:gd name="T70" fmla="*/ 181 w 325"/>
              <a:gd name="T71" fmla="*/ 40 h 318"/>
              <a:gd name="T72" fmla="*/ 172 w 325"/>
              <a:gd name="T73" fmla="*/ 28 h 318"/>
              <a:gd name="T74" fmla="*/ 192 w 325"/>
              <a:gd name="T75" fmla="*/ 28 h 318"/>
              <a:gd name="T76" fmla="*/ 47 w 325"/>
              <a:gd name="T77" fmla="*/ 174 h 318"/>
              <a:gd name="T78" fmla="*/ 46 w 325"/>
              <a:gd name="T79" fmla="*/ 178 h 318"/>
              <a:gd name="T80" fmla="*/ 194 w 325"/>
              <a:gd name="T81" fmla="*/ 100 h 318"/>
              <a:gd name="T82" fmla="*/ 62 w 325"/>
              <a:gd name="T83" fmla="*/ 204 h 318"/>
              <a:gd name="T84" fmla="*/ 66 w 325"/>
              <a:gd name="T85" fmla="*/ 208 h 318"/>
              <a:gd name="T86" fmla="*/ 80 w 325"/>
              <a:gd name="T87" fmla="*/ 231 h 318"/>
              <a:gd name="T88" fmla="*/ 79 w 325"/>
              <a:gd name="T89" fmla="*/ 235 h 318"/>
              <a:gd name="T90" fmla="*/ 194 w 325"/>
              <a:gd name="T91" fmla="*/ 174 h 318"/>
              <a:gd name="T92" fmla="*/ 93 w 325"/>
              <a:gd name="T93" fmla="*/ 261 h 318"/>
              <a:gd name="T94" fmla="*/ 98 w 325"/>
              <a:gd name="T95" fmla="*/ 265 h 318"/>
              <a:gd name="T96" fmla="*/ 142 w 325"/>
              <a:gd name="T97" fmla="*/ 314 h 318"/>
              <a:gd name="T98" fmla="*/ 123 w 325"/>
              <a:gd name="T99" fmla="*/ 318 h 318"/>
              <a:gd name="T100" fmla="*/ 102 w 325"/>
              <a:gd name="T101" fmla="*/ 306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5" h="318">
                <a:moveTo>
                  <a:pt x="194" y="31"/>
                </a:moveTo>
                <a:lnTo>
                  <a:pt x="194" y="31"/>
                </a:lnTo>
                <a:lnTo>
                  <a:pt x="196" y="33"/>
                </a:lnTo>
                <a:lnTo>
                  <a:pt x="200" y="35"/>
                </a:lnTo>
                <a:lnTo>
                  <a:pt x="206" y="35"/>
                </a:lnTo>
                <a:lnTo>
                  <a:pt x="210" y="33"/>
                </a:lnTo>
                <a:lnTo>
                  <a:pt x="210" y="33"/>
                </a:lnTo>
                <a:lnTo>
                  <a:pt x="214" y="29"/>
                </a:lnTo>
                <a:lnTo>
                  <a:pt x="215" y="25"/>
                </a:lnTo>
                <a:lnTo>
                  <a:pt x="217" y="20"/>
                </a:lnTo>
                <a:lnTo>
                  <a:pt x="215" y="16"/>
                </a:lnTo>
                <a:lnTo>
                  <a:pt x="215" y="16"/>
                </a:lnTo>
                <a:lnTo>
                  <a:pt x="211" y="12"/>
                </a:lnTo>
                <a:lnTo>
                  <a:pt x="207" y="9"/>
                </a:lnTo>
                <a:lnTo>
                  <a:pt x="223" y="0"/>
                </a:lnTo>
                <a:lnTo>
                  <a:pt x="321" y="177"/>
                </a:lnTo>
                <a:lnTo>
                  <a:pt x="321" y="177"/>
                </a:lnTo>
                <a:lnTo>
                  <a:pt x="324" y="182"/>
                </a:lnTo>
                <a:lnTo>
                  <a:pt x="325" y="189"/>
                </a:lnTo>
                <a:lnTo>
                  <a:pt x="325" y="196"/>
                </a:lnTo>
                <a:lnTo>
                  <a:pt x="324" y="201"/>
                </a:lnTo>
                <a:lnTo>
                  <a:pt x="322" y="208"/>
                </a:lnTo>
                <a:lnTo>
                  <a:pt x="318" y="212"/>
                </a:lnTo>
                <a:lnTo>
                  <a:pt x="314" y="218"/>
                </a:lnTo>
                <a:lnTo>
                  <a:pt x="309" y="222"/>
                </a:lnTo>
                <a:lnTo>
                  <a:pt x="194" y="285"/>
                </a:lnTo>
                <a:lnTo>
                  <a:pt x="194" y="212"/>
                </a:lnTo>
                <a:lnTo>
                  <a:pt x="291" y="158"/>
                </a:lnTo>
                <a:lnTo>
                  <a:pt x="291" y="158"/>
                </a:lnTo>
                <a:lnTo>
                  <a:pt x="293" y="155"/>
                </a:lnTo>
                <a:lnTo>
                  <a:pt x="293" y="154"/>
                </a:lnTo>
                <a:lnTo>
                  <a:pt x="293" y="154"/>
                </a:lnTo>
                <a:lnTo>
                  <a:pt x="291" y="153"/>
                </a:lnTo>
                <a:lnTo>
                  <a:pt x="288" y="153"/>
                </a:lnTo>
                <a:lnTo>
                  <a:pt x="194" y="205"/>
                </a:lnTo>
                <a:lnTo>
                  <a:pt x="194" y="174"/>
                </a:lnTo>
                <a:lnTo>
                  <a:pt x="275" y="130"/>
                </a:lnTo>
                <a:lnTo>
                  <a:pt x="275" y="130"/>
                </a:lnTo>
                <a:lnTo>
                  <a:pt x="276" y="127"/>
                </a:lnTo>
                <a:lnTo>
                  <a:pt x="276" y="126"/>
                </a:lnTo>
                <a:lnTo>
                  <a:pt x="276" y="126"/>
                </a:lnTo>
                <a:lnTo>
                  <a:pt x="275" y="124"/>
                </a:lnTo>
                <a:lnTo>
                  <a:pt x="272" y="124"/>
                </a:lnTo>
                <a:lnTo>
                  <a:pt x="194" y="168"/>
                </a:lnTo>
                <a:lnTo>
                  <a:pt x="194" y="138"/>
                </a:lnTo>
                <a:lnTo>
                  <a:pt x="260" y="101"/>
                </a:lnTo>
                <a:lnTo>
                  <a:pt x="260" y="101"/>
                </a:lnTo>
                <a:lnTo>
                  <a:pt x="261" y="98"/>
                </a:lnTo>
                <a:lnTo>
                  <a:pt x="261" y="97"/>
                </a:lnTo>
                <a:lnTo>
                  <a:pt x="261" y="97"/>
                </a:lnTo>
                <a:lnTo>
                  <a:pt x="259" y="96"/>
                </a:lnTo>
                <a:lnTo>
                  <a:pt x="257" y="96"/>
                </a:lnTo>
                <a:lnTo>
                  <a:pt x="194" y="131"/>
                </a:lnTo>
                <a:lnTo>
                  <a:pt x="194" y="100"/>
                </a:lnTo>
                <a:lnTo>
                  <a:pt x="244" y="73"/>
                </a:lnTo>
                <a:lnTo>
                  <a:pt x="244" y="73"/>
                </a:lnTo>
                <a:lnTo>
                  <a:pt x="245" y="70"/>
                </a:lnTo>
                <a:lnTo>
                  <a:pt x="245" y="69"/>
                </a:lnTo>
                <a:lnTo>
                  <a:pt x="245" y="69"/>
                </a:lnTo>
                <a:lnTo>
                  <a:pt x="244" y="67"/>
                </a:lnTo>
                <a:lnTo>
                  <a:pt x="241" y="67"/>
                </a:lnTo>
                <a:lnTo>
                  <a:pt x="194" y="93"/>
                </a:lnTo>
                <a:lnTo>
                  <a:pt x="194" y="31"/>
                </a:lnTo>
                <a:close/>
                <a:moveTo>
                  <a:pt x="15" y="116"/>
                </a:moveTo>
                <a:lnTo>
                  <a:pt x="15" y="116"/>
                </a:lnTo>
                <a:lnTo>
                  <a:pt x="15" y="120"/>
                </a:lnTo>
                <a:lnTo>
                  <a:pt x="16" y="126"/>
                </a:lnTo>
                <a:lnTo>
                  <a:pt x="16" y="126"/>
                </a:lnTo>
                <a:lnTo>
                  <a:pt x="19" y="130"/>
                </a:lnTo>
                <a:lnTo>
                  <a:pt x="24" y="132"/>
                </a:lnTo>
                <a:lnTo>
                  <a:pt x="28" y="132"/>
                </a:lnTo>
                <a:lnTo>
                  <a:pt x="34" y="131"/>
                </a:lnTo>
                <a:lnTo>
                  <a:pt x="34" y="131"/>
                </a:lnTo>
                <a:lnTo>
                  <a:pt x="38" y="127"/>
                </a:lnTo>
                <a:lnTo>
                  <a:pt x="41" y="123"/>
                </a:lnTo>
                <a:lnTo>
                  <a:pt x="41" y="117"/>
                </a:lnTo>
                <a:lnTo>
                  <a:pt x="39" y="113"/>
                </a:lnTo>
                <a:lnTo>
                  <a:pt x="39" y="113"/>
                </a:lnTo>
                <a:lnTo>
                  <a:pt x="35" y="109"/>
                </a:lnTo>
                <a:lnTo>
                  <a:pt x="31" y="107"/>
                </a:lnTo>
                <a:lnTo>
                  <a:pt x="50" y="96"/>
                </a:lnTo>
                <a:lnTo>
                  <a:pt x="50" y="96"/>
                </a:lnTo>
                <a:lnTo>
                  <a:pt x="50" y="101"/>
                </a:lnTo>
                <a:lnTo>
                  <a:pt x="51" y="107"/>
                </a:lnTo>
                <a:lnTo>
                  <a:pt x="51" y="107"/>
                </a:lnTo>
                <a:lnTo>
                  <a:pt x="54" y="111"/>
                </a:lnTo>
                <a:lnTo>
                  <a:pt x="60" y="112"/>
                </a:lnTo>
                <a:lnTo>
                  <a:pt x="64" y="113"/>
                </a:lnTo>
                <a:lnTo>
                  <a:pt x="69" y="111"/>
                </a:lnTo>
                <a:lnTo>
                  <a:pt x="69" y="111"/>
                </a:lnTo>
                <a:lnTo>
                  <a:pt x="73" y="108"/>
                </a:lnTo>
                <a:lnTo>
                  <a:pt x="76" y="104"/>
                </a:lnTo>
                <a:lnTo>
                  <a:pt x="76" y="98"/>
                </a:lnTo>
                <a:lnTo>
                  <a:pt x="75" y="93"/>
                </a:lnTo>
                <a:lnTo>
                  <a:pt x="75" y="93"/>
                </a:lnTo>
                <a:lnTo>
                  <a:pt x="70" y="89"/>
                </a:lnTo>
                <a:lnTo>
                  <a:pt x="66" y="88"/>
                </a:lnTo>
                <a:lnTo>
                  <a:pt x="85" y="77"/>
                </a:lnTo>
                <a:lnTo>
                  <a:pt x="85" y="77"/>
                </a:lnTo>
                <a:lnTo>
                  <a:pt x="85" y="81"/>
                </a:lnTo>
                <a:lnTo>
                  <a:pt x="87" y="86"/>
                </a:lnTo>
                <a:lnTo>
                  <a:pt x="87" y="86"/>
                </a:lnTo>
                <a:lnTo>
                  <a:pt x="89" y="90"/>
                </a:lnTo>
                <a:lnTo>
                  <a:pt x="95" y="93"/>
                </a:lnTo>
                <a:lnTo>
                  <a:pt x="99" y="93"/>
                </a:lnTo>
                <a:lnTo>
                  <a:pt x="104" y="92"/>
                </a:lnTo>
                <a:lnTo>
                  <a:pt x="104" y="92"/>
                </a:lnTo>
                <a:lnTo>
                  <a:pt x="108" y="88"/>
                </a:lnTo>
                <a:lnTo>
                  <a:pt x="111" y="84"/>
                </a:lnTo>
                <a:lnTo>
                  <a:pt x="111" y="78"/>
                </a:lnTo>
                <a:lnTo>
                  <a:pt x="110" y="74"/>
                </a:lnTo>
                <a:lnTo>
                  <a:pt x="110" y="74"/>
                </a:lnTo>
                <a:lnTo>
                  <a:pt x="106" y="70"/>
                </a:lnTo>
                <a:lnTo>
                  <a:pt x="102" y="67"/>
                </a:lnTo>
                <a:lnTo>
                  <a:pt x="121" y="56"/>
                </a:lnTo>
                <a:lnTo>
                  <a:pt x="121" y="56"/>
                </a:lnTo>
                <a:lnTo>
                  <a:pt x="121" y="62"/>
                </a:lnTo>
                <a:lnTo>
                  <a:pt x="122" y="67"/>
                </a:lnTo>
                <a:lnTo>
                  <a:pt x="122" y="67"/>
                </a:lnTo>
                <a:lnTo>
                  <a:pt x="125" y="71"/>
                </a:lnTo>
                <a:lnTo>
                  <a:pt x="130" y="73"/>
                </a:lnTo>
                <a:lnTo>
                  <a:pt x="134" y="74"/>
                </a:lnTo>
                <a:lnTo>
                  <a:pt x="140" y="73"/>
                </a:lnTo>
                <a:lnTo>
                  <a:pt x="140" y="73"/>
                </a:lnTo>
                <a:lnTo>
                  <a:pt x="144" y="69"/>
                </a:lnTo>
                <a:lnTo>
                  <a:pt x="146" y="65"/>
                </a:lnTo>
                <a:lnTo>
                  <a:pt x="146" y="59"/>
                </a:lnTo>
                <a:lnTo>
                  <a:pt x="145" y="54"/>
                </a:lnTo>
                <a:lnTo>
                  <a:pt x="145" y="54"/>
                </a:lnTo>
                <a:lnTo>
                  <a:pt x="141" y="50"/>
                </a:lnTo>
                <a:lnTo>
                  <a:pt x="137" y="48"/>
                </a:lnTo>
                <a:lnTo>
                  <a:pt x="156" y="38"/>
                </a:lnTo>
                <a:lnTo>
                  <a:pt x="156" y="38"/>
                </a:lnTo>
                <a:lnTo>
                  <a:pt x="154" y="43"/>
                </a:lnTo>
                <a:lnTo>
                  <a:pt x="157" y="47"/>
                </a:lnTo>
                <a:lnTo>
                  <a:pt x="157" y="47"/>
                </a:lnTo>
                <a:lnTo>
                  <a:pt x="160" y="51"/>
                </a:lnTo>
                <a:lnTo>
                  <a:pt x="164" y="54"/>
                </a:lnTo>
                <a:lnTo>
                  <a:pt x="169" y="54"/>
                </a:lnTo>
                <a:lnTo>
                  <a:pt x="175" y="52"/>
                </a:lnTo>
                <a:lnTo>
                  <a:pt x="175" y="52"/>
                </a:lnTo>
                <a:lnTo>
                  <a:pt x="179" y="50"/>
                </a:lnTo>
                <a:lnTo>
                  <a:pt x="180" y="44"/>
                </a:lnTo>
                <a:lnTo>
                  <a:pt x="181" y="40"/>
                </a:lnTo>
                <a:lnTo>
                  <a:pt x="180" y="35"/>
                </a:lnTo>
                <a:lnTo>
                  <a:pt x="180" y="35"/>
                </a:lnTo>
                <a:lnTo>
                  <a:pt x="176" y="31"/>
                </a:lnTo>
                <a:lnTo>
                  <a:pt x="172" y="28"/>
                </a:lnTo>
                <a:lnTo>
                  <a:pt x="191" y="19"/>
                </a:lnTo>
                <a:lnTo>
                  <a:pt x="191" y="19"/>
                </a:lnTo>
                <a:lnTo>
                  <a:pt x="190" y="23"/>
                </a:lnTo>
                <a:lnTo>
                  <a:pt x="192" y="28"/>
                </a:lnTo>
                <a:lnTo>
                  <a:pt x="192" y="28"/>
                </a:lnTo>
                <a:lnTo>
                  <a:pt x="194" y="31"/>
                </a:lnTo>
                <a:lnTo>
                  <a:pt x="194" y="93"/>
                </a:lnTo>
                <a:lnTo>
                  <a:pt x="47" y="174"/>
                </a:lnTo>
                <a:lnTo>
                  <a:pt x="47" y="174"/>
                </a:lnTo>
                <a:lnTo>
                  <a:pt x="46" y="176"/>
                </a:lnTo>
                <a:lnTo>
                  <a:pt x="46" y="178"/>
                </a:lnTo>
                <a:lnTo>
                  <a:pt x="46" y="178"/>
                </a:lnTo>
                <a:lnTo>
                  <a:pt x="49" y="180"/>
                </a:lnTo>
                <a:lnTo>
                  <a:pt x="50" y="180"/>
                </a:lnTo>
                <a:lnTo>
                  <a:pt x="50" y="180"/>
                </a:lnTo>
                <a:lnTo>
                  <a:pt x="194" y="100"/>
                </a:lnTo>
                <a:lnTo>
                  <a:pt x="194" y="131"/>
                </a:lnTo>
                <a:lnTo>
                  <a:pt x="64" y="203"/>
                </a:lnTo>
                <a:lnTo>
                  <a:pt x="64" y="203"/>
                </a:lnTo>
                <a:lnTo>
                  <a:pt x="62" y="204"/>
                </a:lnTo>
                <a:lnTo>
                  <a:pt x="62" y="207"/>
                </a:lnTo>
                <a:lnTo>
                  <a:pt x="62" y="207"/>
                </a:lnTo>
                <a:lnTo>
                  <a:pt x="64" y="208"/>
                </a:lnTo>
                <a:lnTo>
                  <a:pt x="66" y="208"/>
                </a:lnTo>
                <a:lnTo>
                  <a:pt x="66" y="208"/>
                </a:lnTo>
                <a:lnTo>
                  <a:pt x="194" y="138"/>
                </a:lnTo>
                <a:lnTo>
                  <a:pt x="194" y="168"/>
                </a:lnTo>
                <a:lnTo>
                  <a:pt x="80" y="231"/>
                </a:lnTo>
                <a:lnTo>
                  <a:pt x="80" y="231"/>
                </a:lnTo>
                <a:lnTo>
                  <a:pt x="77" y="233"/>
                </a:lnTo>
                <a:lnTo>
                  <a:pt x="79" y="235"/>
                </a:lnTo>
                <a:lnTo>
                  <a:pt x="79" y="235"/>
                </a:lnTo>
                <a:lnTo>
                  <a:pt x="80" y="237"/>
                </a:lnTo>
                <a:lnTo>
                  <a:pt x="83" y="237"/>
                </a:lnTo>
                <a:lnTo>
                  <a:pt x="83" y="237"/>
                </a:lnTo>
                <a:lnTo>
                  <a:pt x="194" y="174"/>
                </a:lnTo>
                <a:lnTo>
                  <a:pt x="194" y="205"/>
                </a:lnTo>
                <a:lnTo>
                  <a:pt x="95" y="260"/>
                </a:lnTo>
                <a:lnTo>
                  <a:pt x="95" y="260"/>
                </a:lnTo>
                <a:lnTo>
                  <a:pt x="93" y="261"/>
                </a:lnTo>
                <a:lnTo>
                  <a:pt x="93" y="264"/>
                </a:lnTo>
                <a:lnTo>
                  <a:pt x="93" y="264"/>
                </a:lnTo>
                <a:lnTo>
                  <a:pt x="96" y="265"/>
                </a:lnTo>
                <a:lnTo>
                  <a:pt x="98" y="265"/>
                </a:lnTo>
                <a:lnTo>
                  <a:pt x="98" y="265"/>
                </a:lnTo>
                <a:lnTo>
                  <a:pt x="194" y="212"/>
                </a:lnTo>
                <a:lnTo>
                  <a:pt x="194" y="285"/>
                </a:lnTo>
                <a:lnTo>
                  <a:pt x="142" y="314"/>
                </a:lnTo>
                <a:lnTo>
                  <a:pt x="142" y="314"/>
                </a:lnTo>
                <a:lnTo>
                  <a:pt x="137" y="316"/>
                </a:lnTo>
                <a:lnTo>
                  <a:pt x="130" y="318"/>
                </a:lnTo>
                <a:lnTo>
                  <a:pt x="123" y="318"/>
                </a:lnTo>
                <a:lnTo>
                  <a:pt x="118" y="316"/>
                </a:lnTo>
                <a:lnTo>
                  <a:pt x="111" y="314"/>
                </a:lnTo>
                <a:lnTo>
                  <a:pt x="107" y="311"/>
                </a:lnTo>
                <a:lnTo>
                  <a:pt x="102" y="306"/>
                </a:lnTo>
                <a:lnTo>
                  <a:pt x="98" y="300"/>
                </a:lnTo>
                <a:lnTo>
                  <a:pt x="0" y="124"/>
                </a:lnTo>
                <a:lnTo>
                  <a:pt x="15" y="116"/>
                </a:lnTo>
                <a:close/>
              </a:path>
            </a:pathLst>
          </a:custGeom>
          <a:solidFill>
            <a:schemeClr val="accent4"/>
          </a:solidFill>
          <a:ln>
            <a:noFill/>
          </a:ln>
        </p:spPr>
        <p:txBody>
          <a:bodyPr vert="horz" wrap="square" lIns="68580" tIns="34290" rIns="68580" bIns="34290" numCol="1" anchor="t" anchorCtr="0" compatLnSpc="1"/>
          <a:lstStyle/>
          <a:p>
            <a:endParaRPr lang="zh-CN" altLang="en-US"/>
          </a:p>
        </p:txBody>
      </p:sp>
      <p:sp>
        <p:nvSpPr>
          <p:cNvPr id="278" name="Freeform 154"/>
          <p:cNvSpPr>
            <a:spLocks noEditPoints="1"/>
          </p:cNvSpPr>
          <p:nvPr/>
        </p:nvSpPr>
        <p:spPr bwMode="auto">
          <a:xfrm>
            <a:off x="5262562" y="2753405"/>
            <a:ext cx="366713" cy="384572"/>
          </a:xfrm>
          <a:custGeom>
            <a:avLst/>
            <a:gdLst>
              <a:gd name="T0" fmla="*/ 306 w 308"/>
              <a:gd name="T1" fmla="*/ 96 h 323"/>
              <a:gd name="T2" fmla="*/ 218 w 308"/>
              <a:gd name="T3" fmla="*/ 308 h 323"/>
              <a:gd name="T4" fmla="*/ 227 w 308"/>
              <a:gd name="T5" fmla="*/ 224 h 323"/>
              <a:gd name="T6" fmla="*/ 233 w 308"/>
              <a:gd name="T7" fmla="*/ 209 h 323"/>
              <a:gd name="T8" fmla="*/ 246 w 308"/>
              <a:gd name="T9" fmla="*/ 184 h 323"/>
              <a:gd name="T10" fmla="*/ 250 w 308"/>
              <a:gd name="T11" fmla="*/ 159 h 323"/>
              <a:gd name="T12" fmla="*/ 280 w 308"/>
              <a:gd name="T13" fmla="*/ 109 h 323"/>
              <a:gd name="T14" fmla="*/ 218 w 308"/>
              <a:gd name="T15" fmla="*/ 75 h 323"/>
              <a:gd name="T16" fmla="*/ 201 w 308"/>
              <a:gd name="T17" fmla="*/ 320 h 323"/>
              <a:gd name="T18" fmla="*/ 197 w 308"/>
              <a:gd name="T19" fmla="*/ 289 h 323"/>
              <a:gd name="T20" fmla="*/ 208 w 308"/>
              <a:gd name="T21" fmla="*/ 262 h 323"/>
              <a:gd name="T22" fmla="*/ 218 w 308"/>
              <a:gd name="T23" fmla="*/ 248 h 323"/>
              <a:gd name="T24" fmla="*/ 203 w 308"/>
              <a:gd name="T25" fmla="*/ 161 h 323"/>
              <a:gd name="T26" fmla="*/ 189 w 308"/>
              <a:gd name="T27" fmla="*/ 184 h 323"/>
              <a:gd name="T28" fmla="*/ 186 w 308"/>
              <a:gd name="T29" fmla="*/ 202 h 323"/>
              <a:gd name="T30" fmla="*/ 185 w 308"/>
              <a:gd name="T31" fmla="*/ 155 h 323"/>
              <a:gd name="T32" fmla="*/ 180 w 308"/>
              <a:gd name="T33" fmla="*/ 26 h 323"/>
              <a:gd name="T34" fmla="*/ 174 w 308"/>
              <a:gd name="T35" fmla="*/ 318 h 323"/>
              <a:gd name="T36" fmla="*/ 147 w 308"/>
              <a:gd name="T37" fmla="*/ 218 h 323"/>
              <a:gd name="T38" fmla="*/ 166 w 308"/>
              <a:gd name="T39" fmla="*/ 199 h 323"/>
              <a:gd name="T40" fmla="*/ 147 w 308"/>
              <a:gd name="T41" fmla="*/ 170 h 323"/>
              <a:gd name="T42" fmla="*/ 180 w 308"/>
              <a:gd name="T43" fmla="*/ 170 h 323"/>
              <a:gd name="T44" fmla="*/ 170 w 308"/>
              <a:gd name="T45" fmla="*/ 225 h 323"/>
              <a:gd name="T46" fmla="*/ 168 w 308"/>
              <a:gd name="T47" fmla="*/ 243 h 323"/>
              <a:gd name="T48" fmla="*/ 151 w 308"/>
              <a:gd name="T49" fmla="*/ 263 h 323"/>
              <a:gd name="T50" fmla="*/ 180 w 308"/>
              <a:gd name="T51" fmla="*/ 321 h 323"/>
              <a:gd name="T52" fmla="*/ 147 w 308"/>
              <a:gd name="T53" fmla="*/ 10 h 323"/>
              <a:gd name="T54" fmla="*/ 119 w 308"/>
              <a:gd name="T55" fmla="*/ 0 h 323"/>
              <a:gd name="T56" fmla="*/ 132 w 308"/>
              <a:gd name="T57" fmla="*/ 260 h 323"/>
              <a:gd name="T58" fmla="*/ 147 w 308"/>
              <a:gd name="T59" fmla="*/ 306 h 323"/>
              <a:gd name="T60" fmla="*/ 139 w 308"/>
              <a:gd name="T61" fmla="*/ 134 h 323"/>
              <a:gd name="T62" fmla="*/ 128 w 308"/>
              <a:gd name="T63" fmla="*/ 159 h 323"/>
              <a:gd name="T64" fmla="*/ 121 w 308"/>
              <a:gd name="T65" fmla="*/ 174 h 323"/>
              <a:gd name="T66" fmla="*/ 123 w 308"/>
              <a:gd name="T67" fmla="*/ 125 h 323"/>
              <a:gd name="T68" fmla="*/ 147 w 308"/>
              <a:gd name="T69" fmla="*/ 235 h 323"/>
              <a:gd name="T70" fmla="*/ 98 w 308"/>
              <a:gd name="T71" fmla="*/ 283 h 323"/>
              <a:gd name="T72" fmla="*/ 103 w 308"/>
              <a:gd name="T73" fmla="*/ 4 h 323"/>
              <a:gd name="T74" fmla="*/ 111 w 308"/>
              <a:gd name="T75" fmla="*/ 34 h 323"/>
              <a:gd name="T76" fmla="*/ 119 w 308"/>
              <a:gd name="T77" fmla="*/ 122 h 323"/>
              <a:gd name="T78" fmla="*/ 119 w 308"/>
              <a:gd name="T79" fmla="*/ 141 h 323"/>
              <a:gd name="T80" fmla="*/ 109 w 308"/>
              <a:gd name="T81" fmla="*/ 197 h 323"/>
              <a:gd name="T82" fmla="*/ 107 w 308"/>
              <a:gd name="T83" fmla="*/ 214 h 323"/>
              <a:gd name="T84" fmla="*/ 105 w 308"/>
              <a:gd name="T85" fmla="*/ 171 h 323"/>
              <a:gd name="T86" fmla="*/ 98 w 308"/>
              <a:gd name="T87" fmla="*/ 147 h 323"/>
              <a:gd name="T88" fmla="*/ 119 w 308"/>
              <a:gd name="T89" fmla="*/ 141 h 323"/>
              <a:gd name="T90" fmla="*/ 86 w 308"/>
              <a:gd name="T91" fmla="*/ 206 h 323"/>
              <a:gd name="T92" fmla="*/ 97 w 308"/>
              <a:gd name="T93" fmla="*/ 188 h 323"/>
              <a:gd name="T94" fmla="*/ 90 w 308"/>
              <a:gd name="T95" fmla="*/ 239 h 323"/>
              <a:gd name="T96" fmla="*/ 86 w 308"/>
              <a:gd name="T97" fmla="*/ 22 h 323"/>
              <a:gd name="T98" fmla="*/ 93 w 308"/>
              <a:gd name="T99" fmla="*/ 68 h 323"/>
              <a:gd name="T100" fmla="*/ 86 w 308"/>
              <a:gd name="T101" fmla="*/ 22 h 323"/>
              <a:gd name="T102" fmla="*/ 86 w 308"/>
              <a:gd name="T103" fmla="*/ 278 h 323"/>
              <a:gd name="T104" fmla="*/ 77 w 308"/>
              <a:gd name="T105" fmla="*/ 230 h 323"/>
              <a:gd name="T106" fmla="*/ 86 w 308"/>
              <a:gd name="T107" fmla="*/ 107 h 323"/>
              <a:gd name="T108" fmla="*/ 67 w 308"/>
              <a:gd name="T109" fmla="*/ 126 h 323"/>
              <a:gd name="T110" fmla="*/ 86 w 308"/>
              <a:gd name="T111" fmla="*/ 141 h 323"/>
              <a:gd name="T112" fmla="*/ 58 w 308"/>
              <a:gd name="T113" fmla="*/ 83 h 323"/>
              <a:gd name="T114" fmla="*/ 86 w 308"/>
              <a:gd name="T115" fmla="*/ 190 h 323"/>
              <a:gd name="T116" fmla="*/ 2 w 308"/>
              <a:gd name="T117" fmla="*/ 226 h 323"/>
              <a:gd name="T118" fmla="*/ 58 w 308"/>
              <a:gd name="T119" fmla="*/ 147 h 323"/>
              <a:gd name="T120" fmla="*/ 50 w 308"/>
              <a:gd name="T121" fmla="*/ 172 h 323"/>
              <a:gd name="T122" fmla="*/ 42 w 308"/>
              <a:gd name="T123" fmla="*/ 186 h 323"/>
              <a:gd name="T124" fmla="*/ 29 w 308"/>
              <a:gd name="T125" fmla="*/ 210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323">
                <a:moveTo>
                  <a:pt x="218" y="44"/>
                </a:moveTo>
                <a:lnTo>
                  <a:pt x="288" y="76"/>
                </a:lnTo>
                <a:lnTo>
                  <a:pt x="288" y="76"/>
                </a:lnTo>
                <a:lnTo>
                  <a:pt x="293" y="80"/>
                </a:lnTo>
                <a:lnTo>
                  <a:pt x="299" y="84"/>
                </a:lnTo>
                <a:lnTo>
                  <a:pt x="303" y="90"/>
                </a:lnTo>
                <a:lnTo>
                  <a:pt x="306" y="96"/>
                </a:lnTo>
                <a:lnTo>
                  <a:pt x="308" y="103"/>
                </a:lnTo>
                <a:lnTo>
                  <a:pt x="308" y="110"/>
                </a:lnTo>
                <a:lnTo>
                  <a:pt x="307" y="117"/>
                </a:lnTo>
                <a:lnTo>
                  <a:pt x="304" y="124"/>
                </a:lnTo>
                <a:lnTo>
                  <a:pt x="222" y="301"/>
                </a:lnTo>
                <a:lnTo>
                  <a:pt x="222" y="301"/>
                </a:lnTo>
                <a:lnTo>
                  <a:pt x="218" y="308"/>
                </a:lnTo>
                <a:lnTo>
                  <a:pt x="218" y="248"/>
                </a:lnTo>
                <a:lnTo>
                  <a:pt x="218" y="248"/>
                </a:lnTo>
                <a:lnTo>
                  <a:pt x="219" y="245"/>
                </a:lnTo>
                <a:lnTo>
                  <a:pt x="227" y="228"/>
                </a:lnTo>
                <a:lnTo>
                  <a:pt x="227" y="228"/>
                </a:lnTo>
                <a:lnTo>
                  <a:pt x="228" y="226"/>
                </a:lnTo>
                <a:lnTo>
                  <a:pt x="227" y="224"/>
                </a:lnTo>
                <a:lnTo>
                  <a:pt x="227" y="222"/>
                </a:lnTo>
                <a:lnTo>
                  <a:pt x="224" y="221"/>
                </a:lnTo>
                <a:lnTo>
                  <a:pt x="218" y="217"/>
                </a:lnTo>
                <a:lnTo>
                  <a:pt x="218" y="202"/>
                </a:lnTo>
                <a:lnTo>
                  <a:pt x="230" y="209"/>
                </a:lnTo>
                <a:lnTo>
                  <a:pt x="230" y="209"/>
                </a:lnTo>
                <a:lnTo>
                  <a:pt x="233" y="209"/>
                </a:lnTo>
                <a:lnTo>
                  <a:pt x="235" y="209"/>
                </a:lnTo>
                <a:lnTo>
                  <a:pt x="237" y="207"/>
                </a:lnTo>
                <a:lnTo>
                  <a:pt x="238" y="206"/>
                </a:lnTo>
                <a:lnTo>
                  <a:pt x="246" y="188"/>
                </a:lnTo>
                <a:lnTo>
                  <a:pt x="246" y="188"/>
                </a:lnTo>
                <a:lnTo>
                  <a:pt x="247" y="186"/>
                </a:lnTo>
                <a:lnTo>
                  <a:pt x="246" y="184"/>
                </a:lnTo>
                <a:lnTo>
                  <a:pt x="246" y="182"/>
                </a:lnTo>
                <a:lnTo>
                  <a:pt x="243" y="180"/>
                </a:lnTo>
                <a:lnTo>
                  <a:pt x="218" y="168"/>
                </a:lnTo>
                <a:lnTo>
                  <a:pt x="218" y="145"/>
                </a:lnTo>
                <a:lnTo>
                  <a:pt x="243" y="157"/>
                </a:lnTo>
                <a:lnTo>
                  <a:pt x="243" y="157"/>
                </a:lnTo>
                <a:lnTo>
                  <a:pt x="250" y="159"/>
                </a:lnTo>
                <a:lnTo>
                  <a:pt x="257" y="157"/>
                </a:lnTo>
                <a:lnTo>
                  <a:pt x="262" y="155"/>
                </a:lnTo>
                <a:lnTo>
                  <a:pt x="266" y="149"/>
                </a:lnTo>
                <a:lnTo>
                  <a:pt x="279" y="122"/>
                </a:lnTo>
                <a:lnTo>
                  <a:pt x="279" y="122"/>
                </a:lnTo>
                <a:lnTo>
                  <a:pt x="280" y="115"/>
                </a:lnTo>
                <a:lnTo>
                  <a:pt x="280" y="109"/>
                </a:lnTo>
                <a:lnTo>
                  <a:pt x="276" y="103"/>
                </a:lnTo>
                <a:lnTo>
                  <a:pt x="270" y="99"/>
                </a:lnTo>
                <a:lnTo>
                  <a:pt x="218" y="75"/>
                </a:lnTo>
                <a:lnTo>
                  <a:pt x="218" y="44"/>
                </a:lnTo>
                <a:close/>
                <a:moveTo>
                  <a:pt x="180" y="26"/>
                </a:moveTo>
                <a:lnTo>
                  <a:pt x="218" y="44"/>
                </a:lnTo>
                <a:lnTo>
                  <a:pt x="218" y="75"/>
                </a:lnTo>
                <a:lnTo>
                  <a:pt x="180" y="57"/>
                </a:lnTo>
                <a:lnTo>
                  <a:pt x="180" y="26"/>
                </a:lnTo>
                <a:lnTo>
                  <a:pt x="180" y="26"/>
                </a:lnTo>
                <a:close/>
                <a:moveTo>
                  <a:pt x="218" y="308"/>
                </a:moveTo>
                <a:lnTo>
                  <a:pt x="218" y="308"/>
                </a:lnTo>
                <a:lnTo>
                  <a:pt x="211" y="316"/>
                </a:lnTo>
                <a:lnTo>
                  <a:pt x="201" y="320"/>
                </a:lnTo>
                <a:lnTo>
                  <a:pt x="191" y="323"/>
                </a:lnTo>
                <a:lnTo>
                  <a:pt x="180" y="321"/>
                </a:lnTo>
                <a:lnTo>
                  <a:pt x="180" y="283"/>
                </a:lnTo>
                <a:lnTo>
                  <a:pt x="193" y="289"/>
                </a:lnTo>
                <a:lnTo>
                  <a:pt x="193" y="289"/>
                </a:lnTo>
                <a:lnTo>
                  <a:pt x="195" y="289"/>
                </a:lnTo>
                <a:lnTo>
                  <a:pt x="197" y="289"/>
                </a:lnTo>
                <a:lnTo>
                  <a:pt x="199" y="287"/>
                </a:lnTo>
                <a:lnTo>
                  <a:pt x="200" y="286"/>
                </a:lnTo>
                <a:lnTo>
                  <a:pt x="208" y="268"/>
                </a:lnTo>
                <a:lnTo>
                  <a:pt x="208" y="268"/>
                </a:lnTo>
                <a:lnTo>
                  <a:pt x="209" y="266"/>
                </a:lnTo>
                <a:lnTo>
                  <a:pt x="209" y="264"/>
                </a:lnTo>
                <a:lnTo>
                  <a:pt x="208" y="262"/>
                </a:lnTo>
                <a:lnTo>
                  <a:pt x="205" y="260"/>
                </a:lnTo>
                <a:lnTo>
                  <a:pt x="180" y="249"/>
                </a:lnTo>
                <a:lnTo>
                  <a:pt x="180" y="235"/>
                </a:lnTo>
                <a:lnTo>
                  <a:pt x="212" y="248"/>
                </a:lnTo>
                <a:lnTo>
                  <a:pt x="212" y="248"/>
                </a:lnTo>
                <a:lnTo>
                  <a:pt x="215" y="249"/>
                </a:lnTo>
                <a:lnTo>
                  <a:pt x="218" y="248"/>
                </a:lnTo>
                <a:lnTo>
                  <a:pt x="218" y="308"/>
                </a:lnTo>
                <a:lnTo>
                  <a:pt x="218" y="308"/>
                </a:lnTo>
                <a:close/>
                <a:moveTo>
                  <a:pt x="218" y="145"/>
                </a:moveTo>
                <a:lnTo>
                  <a:pt x="218" y="168"/>
                </a:lnTo>
                <a:lnTo>
                  <a:pt x="205" y="163"/>
                </a:lnTo>
                <a:lnTo>
                  <a:pt x="205" y="163"/>
                </a:lnTo>
                <a:lnTo>
                  <a:pt x="203" y="161"/>
                </a:lnTo>
                <a:lnTo>
                  <a:pt x="201" y="163"/>
                </a:lnTo>
                <a:lnTo>
                  <a:pt x="199" y="164"/>
                </a:lnTo>
                <a:lnTo>
                  <a:pt x="197" y="165"/>
                </a:lnTo>
                <a:lnTo>
                  <a:pt x="189" y="183"/>
                </a:lnTo>
                <a:lnTo>
                  <a:pt x="189" y="183"/>
                </a:lnTo>
                <a:lnTo>
                  <a:pt x="189" y="183"/>
                </a:lnTo>
                <a:lnTo>
                  <a:pt x="189" y="184"/>
                </a:lnTo>
                <a:lnTo>
                  <a:pt x="189" y="187"/>
                </a:lnTo>
                <a:lnTo>
                  <a:pt x="191" y="190"/>
                </a:lnTo>
                <a:lnTo>
                  <a:pt x="192" y="191"/>
                </a:lnTo>
                <a:lnTo>
                  <a:pt x="218" y="202"/>
                </a:lnTo>
                <a:lnTo>
                  <a:pt x="218" y="217"/>
                </a:lnTo>
                <a:lnTo>
                  <a:pt x="186" y="202"/>
                </a:lnTo>
                <a:lnTo>
                  <a:pt x="186" y="202"/>
                </a:lnTo>
                <a:lnTo>
                  <a:pt x="184" y="202"/>
                </a:lnTo>
                <a:lnTo>
                  <a:pt x="180" y="203"/>
                </a:lnTo>
                <a:lnTo>
                  <a:pt x="180" y="170"/>
                </a:lnTo>
                <a:lnTo>
                  <a:pt x="185" y="160"/>
                </a:lnTo>
                <a:lnTo>
                  <a:pt x="185" y="160"/>
                </a:lnTo>
                <a:lnTo>
                  <a:pt x="185" y="157"/>
                </a:lnTo>
                <a:lnTo>
                  <a:pt x="185" y="155"/>
                </a:lnTo>
                <a:lnTo>
                  <a:pt x="184" y="153"/>
                </a:lnTo>
                <a:lnTo>
                  <a:pt x="182" y="152"/>
                </a:lnTo>
                <a:lnTo>
                  <a:pt x="180" y="151"/>
                </a:lnTo>
                <a:lnTo>
                  <a:pt x="180" y="128"/>
                </a:lnTo>
                <a:lnTo>
                  <a:pt x="218" y="145"/>
                </a:lnTo>
                <a:close/>
                <a:moveTo>
                  <a:pt x="147" y="10"/>
                </a:moveTo>
                <a:lnTo>
                  <a:pt x="180" y="26"/>
                </a:lnTo>
                <a:lnTo>
                  <a:pt x="180" y="57"/>
                </a:lnTo>
                <a:lnTo>
                  <a:pt x="147" y="41"/>
                </a:lnTo>
                <a:lnTo>
                  <a:pt x="147" y="10"/>
                </a:lnTo>
                <a:lnTo>
                  <a:pt x="147" y="10"/>
                </a:lnTo>
                <a:close/>
                <a:moveTo>
                  <a:pt x="180" y="321"/>
                </a:moveTo>
                <a:lnTo>
                  <a:pt x="180" y="321"/>
                </a:lnTo>
                <a:lnTo>
                  <a:pt x="174" y="318"/>
                </a:lnTo>
                <a:lnTo>
                  <a:pt x="147" y="306"/>
                </a:lnTo>
                <a:lnTo>
                  <a:pt x="147" y="240"/>
                </a:lnTo>
                <a:lnTo>
                  <a:pt x="147" y="240"/>
                </a:lnTo>
                <a:lnTo>
                  <a:pt x="147" y="240"/>
                </a:lnTo>
                <a:lnTo>
                  <a:pt x="149" y="237"/>
                </a:lnTo>
                <a:lnTo>
                  <a:pt x="147" y="235"/>
                </a:lnTo>
                <a:lnTo>
                  <a:pt x="147" y="218"/>
                </a:lnTo>
                <a:lnTo>
                  <a:pt x="150" y="220"/>
                </a:lnTo>
                <a:lnTo>
                  <a:pt x="150" y="220"/>
                </a:lnTo>
                <a:lnTo>
                  <a:pt x="153" y="221"/>
                </a:lnTo>
                <a:lnTo>
                  <a:pt x="155" y="220"/>
                </a:lnTo>
                <a:lnTo>
                  <a:pt x="157" y="218"/>
                </a:lnTo>
                <a:lnTo>
                  <a:pt x="158" y="217"/>
                </a:lnTo>
                <a:lnTo>
                  <a:pt x="166" y="199"/>
                </a:lnTo>
                <a:lnTo>
                  <a:pt x="166" y="199"/>
                </a:lnTo>
                <a:lnTo>
                  <a:pt x="166" y="198"/>
                </a:lnTo>
                <a:lnTo>
                  <a:pt x="166" y="195"/>
                </a:lnTo>
                <a:lnTo>
                  <a:pt x="165" y="193"/>
                </a:lnTo>
                <a:lnTo>
                  <a:pt x="163" y="191"/>
                </a:lnTo>
                <a:lnTo>
                  <a:pt x="147" y="184"/>
                </a:lnTo>
                <a:lnTo>
                  <a:pt x="147" y="170"/>
                </a:lnTo>
                <a:lnTo>
                  <a:pt x="169" y="180"/>
                </a:lnTo>
                <a:lnTo>
                  <a:pt x="169" y="180"/>
                </a:lnTo>
                <a:lnTo>
                  <a:pt x="172" y="180"/>
                </a:lnTo>
                <a:lnTo>
                  <a:pt x="173" y="180"/>
                </a:lnTo>
                <a:lnTo>
                  <a:pt x="176" y="179"/>
                </a:lnTo>
                <a:lnTo>
                  <a:pt x="177" y="176"/>
                </a:lnTo>
                <a:lnTo>
                  <a:pt x="180" y="170"/>
                </a:lnTo>
                <a:lnTo>
                  <a:pt x="180" y="203"/>
                </a:lnTo>
                <a:lnTo>
                  <a:pt x="180" y="203"/>
                </a:lnTo>
                <a:lnTo>
                  <a:pt x="178" y="206"/>
                </a:lnTo>
                <a:lnTo>
                  <a:pt x="170" y="222"/>
                </a:lnTo>
                <a:lnTo>
                  <a:pt x="170" y="222"/>
                </a:lnTo>
                <a:lnTo>
                  <a:pt x="170" y="222"/>
                </a:lnTo>
                <a:lnTo>
                  <a:pt x="170" y="225"/>
                </a:lnTo>
                <a:lnTo>
                  <a:pt x="170" y="228"/>
                </a:lnTo>
                <a:lnTo>
                  <a:pt x="172" y="229"/>
                </a:lnTo>
                <a:lnTo>
                  <a:pt x="173" y="230"/>
                </a:lnTo>
                <a:lnTo>
                  <a:pt x="180" y="235"/>
                </a:lnTo>
                <a:lnTo>
                  <a:pt x="180" y="249"/>
                </a:lnTo>
                <a:lnTo>
                  <a:pt x="168" y="243"/>
                </a:lnTo>
                <a:lnTo>
                  <a:pt x="168" y="243"/>
                </a:lnTo>
                <a:lnTo>
                  <a:pt x="166" y="243"/>
                </a:lnTo>
                <a:lnTo>
                  <a:pt x="163" y="243"/>
                </a:lnTo>
                <a:lnTo>
                  <a:pt x="162" y="244"/>
                </a:lnTo>
                <a:lnTo>
                  <a:pt x="161" y="245"/>
                </a:lnTo>
                <a:lnTo>
                  <a:pt x="151" y="263"/>
                </a:lnTo>
                <a:lnTo>
                  <a:pt x="151" y="263"/>
                </a:lnTo>
                <a:lnTo>
                  <a:pt x="151" y="263"/>
                </a:lnTo>
                <a:lnTo>
                  <a:pt x="151" y="266"/>
                </a:lnTo>
                <a:lnTo>
                  <a:pt x="151" y="267"/>
                </a:lnTo>
                <a:lnTo>
                  <a:pt x="153" y="270"/>
                </a:lnTo>
                <a:lnTo>
                  <a:pt x="155" y="271"/>
                </a:lnTo>
                <a:lnTo>
                  <a:pt x="180" y="283"/>
                </a:lnTo>
                <a:lnTo>
                  <a:pt x="180" y="321"/>
                </a:lnTo>
                <a:lnTo>
                  <a:pt x="180" y="321"/>
                </a:lnTo>
                <a:close/>
                <a:moveTo>
                  <a:pt x="180" y="128"/>
                </a:moveTo>
                <a:lnTo>
                  <a:pt x="180" y="151"/>
                </a:lnTo>
                <a:lnTo>
                  <a:pt x="147" y="136"/>
                </a:lnTo>
                <a:lnTo>
                  <a:pt x="147" y="113"/>
                </a:lnTo>
                <a:lnTo>
                  <a:pt x="180" y="128"/>
                </a:lnTo>
                <a:close/>
                <a:moveTo>
                  <a:pt x="135" y="4"/>
                </a:moveTo>
                <a:lnTo>
                  <a:pt x="147" y="10"/>
                </a:lnTo>
                <a:lnTo>
                  <a:pt x="147" y="41"/>
                </a:lnTo>
                <a:lnTo>
                  <a:pt x="128" y="33"/>
                </a:lnTo>
                <a:lnTo>
                  <a:pt x="128" y="33"/>
                </a:lnTo>
                <a:lnTo>
                  <a:pt x="124" y="31"/>
                </a:lnTo>
                <a:lnTo>
                  <a:pt x="119" y="31"/>
                </a:lnTo>
                <a:lnTo>
                  <a:pt x="119" y="0"/>
                </a:lnTo>
                <a:lnTo>
                  <a:pt x="119" y="0"/>
                </a:lnTo>
                <a:lnTo>
                  <a:pt x="127" y="2"/>
                </a:lnTo>
                <a:lnTo>
                  <a:pt x="135" y="4"/>
                </a:lnTo>
                <a:lnTo>
                  <a:pt x="135" y="4"/>
                </a:lnTo>
                <a:close/>
                <a:moveTo>
                  <a:pt x="147" y="306"/>
                </a:moveTo>
                <a:lnTo>
                  <a:pt x="119" y="293"/>
                </a:lnTo>
                <a:lnTo>
                  <a:pt x="119" y="253"/>
                </a:lnTo>
                <a:lnTo>
                  <a:pt x="132" y="260"/>
                </a:lnTo>
                <a:lnTo>
                  <a:pt x="132" y="260"/>
                </a:lnTo>
                <a:lnTo>
                  <a:pt x="134" y="260"/>
                </a:lnTo>
                <a:lnTo>
                  <a:pt x="136" y="260"/>
                </a:lnTo>
                <a:lnTo>
                  <a:pt x="138" y="259"/>
                </a:lnTo>
                <a:lnTo>
                  <a:pt x="139" y="258"/>
                </a:lnTo>
                <a:lnTo>
                  <a:pt x="147" y="240"/>
                </a:lnTo>
                <a:lnTo>
                  <a:pt x="147" y="306"/>
                </a:lnTo>
                <a:lnTo>
                  <a:pt x="147" y="306"/>
                </a:lnTo>
                <a:close/>
                <a:moveTo>
                  <a:pt x="147" y="113"/>
                </a:moveTo>
                <a:lnTo>
                  <a:pt x="147" y="136"/>
                </a:lnTo>
                <a:lnTo>
                  <a:pt x="144" y="134"/>
                </a:lnTo>
                <a:lnTo>
                  <a:pt x="144" y="134"/>
                </a:lnTo>
                <a:lnTo>
                  <a:pt x="142" y="133"/>
                </a:lnTo>
                <a:lnTo>
                  <a:pt x="139" y="134"/>
                </a:lnTo>
                <a:lnTo>
                  <a:pt x="138" y="134"/>
                </a:lnTo>
                <a:lnTo>
                  <a:pt x="136" y="137"/>
                </a:lnTo>
                <a:lnTo>
                  <a:pt x="128" y="155"/>
                </a:lnTo>
                <a:lnTo>
                  <a:pt x="128" y="155"/>
                </a:lnTo>
                <a:lnTo>
                  <a:pt x="128" y="155"/>
                </a:lnTo>
                <a:lnTo>
                  <a:pt x="128" y="156"/>
                </a:lnTo>
                <a:lnTo>
                  <a:pt x="128" y="159"/>
                </a:lnTo>
                <a:lnTo>
                  <a:pt x="130" y="160"/>
                </a:lnTo>
                <a:lnTo>
                  <a:pt x="131" y="161"/>
                </a:lnTo>
                <a:lnTo>
                  <a:pt x="147" y="170"/>
                </a:lnTo>
                <a:lnTo>
                  <a:pt x="147" y="184"/>
                </a:lnTo>
                <a:lnTo>
                  <a:pt x="126" y="174"/>
                </a:lnTo>
                <a:lnTo>
                  <a:pt x="126" y="174"/>
                </a:lnTo>
                <a:lnTo>
                  <a:pt x="121" y="174"/>
                </a:lnTo>
                <a:lnTo>
                  <a:pt x="119" y="175"/>
                </a:lnTo>
                <a:lnTo>
                  <a:pt x="119" y="141"/>
                </a:lnTo>
                <a:lnTo>
                  <a:pt x="124" y="130"/>
                </a:lnTo>
                <a:lnTo>
                  <a:pt x="124" y="130"/>
                </a:lnTo>
                <a:lnTo>
                  <a:pt x="124" y="129"/>
                </a:lnTo>
                <a:lnTo>
                  <a:pt x="124" y="126"/>
                </a:lnTo>
                <a:lnTo>
                  <a:pt x="123" y="125"/>
                </a:lnTo>
                <a:lnTo>
                  <a:pt x="121" y="124"/>
                </a:lnTo>
                <a:lnTo>
                  <a:pt x="119" y="122"/>
                </a:lnTo>
                <a:lnTo>
                  <a:pt x="119" y="99"/>
                </a:lnTo>
                <a:lnTo>
                  <a:pt x="147" y="113"/>
                </a:lnTo>
                <a:lnTo>
                  <a:pt x="147" y="113"/>
                </a:lnTo>
                <a:close/>
                <a:moveTo>
                  <a:pt x="147" y="218"/>
                </a:moveTo>
                <a:lnTo>
                  <a:pt x="147" y="235"/>
                </a:lnTo>
                <a:lnTo>
                  <a:pt x="147" y="235"/>
                </a:lnTo>
                <a:lnTo>
                  <a:pt x="144" y="232"/>
                </a:lnTo>
                <a:lnTo>
                  <a:pt x="119" y="220"/>
                </a:lnTo>
                <a:lnTo>
                  <a:pt x="119" y="205"/>
                </a:lnTo>
                <a:lnTo>
                  <a:pt x="147" y="218"/>
                </a:lnTo>
                <a:close/>
                <a:moveTo>
                  <a:pt x="119" y="293"/>
                </a:moveTo>
                <a:lnTo>
                  <a:pt x="98" y="283"/>
                </a:lnTo>
                <a:lnTo>
                  <a:pt x="98" y="244"/>
                </a:lnTo>
                <a:lnTo>
                  <a:pt x="119" y="253"/>
                </a:lnTo>
                <a:lnTo>
                  <a:pt x="119" y="293"/>
                </a:lnTo>
                <a:lnTo>
                  <a:pt x="119" y="293"/>
                </a:lnTo>
                <a:close/>
                <a:moveTo>
                  <a:pt x="98" y="7"/>
                </a:moveTo>
                <a:lnTo>
                  <a:pt x="98" y="7"/>
                </a:lnTo>
                <a:lnTo>
                  <a:pt x="103" y="4"/>
                </a:lnTo>
                <a:lnTo>
                  <a:pt x="108" y="3"/>
                </a:lnTo>
                <a:lnTo>
                  <a:pt x="113" y="2"/>
                </a:lnTo>
                <a:lnTo>
                  <a:pt x="119" y="0"/>
                </a:lnTo>
                <a:lnTo>
                  <a:pt x="119" y="31"/>
                </a:lnTo>
                <a:lnTo>
                  <a:pt x="119" y="31"/>
                </a:lnTo>
                <a:lnTo>
                  <a:pt x="115" y="33"/>
                </a:lnTo>
                <a:lnTo>
                  <a:pt x="111" y="34"/>
                </a:lnTo>
                <a:lnTo>
                  <a:pt x="108" y="37"/>
                </a:lnTo>
                <a:lnTo>
                  <a:pt x="105" y="41"/>
                </a:lnTo>
                <a:lnTo>
                  <a:pt x="98" y="56"/>
                </a:lnTo>
                <a:lnTo>
                  <a:pt x="98" y="7"/>
                </a:lnTo>
                <a:lnTo>
                  <a:pt x="98" y="7"/>
                </a:lnTo>
                <a:close/>
                <a:moveTo>
                  <a:pt x="119" y="99"/>
                </a:moveTo>
                <a:lnTo>
                  <a:pt x="119" y="122"/>
                </a:lnTo>
                <a:lnTo>
                  <a:pt x="98" y="113"/>
                </a:lnTo>
                <a:lnTo>
                  <a:pt x="98" y="90"/>
                </a:lnTo>
                <a:lnTo>
                  <a:pt x="98" y="90"/>
                </a:lnTo>
                <a:lnTo>
                  <a:pt x="101" y="91"/>
                </a:lnTo>
                <a:lnTo>
                  <a:pt x="119" y="99"/>
                </a:lnTo>
                <a:lnTo>
                  <a:pt x="119" y="99"/>
                </a:lnTo>
                <a:close/>
                <a:moveTo>
                  <a:pt x="119" y="141"/>
                </a:moveTo>
                <a:lnTo>
                  <a:pt x="119" y="175"/>
                </a:lnTo>
                <a:lnTo>
                  <a:pt x="119" y="175"/>
                </a:lnTo>
                <a:lnTo>
                  <a:pt x="117" y="176"/>
                </a:lnTo>
                <a:lnTo>
                  <a:pt x="109" y="194"/>
                </a:lnTo>
                <a:lnTo>
                  <a:pt x="109" y="194"/>
                </a:lnTo>
                <a:lnTo>
                  <a:pt x="109" y="194"/>
                </a:lnTo>
                <a:lnTo>
                  <a:pt x="109" y="197"/>
                </a:lnTo>
                <a:lnTo>
                  <a:pt x="109" y="199"/>
                </a:lnTo>
                <a:lnTo>
                  <a:pt x="111" y="201"/>
                </a:lnTo>
                <a:lnTo>
                  <a:pt x="112" y="202"/>
                </a:lnTo>
                <a:lnTo>
                  <a:pt x="119" y="205"/>
                </a:lnTo>
                <a:lnTo>
                  <a:pt x="119" y="220"/>
                </a:lnTo>
                <a:lnTo>
                  <a:pt x="107" y="214"/>
                </a:lnTo>
                <a:lnTo>
                  <a:pt x="107" y="214"/>
                </a:lnTo>
                <a:lnTo>
                  <a:pt x="104" y="214"/>
                </a:lnTo>
                <a:lnTo>
                  <a:pt x="103" y="214"/>
                </a:lnTo>
                <a:lnTo>
                  <a:pt x="100" y="216"/>
                </a:lnTo>
                <a:lnTo>
                  <a:pt x="98" y="217"/>
                </a:lnTo>
                <a:lnTo>
                  <a:pt x="98" y="218"/>
                </a:lnTo>
                <a:lnTo>
                  <a:pt x="98" y="186"/>
                </a:lnTo>
                <a:lnTo>
                  <a:pt x="105" y="171"/>
                </a:lnTo>
                <a:lnTo>
                  <a:pt x="105" y="171"/>
                </a:lnTo>
                <a:lnTo>
                  <a:pt x="105" y="168"/>
                </a:lnTo>
                <a:lnTo>
                  <a:pt x="105" y="167"/>
                </a:lnTo>
                <a:lnTo>
                  <a:pt x="104" y="164"/>
                </a:lnTo>
                <a:lnTo>
                  <a:pt x="103" y="163"/>
                </a:lnTo>
                <a:lnTo>
                  <a:pt x="98" y="161"/>
                </a:lnTo>
                <a:lnTo>
                  <a:pt x="98" y="147"/>
                </a:lnTo>
                <a:lnTo>
                  <a:pt x="108" y="152"/>
                </a:lnTo>
                <a:lnTo>
                  <a:pt x="108" y="152"/>
                </a:lnTo>
                <a:lnTo>
                  <a:pt x="111" y="152"/>
                </a:lnTo>
                <a:lnTo>
                  <a:pt x="112" y="152"/>
                </a:lnTo>
                <a:lnTo>
                  <a:pt x="115" y="151"/>
                </a:lnTo>
                <a:lnTo>
                  <a:pt x="116" y="148"/>
                </a:lnTo>
                <a:lnTo>
                  <a:pt x="119" y="141"/>
                </a:lnTo>
                <a:close/>
                <a:moveTo>
                  <a:pt x="98" y="283"/>
                </a:moveTo>
                <a:lnTo>
                  <a:pt x="86" y="278"/>
                </a:lnTo>
                <a:lnTo>
                  <a:pt x="86" y="212"/>
                </a:lnTo>
                <a:lnTo>
                  <a:pt x="86" y="212"/>
                </a:lnTo>
                <a:lnTo>
                  <a:pt x="86" y="212"/>
                </a:lnTo>
                <a:lnTo>
                  <a:pt x="86" y="209"/>
                </a:lnTo>
                <a:lnTo>
                  <a:pt x="86" y="206"/>
                </a:lnTo>
                <a:lnTo>
                  <a:pt x="86" y="190"/>
                </a:lnTo>
                <a:lnTo>
                  <a:pt x="89" y="191"/>
                </a:lnTo>
                <a:lnTo>
                  <a:pt x="89" y="191"/>
                </a:lnTo>
                <a:lnTo>
                  <a:pt x="92" y="191"/>
                </a:lnTo>
                <a:lnTo>
                  <a:pt x="93" y="191"/>
                </a:lnTo>
                <a:lnTo>
                  <a:pt x="96" y="190"/>
                </a:lnTo>
                <a:lnTo>
                  <a:pt x="97" y="188"/>
                </a:lnTo>
                <a:lnTo>
                  <a:pt x="98" y="186"/>
                </a:lnTo>
                <a:lnTo>
                  <a:pt x="98" y="218"/>
                </a:lnTo>
                <a:lnTo>
                  <a:pt x="90" y="235"/>
                </a:lnTo>
                <a:lnTo>
                  <a:pt x="90" y="235"/>
                </a:lnTo>
                <a:lnTo>
                  <a:pt x="90" y="235"/>
                </a:lnTo>
                <a:lnTo>
                  <a:pt x="90" y="237"/>
                </a:lnTo>
                <a:lnTo>
                  <a:pt x="90" y="239"/>
                </a:lnTo>
                <a:lnTo>
                  <a:pt x="92" y="241"/>
                </a:lnTo>
                <a:lnTo>
                  <a:pt x="93" y="243"/>
                </a:lnTo>
                <a:lnTo>
                  <a:pt x="98" y="244"/>
                </a:lnTo>
                <a:lnTo>
                  <a:pt x="98" y="283"/>
                </a:lnTo>
                <a:lnTo>
                  <a:pt x="98" y="283"/>
                </a:lnTo>
                <a:close/>
                <a:moveTo>
                  <a:pt x="86" y="22"/>
                </a:moveTo>
                <a:lnTo>
                  <a:pt x="86" y="22"/>
                </a:lnTo>
                <a:lnTo>
                  <a:pt x="86" y="22"/>
                </a:lnTo>
                <a:lnTo>
                  <a:pt x="92" y="14"/>
                </a:lnTo>
                <a:lnTo>
                  <a:pt x="98" y="7"/>
                </a:lnTo>
                <a:lnTo>
                  <a:pt x="98" y="56"/>
                </a:lnTo>
                <a:lnTo>
                  <a:pt x="93" y="68"/>
                </a:lnTo>
                <a:lnTo>
                  <a:pt x="93" y="68"/>
                </a:lnTo>
                <a:lnTo>
                  <a:pt x="93" y="68"/>
                </a:lnTo>
                <a:lnTo>
                  <a:pt x="92" y="73"/>
                </a:lnTo>
                <a:lnTo>
                  <a:pt x="92" y="79"/>
                </a:lnTo>
                <a:lnTo>
                  <a:pt x="94" y="84"/>
                </a:lnTo>
                <a:lnTo>
                  <a:pt x="98" y="90"/>
                </a:lnTo>
                <a:lnTo>
                  <a:pt x="98" y="113"/>
                </a:lnTo>
                <a:lnTo>
                  <a:pt x="86" y="107"/>
                </a:lnTo>
                <a:lnTo>
                  <a:pt x="86" y="22"/>
                </a:lnTo>
                <a:lnTo>
                  <a:pt x="86" y="22"/>
                </a:lnTo>
                <a:close/>
                <a:moveTo>
                  <a:pt x="98" y="147"/>
                </a:moveTo>
                <a:lnTo>
                  <a:pt x="98" y="161"/>
                </a:lnTo>
                <a:lnTo>
                  <a:pt x="86" y="156"/>
                </a:lnTo>
                <a:lnTo>
                  <a:pt x="86" y="141"/>
                </a:lnTo>
                <a:lnTo>
                  <a:pt x="98" y="147"/>
                </a:lnTo>
                <a:close/>
                <a:moveTo>
                  <a:pt x="86" y="278"/>
                </a:moveTo>
                <a:lnTo>
                  <a:pt x="58" y="264"/>
                </a:lnTo>
                <a:lnTo>
                  <a:pt x="58" y="225"/>
                </a:lnTo>
                <a:lnTo>
                  <a:pt x="70" y="232"/>
                </a:lnTo>
                <a:lnTo>
                  <a:pt x="70" y="232"/>
                </a:lnTo>
                <a:lnTo>
                  <a:pt x="73" y="232"/>
                </a:lnTo>
                <a:lnTo>
                  <a:pt x="75" y="232"/>
                </a:lnTo>
                <a:lnTo>
                  <a:pt x="77" y="230"/>
                </a:lnTo>
                <a:lnTo>
                  <a:pt x="78" y="229"/>
                </a:lnTo>
                <a:lnTo>
                  <a:pt x="86" y="212"/>
                </a:lnTo>
                <a:lnTo>
                  <a:pt x="86" y="278"/>
                </a:lnTo>
                <a:lnTo>
                  <a:pt x="86" y="278"/>
                </a:lnTo>
                <a:close/>
                <a:moveTo>
                  <a:pt x="58" y="83"/>
                </a:moveTo>
                <a:lnTo>
                  <a:pt x="86" y="22"/>
                </a:lnTo>
                <a:lnTo>
                  <a:pt x="86" y="107"/>
                </a:lnTo>
                <a:lnTo>
                  <a:pt x="82" y="106"/>
                </a:lnTo>
                <a:lnTo>
                  <a:pt x="82" y="106"/>
                </a:lnTo>
                <a:lnTo>
                  <a:pt x="81" y="105"/>
                </a:lnTo>
                <a:lnTo>
                  <a:pt x="78" y="105"/>
                </a:lnTo>
                <a:lnTo>
                  <a:pt x="77" y="106"/>
                </a:lnTo>
                <a:lnTo>
                  <a:pt x="75" y="109"/>
                </a:lnTo>
                <a:lnTo>
                  <a:pt x="67" y="126"/>
                </a:lnTo>
                <a:lnTo>
                  <a:pt x="67" y="126"/>
                </a:lnTo>
                <a:lnTo>
                  <a:pt x="67" y="126"/>
                </a:lnTo>
                <a:lnTo>
                  <a:pt x="66" y="128"/>
                </a:lnTo>
                <a:lnTo>
                  <a:pt x="67" y="130"/>
                </a:lnTo>
                <a:lnTo>
                  <a:pt x="67" y="132"/>
                </a:lnTo>
                <a:lnTo>
                  <a:pt x="70" y="133"/>
                </a:lnTo>
                <a:lnTo>
                  <a:pt x="86" y="141"/>
                </a:lnTo>
                <a:lnTo>
                  <a:pt x="86" y="156"/>
                </a:lnTo>
                <a:lnTo>
                  <a:pt x="65" y="145"/>
                </a:lnTo>
                <a:lnTo>
                  <a:pt x="65" y="145"/>
                </a:lnTo>
                <a:lnTo>
                  <a:pt x="61" y="145"/>
                </a:lnTo>
                <a:lnTo>
                  <a:pt x="58" y="147"/>
                </a:lnTo>
                <a:lnTo>
                  <a:pt x="58" y="83"/>
                </a:lnTo>
                <a:lnTo>
                  <a:pt x="58" y="83"/>
                </a:lnTo>
                <a:close/>
                <a:moveTo>
                  <a:pt x="86" y="190"/>
                </a:moveTo>
                <a:lnTo>
                  <a:pt x="86" y="206"/>
                </a:lnTo>
                <a:lnTo>
                  <a:pt x="86" y="206"/>
                </a:lnTo>
                <a:lnTo>
                  <a:pt x="84" y="203"/>
                </a:lnTo>
                <a:lnTo>
                  <a:pt x="58" y="191"/>
                </a:lnTo>
                <a:lnTo>
                  <a:pt x="58" y="176"/>
                </a:lnTo>
                <a:lnTo>
                  <a:pt x="86" y="190"/>
                </a:lnTo>
                <a:close/>
                <a:moveTo>
                  <a:pt x="58" y="264"/>
                </a:moveTo>
                <a:lnTo>
                  <a:pt x="21" y="247"/>
                </a:lnTo>
                <a:lnTo>
                  <a:pt x="21" y="247"/>
                </a:lnTo>
                <a:lnTo>
                  <a:pt x="14" y="243"/>
                </a:lnTo>
                <a:lnTo>
                  <a:pt x="9" y="239"/>
                </a:lnTo>
                <a:lnTo>
                  <a:pt x="5" y="233"/>
                </a:lnTo>
                <a:lnTo>
                  <a:pt x="2" y="226"/>
                </a:lnTo>
                <a:lnTo>
                  <a:pt x="1" y="220"/>
                </a:lnTo>
                <a:lnTo>
                  <a:pt x="0" y="213"/>
                </a:lnTo>
                <a:lnTo>
                  <a:pt x="1" y="206"/>
                </a:lnTo>
                <a:lnTo>
                  <a:pt x="4" y="199"/>
                </a:lnTo>
                <a:lnTo>
                  <a:pt x="58" y="83"/>
                </a:lnTo>
                <a:lnTo>
                  <a:pt x="58" y="147"/>
                </a:lnTo>
                <a:lnTo>
                  <a:pt x="58" y="147"/>
                </a:lnTo>
                <a:lnTo>
                  <a:pt x="56" y="148"/>
                </a:lnTo>
                <a:lnTo>
                  <a:pt x="48" y="165"/>
                </a:lnTo>
                <a:lnTo>
                  <a:pt x="48" y="165"/>
                </a:lnTo>
                <a:lnTo>
                  <a:pt x="48" y="165"/>
                </a:lnTo>
                <a:lnTo>
                  <a:pt x="48" y="168"/>
                </a:lnTo>
                <a:lnTo>
                  <a:pt x="48" y="170"/>
                </a:lnTo>
                <a:lnTo>
                  <a:pt x="50" y="172"/>
                </a:lnTo>
                <a:lnTo>
                  <a:pt x="51" y="174"/>
                </a:lnTo>
                <a:lnTo>
                  <a:pt x="58" y="176"/>
                </a:lnTo>
                <a:lnTo>
                  <a:pt x="58" y="191"/>
                </a:lnTo>
                <a:lnTo>
                  <a:pt x="46" y="186"/>
                </a:lnTo>
                <a:lnTo>
                  <a:pt x="46" y="186"/>
                </a:lnTo>
                <a:lnTo>
                  <a:pt x="43" y="184"/>
                </a:lnTo>
                <a:lnTo>
                  <a:pt x="42" y="186"/>
                </a:lnTo>
                <a:lnTo>
                  <a:pt x="39" y="187"/>
                </a:lnTo>
                <a:lnTo>
                  <a:pt x="38" y="188"/>
                </a:lnTo>
                <a:lnTo>
                  <a:pt x="29" y="206"/>
                </a:lnTo>
                <a:lnTo>
                  <a:pt x="29" y="206"/>
                </a:lnTo>
                <a:lnTo>
                  <a:pt x="29" y="206"/>
                </a:lnTo>
                <a:lnTo>
                  <a:pt x="29" y="207"/>
                </a:lnTo>
                <a:lnTo>
                  <a:pt x="29" y="210"/>
                </a:lnTo>
                <a:lnTo>
                  <a:pt x="31" y="212"/>
                </a:lnTo>
                <a:lnTo>
                  <a:pt x="32" y="213"/>
                </a:lnTo>
                <a:lnTo>
                  <a:pt x="58" y="225"/>
                </a:lnTo>
                <a:lnTo>
                  <a:pt x="58" y="264"/>
                </a:lnTo>
                <a:close/>
              </a:path>
            </a:pathLst>
          </a:custGeom>
          <a:solidFill>
            <a:schemeClr val="accent5"/>
          </a:solidFill>
          <a:ln>
            <a:noFill/>
          </a:ln>
        </p:spPr>
        <p:txBody>
          <a:bodyPr vert="horz" wrap="square" lIns="68580" tIns="34290" rIns="68580" bIns="34290" numCol="1" anchor="t" anchorCtr="0" compatLnSpc="1"/>
          <a:lstStyle/>
          <a:p>
            <a:endParaRPr lang="zh-CN" altLang="en-US"/>
          </a:p>
        </p:txBody>
      </p:sp>
      <p:grpSp>
        <p:nvGrpSpPr>
          <p:cNvPr id="279" name="组合 212"/>
          <p:cNvGrpSpPr/>
          <p:nvPr/>
        </p:nvGrpSpPr>
        <p:grpSpPr>
          <a:xfrm>
            <a:off x="3734991" y="1912824"/>
            <a:ext cx="464344" cy="488156"/>
            <a:chOff x="1704976" y="2255838"/>
            <a:chExt cx="619125" cy="650875"/>
          </a:xfrm>
          <a:solidFill>
            <a:schemeClr val="accent1"/>
          </a:solidFill>
        </p:grpSpPr>
        <p:sp>
          <p:nvSpPr>
            <p:cNvPr id="280" name="Rectangle 155"/>
            <p:cNvSpPr>
              <a:spLocks noChangeArrowheads="1"/>
            </p:cNvSpPr>
            <p:nvPr/>
          </p:nvSpPr>
          <p:spPr bwMode="auto">
            <a:xfrm>
              <a:off x="1704976" y="2873375"/>
              <a:ext cx="619125" cy="333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81" name="Rectangle 156"/>
            <p:cNvSpPr>
              <a:spLocks noChangeArrowheads="1"/>
            </p:cNvSpPr>
            <p:nvPr/>
          </p:nvSpPr>
          <p:spPr bwMode="auto">
            <a:xfrm>
              <a:off x="1730376" y="2811463"/>
              <a:ext cx="568325" cy="333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82" name="Rectangle 157"/>
            <p:cNvSpPr>
              <a:spLocks noChangeArrowheads="1"/>
            </p:cNvSpPr>
            <p:nvPr/>
          </p:nvSpPr>
          <p:spPr bwMode="auto">
            <a:xfrm>
              <a:off x="1954213" y="2747963"/>
              <a:ext cx="120650" cy="31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83" name="Rectangle 158"/>
            <p:cNvSpPr>
              <a:spLocks noChangeArrowheads="1"/>
            </p:cNvSpPr>
            <p:nvPr/>
          </p:nvSpPr>
          <p:spPr bwMode="auto">
            <a:xfrm>
              <a:off x="1976438" y="2517775"/>
              <a:ext cx="77788" cy="2508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84" name="Rectangle 159"/>
            <p:cNvSpPr>
              <a:spLocks noChangeArrowheads="1"/>
            </p:cNvSpPr>
            <p:nvPr/>
          </p:nvSpPr>
          <p:spPr bwMode="auto">
            <a:xfrm>
              <a:off x="1954213" y="2505075"/>
              <a:ext cx="120650" cy="31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85" name="Rectangle 160"/>
            <p:cNvSpPr>
              <a:spLocks noChangeArrowheads="1"/>
            </p:cNvSpPr>
            <p:nvPr/>
          </p:nvSpPr>
          <p:spPr bwMode="auto">
            <a:xfrm>
              <a:off x="1774826" y="2747963"/>
              <a:ext cx="119063" cy="31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86" name="Rectangle 161"/>
            <p:cNvSpPr>
              <a:spLocks noChangeArrowheads="1"/>
            </p:cNvSpPr>
            <p:nvPr/>
          </p:nvSpPr>
          <p:spPr bwMode="auto">
            <a:xfrm>
              <a:off x="1795463" y="2517775"/>
              <a:ext cx="77788" cy="2508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87" name="Rectangle 162"/>
            <p:cNvSpPr>
              <a:spLocks noChangeArrowheads="1"/>
            </p:cNvSpPr>
            <p:nvPr/>
          </p:nvSpPr>
          <p:spPr bwMode="auto">
            <a:xfrm>
              <a:off x="1774826" y="2505075"/>
              <a:ext cx="119063" cy="31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88" name="Rectangle 163"/>
            <p:cNvSpPr>
              <a:spLocks noChangeArrowheads="1"/>
            </p:cNvSpPr>
            <p:nvPr/>
          </p:nvSpPr>
          <p:spPr bwMode="auto">
            <a:xfrm>
              <a:off x="2135188" y="2747963"/>
              <a:ext cx="120650" cy="31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89" name="Rectangle 164"/>
            <p:cNvSpPr>
              <a:spLocks noChangeArrowheads="1"/>
            </p:cNvSpPr>
            <p:nvPr/>
          </p:nvSpPr>
          <p:spPr bwMode="auto">
            <a:xfrm>
              <a:off x="2157413" y="2517775"/>
              <a:ext cx="76200" cy="2508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90" name="Rectangle 165"/>
            <p:cNvSpPr>
              <a:spLocks noChangeArrowheads="1"/>
            </p:cNvSpPr>
            <p:nvPr/>
          </p:nvSpPr>
          <p:spPr bwMode="auto">
            <a:xfrm>
              <a:off x="2135188" y="2505075"/>
              <a:ext cx="120650" cy="31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91" name="Rectangle 166"/>
            <p:cNvSpPr>
              <a:spLocks noChangeArrowheads="1"/>
            </p:cNvSpPr>
            <p:nvPr/>
          </p:nvSpPr>
          <p:spPr bwMode="auto">
            <a:xfrm>
              <a:off x="1730376" y="2435225"/>
              <a:ext cx="568325" cy="333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92" name="Freeform 167"/>
            <p:cNvSpPr/>
            <p:nvPr/>
          </p:nvSpPr>
          <p:spPr bwMode="auto">
            <a:xfrm>
              <a:off x="1730376" y="2255838"/>
              <a:ext cx="568325" cy="179388"/>
            </a:xfrm>
            <a:custGeom>
              <a:avLst/>
              <a:gdLst>
                <a:gd name="T0" fmla="*/ 179 w 358"/>
                <a:gd name="T1" fmla="*/ 0 h 113"/>
                <a:gd name="T2" fmla="*/ 0 w 358"/>
                <a:gd name="T3" fmla="*/ 113 h 113"/>
                <a:gd name="T4" fmla="*/ 358 w 358"/>
                <a:gd name="T5" fmla="*/ 113 h 113"/>
                <a:gd name="T6" fmla="*/ 179 w 358"/>
                <a:gd name="T7" fmla="*/ 0 h 113"/>
              </a:gdLst>
              <a:ahLst/>
              <a:cxnLst>
                <a:cxn ang="0">
                  <a:pos x="T0" y="T1"/>
                </a:cxn>
                <a:cxn ang="0">
                  <a:pos x="T2" y="T3"/>
                </a:cxn>
                <a:cxn ang="0">
                  <a:pos x="T4" y="T5"/>
                </a:cxn>
                <a:cxn ang="0">
                  <a:pos x="T6" y="T7"/>
                </a:cxn>
              </a:cxnLst>
              <a:rect l="0" t="0" r="r" b="b"/>
              <a:pathLst>
                <a:path w="358" h="113">
                  <a:moveTo>
                    <a:pt x="179" y="0"/>
                  </a:moveTo>
                  <a:lnTo>
                    <a:pt x="0" y="113"/>
                  </a:lnTo>
                  <a:lnTo>
                    <a:pt x="358" y="113"/>
                  </a:lnTo>
                  <a:lnTo>
                    <a:pt x="17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93" name="Freeform 168"/>
          <p:cNvSpPr>
            <a:spLocks noEditPoints="1"/>
          </p:cNvSpPr>
          <p:nvPr/>
        </p:nvSpPr>
        <p:spPr bwMode="auto">
          <a:xfrm>
            <a:off x="4760118" y="2034267"/>
            <a:ext cx="591741" cy="386954"/>
          </a:xfrm>
          <a:custGeom>
            <a:avLst/>
            <a:gdLst>
              <a:gd name="T0" fmla="*/ 497 w 497"/>
              <a:gd name="T1" fmla="*/ 0 h 325"/>
              <a:gd name="T2" fmla="*/ 386 w 497"/>
              <a:gd name="T3" fmla="*/ 37 h 325"/>
              <a:gd name="T4" fmla="*/ 386 w 497"/>
              <a:gd name="T5" fmla="*/ 210 h 325"/>
              <a:gd name="T6" fmla="*/ 386 w 497"/>
              <a:gd name="T7" fmla="*/ 210 h 325"/>
              <a:gd name="T8" fmla="*/ 397 w 497"/>
              <a:gd name="T9" fmla="*/ 209 h 325"/>
              <a:gd name="T10" fmla="*/ 405 w 497"/>
              <a:gd name="T11" fmla="*/ 206 h 325"/>
              <a:gd name="T12" fmla="*/ 409 w 497"/>
              <a:gd name="T13" fmla="*/ 204 h 325"/>
              <a:gd name="T14" fmla="*/ 411 w 497"/>
              <a:gd name="T15" fmla="*/ 201 h 325"/>
              <a:gd name="T16" fmla="*/ 413 w 497"/>
              <a:gd name="T17" fmla="*/ 197 h 325"/>
              <a:gd name="T18" fmla="*/ 413 w 497"/>
              <a:gd name="T19" fmla="*/ 194 h 325"/>
              <a:gd name="T20" fmla="*/ 413 w 497"/>
              <a:gd name="T21" fmla="*/ 118 h 325"/>
              <a:gd name="T22" fmla="*/ 399 w 497"/>
              <a:gd name="T23" fmla="*/ 118 h 325"/>
              <a:gd name="T24" fmla="*/ 399 w 497"/>
              <a:gd name="T25" fmla="*/ 86 h 325"/>
              <a:gd name="T26" fmla="*/ 413 w 497"/>
              <a:gd name="T27" fmla="*/ 86 h 325"/>
              <a:gd name="T28" fmla="*/ 447 w 497"/>
              <a:gd name="T29" fmla="*/ 86 h 325"/>
              <a:gd name="T30" fmla="*/ 462 w 497"/>
              <a:gd name="T31" fmla="*/ 86 h 325"/>
              <a:gd name="T32" fmla="*/ 462 w 497"/>
              <a:gd name="T33" fmla="*/ 118 h 325"/>
              <a:gd name="T34" fmla="*/ 447 w 497"/>
              <a:gd name="T35" fmla="*/ 118 h 325"/>
              <a:gd name="T36" fmla="*/ 447 w 497"/>
              <a:gd name="T37" fmla="*/ 194 h 325"/>
              <a:gd name="T38" fmla="*/ 447 w 497"/>
              <a:gd name="T39" fmla="*/ 194 h 325"/>
              <a:gd name="T40" fmla="*/ 446 w 497"/>
              <a:gd name="T41" fmla="*/ 204 h 325"/>
              <a:gd name="T42" fmla="*/ 442 w 497"/>
              <a:gd name="T43" fmla="*/ 212 h 325"/>
              <a:gd name="T44" fmla="*/ 436 w 497"/>
              <a:gd name="T45" fmla="*/ 220 h 325"/>
              <a:gd name="T46" fmla="*/ 430 w 497"/>
              <a:gd name="T47" fmla="*/ 227 h 325"/>
              <a:gd name="T48" fmla="*/ 420 w 497"/>
              <a:gd name="T49" fmla="*/ 232 h 325"/>
              <a:gd name="T50" fmla="*/ 411 w 497"/>
              <a:gd name="T51" fmla="*/ 236 h 325"/>
              <a:gd name="T52" fmla="*/ 399 w 497"/>
              <a:gd name="T53" fmla="*/ 239 h 325"/>
              <a:gd name="T54" fmla="*/ 386 w 497"/>
              <a:gd name="T55" fmla="*/ 239 h 325"/>
              <a:gd name="T56" fmla="*/ 386 w 497"/>
              <a:gd name="T57" fmla="*/ 289 h 325"/>
              <a:gd name="T58" fmla="*/ 497 w 497"/>
              <a:gd name="T59" fmla="*/ 325 h 325"/>
              <a:gd name="T60" fmla="*/ 497 w 497"/>
              <a:gd name="T61" fmla="*/ 0 h 325"/>
              <a:gd name="T62" fmla="*/ 386 w 497"/>
              <a:gd name="T63" fmla="*/ 37 h 325"/>
              <a:gd name="T64" fmla="*/ 0 w 497"/>
              <a:gd name="T65" fmla="*/ 163 h 325"/>
              <a:gd name="T66" fmla="*/ 386 w 497"/>
              <a:gd name="T67" fmla="*/ 289 h 325"/>
              <a:gd name="T68" fmla="*/ 386 w 497"/>
              <a:gd name="T69" fmla="*/ 239 h 325"/>
              <a:gd name="T70" fmla="*/ 386 w 497"/>
              <a:gd name="T71" fmla="*/ 239 h 325"/>
              <a:gd name="T72" fmla="*/ 374 w 497"/>
              <a:gd name="T73" fmla="*/ 239 h 325"/>
              <a:gd name="T74" fmla="*/ 363 w 497"/>
              <a:gd name="T75" fmla="*/ 236 h 325"/>
              <a:gd name="T76" fmla="*/ 353 w 497"/>
              <a:gd name="T77" fmla="*/ 232 h 325"/>
              <a:gd name="T78" fmla="*/ 343 w 497"/>
              <a:gd name="T79" fmla="*/ 227 h 325"/>
              <a:gd name="T80" fmla="*/ 336 w 497"/>
              <a:gd name="T81" fmla="*/ 220 h 325"/>
              <a:gd name="T82" fmla="*/ 331 w 497"/>
              <a:gd name="T83" fmla="*/ 212 h 325"/>
              <a:gd name="T84" fmla="*/ 327 w 497"/>
              <a:gd name="T85" fmla="*/ 204 h 325"/>
              <a:gd name="T86" fmla="*/ 325 w 497"/>
              <a:gd name="T87" fmla="*/ 194 h 325"/>
              <a:gd name="T88" fmla="*/ 325 w 497"/>
              <a:gd name="T89" fmla="*/ 118 h 325"/>
              <a:gd name="T90" fmla="*/ 311 w 497"/>
              <a:gd name="T91" fmla="*/ 118 h 325"/>
              <a:gd name="T92" fmla="*/ 311 w 497"/>
              <a:gd name="T93" fmla="*/ 86 h 325"/>
              <a:gd name="T94" fmla="*/ 325 w 497"/>
              <a:gd name="T95" fmla="*/ 86 h 325"/>
              <a:gd name="T96" fmla="*/ 359 w 497"/>
              <a:gd name="T97" fmla="*/ 86 h 325"/>
              <a:gd name="T98" fmla="*/ 376 w 497"/>
              <a:gd name="T99" fmla="*/ 86 h 325"/>
              <a:gd name="T100" fmla="*/ 376 w 497"/>
              <a:gd name="T101" fmla="*/ 118 h 325"/>
              <a:gd name="T102" fmla="*/ 359 w 497"/>
              <a:gd name="T103" fmla="*/ 118 h 325"/>
              <a:gd name="T104" fmla="*/ 359 w 497"/>
              <a:gd name="T105" fmla="*/ 194 h 325"/>
              <a:gd name="T106" fmla="*/ 359 w 497"/>
              <a:gd name="T107" fmla="*/ 194 h 325"/>
              <a:gd name="T108" fmla="*/ 361 w 497"/>
              <a:gd name="T109" fmla="*/ 197 h 325"/>
              <a:gd name="T110" fmla="*/ 362 w 497"/>
              <a:gd name="T111" fmla="*/ 201 h 325"/>
              <a:gd name="T112" fmla="*/ 365 w 497"/>
              <a:gd name="T113" fmla="*/ 204 h 325"/>
              <a:gd name="T114" fmla="*/ 367 w 497"/>
              <a:gd name="T115" fmla="*/ 206 h 325"/>
              <a:gd name="T116" fmla="*/ 376 w 497"/>
              <a:gd name="T117" fmla="*/ 209 h 325"/>
              <a:gd name="T118" fmla="*/ 386 w 497"/>
              <a:gd name="T119" fmla="*/ 210 h 325"/>
              <a:gd name="T120" fmla="*/ 386 w 497"/>
              <a:gd name="T121" fmla="*/ 37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97" h="325">
                <a:moveTo>
                  <a:pt x="497" y="0"/>
                </a:moveTo>
                <a:lnTo>
                  <a:pt x="386" y="37"/>
                </a:lnTo>
                <a:lnTo>
                  <a:pt x="386" y="210"/>
                </a:lnTo>
                <a:lnTo>
                  <a:pt x="386" y="210"/>
                </a:lnTo>
                <a:lnTo>
                  <a:pt x="397" y="209"/>
                </a:lnTo>
                <a:lnTo>
                  <a:pt x="405" y="206"/>
                </a:lnTo>
                <a:lnTo>
                  <a:pt x="409" y="204"/>
                </a:lnTo>
                <a:lnTo>
                  <a:pt x="411" y="201"/>
                </a:lnTo>
                <a:lnTo>
                  <a:pt x="413" y="197"/>
                </a:lnTo>
                <a:lnTo>
                  <a:pt x="413" y="194"/>
                </a:lnTo>
                <a:lnTo>
                  <a:pt x="413" y="118"/>
                </a:lnTo>
                <a:lnTo>
                  <a:pt x="399" y="118"/>
                </a:lnTo>
                <a:lnTo>
                  <a:pt x="399" y="86"/>
                </a:lnTo>
                <a:lnTo>
                  <a:pt x="413" y="86"/>
                </a:lnTo>
                <a:lnTo>
                  <a:pt x="447" y="86"/>
                </a:lnTo>
                <a:lnTo>
                  <a:pt x="462" y="86"/>
                </a:lnTo>
                <a:lnTo>
                  <a:pt x="462" y="118"/>
                </a:lnTo>
                <a:lnTo>
                  <a:pt x="447" y="118"/>
                </a:lnTo>
                <a:lnTo>
                  <a:pt x="447" y="194"/>
                </a:lnTo>
                <a:lnTo>
                  <a:pt x="447" y="194"/>
                </a:lnTo>
                <a:lnTo>
                  <a:pt x="446" y="204"/>
                </a:lnTo>
                <a:lnTo>
                  <a:pt x="442" y="212"/>
                </a:lnTo>
                <a:lnTo>
                  <a:pt x="436" y="220"/>
                </a:lnTo>
                <a:lnTo>
                  <a:pt x="430" y="227"/>
                </a:lnTo>
                <a:lnTo>
                  <a:pt x="420" y="232"/>
                </a:lnTo>
                <a:lnTo>
                  <a:pt x="411" y="236"/>
                </a:lnTo>
                <a:lnTo>
                  <a:pt x="399" y="239"/>
                </a:lnTo>
                <a:lnTo>
                  <a:pt x="386" y="239"/>
                </a:lnTo>
                <a:lnTo>
                  <a:pt x="386" y="289"/>
                </a:lnTo>
                <a:lnTo>
                  <a:pt x="497" y="325"/>
                </a:lnTo>
                <a:lnTo>
                  <a:pt x="497" y="0"/>
                </a:lnTo>
                <a:close/>
                <a:moveTo>
                  <a:pt x="386" y="37"/>
                </a:moveTo>
                <a:lnTo>
                  <a:pt x="0" y="163"/>
                </a:lnTo>
                <a:lnTo>
                  <a:pt x="386" y="289"/>
                </a:lnTo>
                <a:lnTo>
                  <a:pt x="386" y="239"/>
                </a:lnTo>
                <a:lnTo>
                  <a:pt x="386" y="239"/>
                </a:lnTo>
                <a:lnTo>
                  <a:pt x="374" y="239"/>
                </a:lnTo>
                <a:lnTo>
                  <a:pt x="363" y="236"/>
                </a:lnTo>
                <a:lnTo>
                  <a:pt x="353" y="232"/>
                </a:lnTo>
                <a:lnTo>
                  <a:pt x="343" y="227"/>
                </a:lnTo>
                <a:lnTo>
                  <a:pt x="336" y="220"/>
                </a:lnTo>
                <a:lnTo>
                  <a:pt x="331" y="212"/>
                </a:lnTo>
                <a:lnTo>
                  <a:pt x="327" y="204"/>
                </a:lnTo>
                <a:lnTo>
                  <a:pt x="325" y="194"/>
                </a:lnTo>
                <a:lnTo>
                  <a:pt x="325" y="118"/>
                </a:lnTo>
                <a:lnTo>
                  <a:pt x="311" y="118"/>
                </a:lnTo>
                <a:lnTo>
                  <a:pt x="311" y="86"/>
                </a:lnTo>
                <a:lnTo>
                  <a:pt x="325" y="86"/>
                </a:lnTo>
                <a:lnTo>
                  <a:pt x="359" y="86"/>
                </a:lnTo>
                <a:lnTo>
                  <a:pt x="376" y="86"/>
                </a:lnTo>
                <a:lnTo>
                  <a:pt x="376" y="118"/>
                </a:lnTo>
                <a:lnTo>
                  <a:pt x="359" y="118"/>
                </a:lnTo>
                <a:lnTo>
                  <a:pt x="359" y="194"/>
                </a:lnTo>
                <a:lnTo>
                  <a:pt x="359" y="194"/>
                </a:lnTo>
                <a:lnTo>
                  <a:pt x="361" y="197"/>
                </a:lnTo>
                <a:lnTo>
                  <a:pt x="362" y="201"/>
                </a:lnTo>
                <a:lnTo>
                  <a:pt x="365" y="204"/>
                </a:lnTo>
                <a:lnTo>
                  <a:pt x="367" y="206"/>
                </a:lnTo>
                <a:lnTo>
                  <a:pt x="376" y="209"/>
                </a:lnTo>
                <a:lnTo>
                  <a:pt x="386" y="210"/>
                </a:lnTo>
                <a:lnTo>
                  <a:pt x="386" y="37"/>
                </a:lnTo>
                <a:close/>
              </a:path>
            </a:pathLst>
          </a:custGeom>
          <a:solidFill>
            <a:schemeClr val="accent4"/>
          </a:solidFill>
          <a:ln>
            <a:noFill/>
          </a:ln>
        </p:spPr>
        <p:txBody>
          <a:bodyPr vert="horz" wrap="square" lIns="68580" tIns="34290" rIns="68580" bIns="34290" numCol="1" anchor="t" anchorCtr="0" compatLnSpc="1"/>
          <a:lstStyle/>
          <a:p>
            <a:endParaRPr lang="zh-CN" altLang="en-US"/>
          </a:p>
        </p:txBody>
      </p:sp>
      <p:sp>
        <p:nvSpPr>
          <p:cNvPr id="294" name="Freeform 169"/>
          <p:cNvSpPr>
            <a:spLocks noEditPoints="1"/>
          </p:cNvSpPr>
          <p:nvPr/>
        </p:nvSpPr>
        <p:spPr bwMode="auto">
          <a:xfrm>
            <a:off x="3907630" y="2460511"/>
            <a:ext cx="139304" cy="240506"/>
          </a:xfrm>
          <a:custGeom>
            <a:avLst/>
            <a:gdLst>
              <a:gd name="T0" fmla="*/ 71 w 117"/>
              <a:gd name="T1" fmla="*/ 170 h 202"/>
              <a:gd name="T2" fmla="*/ 80 w 117"/>
              <a:gd name="T3" fmla="*/ 173 h 202"/>
              <a:gd name="T4" fmla="*/ 85 w 117"/>
              <a:gd name="T5" fmla="*/ 181 h 202"/>
              <a:gd name="T6" fmla="*/ 85 w 117"/>
              <a:gd name="T7" fmla="*/ 188 h 202"/>
              <a:gd name="T8" fmla="*/ 80 w 117"/>
              <a:gd name="T9" fmla="*/ 199 h 202"/>
              <a:gd name="T10" fmla="*/ 75 w 117"/>
              <a:gd name="T11" fmla="*/ 202 h 202"/>
              <a:gd name="T12" fmla="*/ 71 w 117"/>
              <a:gd name="T13" fmla="*/ 170 h 202"/>
              <a:gd name="T14" fmla="*/ 71 w 117"/>
              <a:gd name="T15" fmla="*/ 157 h 202"/>
              <a:gd name="T16" fmla="*/ 71 w 117"/>
              <a:gd name="T17" fmla="*/ 68 h 202"/>
              <a:gd name="T18" fmla="*/ 80 w 117"/>
              <a:gd name="T19" fmla="*/ 77 h 202"/>
              <a:gd name="T20" fmla="*/ 85 w 117"/>
              <a:gd name="T21" fmla="*/ 91 h 202"/>
              <a:gd name="T22" fmla="*/ 92 w 117"/>
              <a:gd name="T23" fmla="*/ 116 h 202"/>
              <a:gd name="T24" fmla="*/ 94 w 117"/>
              <a:gd name="T25" fmla="*/ 120 h 202"/>
              <a:gd name="T26" fmla="*/ 100 w 117"/>
              <a:gd name="T27" fmla="*/ 126 h 202"/>
              <a:gd name="T28" fmla="*/ 110 w 117"/>
              <a:gd name="T29" fmla="*/ 127 h 202"/>
              <a:gd name="T30" fmla="*/ 117 w 117"/>
              <a:gd name="T31" fmla="*/ 145 h 202"/>
              <a:gd name="T32" fmla="*/ 66 w 117"/>
              <a:gd name="T33" fmla="*/ 170 h 202"/>
              <a:gd name="T34" fmla="*/ 71 w 117"/>
              <a:gd name="T35" fmla="*/ 170 h 202"/>
              <a:gd name="T36" fmla="*/ 71 w 117"/>
              <a:gd name="T37" fmla="*/ 202 h 202"/>
              <a:gd name="T38" fmla="*/ 61 w 117"/>
              <a:gd name="T39" fmla="*/ 199 h 202"/>
              <a:gd name="T40" fmla="*/ 56 w 117"/>
              <a:gd name="T41" fmla="*/ 189 h 202"/>
              <a:gd name="T42" fmla="*/ 56 w 117"/>
              <a:gd name="T43" fmla="*/ 184 h 202"/>
              <a:gd name="T44" fmla="*/ 61 w 117"/>
              <a:gd name="T45" fmla="*/ 173 h 202"/>
              <a:gd name="T46" fmla="*/ 66 w 117"/>
              <a:gd name="T47" fmla="*/ 170 h 202"/>
              <a:gd name="T48" fmla="*/ 71 w 117"/>
              <a:gd name="T49" fmla="*/ 68 h 202"/>
              <a:gd name="T50" fmla="*/ 60 w 117"/>
              <a:gd name="T51" fmla="*/ 62 h 202"/>
              <a:gd name="T52" fmla="*/ 47 w 117"/>
              <a:gd name="T53" fmla="*/ 61 h 202"/>
              <a:gd name="T54" fmla="*/ 34 w 117"/>
              <a:gd name="T55" fmla="*/ 8 h 202"/>
              <a:gd name="T56" fmla="*/ 29 w 117"/>
              <a:gd name="T57" fmla="*/ 1 h 202"/>
              <a:gd name="T58" fmla="*/ 19 w 117"/>
              <a:gd name="T59" fmla="*/ 0 h 202"/>
              <a:gd name="T60" fmla="*/ 15 w 117"/>
              <a:gd name="T61" fmla="*/ 1 h 202"/>
              <a:gd name="T62" fmla="*/ 10 w 117"/>
              <a:gd name="T63" fmla="*/ 9 h 202"/>
              <a:gd name="T64" fmla="*/ 24 w 117"/>
              <a:gd name="T65" fmla="*/ 66 h 202"/>
              <a:gd name="T66" fmla="*/ 19 w 117"/>
              <a:gd name="T67" fmla="*/ 70 h 202"/>
              <a:gd name="T68" fmla="*/ 11 w 117"/>
              <a:gd name="T69" fmla="*/ 78 h 202"/>
              <a:gd name="T70" fmla="*/ 6 w 117"/>
              <a:gd name="T71" fmla="*/ 91 h 202"/>
              <a:gd name="T72" fmla="*/ 4 w 117"/>
              <a:gd name="T73" fmla="*/ 104 h 202"/>
              <a:gd name="T74" fmla="*/ 6 w 117"/>
              <a:gd name="T75" fmla="*/ 111 h 202"/>
              <a:gd name="T76" fmla="*/ 12 w 117"/>
              <a:gd name="T77" fmla="*/ 138 h 202"/>
              <a:gd name="T78" fmla="*/ 12 w 117"/>
              <a:gd name="T79" fmla="*/ 142 h 202"/>
              <a:gd name="T80" fmla="*/ 10 w 117"/>
              <a:gd name="T81" fmla="*/ 149 h 202"/>
              <a:gd name="T82" fmla="*/ 3 w 117"/>
              <a:gd name="T83" fmla="*/ 156 h 202"/>
              <a:gd name="T84" fmla="*/ 6 w 117"/>
              <a:gd name="T85" fmla="*/ 175 h 202"/>
              <a:gd name="T86" fmla="*/ 71 w 117"/>
              <a:gd name="T87" fmla="*/ 6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7" h="202">
                <a:moveTo>
                  <a:pt x="71" y="170"/>
                </a:moveTo>
                <a:lnTo>
                  <a:pt x="71" y="170"/>
                </a:lnTo>
                <a:lnTo>
                  <a:pt x="76" y="170"/>
                </a:lnTo>
                <a:lnTo>
                  <a:pt x="80" y="173"/>
                </a:lnTo>
                <a:lnTo>
                  <a:pt x="84" y="177"/>
                </a:lnTo>
                <a:lnTo>
                  <a:pt x="85" y="181"/>
                </a:lnTo>
                <a:lnTo>
                  <a:pt x="85" y="181"/>
                </a:lnTo>
                <a:lnTo>
                  <a:pt x="85" y="188"/>
                </a:lnTo>
                <a:lnTo>
                  <a:pt x="84" y="193"/>
                </a:lnTo>
                <a:lnTo>
                  <a:pt x="80" y="199"/>
                </a:lnTo>
                <a:lnTo>
                  <a:pt x="75" y="202"/>
                </a:lnTo>
                <a:lnTo>
                  <a:pt x="75" y="202"/>
                </a:lnTo>
                <a:lnTo>
                  <a:pt x="71" y="202"/>
                </a:lnTo>
                <a:lnTo>
                  <a:pt x="71" y="170"/>
                </a:lnTo>
                <a:lnTo>
                  <a:pt x="71" y="170"/>
                </a:lnTo>
                <a:close/>
                <a:moveTo>
                  <a:pt x="71" y="157"/>
                </a:moveTo>
                <a:lnTo>
                  <a:pt x="71" y="68"/>
                </a:lnTo>
                <a:lnTo>
                  <a:pt x="71" y="68"/>
                </a:lnTo>
                <a:lnTo>
                  <a:pt x="76" y="72"/>
                </a:lnTo>
                <a:lnTo>
                  <a:pt x="80" y="77"/>
                </a:lnTo>
                <a:lnTo>
                  <a:pt x="83" y="84"/>
                </a:lnTo>
                <a:lnTo>
                  <a:pt x="85" y="91"/>
                </a:lnTo>
                <a:lnTo>
                  <a:pt x="85" y="91"/>
                </a:lnTo>
                <a:lnTo>
                  <a:pt x="92" y="116"/>
                </a:lnTo>
                <a:lnTo>
                  <a:pt x="92" y="116"/>
                </a:lnTo>
                <a:lnTo>
                  <a:pt x="94" y="120"/>
                </a:lnTo>
                <a:lnTo>
                  <a:pt x="96" y="123"/>
                </a:lnTo>
                <a:lnTo>
                  <a:pt x="100" y="126"/>
                </a:lnTo>
                <a:lnTo>
                  <a:pt x="103" y="127"/>
                </a:lnTo>
                <a:lnTo>
                  <a:pt x="110" y="127"/>
                </a:lnTo>
                <a:lnTo>
                  <a:pt x="112" y="127"/>
                </a:lnTo>
                <a:lnTo>
                  <a:pt x="117" y="145"/>
                </a:lnTo>
                <a:lnTo>
                  <a:pt x="71" y="157"/>
                </a:lnTo>
                <a:close/>
                <a:moveTo>
                  <a:pt x="66" y="170"/>
                </a:moveTo>
                <a:lnTo>
                  <a:pt x="66" y="170"/>
                </a:lnTo>
                <a:lnTo>
                  <a:pt x="71" y="170"/>
                </a:lnTo>
                <a:lnTo>
                  <a:pt x="71" y="202"/>
                </a:lnTo>
                <a:lnTo>
                  <a:pt x="71" y="202"/>
                </a:lnTo>
                <a:lnTo>
                  <a:pt x="65" y="200"/>
                </a:lnTo>
                <a:lnTo>
                  <a:pt x="61" y="199"/>
                </a:lnTo>
                <a:lnTo>
                  <a:pt x="57" y="195"/>
                </a:lnTo>
                <a:lnTo>
                  <a:pt x="56" y="189"/>
                </a:lnTo>
                <a:lnTo>
                  <a:pt x="56" y="189"/>
                </a:lnTo>
                <a:lnTo>
                  <a:pt x="56" y="184"/>
                </a:lnTo>
                <a:lnTo>
                  <a:pt x="57" y="179"/>
                </a:lnTo>
                <a:lnTo>
                  <a:pt x="61" y="173"/>
                </a:lnTo>
                <a:lnTo>
                  <a:pt x="66" y="170"/>
                </a:lnTo>
                <a:lnTo>
                  <a:pt x="66" y="170"/>
                </a:lnTo>
                <a:close/>
                <a:moveTo>
                  <a:pt x="71" y="68"/>
                </a:moveTo>
                <a:lnTo>
                  <a:pt x="71" y="68"/>
                </a:lnTo>
                <a:lnTo>
                  <a:pt x="65" y="65"/>
                </a:lnTo>
                <a:lnTo>
                  <a:pt x="60" y="62"/>
                </a:lnTo>
                <a:lnTo>
                  <a:pt x="54" y="61"/>
                </a:lnTo>
                <a:lnTo>
                  <a:pt x="47" y="61"/>
                </a:lnTo>
                <a:lnTo>
                  <a:pt x="34" y="8"/>
                </a:lnTo>
                <a:lnTo>
                  <a:pt x="34" y="8"/>
                </a:lnTo>
                <a:lnTo>
                  <a:pt x="31" y="4"/>
                </a:lnTo>
                <a:lnTo>
                  <a:pt x="29" y="1"/>
                </a:lnTo>
                <a:lnTo>
                  <a:pt x="24" y="0"/>
                </a:lnTo>
                <a:lnTo>
                  <a:pt x="19" y="0"/>
                </a:lnTo>
                <a:lnTo>
                  <a:pt x="19" y="0"/>
                </a:lnTo>
                <a:lnTo>
                  <a:pt x="15" y="1"/>
                </a:lnTo>
                <a:lnTo>
                  <a:pt x="12" y="5"/>
                </a:lnTo>
                <a:lnTo>
                  <a:pt x="10" y="9"/>
                </a:lnTo>
                <a:lnTo>
                  <a:pt x="11" y="15"/>
                </a:lnTo>
                <a:lnTo>
                  <a:pt x="24" y="66"/>
                </a:lnTo>
                <a:lnTo>
                  <a:pt x="24" y="66"/>
                </a:lnTo>
                <a:lnTo>
                  <a:pt x="19" y="70"/>
                </a:lnTo>
                <a:lnTo>
                  <a:pt x="15" y="74"/>
                </a:lnTo>
                <a:lnTo>
                  <a:pt x="11" y="78"/>
                </a:lnTo>
                <a:lnTo>
                  <a:pt x="7" y="84"/>
                </a:lnTo>
                <a:lnTo>
                  <a:pt x="6" y="91"/>
                </a:lnTo>
                <a:lnTo>
                  <a:pt x="4" y="96"/>
                </a:lnTo>
                <a:lnTo>
                  <a:pt x="4" y="104"/>
                </a:lnTo>
                <a:lnTo>
                  <a:pt x="6" y="111"/>
                </a:lnTo>
                <a:lnTo>
                  <a:pt x="6" y="111"/>
                </a:lnTo>
                <a:lnTo>
                  <a:pt x="12" y="138"/>
                </a:lnTo>
                <a:lnTo>
                  <a:pt x="12" y="138"/>
                </a:lnTo>
                <a:lnTo>
                  <a:pt x="12" y="138"/>
                </a:lnTo>
                <a:lnTo>
                  <a:pt x="12" y="142"/>
                </a:lnTo>
                <a:lnTo>
                  <a:pt x="12" y="146"/>
                </a:lnTo>
                <a:lnTo>
                  <a:pt x="10" y="149"/>
                </a:lnTo>
                <a:lnTo>
                  <a:pt x="8" y="152"/>
                </a:lnTo>
                <a:lnTo>
                  <a:pt x="3" y="156"/>
                </a:lnTo>
                <a:lnTo>
                  <a:pt x="0" y="157"/>
                </a:lnTo>
                <a:lnTo>
                  <a:pt x="6" y="175"/>
                </a:lnTo>
                <a:lnTo>
                  <a:pt x="71" y="157"/>
                </a:lnTo>
                <a:lnTo>
                  <a:pt x="71" y="68"/>
                </a:lnTo>
                <a:close/>
              </a:path>
            </a:pathLst>
          </a:custGeom>
          <a:solidFill>
            <a:schemeClr val="accent1"/>
          </a:solidFill>
          <a:ln>
            <a:noFill/>
          </a:ln>
        </p:spPr>
        <p:txBody>
          <a:bodyPr vert="horz" wrap="square" lIns="68580" tIns="34290" rIns="68580" bIns="34290" numCol="1" anchor="t" anchorCtr="0" compatLnSpc="1"/>
          <a:lstStyle/>
          <a:p>
            <a:endParaRPr lang="zh-CN" altLang="en-US"/>
          </a:p>
        </p:txBody>
      </p:sp>
      <p:sp>
        <p:nvSpPr>
          <p:cNvPr id="295" name="Freeform 170"/>
          <p:cNvSpPr>
            <a:spLocks noEditPoints="1"/>
          </p:cNvSpPr>
          <p:nvPr/>
        </p:nvSpPr>
        <p:spPr bwMode="auto">
          <a:xfrm>
            <a:off x="4982765" y="1628264"/>
            <a:ext cx="277416" cy="341710"/>
          </a:xfrm>
          <a:custGeom>
            <a:avLst/>
            <a:gdLst>
              <a:gd name="T0" fmla="*/ 164 w 233"/>
              <a:gd name="T1" fmla="*/ 0 h 287"/>
              <a:gd name="T2" fmla="*/ 233 w 233"/>
              <a:gd name="T3" fmla="*/ 248 h 287"/>
              <a:gd name="T4" fmla="*/ 216 w 233"/>
              <a:gd name="T5" fmla="*/ 280 h 287"/>
              <a:gd name="T6" fmla="*/ 164 w 233"/>
              <a:gd name="T7" fmla="*/ 226 h 287"/>
              <a:gd name="T8" fmla="*/ 179 w 233"/>
              <a:gd name="T9" fmla="*/ 218 h 287"/>
              <a:gd name="T10" fmla="*/ 194 w 233"/>
              <a:gd name="T11" fmla="*/ 191 h 287"/>
              <a:gd name="T12" fmla="*/ 194 w 233"/>
              <a:gd name="T13" fmla="*/ 157 h 287"/>
              <a:gd name="T14" fmla="*/ 178 w 233"/>
              <a:gd name="T15" fmla="*/ 148 h 287"/>
              <a:gd name="T16" fmla="*/ 164 w 233"/>
              <a:gd name="T17" fmla="*/ 118 h 287"/>
              <a:gd name="T18" fmla="*/ 167 w 233"/>
              <a:gd name="T19" fmla="*/ 210 h 287"/>
              <a:gd name="T20" fmla="*/ 180 w 233"/>
              <a:gd name="T21" fmla="*/ 175 h 287"/>
              <a:gd name="T22" fmla="*/ 175 w 233"/>
              <a:gd name="T23" fmla="*/ 160 h 287"/>
              <a:gd name="T24" fmla="*/ 164 w 233"/>
              <a:gd name="T25" fmla="*/ 160 h 287"/>
              <a:gd name="T26" fmla="*/ 133 w 233"/>
              <a:gd name="T27" fmla="*/ 14 h 287"/>
              <a:gd name="T28" fmla="*/ 164 w 233"/>
              <a:gd name="T29" fmla="*/ 118 h 287"/>
              <a:gd name="T30" fmla="*/ 136 w 233"/>
              <a:gd name="T31" fmla="*/ 111 h 287"/>
              <a:gd name="T32" fmla="*/ 133 w 233"/>
              <a:gd name="T33" fmla="*/ 287 h 287"/>
              <a:gd name="T34" fmla="*/ 140 w 233"/>
              <a:gd name="T35" fmla="*/ 224 h 287"/>
              <a:gd name="T36" fmla="*/ 164 w 233"/>
              <a:gd name="T37" fmla="*/ 287 h 287"/>
              <a:gd name="T38" fmla="*/ 153 w 233"/>
              <a:gd name="T39" fmla="*/ 201 h 287"/>
              <a:gd name="T40" fmla="*/ 156 w 233"/>
              <a:gd name="T41" fmla="*/ 210 h 287"/>
              <a:gd name="T42" fmla="*/ 164 w 233"/>
              <a:gd name="T43" fmla="*/ 160 h 287"/>
              <a:gd name="T44" fmla="*/ 96 w 233"/>
              <a:gd name="T45" fmla="*/ 0 h 287"/>
              <a:gd name="T46" fmla="*/ 133 w 233"/>
              <a:gd name="T47" fmla="*/ 110 h 287"/>
              <a:gd name="T48" fmla="*/ 103 w 233"/>
              <a:gd name="T49" fmla="*/ 115 h 287"/>
              <a:gd name="T50" fmla="*/ 96 w 233"/>
              <a:gd name="T51" fmla="*/ 287 h 287"/>
              <a:gd name="T52" fmla="*/ 132 w 233"/>
              <a:gd name="T53" fmla="*/ 198 h 287"/>
              <a:gd name="T54" fmla="*/ 133 w 233"/>
              <a:gd name="T55" fmla="*/ 218 h 287"/>
              <a:gd name="T56" fmla="*/ 101 w 233"/>
              <a:gd name="T57" fmla="*/ 169 h 287"/>
              <a:gd name="T58" fmla="*/ 96 w 233"/>
              <a:gd name="T59" fmla="*/ 160 h 287"/>
              <a:gd name="T60" fmla="*/ 96 w 233"/>
              <a:gd name="T61" fmla="*/ 133 h 287"/>
              <a:gd name="T62" fmla="*/ 82 w 233"/>
              <a:gd name="T63" fmla="*/ 14 h 287"/>
              <a:gd name="T64" fmla="*/ 96 w 233"/>
              <a:gd name="T65" fmla="*/ 121 h 287"/>
              <a:gd name="T66" fmla="*/ 82 w 233"/>
              <a:gd name="T67" fmla="*/ 50 h 287"/>
              <a:gd name="T68" fmla="*/ 82 w 233"/>
              <a:gd name="T69" fmla="*/ 164 h 287"/>
              <a:gd name="T70" fmla="*/ 96 w 233"/>
              <a:gd name="T71" fmla="*/ 226 h 287"/>
              <a:gd name="T72" fmla="*/ 90 w 233"/>
              <a:gd name="T73" fmla="*/ 144 h 287"/>
              <a:gd name="T74" fmla="*/ 40 w 233"/>
              <a:gd name="T75" fmla="*/ 0 h 287"/>
              <a:gd name="T76" fmla="*/ 27 w 233"/>
              <a:gd name="T77" fmla="*/ 15 h 287"/>
              <a:gd name="T78" fmla="*/ 17 w 233"/>
              <a:gd name="T79" fmla="*/ 31 h 287"/>
              <a:gd name="T80" fmla="*/ 82 w 233"/>
              <a:gd name="T81" fmla="*/ 50 h 287"/>
              <a:gd name="T82" fmla="*/ 61 w 233"/>
              <a:gd name="T83" fmla="*/ 155 h 287"/>
              <a:gd name="T84" fmla="*/ 38 w 233"/>
              <a:gd name="T85" fmla="*/ 160 h 287"/>
              <a:gd name="T86" fmla="*/ 29 w 233"/>
              <a:gd name="T87" fmla="*/ 174 h 287"/>
              <a:gd name="T88" fmla="*/ 40 w 233"/>
              <a:gd name="T89" fmla="*/ 183 h 287"/>
              <a:gd name="T90" fmla="*/ 46 w 233"/>
              <a:gd name="T91" fmla="*/ 179 h 287"/>
              <a:gd name="T92" fmla="*/ 45 w 233"/>
              <a:gd name="T93" fmla="*/ 172 h 287"/>
              <a:gd name="T94" fmla="*/ 57 w 233"/>
              <a:gd name="T95" fmla="*/ 164 h 287"/>
              <a:gd name="T96" fmla="*/ 48 w 233"/>
              <a:gd name="T97" fmla="*/ 195 h 287"/>
              <a:gd name="T98" fmla="*/ 41 w 233"/>
              <a:gd name="T99" fmla="*/ 233 h 287"/>
              <a:gd name="T100" fmla="*/ 53 w 233"/>
              <a:gd name="T101" fmla="*/ 244 h 287"/>
              <a:gd name="T102" fmla="*/ 60 w 233"/>
              <a:gd name="T103" fmla="*/ 236 h 287"/>
              <a:gd name="T104" fmla="*/ 73 w 233"/>
              <a:gd name="T105" fmla="*/ 179 h 287"/>
              <a:gd name="T106" fmla="*/ 40 w 233"/>
              <a:gd name="T107" fmla="*/ 287 h 287"/>
              <a:gd name="T108" fmla="*/ 13 w 233"/>
              <a:gd name="T109" fmla="*/ 275 h 287"/>
              <a:gd name="T110" fmla="*/ 0 w 233"/>
              <a:gd name="T111" fmla="*/ 39 h 287"/>
              <a:gd name="T112" fmla="*/ 13 w 233"/>
              <a:gd name="T113" fmla="*/ 12 h 287"/>
              <a:gd name="T114" fmla="*/ 40 w 233"/>
              <a:gd name="T115"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33" h="287">
                <a:moveTo>
                  <a:pt x="164" y="0"/>
                </a:moveTo>
                <a:lnTo>
                  <a:pt x="233" y="0"/>
                </a:lnTo>
                <a:lnTo>
                  <a:pt x="233" y="14"/>
                </a:lnTo>
                <a:lnTo>
                  <a:pt x="164" y="14"/>
                </a:lnTo>
                <a:lnTo>
                  <a:pt x="164" y="0"/>
                </a:lnTo>
                <a:lnTo>
                  <a:pt x="164" y="0"/>
                </a:lnTo>
                <a:close/>
                <a:moveTo>
                  <a:pt x="164" y="50"/>
                </a:moveTo>
                <a:lnTo>
                  <a:pt x="233" y="50"/>
                </a:lnTo>
                <a:lnTo>
                  <a:pt x="233" y="248"/>
                </a:lnTo>
                <a:lnTo>
                  <a:pt x="233" y="248"/>
                </a:lnTo>
                <a:lnTo>
                  <a:pt x="232" y="256"/>
                </a:lnTo>
                <a:lnTo>
                  <a:pt x="229" y="263"/>
                </a:lnTo>
                <a:lnTo>
                  <a:pt x="226" y="270"/>
                </a:lnTo>
                <a:lnTo>
                  <a:pt x="221" y="275"/>
                </a:lnTo>
                <a:lnTo>
                  <a:pt x="216" y="280"/>
                </a:lnTo>
                <a:lnTo>
                  <a:pt x="209" y="285"/>
                </a:lnTo>
                <a:lnTo>
                  <a:pt x="202" y="286"/>
                </a:lnTo>
                <a:lnTo>
                  <a:pt x="194" y="287"/>
                </a:lnTo>
                <a:lnTo>
                  <a:pt x="164" y="287"/>
                </a:lnTo>
                <a:lnTo>
                  <a:pt x="164" y="226"/>
                </a:lnTo>
                <a:lnTo>
                  <a:pt x="164" y="226"/>
                </a:lnTo>
                <a:lnTo>
                  <a:pt x="168" y="225"/>
                </a:lnTo>
                <a:lnTo>
                  <a:pt x="168" y="225"/>
                </a:lnTo>
                <a:lnTo>
                  <a:pt x="174" y="222"/>
                </a:lnTo>
                <a:lnTo>
                  <a:pt x="179" y="218"/>
                </a:lnTo>
                <a:lnTo>
                  <a:pt x="183" y="213"/>
                </a:lnTo>
                <a:lnTo>
                  <a:pt x="187" y="207"/>
                </a:lnTo>
                <a:lnTo>
                  <a:pt x="187" y="207"/>
                </a:lnTo>
                <a:lnTo>
                  <a:pt x="191" y="199"/>
                </a:lnTo>
                <a:lnTo>
                  <a:pt x="194" y="191"/>
                </a:lnTo>
                <a:lnTo>
                  <a:pt x="195" y="183"/>
                </a:lnTo>
                <a:lnTo>
                  <a:pt x="195" y="175"/>
                </a:lnTo>
                <a:lnTo>
                  <a:pt x="195" y="175"/>
                </a:lnTo>
                <a:lnTo>
                  <a:pt x="195" y="163"/>
                </a:lnTo>
                <a:lnTo>
                  <a:pt x="194" y="157"/>
                </a:lnTo>
                <a:lnTo>
                  <a:pt x="191" y="155"/>
                </a:lnTo>
                <a:lnTo>
                  <a:pt x="189" y="151"/>
                </a:lnTo>
                <a:lnTo>
                  <a:pt x="186" y="149"/>
                </a:lnTo>
                <a:lnTo>
                  <a:pt x="182" y="148"/>
                </a:lnTo>
                <a:lnTo>
                  <a:pt x="178" y="148"/>
                </a:lnTo>
                <a:lnTo>
                  <a:pt x="178" y="148"/>
                </a:lnTo>
                <a:lnTo>
                  <a:pt x="171" y="149"/>
                </a:lnTo>
                <a:lnTo>
                  <a:pt x="164" y="152"/>
                </a:lnTo>
                <a:lnTo>
                  <a:pt x="172" y="117"/>
                </a:lnTo>
                <a:lnTo>
                  <a:pt x="164" y="118"/>
                </a:lnTo>
                <a:lnTo>
                  <a:pt x="164" y="50"/>
                </a:lnTo>
                <a:lnTo>
                  <a:pt x="164" y="50"/>
                </a:lnTo>
                <a:close/>
                <a:moveTo>
                  <a:pt x="164" y="211"/>
                </a:moveTo>
                <a:lnTo>
                  <a:pt x="164" y="211"/>
                </a:lnTo>
                <a:lnTo>
                  <a:pt x="167" y="210"/>
                </a:lnTo>
                <a:lnTo>
                  <a:pt x="170" y="207"/>
                </a:lnTo>
                <a:lnTo>
                  <a:pt x="175" y="199"/>
                </a:lnTo>
                <a:lnTo>
                  <a:pt x="175" y="199"/>
                </a:lnTo>
                <a:lnTo>
                  <a:pt x="179" y="187"/>
                </a:lnTo>
                <a:lnTo>
                  <a:pt x="180" y="175"/>
                </a:lnTo>
                <a:lnTo>
                  <a:pt x="180" y="175"/>
                </a:lnTo>
                <a:lnTo>
                  <a:pt x="179" y="165"/>
                </a:lnTo>
                <a:lnTo>
                  <a:pt x="178" y="163"/>
                </a:lnTo>
                <a:lnTo>
                  <a:pt x="175" y="160"/>
                </a:lnTo>
                <a:lnTo>
                  <a:pt x="175" y="160"/>
                </a:lnTo>
                <a:lnTo>
                  <a:pt x="172" y="159"/>
                </a:lnTo>
                <a:lnTo>
                  <a:pt x="172" y="159"/>
                </a:lnTo>
                <a:lnTo>
                  <a:pt x="167" y="159"/>
                </a:lnTo>
                <a:lnTo>
                  <a:pt x="167" y="159"/>
                </a:lnTo>
                <a:lnTo>
                  <a:pt x="164" y="160"/>
                </a:lnTo>
                <a:lnTo>
                  <a:pt x="164" y="211"/>
                </a:lnTo>
                <a:close/>
                <a:moveTo>
                  <a:pt x="133" y="0"/>
                </a:moveTo>
                <a:lnTo>
                  <a:pt x="164" y="0"/>
                </a:lnTo>
                <a:lnTo>
                  <a:pt x="164" y="14"/>
                </a:lnTo>
                <a:lnTo>
                  <a:pt x="133" y="14"/>
                </a:lnTo>
                <a:lnTo>
                  <a:pt x="133" y="0"/>
                </a:lnTo>
                <a:lnTo>
                  <a:pt x="133" y="0"/>
                </a:lnTo>
                <a:close/>
                <a:moveTo>
                  <a:pt x="133" y="50"/>
                </a:moveTo>
                <a:lnTo>
                  <a:pt x="164" y="50"/>
                </a:lnTo>
                <a:lnTo>
                  <a:pt x="164" y="118"/>
                </a:lnTo>
                <a:lnTo>
                  <a:pt x="149" y="119"/>
                </a:lnTo>
                <a:lnTo>
                  <a:pt x="133" y="192"/>
                </a:lnTo>
                <a:lnTo>
                  <a:pt x="133" y="122"/>
                </a:lnTo>
                <a:lnTo>
                  <a:pt x="136" y="111"/>
                </a:lnTo>
                <a:lnTo>
                  <a:pt x="136" y="111"/>
                </a:lnTo>
                <a:lnTo>
                  <a:pt x="133" y="110"/>
                </a:lnTo>
                <a:lnTo>
                  <a:pt x="133" y="50"/>
                </a:lnTo>
                <a:lnTo>
                  <a:pt x="133" y="50"/>
                </a:lnTo>
                <a:close/>
                <a:moveTo>
                  <a:pt x="164" y="287"/>
                </a:moveTo>
                <a:lnTo>
                  <a:pt x="133" y="287"/>
                </a:lnTo>
                <a:lnTo>
                  <a:pt x="133" y="218"/>
                </a:lnTo>
                <a:lnTo>
                  <a:pt x="133" y="218"/>
                </a:lnTo>
                <a:lnTo>
                  <a:pt x="137" y="222"/>
                </a:lnTo>
                <a:lnTo>
                  <a:pt x="137" y="222"/>
                </a:lnTo>
                <a:lnTo>
                  <a:pt x="140" y="224"/>
                </a:lnTo>
                <a:lnTo>
                  <a:pt x="143" y="226"/>
                </a:lnTo>
                <a:lnTo>
                  <a:pt x="152" y="228"/>
                </a:lnTo>
                <a:lnTo>
                  <a:pt x="152" y="228"/>
                </a:lnTo>
                <a:lnTo>
                  <a:pt x="164" y="226"/>
                </a:lnTo>
                <a:lnTo>
                  <a:pt x="164" y="287"/>
                </a:lnTo>
                <a:lnTo>
                  <a:pt x="164" y="287"/>
                </a:lnTo>
                <a:close/>
                <a:moveTo>
                  <a:pt x="164" y="160"/>
                </a:moveTo>
                <a:lnTo>
                  <a:pt x="164" y="160"/>
                </a:lnTo>
                <a:lnTo>
                  <a:pt x="163" y="161"/>
                </a:lnTo>
                <a:lnTo>
                  <a:pt x="153" y="201"/>
                </a:lnTo>
                <a:lnTo>
                  <a:pt x="153" y="201"/>
                </a:lnTo>
                <a:lnTo>
                  <a:pt x="153" y="205"/>
                </a:lnTo>
                <a:lnTo>
                  <a:pt x="153" y="205"/>
                </a:lnTo>
                <a:lnTo>
                  <a:pt x="153" y="207"/>
                </a:lnTo>
                <a:lnTo>
                  <a:pt x="156" y="210"/>
                </a:lnTo>
                <a:lnTo>
                  <a:pt x="159" y="211"/>
                </a:lnTo>
                <a:lnTo>
                  <a:pt x="161" y="211"/>
                </a:lnTo>
                <a:lnTo>
                  <a:pt x="161" y="211"/>
                </a:lnTo>
                <a:lnTo>
                  <a:pt x="164" y="211"/>
                </a:lnTo>
                <a:lnTo>
                  <a:pt x="164" y="160"/>
                </a:lnTo>
                <a:close/>
                <a:moveTo>
                  <a:pt x="96" y="0"/>
                </a:moveTo>
                <a:lnTo>
                  <a:pt x="133" y="0"/>
                </a:lnTo>
                <a:lnTo>
                  <a:pt x="133" y="14"/>
                </a:lnTo>
                <a:lnTo>
                  <a:pt x="96" y="14"/>
                </a:lnTo>
                <a:lnTo>
                  <a:pt x="96" y="0"/>
                </a:lnTo>
                <a:lnTo>
                  <a:pt x="96" y="0"/>
                </a:lnTo>
                <a:close/>
                <a:moveTo>
                  <a:pt x="96" y="50"/>
                </a:moveTo>
                <a:lnTo>
                  <a:pt x="133" y="50"/>
                </a:lnTo>
                <a:lnTo>
                  <a:pt x="133" y="110"/>
                </a:lnTo>
                <a:lnTo>
                  <a:pt x="133" y="110"/>
                </a:lnTo>
                <a:lnTo>
                  <a:pt x="124" y="109"/>
                </a:lnTo>
                <a:lnTo>
                  <a:pt x="124" y="109"/>
                </a:lnTo>
                <a:lnTo>
                  <a:pt x="117" y="110"/>
                </a:lnTo>
                <a:lnTo>
                  <a:pt x="110" y="111"/>
                </a:lnTo>
                <a:lnTo>
                  <a:pt x="103" y="115"/>
                </a:lnTo>
                <a:lnTo>
                  <a:pt x="96" y="121"/>
                </a:lnTo>
                <a:lnTo>
                  <a:pt x="96" y="50"/>
                </a:lnTo>
                <a:lnTo>
                  <a:pt x="96" y="50"/>
                </a:lnTo>
                <a:close/>
                <a:moveTo>
                  <a:pt x="133" y="287"/>
                </a:moveTo>
                <a:lnTo>
                  <a:pt x="96" y="287"/>
                </a:lnTo>
                <a:lnTo>
                  <a:pt x="96" y="226"/>
                </a:lnTo>
                <a:lnTo>
                  <a:pt x="111" y="226"/>
                </a:lnTo>
                <a:lnTo>
                  <a:pt x="133" y="122"/>
                </a:lnTo>
                <a:lnTo>
                  <a:pt x="133" y="192"/>
                </a:lnTo>
                <a:lnTo>
                  <a:pt x="132" y="198"/>
                </a:lnTo>
                <a:lnTo>
                  <a:pt x="132" y="198"/>
                </a:lnTo>
                <a:lnTo>
                  <a:pt x="132" y="207"/>
                </a:lnTo>
                <a:lnTo>
                  <a:pt x="132" y="207"/>
                </a:lnTo>
                <a:lnTo>
                  <a:pt x="132" y="213"/>
                </a:lnTo>
                <a:lnTo>
                  <a:pt x="133" y="218"/>
                </a:lnTo>
                <a:lnTo>
                  <a:pt x="133" y="287"/>
                </a:lnTo>
                <a:lnTo>
                  <a:pt x="133" y="287"/>
                </a:lnTo>
                <a:close/>
                <a:moveTo>
                  <a:pt x="96" y="186"/>
                </a:moveTo>
                <a:lnTo>
                  <a:pt x="101" y="169"/>
                </a:lnTo>
                <a:lnTo>
                  <a:pt x="101" y="169"/>
                </a:lnTo>
                <a:lnTo>
                  <a:pt x="96" y="168"/>
                </a:lnTo>
                <a:lnTo>
                  <a:pt x="96" y="186"/>
                </a:lnTo>
                <a:lnTo>
                  <a:pt x="96" y="186"/>
                </a:lnTo>
                <a:close/>
                <a:moveTo>
                  <a:pt x="96" y="160"/>
                </a:moveTo>
                <a:lnTo>
                  <a:pt x="96" y="160"/>
                </a:lnTo>
                <a:lnTo>
                  <a:pt x="102" y="163"/>
                </a:lnTo>
                <a:lnTo>
                  <a:pt x="111" y="119"/>
                </a:lnTo>
                <a:lnTo>
                  <a:pt x="111" y="119"/>
                </a:lnTo>
                <a:lnTo>
                  <a:pt x="105" y="125"/>
                </a:lnTo>
                <a:lnTo>
                  <a:pt x="96" y="133"/>
                </a:lnTo>
                <a:lnTo>
                  <a:pt x="96" y="160"/>
                </a:lnTo>
                <a:close/>
                <a:moveTo>
                  <a:pt x="82" y="0"/>
                </a:moveTo>
                <a:lnTo>
                  <a:pt x="96" y="0"/>
                </a:lnTo>
                <a:lnTo>
                  <a:pt x="96" y="14"/>
                </a:lnTo>
                <a:lnTo>
                  <a:pt x="82" y="14"/>
                </a:lnTo>
                <a:lnTo>
                  <a:pt x="82" y="0"/>
                </a:lnTo>
                <a:lnTo>
                  <a:pt x="82" y="0"/>
                </a:lnTo>
                <a:close/>
                <a:moveTo>
                  <a:pt x="82" y="50"/>
                </a:moveTo>
                <a:lnTo>
                  <a:pt x="96" y="50"/>
                </a:lnTo>
                <a:lnTo>
                  <a:pt x="96" y="121"/>
                </a:lnTo>
                <a:lnTo>
                  <a:pt x="96" y="121"/>
                </a:lnTo>
                <a:lnTo>
                  <a:pt x="96" y="122"/>
                </a:lnTo>
                <a:lnTo>
                  <a:pt x="96" y="122"/>
                </a:lnTo>
                <a:lnTo>
                  <a:pt x="82" y="137"/>
                </a:lnTo>
                <a:lnTo>
                  <a:pt x="82" y="50"/>
                </a:lnTo>
                <a:lnTo>
                  <a:pt x="82" y="50"/>
                </a:lnTo>
                <a:close/>
                <a:moveTo>
                  <a:pt x="96" y="287"/>
                </a:moveTo>
                <a:lnTo>
                  <a:pt x="82" y="287"/>
                </a:lnTo>
                <a:lnTo>
                  <a:pt x="82" y="164"/>
                </a:lnTo>
                <a:lnTo>
                  <a:pt x="82" y="164"/>
                </a:lnTo>
                <a:lnTo>
                  <a:pt x="90" y="165"/>
                </a:lnTo>
                <a:lnTo>
                  <a:pt x="96" y="168"/>
                </a:lnTo>
                <a:lnTo>
                  <a:pt x="96" y="186"/>
                </a:lnTo>
                <a:lnTo>
                  <a:pt x="88" y="226"/>
                </a:lnTo>
                <a:lnTo>
                  <a:pt x="96" y="226"/>
                </a:lnTo>
                <a:lnTo>
                  <a:pt x="96" y="287"/>
                </a:lnTo>
                <a:lnTo>
                  <a:pt x="96" y="287"/>
                </a:lnTo>
                <a:close/>
                <a:moveTo>
                  <a:pt x="96" y="133"/>
                </a:moveTo>
                <a:lnTo>
                  <a:pt x="96" y="133"/>
                </a:lnTo>
                <a:lnTo>
                  <a:pt x="90" y="144"/>
                </a:lnTo>
                <a:lnTo>
                  <a:pt x="83" y="157"/>
                </a:lnTo>
                <a:lnTo>
                  <a:pt x="83" y="157"/>
                </a:lnTo>
                <a:lnTo>
                  <a:pt x="96" y="160"/>
                </a:lnTo>
                <a:lnTo>
                  <a:pt x="96" y="133"/>
                </a:lnTo>
                <a:close/>
                <a:moveTo>
                  <a:pt x="40" y="0"/>
                </a:moveTo>
                <a:lnTo>
                  <a:pt x="82" y="0"/>
                </a:lnTo>
                <a:lnTo>
                  <a:pt x="82" y="14"/>
                </a:lnTo>
                <a:lnTo>
                  <a:pt x="36" y="14"/>
                </a:lnTo>
                <a:lnTo>
                  <a:pt x="36" y="14"/>
                </a:lnTo>
                <a:lnTo>
                  <a:pt x="27" y="15"/>
                </a:lnTo>
                <a:lnTo>
                  <a:pt x="22" y="19"/>
                </a:lnTo>
                <a:lnTo>
                  <a:pt x="18" y="25"/>
                </a:lnTo>
                <a:lnTo>
                  <a:pt x="17" y="31"/>
                </a:lnTo>
                <a:lnTo>
                  <a:pt x="17" y="31"/>
                </a:lnTo>
                <a:lnTo>
                  <a:pt x="17" y="31"/>
                </a:lnTo>
                <a:lnTo>
                  <a:pt x="18" y="39"/>
                </a:lnTo>
                <a:lnTo>
                  <a:pt x="22" y="45"/>
                </a:lnTo>
                <a:lnTo>
                  <a:pt x="27" y="49"/>
                </a:lnTo>
                <a:lnTo>
                  <a:pt x="36" y="50"/>
                </a:lnTo>
                <a:lnTo>
                  <a:pt x="82" y="50"/>
                </a:lnTo>
                <a:lnTo>
                  <a:pt x="82" y="137"/>
                </a:lnTo>
                <a:lnTo>
                  <a:pt x="82" y="137"/>
                </a:lnTo>
                <a:lnTo>
                  <a:pt x="69" y="155"/>
                </a:lnTo>
                <a:lnTo>
                  <a:pt x="69" y="155"/>
                </a:lnTo>
                <a:lnTo>
                  <a:pt x="61" y="155"/>
                </a:lnTo>
                <a:lnTo>
                  <a:pt x="61" y="155"/>
                </a:lnTo>
                <a:lnTo>
                  <a:pt x="48" y="156"/>
                </a:lnTo>
                <a:lnTo>
                  <a:pt x="42" y="157"/>
                </a:lnTo>
                <a:lnTo>
                  <a:pt x="38" y="160"/>
                </a:lnTo>
                <a:lnTo>
                  <a:pt x="38" y="160"/>
                </a:lnTo>
                <a:lnTo>
                  <a:pt x="34" y="163"/>
                </a:lnTo>
                <a:lnTo>
                  <a:pt x="31" y="167"/>
                </a:lnTo>
                <a:lnTo>
                  <a:pt x="29" y="169"/>
                </a:lnTo>
                <a:lnTo>
                  <a:pt x="29" y="174"/>
                </a:lnTo>
                <a:lnTo>
                  <a:pt x="29" y="174"/>
                </a:lnTo>
                <a:lnTo>
                  <a:pt x="29" y="178"/>
                </a:lnTo>
                <a:lnTo>
                  <a:pt x="31" y="180"/>
                </a:lnTo>
                <a:lnTo>
                  <a:pt x="31" y="180"/>
                </a:lnTo>
                <a:lnTo>
                  <a:pt x="34" y="182"/>
                </a:lnTo>
                <a:lnTo>
                  <a:pt x="40" y="183"/>
                </a:lnTo>
                <a:lnTo>
                  <a:pt x="40" y="183"/>
                </a:lnTo>
                <a:lnTo>
                  <a:pt x="42" y="183"/>
                </a:lnTo>
                <a:lnTo>
                  <a:pt x="45" y="182"/>
                </a:lnTo>
                <a:lnTo>
                  <a:pt x="45" y="182"/>
                </a:lnTo>
                <a:lnTo>
                  <a:pt x="46" y="179"/>
                </a:lnTo>
                <a:lnTo>
                  <a:pt x="48" y="178"/>
                </a:lnTo>
                <a:lnTo>
                  <a:pt x="48" y="178"/>
                </a:lnTo>
                <a:lnTo>
                  <a:pt x="46" y="174"/>
                </a:lnTo>
                <a:lnTo>
                  <a:pt x="46" y="174"/>
                </a:lnTo>
                <a:lnTo>
                  <a:pt x="45" y="172"/>
                </a:lnTo>
                <a:lnTo>
                  <a:pt x="45" y="172"/>
                </a:lnTo>
                <a:lnTo>
                  <a:pt x="48" y="168"/>
                </a:lnTo>
                <a:lnTo>
                  <a:pt x="52" y="165"/>
                </a:lnTo>
                <a:lnTo>
                  <a:pt x="52" y="165"/>
                </a:lnTo>
                <a:lnTo>
                  <a:pt x="57" y="164"/>
                </a:lnTo>
                <a:lnTo>
                  <a:pt x="64" y="164"/>
                </a:lnTo>
                <a:lnTo>
                  <a:pt x="64" y="164"/>
                </a:lnTo>
                <a:lnTo>
                  <a:pt x="54" y="182"/>
                </a:lnTo>
                <a:lnTo>
                  <a:pt x="54" y="182"/>
                </a:lnTo>
                <a:lnTo>
                  <a:pt x="48" y="195"/>
                </a:lnTo>
                <a:lnTo>
                  <a:pt x="44" y="207"/>
                </a:lnTo>
                <a:lnTo>
                  <a:pt x="41" y="218"/>
                </a:lnTo>
                <a:lnTo>
                  <a:pt x="41" y="228"/>
                </a:lnTo>
                <a:lnTo>
                  <a:pt x="41" y="228"/>
                </a:lnTo>
                <a:lnTo>
                  <a:pt x="41" y="233"/>
                </a:lnTo>
                <a:lnTo>
                  <a:pt x="42" y="237"/>
                </a:lnTo>
                <a:lnTo>
                  <a:pt x="45" y="240"/>
                </a:lnTo>
                <a:lnTo>
                  <a:pt x="49" y="243"/>
                </a:lnTo>
                <a:lnTo>
                  <a:pt x="49" y="243"/>
                </a:lnTo>
                <a:lnTo>
                  <a:pt x="53" y="244"/>
                </a:lnTo>
                <a:lnTo>
                  <a:pt x="61" y="244"/>
                </a:lnTo>
                <a:lnTo>
                  <a:pt x="61" y="244"/>
                </a:lnTo>
                <a:lnTo>
                  <a:pt x="60" y="240"/>
                </a:lnTo>
                <a:lnTo>
                  <a:pt x="60" y="236"/>
                </a:lnTo>
                <a:lnTo>
                  <a:pt x="60" y="236"/>
                </a:lnTo>
                <a:lnTo>
                  <a:pt x="61" y="221"/>
                </a:lnTo>
                <a:lnTo>
                  <a:pt x="61" y="221"/>
                </a:lnTo>
                <a:lnTo>
                  <a:pt x="64" y="207"/>
                </a:lnTo>
                <a:lnTo>
                  <a:pt x="68" y="194"/>
                </a:lnTo>
                <a:lnTo>
                  <a:pt x="73" y="179"/>
                </a:lnTo>
                <a:lnTo>
                  <a:pt x="80" y="164"/>
                </a:lnTo>
                <a:lnTo>
                  <a:pt x="80" y="164"/>
                </a:lnTo>
                <a:lnTo>
                  <a:pt x="82" y="164"/>
                </a:lnTo>
                <a:lnTo>
                  <a:pt x="82" y="287"/>
                </a:lnTo>
                <a:lnTo>
                  <a:pt x="40" y="287"/>
                </a:lnTo>
                <a:lnTo>
                  <a:pt x="40" y="287"/>
                </a:lnTo>
                <a:lnTo>
                  <a:pt x="31" y="286"/>
                </a:lnTo>
                <a:lnTo>
                  <a:pt x="25" y="285"/>
                </a:lnTo>
                <a:lnTo>
                  <a:pt x="18" y="280"/>
                </a:lnTo>
                <a:lnTo>
                  <a:pt x="13" y="275"/>
                </a:lnTo>
                <a:lnTo>
                  <a:pt x="7" y="270"/>
                </a:lnTo>
                <a:lnTo>
                  <a:pt x="4" y="263"/>
                </a:lnTo>
                <a:lnTo>
                  <a:pt x="2" y="256"/>
                </a:lnTo>
                <a:lnTo>
                  <a:pt x="0" y="248"/>
                </a:lnTo>
                <a:lnTo>
                  <a:pt x="0" y="39"/>
                </a:lnTo>
                <a:lnTo>
                  <a:pt x="0" y="39"/>
                </a:lnTo>
                <a:lnTo>
                  <a:pt x="2" y="31"/>
                </a:lnTo>
                <a:lnTo>
                  <a:pt x="4" y="25"/>
                </a:lnTo>
                <a:lnTo>
                  <a:pt x="7" y="18"/>
                </a:lnTo>
                <a:lnTo>
                  <a:pt x="13" y="12"/>
                </a:lnTo>
                <a:lnTo>
                  <a:pt x="18" y="7"/>
                </a:lnTo>
                <a:lnTo>
                  <a:pt x="25" y="4"/>
                </a:lnTo>
                <a:lnTo>
                  <a:pt x="31" y="2"/>
                </a:lnTo>
                <a:lnTo>
                  <a:pt x="40" y="0"/>
                </a:lnTo>
                <a:lnTo>
                  <a:pt x="40" y="0"/>
                </a:lnTo>
                <a:close/>
              </a:path>
            </a:pathLst>
          </a:custGeom>
          <a:solidFill>
            <a:schemeClr val="accent2"/>
          </a:solidFill>
          <a:ln>
            <a:noFill/>
          </a:ln>
        </p:spPr>
        <p:txBody>
          <a:bodyPr vert="horz" wrap="square" lIns="68580" tIns="34290" rIns="68580" bIns="34290" numCol="1" anchor="t" anchorCtr="0" compatLnSpc="1"/>
          <a:lstStyle/>
          <a:p>
            <a:endParaRPr lang="zh-CN" altLang="en-US"/>
          </a:p>
        </p:txBody>
      </p:sp>
      <p:sp>
        <p:nvSpPr>
          <p:cNvPr id="296" name="Freeform 171"/>
          <p:cNvSpPr>
            <a:spLocks noEditPoints="1"/>
          </p:cNvSpPr>
          <p:nvPr/>
        </p:nvSpPr>
        <p:spPr bwMode="auto">
          <a:xfrm>
            <a:off x="4299347" y="1986642"/>
            <a:ext cx="421481" cy="423863"/>
          </a:xfrm>
          <a:custGeom>
            <a:avLst/>
            <a:gdLst>
              <a:gd name="T0" fmla="*/ 337 w 354"/>
              <a:gd name="T1" fmla="*/ 299 h 356"/>
              <a:gd name="T2" fmla="*/ 352 w 354"/>
              <a:gd name="T3" fmla="*/ 91 h 356"/>
              <a:gd name="T4" fmla="*/ 339 w 354"/>
              <a:gd name="T5" fmla="*/ 154 h 356"/>
              <a:gd name="T6" fmla="*/ 333 w 354"/>
              <a:gd name="T7" fmla="*/ 150 h 356"/>
              <a:gd name="T8" fmla="*/ 333 w 354"/>
              <a:gd name="T9" fmla="*/ 206 h 356"/>
              <a:gd name="T10" fmla="*/ 289 w 354"/>
              <a:gd name="T11" fmla="*/ 221 h 356"/>
              <a:gd name="T12" fmla="*/ 306 w 354"/>
              <a:gd name="T13" fmla="*/ 244 h 356"/>
              <a:gd name="T14" fmla="*/ 283 w 354"/>
              <a:gd name="T15" fmla="*/ 267 h 356"/>
              <a:gd name="T16" fmla="*/ 306 w 354"/>
              <a:gd name="T17" fmla="*/ 338 h 356"/>
              <a:gd name="T18" fmla="*/ 283 w 354"/>
              <a:gd name="T19" fmla="*/ 59 h 356"/>
              <a:gd name="T20" fmla="*/ 317 w 354"/>
              <a:gd name="T21" fmla="*/ 59 h 356"/>
              <a:gd name="T22" fmla="*/ 271 w 354"/>
              <a:gd name="T23" fmla="*/ 47 h 356"/>
              <a:gd name="T24" fmla="*/ 263 w 354"/>
              <a:gd name="T25" fmla="*/ 12 h 356"/>
              <a:gd name="T26" fmla="*/ 272 w 354"/>
              <a:gd name="T27" fmla="*/ 223 h 356"/>
              <a:gd name="T28" fmla="*/ 283 w 354"/>
              <a:gd name="T29" fmla="*/ 68 h 356"/>
              <a:gd name="T30" fmla="*/ 272 w 354"/>
              <a:gd name="T31" fmla="*/ 264 h 356"/>
              <a:gd name="T32" fmla="*/ 274 w 354"/>
              <a:gd name="T33" fmla="*/ 356 h 356"/>
              <a:gd name="T34" fmla="*/ 263 w 354"/>
              <a:gd name="T35" fmla="*/ 28 h 356"/>
              <a:gd name="T36" fmla="*/ 259 w 354"/>
              <a:gd name="T37" fmla="*/ 50 h 356"/>
              <a:gd name="T38" fmla="*/ 236 w 354"/>
              <a:gd name="T39" fmla="*/ 50 h 356"/>
              <a:gd name="T40" fmla="*/ 230 w 354"/>
              <a:gd name="T41" fmla="*/ 28 h 356"/>
              <a:gd name="T42" fmla="*/ 263 w 354"/>
              <a:gd name="T43" fmla="*/ 68 h 356"/>
              <a:gd name="T44" fmla="*/ 263 w 354"/>
              <a:gd name="T45" fmla="*/ 231 h 356"/>
              <a:gd name="T46" fmla="*/ 228 w 354"/>
              <a:gd name="T47" fmla="*/ 269 h 356"/>
              <a:gd name="T48" fmla="*/ 228 w 354"/>
              <a:gd name="T49" fmla="*/ 216 h 356"/>
              <a:gd name="T50" fmla="*/ 263 w 354"/>
              <a:gd name="T51" fmla="*/ 348 h 356"/>
              <a:gd name="T52" fmla="*/ 228 w 354"/>
              <a:gd name="T53" fmla="*/ 28 h 356"/>
              <a:gd name="T54" fmla="*/ 225 w 354"/>
              <a:gd name="T55" fmla="*/ 49 h 356"/>
              <a:gd name="T56" fmla="*/ 228 w 354"/>
              <a:gd name="T57" fmla="*/ 4 h 356"/>
              <a:gd name="T58" fmla="*/ 179 w 354"/>
              <a:gd name="T59" fmla="*/ 68 h 356"/>
              <a:gd name="T60" fmla="*/ 228 w 354"/>
              <a:gd name="T61" fmla="*/ 216 h 356"/>
              <a:gd name="T62" fmla="*/ 228 w 354"/>
              <a:gd name="T63" fmla="*/ 299 h 356"/>
              <a:gd name="T64" fmla="*/ 133 w 354"/>
              <a:gd name="T65" fmla="*/ 43 h 356"/>
              <a:gd name="T66" fmla="*/ 126 w 354"/>
              <a:gd name="T67" fmla="*/ 4 h 356"/>
              <a:gd name="T68" fmla="*/ 179 w 354"/>
              <a:gd name="T69" fmla="*/ 68 h 356"/>
              <a:gd name="T70" fmla="*/ 179 w 354"/>
              <a:gd name="T71" fmla="*/ 242 h 356"/>
              <a:gd name="T72" fmla="*/ 171 w 354"/>
              <a:gd name="T73" fmla="*/ 162 h 356"/>
              <a:gd name="T74" fmla="*/ 115 w 354"/>
              <a:gd name="T75" fmla="*/ 31 h 356"/>
              <a:gd name="T76" fmla="*/ 123 w 354"/>
              <a:gd name="T77" fmla="*/ 50 h 356"/>
              <a:gd name="T78" fmla="*/ 100 w 354"/>
              <a:gd name="T79" fmla="*/ 43 h 356"/>
              <a:gd name="T80" fmla="*/ 90 w 354"/>
              <a:gd name="T81" fmla="*/ 12 h 356"/>
              <a:gd name="T82" fmla="*/ 126 w 354"/>
              <a:gd name="T83" fmla="*/ 96 h 356"/>
              <a:gd name="T84" fmla="*/ 90 w 354"/>
              <a:gd name="T85" fmla="*/ 256 h 356"/>
              <a:gd name="T86" fmla="*/ 126 w 354"/>
              <a:gd name="T87" fmla="*/ 162 h 356"/>
              <a:gd name="T88" fmla="*/ 90 w 354"/>
              <a:gd name="T89" fmla="*/ 348 h 356"/>
              <a:gd name="T90" fmla="*/ 79 w 354"/>
              <a:gd name="T91" fmla="*/ 39 h 356"/>
              <a:gd name="T92" fmla="*/ 71 w 354"/>
              <a:gd name="T93" fmla="*/ 20 h 356"/>
              <a:gd name="T94" fmla="*/ 90 w 354"/>
              <a:gd name="T95" fmla="*/ 162 h 356"/>
              <a:gd name="T96" fmla="*/ 90 w 354"/>
              <a:gd name="T97" fmla="*/ 68 h 356"/>
              <a:gd name="T98" fmla="*/ 81 w 354"/>
              <a:gd name="T99" fmla="*/ 264 h 356"/>
              <a:gd name="T100" fmla="*/ 84 w 354"/>
              <a:gd name="T101" fmla="*/ 353 h 356"/>
              <a:gd name="T102" fmla="*/ 37 w 354"/>
              <a:gd name="T103" fmla="*/ 59 h 356"/>
              <a:gd name="T104" fmla="*/ 71 w 354"/>
              <a:gd name="T105" fmla="*/ 20 h 356"/>
              <a:gd name="T106" fmla="*/ 54 w 354"/>
              <a:gd name="T107" fmla="*/ 227 h 356"/>
              <a:gd name="T108" fmla="*/ 50 w 354"/>
              <a:gd name="T109" fmla="*/ 257 h 356"/>
              <a:gd name="T110" fmla="*/ 16 w 354"/>
              <a:gd name="T111" fmla="*/ 299 h 356"/>
              <a:gd name="T112" fmla="*/ 71 w 354"/>
              <a:gd name="T113" fmla="*/ 68 h 356"/>
              <a:gd name="T114" fmla="*/ 49 w 354"/>
              <a:gd name="T115" fmla="*/ 345 h 356"/>
              <a:gd name="T116" fmla="*/ 20 w 354"/>
              <a:gd name="T117" fmla="*/ 150 h 356"/>
              <a:gd name="T118" fmla="*/ 16 w 354"/>
              <a:gd name="T119" fmla="*/ 154 h 356"/>
              <a:gd name="T120" fmla="*/ 0 w 354"/>
              <a:gd name="T121" fmla="*/ 95 h 356"/>
              <a:gd name="T122" fmla="*/ 16 w 354"/>
              <a:gd name="T123" fmla="*/ 96 h 356"/>
              <a:gd name="T124" fmla="*/ 16 w 354"/>
              <a:gd name="T125" fmla="*/ 21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4" h="356">
                <a:moveTo>
                  <a:pt x="337" y="299"/>
                </a:moveTo>
                <a:lnTo>
                  <a:pt x="337" y="210"/>
                </a:lnTo>
                <a:lnTo>
                  <a:pt x="337" y="210"/>
                </a:lnTo>
                <a:lnTo>
                  <a:pt x="340" y="215"/>
                </a:lnTo>
                <a:lnTo>
                  <a:pt x="341" y="222"/>
                </a:lnTo>
                <a:lnTo>
                  <a:pt x="341" y="299"/>
                </a:lnTo>
                <a:lnTo>
                  <a:pt x="337" y="299"/>
                </a:lnTo>
                <a:lnTo>
                  <a:pt x="337" y="299"/>
                </a:lnTo>
                <a:close/>
                <a:moveTo>
                  <a:pt x="337" y="154"/>
                </a:moveTo>
                <a:lnTo>
                  <a:pt x="337" y="96"/>
                </a:lnTo>
                <a:lnTo>
                  <a:pt x="337" y="96"/>
                </a:lnTo>
                <a:lnTo>
                  <a:pt x="339" y="95"/>
                </a:lnTo>
                <a:lnTo>
                  <a:pt x="348" y="91"/>
                </a:lnTo>
                <a:lnTo>
                  <a:pt x="348" y="91"/>
                </a:lnTo>
                <a:lnTo>
                  <a:pt x="350" y="91"/>
                </a:lnTo>
                <a:lnTo>
                  <a:pt x="352" y="91"/>
                </a:lnTo>
                <a:lnTo>
                  <a:pt x="354" y="93"/>
                </a:lnTo>
                <a:lnTo>
                  <a:pt x="354" y="95"/>
                </a:lnTo>
                <a:lnTo>
                  <a:pt x="354" y="142"/>
                </a:lnTo>
                <a:lnTo>
                  <a:pt x="354" y="142"/>
                </a:lnTo>
                <a:lnTo>
                  <a:pt x="352" y="147"/>
                </a:lnTo>
                <a:lnTo>
                  <a:pt x="350" y="149"/>
                </a:lnTo>
                <a:lnTo>
                  <a:pt x="348" y="150"/>
                </a:lnTo>
                <a:lnTo>
                  <a:pt x="339" y="154"/>
                </a:lnTo>
                <a:lnTo>
                  <a:pt x="339" y="154"/>
                </a:lnTo>
                <a:lnTo>
                  <a:pt x="337" y="154"/>
                </a:lnTo>
                <a:lnTo>
                  <a:pt x="337" y="154"/>
                </a:lnTo>
                <a:close/>
                <a:moveTo>
                  <a:pt x="337" y="96"/>
                </a:moveTo>
                <a:lnTo>
                  <a:pt x="337" y="154"/>
                </a:lnTo>
                <a:lnTo>
                  <a:pt x="337" y="154"/>
                </a:lnTo>
                <a:lnTo>
                  <a:pt x="335" y="153"/>
                </a:lnTo>
                <a:lnTo>
                  <a:pt x="333" y="150"/>
                </a:lnTo>
                <a:lnTo>
                  <a:pt x="333" y="103"/>
                </a:lnTo>
                <a:lnTo>
                  <a:pt x="333" y="103"/>
                </a:lnTo>
                <a:lnTo>
                  <a:pt x="335" y="99"/>
                </a:lnTo>
                <a:lnTo>
                  <a:pt x="337" y="96"/>
                </a:lnTo>
                <a:lnTo>
                  <a:pt x="337" y="96"/>
                </a:lnTo>
                <a:close/>
                <a:moveTo>
                  <a:pt x="337" y="210"/>
                </a:moveTo>
                <a:lnTo>
                  <a:pt x="337" y="210"/>
                </a:lnTo>
                <a:lnTo>
                  <a:pt x="333" y="206"/>
                </a:lnTo>
                <a:lnTo>
                  <a:pt x="329" y="202"/>
                </a:lnTo>
                <a:lnTo>
                  <a:pt x="324" y="199"/>
                </a:lnTo>
                <a:lnTo>
                  <a:pt x="317" y="199"/>
                </a:lnTo>
                <a:lnTo>
                  <a:pt x="317" y="68"/>
                </a:lnTo>
                <a:lnTo>
                  <a:pt x="283" y="68"/>
                </a:lnTo>
                <a:lnTo>
                  <a:pt x="283" y="221"/>
                </a:lnTo>
                <a:lnTo>
                  <a:pt x="283" y="221"/>
                </a:lnTo>
                <a:lnTo>
                  <a:pt x="289" y="221"/>
                </a:lnTo>
                <a:lnTo>
                  <a:pt x="293" y="222"/>
                </a:lnTo>
                <a:lnTo>
                  <a:pt x="297" y="225"/>
                </a:lnTo>
                <a:lnTo>
                  <a:pt x="299" y="227"/>
                </a:lnTo>
                <a:lnTo>
                  <a:pt x="302" y="230"/>
                </a:lnTo>
                <a:lnTo>
                  <a:pt x="305" y="234"/>
                </a:lnTo>
                <a:lnTo>
                  <a:pt x="306" y="239"/>
                </a:lnTo>
                <a:lnTo>
                  <a:pt x="306" y="244"/>
                </a:lnTo>
                <a:lnTo>
                  <a:pt x="306" y="244"/>
                </a:lnTo>
                <a:lnTo>
                  <a:pt x="306" y="248"/>
                </a:lnTo>
                <a:lnTo>
                  <a:pt x="305" y="253"/>
                </a:lnTo>
                <a:lnTo>
                  <a:pt x="302" y="257"/>
                </a:lnTo>
                <a:lnTo>
                  <a:pt x="299" y="260"/>
                </a:lnTo>
                <a:lnTo>
                  <a:pt x="297" y="262"/>
                </a:lnTo>
                <a:lnTo>
                  <a:pt x="293" y="265"/>
                </a:lnTo>
                <a:lnTo>
                  <a:pt x="289" y="267"/>
                </a:lnTo>
                <a:lnTo>
                  <a:pt x="283" y="267"/>
                </a:lnTo>
                <a:lnTo>
                  <a:pt x="283" y="299"/>
                </a:lnTo>
                <a:lnTo>
                  <a:pt x="337" y="299"/>
                </a:lnTo>
                <a:lnTo>
                  <a:pt x="337" y="210"/>
                </a:lnTo>
                <a:lnTo>
                  <a:pt x="337" y="210"/>
                </a:lnTo>
                <a:close/>
                <a:moveTo>
                  <a:pt x="283" y="356"/>
                </a:moveTo>
                <a:lnTo>
                  <a:pt x="283" y="314"/>
                </a:lnTo>
                <a:lnTo>
                  <a:pt x="306" y="314"/>
                </a:lnTo>
                <a:lnTo>
                  <a:pt x="306" y="338"/>
                </a:lnTo>
                <a:lnTo>
                  <a:pt x="306" y="338"/>
                </a:lnTo>
                <a:lnTo>
                  <a:pt x="305" y="345"/>
                </a:lnTo>
                <a:lnTo>
                  <a:pt x="301" y="350"/>
                </a:lnTo>
                <a:lnTo>
                  <a:pt x="295" y="355"/>
                </a:lnTo>
                <a:lnTo>
                  <a:pt x="289" y="356"/>
                </a:lnTo>
                <a:lnTo>
                  <a:pt x="283" y="356"/>
                </a:lnTo>
                <a:lnTo>
                  <a:pt x="283" y="356"/>
                </a:lnTo>
                <a:close/>
                <a:moveTo>
                  <a:pt x="283" y="59"/>
                </a:moveTo>
                <a:lnTo>
                  <a:pt x="283" y="20"/>
                </a:lnTo>
                <a:lnTo>
                  <a:pt x="283" y="20"/>
                </a:lnTo>
                <a:lnTo>
                  <a:pt x="298" y="30"/>
                </a:lnTo>
                <a:lnTo>
                  <a:pt x="309" y="38"/>
                </a:lnTo>
                <a:lnTo>
                  <a:pt x="313" y="43"/>
                </a:lnTo>
                <a:lnTo>
                  <a:pt x="316" y="49"/>
                </a:lnTo>
                <a:lnTo>
                  <a:pt x="317" y="54"/>
                </a:lnTo>
                <a:lnTo>
                  <a:pt x="317" y="59"/>
                </a:lnTo>
                <a:lnTo>
                  <a:pt x="283" y="59"/>
                </a:lnTo>
                <a:close/>
                <a:moveTo>
                  <a:pt x="283" y="20"/>
                </a:moveTo>
                <a:lnTo>
                  <a:pt x="283" y="59"/>
                </a:lnTo>
                <a:lnTo>
                  <a:pt x="263" y="59"/>
                </a:lnTo>
                <a:lnTo>
                  <a:pt x="263" y="50"/>
                </a:lnTo>
                <a:lnTo>
                  <a:pt x="263" y="50"/>
                </a:lnTo>
                <a:lnTo>
                  <a:pt x="268" y="50"/>
                </a:lnTo>
                <a:lnTo>
                  <a:pt x="271" y="47"/>
                </a:lnTo>
                <a:lnTo>
                  <a:pt x="274" y="43"/>
                </a:lnTo>
                <a:lnTo>
                  <a:pt x="275" y="39"/>
                </a:lnTo>
                <a:lnTo>
                  <a:pt x="275" y="39"/>
                </a:lnTo>
                <a:lnTo>
                  <a:pt x="274" y="35"/>
                </a:lnTo>
                <a:lnTo>
                  <a:pt x="271" y="31"/>
                </a:lnTo>
                <a:lnTo>
                  <a:pt x="268" y="28"/>
                </a:lnTo>
                <a:lnTo>
                  <a:pt x="263" y="28"/>
                </a:lnTo>
                <a:lnTo>
                  <a:pt x="263" y="12"/>
                </a:lnTo>
                <a:lnTo>
                  <a:pt x="263" y="12"/>
                </a:lnTo>
                <a:lnTo>
                  <a:pt x="283" y="20"/>
                </a:lnTo>
                <a:lnTo>
                  <a:pt x="283" y="20"/>
                </a:lnTo>
                <a:close/>
                <a:moveTo>
                  <a:pt x="283" y="68"/>
                </a:moveTo>
                <a:lnTo>
                  <a:pt x="283" y="221"/>
                </a:lnTo>
                <a:lnTo>
                  <a:pt x="283" y="221"/>
                </a:lnTo>
                <a:lnTo>
                  <a:pt x="278" y="221"/>
                </a:lnTo>
                <a:lnTo>
                  <a:pt x="272" y="223"/>
                </a:lnTo>
                <a:lnTo>
                  <a:pt x="267" y="227"/>
                </a:lnTo>
                <a:lnTo>
                  <a:pt x="263" y="231"/>
                </a:lnTo>
                <a:lnTo>
                  <a:pt x="263" y="162"/>
                </a:lnTo>
                <a:lnTo>
                  <a:pt x="272" y="162"/>
                </a:lnTo>
                <a:lnTo>
                  <a:pt x="272" y="96"/>
                </a:lnTo>
                <a:lnTo>
                  <a:pt x="263" y="96"/>
                </a:lnTo>
                <a:lnTo>
                  <a:pt x="263" y="68"/>
                </a:lnTo>
                <a:lnTo>
                  <a:pt x="283" y="68"/>
                </a:lnTo>
                <a:lnTo>
                  <a:pt x="283" y="68"/>
                </a:lnTo>
                <a:close/>
                <a:moveTo>
                  <a:pt x="283" y="267"/>
                </a:moveTo>
                <a:lnTo>
                  <a:pt x="283" y="299"/>
                </a:lnTo>
                <a:lnTo>
                  <a:pt x="263" y="299"/>
                </a:lnTo>
                <a:lnTo>
                  <a:pt x="263" y="256"/>
                </a:lnTo>
                <a:lnTo>
                  <a:pt x="263" y="256"/>
                </a:lnTo>
                <a:lnTo>
                  <a:pt x="267" y="260"/>
                </a:lnTo>
                <a:lnTo>
                  <a:pt x="272" y="264"/>
                </a:lnTo>
                <a:lnTo>
                  <a:pt x="278" y="267"/>
                </a:lnTo>
                <a:lnTo>
                  <a:pt x="283" y="267"/>
                </a:lnTo>
                <a:lnTo>
                  <a:pt x="283" y="267"/>
                </a:lnTo>
                <a:close/>
                <a:moveTo>
                  <a:pt x="283" y="314"/>
                </a:moveTo>
                <a:lnTo>
                  <a:pt x="283" y="356"/>
                </a:lnTo>
                <a:lnTo>
                  <a:pt x="278" y="356"/>
                </a:lnTo>
                <a:lnTo>
                  <a:pt x="278" y="356"/>
                </a:lnTo>
                <a:lnTo>
                  <a:pt x="274" y="356"/>
                </a:lnTo>
                <a:lnTo>
                  <a:pt x="270" y="353"/>
                </a:lnTo>
                <a:lnTo>
                  <a:pt x="267" y="352"/>
                </a:lnTo>
                <a:lnTo>
                  <a:pt x="263" y="348"/>
                </a:lnTo>
                <a:lnTo>
                  <a:pt x="263" y="314"/>
                </a:lnTo>
                <a:lnTo>
                  <a:pt x="283" y="314"/>
                </a:lnTo>
                <a:close/>
                <a:moveTo>
                  <a:pt x="263" y="12"/>
                </a:moveTo>
                <a:lnTo>
                  <a:pt x="263" y="28"/>
                </a:lnTo>
                <a:lnTo>
                  <a:pt x="263" y="28"/>
                </a:lnTo>
                <a:lnTo>
                  <a:pt x="259" y="28"/>
                </a:lnTo>
                <a:lnTo>
                  <a:pt x="256" y="31"/>
                </a:lnTo>
                <a:lnTo>
                  <a:pt x="253" y="35"/>
                </a:lnTo>
                <a:lnTo>
                  <a:pt x="252" y="39"/>
                </a:lnTo>
                <a:lnTo>
                  <a:pt x="252" y="39"/>
                </a:lnTo>
                <a:lnTo>
                  <a:pt x="253" y="43"/>
                </a:lnTo>
                <a:lnTo>
                  <a:pt x="256" y="47"/>
                </a:lnTo>
                <a:lnTo>
                  <a:pt x="259" y="50"/>
                </a:lnTo>
                <a:lnTo>
                  <a:pt x="263" y="50"/>
                </a:lnTo>
                <a:lnTo>
                  <a:pt x="263" y="59"/>
                </a:lnTo>
                <a:lnTo>
                  <a:pt x="228" y="59"/>
                </a:lnTo>
                <a:lnTo>
                  <a:pt x="228" y="50"/>
                </a:lnTo>
                <a:lnTo>
                  <a:pt x="228" y="50"/>
                </a:lnTo>
                <a:lnTo>
                  <a:pt x="230" y="50"/>
                </a:lnTo>
                <a:lnTo>
                  <a:pt x="230" y="50"/>
                </a:lnTo>
                <a:lnTo>
                  <a:pt x="236" y="50"/>
                </a:lnTo>
                <a:lnTo>
                  <a:pt x="238" y="47"/>
                </a:lnTo>
                <a:lnTo>
                  <a:pt x="241" y="43"/>
                </a:lnTo>
                <a:lnTo>
                  <a:pt x="243" y="39"/>
                </a:lnTo>
                <a:lnTo>
                  <a:pt x="243" y="39"/>
                </a:lnTo>
                <a:lnTo>
                  <a:pt x="241" y="35"/>
                </a:lnTo>
                <a:lnTo>
                  <a:pt x="238" y="31"/>
                </a:lnTo>
                <a:lnTo>
                  <a:pt x="236" y="28"/>
                </a:lnTo>
                <a:lnTo>
                  <a:pt x="230" y="28"/>
                </a:lnTo>
                <a:lnTo>
                  <a:pt x="230" y="28"/>
                </a:lnTo>
                <a:lnTo>
                  <a:pt x="228" y="28"/>
                </a:lnTo>
                <a:lnTo>
                  <a:pt x="228" y="4"/>
                </a:lnTo>
                <a:lnTo>
                  <a:pt x="228" y="4"/>
                </a:lnTo>
                <a:lnTo>
                  <a:pt x="247" y="8"/>
                </a:lnTo>
                <a:lnTo>
                  <a:pt x="263" y="12"/>
                </a:lnTo>
                <a:lnTo>
                  <a:pt x="263" y="12"/>
                </a:lnTo>
                <a:close/>
                <a:moveTo>
                  <a:pt x="263" y="68"/>
                </a:moveTo>
                <a:lnTo>
                  <a:pt x="263" y="96"/>
                </a:lnTo>
                <a:lnTo>
                  <a:pt x="228" y="96"/>
                </a:lnTo>
                <a:lnTo>
                  <a:pt x="228" y="68"/>
                </a:lnTo>
                <a:lnTo>
                  <a:pt x="263" y="68"/>
                </a:lnTo>
                <a:lnTo>
                  <a:pt x="263" y="68"/>
                </a:lnTo>
                <a:close/>
                <a:moveTo>
                  <a:pt x="263" y="162"/>
                </a:moveTo>
                <a:lnTo>
                  <a:pt x="263" y="231"/>
                </a:lnTo>
                <a:lnTo>
                  <a:pt x="263" y="231"/>
                </a:lnTo>
                <a:lnTo>
                  <a:pt x="262" y="237"/>
                </a:lnTo>
                <a:lnTo>
                  <a:pt x="260" y="244"/>
                </a:lnTo>
                <a:lnTo>
                  <a:pt x="260" y="244"/>
                </a:lnTo>
                <a:lnTo>
                  <a:pt x="262" y="250"/>
                </a:lnTo>
                <a:lnTo>
                  <a:pt x="263" y="256"/>
                </a:lnTo>
                <a:lnTo>
                  <a:pt x="263" y="299"/>
                </a:lnTo>
                <a:lnTo>
                  <a:pt x="228" y="299"/>
                </a:lnTo>
                <a:lnTo>
                  <a:pt x="228" y="269"/>
                </a:lnTo>
                <a:lnTo>
                  <a:pt x="229" y="269"/>
                </a:lnTo>
                <a:lnTo>
                  <a:pt x="229" y="253"/>
                </a:lnTo>
                <a:lnTo>
                  <a:pt x="228" y="253"/>
                </a:lnTo>
                <a:lnTo>
                  <a:pt x="228" y="242"/>
                </a:lnTo>
                <a:lnTo>
                  <a:pt x="229" y="242"/>
                </a:lnTo>
                <a:lnTo>
                  <a:pt x="229" y="227"/>
                </a:lnTo>
                <a:lnTo>
                  <a:pt x="228" y="227"/>
                </a:lnTo>
                <a:lnTo>
                  <a:pt x="228" y="216"/>
                </a:lnTo>
                <a:lnTo>
                  <a:pt x="229" y="216"/>
                </a:lnTo>
                <a:lnTo>
                  <a:pt x="229" y="200"/>
                </a:lnTo>
                <a:lnTo>
                  <a:pt x="228" y="200"/>
                </a:lnTo>
                <a:lnTo>
                  <a:pt x="228" y="162"/>
                </a:lnTo>
                <a:lnTo>
                  <a:pt x="263" y="162"/>
                </a:lnTo>
                <a:lnTo>
                  <a:pt x="263" y="162"/>
                </a:lnTo>
                <a:close/>
                <a:moveTo>
                  <a:pt x="263" y="314"/>
                </a:moveTo>
                <a:lnTo>
                  <a:pt x="263" y="348"/>
                </a:lnTo>
                <a:lnTo>
                  <a:pt x="263" y="348"/>
                </a:lnTo>
                <a:lnTo>
                  <a:pt x="262" y="344"/>
                </a:lnTo>
                <a:lnTo>
                  <a:pt x="260" y="338"/>
                </a:lnTo>
                <a:lnTo>
                  <a:pt x="260" y="314"/>
                </a:lnTo>
                <a:lnTo>
                  <a:pt x="263" y="314"/>
                </a:lnTo>
                <a:close/>
                <a:moveTo>
                  <a:pt x="228" y="4"/>
                </a:moveTo>
                <a:lnTo>
                  <a:pt x="228" y="28"/>
                </a:lnTo>
                <a:lnTo>
                  <a:pt x="228" y="28"/>
                </a:lnTo>
                <a:lnTo>
                  <a:pt x="225" y="30"/>
                </a:lnTo>
                <a:lnTo>
                  <a:pt x="222" y="32"/>
                </a:lnTo>
                <a:lnTo>
                  <a:pt x="221" y="35"/>
                </a:lnTo>
                <a:lnTo>
                  <a:pt x="220" y="39"/>
                </a:lnTo>
                <a:lnTo>
                  <a:pt x="220" y="39"/>
                </a:lnTo>
                <a:lnTo>
                  <a:pt x="221" y="43"/>
                </a:lnTo>
                <a:lnTo>
                  <a:pt x="222" y="46"/>
                </a:lnTo>
                <a:lnTo>
                  <a:pt x="225" y="49"/>
                </a:lnTo>
                <a:lnTo>
                  <a:pt x="228" y="50"/>
                </a:lnTo>
                <a:lnTo>
                  <a:pt x="228" y="59"/>
                </a:lnTo>
                <a:lnTo>
                  <a:pt x="179" y="59"/>
                </a:lnTo>
                <a:lnTo>
                  <a:pt x="179" y="0"/>
                </a:lnTo>
                <a:lnTo>
                  <a:pt x="179" y="0"/>
                </a:lnTo>
                <a:lnTo>
                  <a:pt x="203" y="1"/>
                </a:lnTo>
                <a:lnTo>
                  <a:pt x="228" y="4"/>
                </a:lnTo>
                <a:lnTo>
                  <a:pt x="228" y="4"/>
                </a:lnTo>
                <a:close/>
                <a:moveTo>
                  <a:pt x="228" y="68"/>
                </a:moveTo>
                <a:lnTo>
                  <a:pt x="228" y="96"/>
                </a:lnTo>
                <a:lnTo>
                  <a:pt x="183" y="96"/>
                </a:lnTo>
                <a:lnTo>
                  <a:pt x="183" y="162"/>
                </a:lnTo>
                <a:lnTo>
                  <a:pt x="228" y="162"/>
                </a:lnTo>
                <a:lnTo>
                  <a:pt x="228" y="200"/>
                </a:lnTo>
                <a:lnTo>
                  <a:pt x="179" y="200"/>
                </a:lnTo>
                <a:lnTo>
                  <a:pt x="179" y="68"/>
                </a:lnTo>
                <a:lnTo>
                  <a:pt x="228" y="68"/>
                </a:lnTo>
                <a:lnTo>
                  <a:pt x="228" y="68"/>
                </a:lnTo>
                <a:close/>
                <a:moveTo>
                  <a:pt x="228" y="216"/>
                </a:moveTo>
                <a:lnTo>
                  <a:pt x="228" y="227"/>
                </a:lnTo>
                <a:lnTo>
                  <a:pt x="179" y="227"/>
                </a:lnTo>
                <a:lnTo>
                  <a:pt x="179" y="216"/>
                </a:lnTo>
                <a:lnTo>
                  <a:pt x="228" y="216"/>
                </a:lnTo>
                <a:lnTo>
                  <a:pt x="228" y="216"/>
                </a:lnTo>
                <a:close/>
                <a:moveTo>
                  <a:pt x="228" y="242"/>
                </a:moveTo>
                <a:lnTo>
                  <a:pt x="228" y="253"/>
                </a:lnTo>
                <a:lnTo>
                  <a:pt x="179" y="253"/>
                </a:lnTo>
                <a:lnTo>
                  <a:pt x="179" y="242"/>
                </a:lnTo>
                <a:lnTo>
                  <a:pt x="228" y="242"/>
                </a:lnTo>
                <a:lnTo>
                  <a:pt x="228" y="242"/>
                </a:lnTo>
                <a:close/>
                <a:moveTo>
                  <a:pt x="228" y="269"/>
                </a:moveTo>
                <a:lnTo>
                  <a:pt x="228" y="299"/>
                </a:lnTo>
                <a:lnTo>
                  <a:pt x="179" y="299"/>
                </a:lnTo>
                <a:lnTo>
                  <a:pt x="179" y="269"/>
                </a:lnTo>
                <a:lnTo>
                  <a:pt x="228" y="269"/>
                </a:lnTo>
                <a:close/>
                <a:moveTo>
                  <a:pt x="126" y="50"/>
                </a:moveTo>
                <a:lnTo>
                  <a:pt x="126" y="50"/>
                </a:lnTo>
                <a:lnTo>
                  <a:pt x="129" y="49"/>
                </a:lnTo>
                <a:lnTo>
                  <a:pt x="132" y="46"/>
                </a:lnTo>
                <a:lnTo>
                  <a:pt x="133" y="43"/>
                </a:lnTo>
                <a:lnTo>
                  <a:pt x="134" y="39"/>
                </a:lnTo>
                <a:lnTo>
                  <a:pt x="134" y="39"/>
                </a:lnTo>
                <a:lnTo>
                  <a:pt x="133" y="35"/>
                </a:lnTo>
                <a:lnTo>
                  <a:pt x="132" y="32"/>
                </a:lnTo>
                <a:lnTo>
                  <a:pt x="129" y="30"/>
                </a:lnTo>
                <a:lnTo>
                  <a:pt x="126" y="28"/>
                </a:lnTo>
                <a:lnTo>
                  <a:pt x="126" y="4"/>
                </a:lnTo>
                <a:lnTo>
                  <a:pt x="126" y="4"/>
                </a:lnTo>
                <a:lnTo>
                  <a:pt x="150" y="1"/>
                </a:lnTo>
                <a:lnTo>
                  <a:pt x="176" y="0"/>
                </a:lnTo>
                <a:lnTo>
                  <a:pt x="179" y="0"/>
                </a:lnTo>
                <a:lnTo>
                  <a:pt x="179" y="59"/>
                </a:lnTo>
                <a:lnTo>
                  <a:pt x="126" y="59"/>
                </a:lnTo>
                <a:lnTo>
                  <a:pt x="126" y="50"/>
                </a:lnTo>
                <a:lnTo>
                  <a:pt x="126" y="50"/>
                </a:lnTo>
                <a:close/>
                <a:moveTo>
                  <a:pt x="179" y="68"/>
                </a:moveTo>
                <a:lnTo>
                  <a:pt x="179" y="200"/>
                </a:lnTo>
                <a:lnTo>
                  <a:pt x="127" y="200"/>
                </a:lnTo>
                <a:lnTo>
                  <a:pt x="127" y="216"/>
                </a:lnTo>
                <a:lnTo>
                  <a:pt x="179" y="216"/>
                </a:lnTo>
                <a:lnTo>
                  <a:pt x="179" y="227"/>
                </a:lnTo>
                <a:lnTo>
                  <a:pt x="127" y="227"/>
                </a:lnTo>
                <a:lnTo>
                  <a:pt x="127" y="242"/>
                </a:lnTo>
                <a:lnTo>
                  <a:pt x="179" y="242"/>
                </a:lnTo>
                <a:lnTo>
                  <a:pt x="179" y="253"/>
                </a:lnTo>
                <a:lnTo>
                  <a:pt x="127" y="253"/>
                </a:lnTo>
                <a:lnTo>
                  <a:pt x="127" y="269"/>
                </a:lnTo>
                <a:lnTo>
                  <a:pt x="179" y="269"/>
                </a:lnTo>
                <a:lnTo>
                  <a:pt x="179" y="299"/>
                </a:lnTo>
                <a:lnTo>
                  <a:pt x="126" y="299"/>
                </a:lnTo>
                <a:lnTo>
                  <a:pt x="126" y="162"/>
                </a:lnTo>
                <a:lnTo>
                  <a:pt x="171" y="162"/>
                </a:lnTo>
                <a:lnTo>
                  <a:pt x="171" y="96"/>
                </a:lnTo>
                <a:lnTo>
                  <a:pt x="126" y="96"/>
                </a:lnTo>
                <a:lnTo>
                  <a:pt x="126" y="68"/>
                </a:lnTo>
                <a:lnTo>
                  <a:pt x="179" y="68"/>
                </a:lnTo>
                <a:close/>
                <a:moveTo>
                  <a:pt x="123" y="28"/>
                </a:moveTo>
                <a:lnTo>
                  <a:pt x="123" y="28"/>
                </a:lnTo>
                <a:lnTo>
                  <a:pt x="118" y="28"/>
                </a:lnTo>
                <a:lnTo>
                  <a:pt x="115" y="31"/>
                </a:lnTo>
                <a:lnTo>
                  <a:pt x="113" y="35"/>
                </a:lnTo>
                <a:lnTo>
                  <a:pt x="111" y="39"/>
                </a:lnTo>
                <a:lnTo>
                  <a:pt x="111" y="39"/>
                </a:lnTo>
                <a:lnTo>
                  <a:pt x="113" y="43"/>
                </a:lnTo>
                <a:lnTo>
                  <a:pt x="115" y="47"/>
                </a:lnTo>
                <a:lnTo>
                  <a:pt x="118" y="50"/>
                </a:lnTo>
                <a:lnTo>
                  <a:pt x="123" y="50"/>
                </a:lnTo>
                <a:lnTo>
                  <a:pt x="123" y="50"/>
                </a:lnTo>
                <a:lnTo>
                  <a:pt x="126" y="50"/>
                </a:lnTo>
                <a:lnTo>
                  <a:pt x="126" y="59"/>
                </a:lnTo>
                <a:lnTo>
                  <a:pt x="90" y="59"/>
                </a:lnTo>
                <a:lnTo>
                  <a:pt x="90" y="50"/>
                </a:lnTo>
                <a:lnTo>
                  <a:pt x="90" y="50"/>
                </a:lnTo>
                <a:lnTo>
                  <a:pt x="95" y="50"/>
                </a:lnTo>
                <a:lnTo>
                  <a:pt x="98" y="47"/>
                </a:lnTo>
                <a:lnTo>
                  <a:pt x="100" y="43"/>
                </a:lnTo>
                <a:lnTo>
                  <a:pt x="102" y="39"/>
                </a:lnTo>
                <a:lnTo>
                  <a:pt x="102" y="39"/>
                </a:lnTo>
                <a:lnTo>
                  <a:pt x="100" y="35"/>
                </a:lnTo>
                <a:lnTo>
                  <a:pt x="98" y="31"/>
                </a:lnTo>
                <a:lnTo>
                  <a:pt x="95" y="28"/>
                </a:lnTo>
                <a:lnTo>
                  <a:pt x="90" y="28"/>
                </a:lnTo>
                <a:lnTo>
                  <a:pt x="90" y="12"/>
                </a:lnTo>
                <a:lnTo>
                  <a:pt x="90" y="12"/>
                </a:lnTo>
                <a:lnTo>
                  <a:pt x="107" y="8"/>
                </a:lnTo>
                <a:lnTo>
                  <a:pt x="126" y="4"/>
                </a:lnTo>
                <a:lnTo>
                  <a:pt x="126" y="28"/>
                </a:lnTo>
                <a:lnTo>
                  <a:pt x="126" y="28"/>
                </a:lnTo>
                <a:lnTo>
                  <a:pt x="123" y="28"/>
                </a:lnTo>
                <a:lnTo>
                  <a:pt x="123" y="28"/>
                </a:lnTo>
                <a:close/>
                <a:moveTo>
                  <a:pt x="126" y="68"/>
                </a:moveTo>
                <a:lnTo>
                  <a:pt x="126" y="96"/>
                </a:lnTo>
                <a:lnTo>
                  <a:pt x="90" y="96"/>
                </a:lnTo>
                <a:lnTo>
                  <a:pt x="90" y="68"/>
                </a:lnTo>
                <a:lnTo>
                  <a:pt x="126" y="68"/>
                </a:lnTo>
                <a:lnTo>
                  <a:pt x="126" y="68"/>
                </a:lnTo>
                <a:close/>
                <a:moveTo>
                  <a:pt x="126" y="162"/>
                </a:moveTo>
                <a:lnTo>
                  <a:pt x="126" y="299"/>
                </a:lnTo>
                <a:lnTo>
                  <a:pt x="90" y="299"/>
                </a:lnTo>
                <a:lnTo>
                  <a:pt x="90" y="256"/>
                </a:lnTo>
                <a:lnTo>
                  <a:pt x="90" y="256"/>
                </a:lnTo>
                <a:lnTo>
                  <a:pt x="92" y="250"/>
                </a:lnTo>
                <a:lnTo>
                  <a:pt x="94" y="244"/>
                </a:lnTo>
                <a:lnTo>
                  <a:pt x="94" y="244"/>
                </a:lnTo>
                <a:lnTo>
                  <a:pt x="92" y="237"/>
                </a:lnTo>
                <a:lnTo>
                  <a:pt x="90" y="231"/>
                </a:lnTo>
                <a:lnTo>
                  <a:pt x="90" y="162"/>
                </a:lnTo>
                <a:lnTo>
                  <a:pt x="126" y="162"/>
                </a:lnTo>
                <a:lnTo>
                  <a:pt x="126" y="162"/>
                </a:lnTo>
                <a:close/>
                <a:moveTo>
                  <a:pt x="90" y="348"/>
                </a:moveTo>
                <a:lnTo>
                  <a:pt x="90" y="314"/>
                </a:lnTo>
                <a:lnTo>
                  <a:pt x="94" y="314"/>
                </a:lnTo>
                <a:lnTo>
                  <a:pt x="94" y="338"/>
                </a:lnTo>
                <a:lnTo>
                  <a:pt x="94" y="338"/>
                </a:lnTo>
                <a:lnTo>
                  <a:pt x="92" y="344"/>
                </a:lnTo>
                <a:lnTo>
                  <a:pt x="90" y="348"/>
                </a:lnTo>
                <a:lnTo>
                  <a:pt x="90" y="348"/>
                </a:lnTo>
                <a:close/>
                <a:moveTo>
                  <a:pt x="90" y="12"/>
                </a:moveTo>
                <a:lnTo>
                  <a:pt x="90" y="28"/>
                </a:lnTo>
                <a:lnTo>
                  <a:pt x="90" y="28"/>
                </a:lnTo>
                <a:lnTo>
                  <a:pt x="85" y="28"/>
                </a:lnTo>
                <a:lnTo>
                  <a:pt x="83" y="31"/>
                </a:lnTo>
                <a:lnTo>
                  <a:pt x="80" y="35"/>
                </a:lnTo>
                <a:lnTo>
                  <a:pt x="79" y="39"/>
                </a:lnTo>
                <a:lnTo>
                  <a:pt x="79" y="39"/>
                </a:lnTo>
                <a:lnTo>
                  <a:pt x="80" y="43"/>
                </a:lnTo>
                <a:lnTo>
                  <a:pt x="83" y="47"/>
                </a:lnTo>
                <a:lnTo>
                  <a:pt x="85" y="50"/>
                </a:lnTo>
                <a:lnTo>
                  <a:pt x="90" y="50"/>
                </a:lnTo>
                <a:lnTo>
                  <a:pt x="90" y="59"/>
                </a:lnTo>
                <a:lnTo>
                  <a:pt x="71" y="59"/>
                </a:lnTo>
                <a:lnTo>
                  <a:pt x="71" y="20"/>
                </a:lnTo>
                <a:lnTo>
                  <a:pt x="71" y="20"/>
                </a:lnTo>
                <a:lnTo>
                  <a:pt x="90" y="12"/>
                </a:lnTo>
                <a:lnTo>
                  <a:pt x="90" y="12"/>
                </a:lnTo>
                <a:close/>
                <a:moveTo>
                  <a:pt x="90" y="68"/>
                </a:moveTo>
                <a:lnTo>
                  <a:pt x="90" y="96"/>
                </a:lnTo>
                <a:lnTo>
                  <a:pt x="81" y="96"/>
                </a:lnTo>
                <a:lnTo>
                  <a:pt x="81" y="162"/>
                </a:lnTo>
                <a:lnTo>
                  <a:pt x="90" y="162"/>
                </a:lnTo>
                <a:lnTo>
                  <a:pt x="90" y="231"/>
                </a:lnTo>
                <a:lnTo>
                  <a:pt x="90" y="231"/>
                </a:lnTo>
                <a:lnTo>
                  <a:pt x="87" y="227"/>
                </a:lnTo>
                <a:lnTo>
                  <a:pt x="81" y="223"/>
                </a:lnTo>
                <a:lnTo>
                  <a:pt x="76" y="221"/>
                </a:lnTo>
                <a:lnTo>
                  <a:pt x="71" y="221"/>
                </a:lnTo>
                <a:lnTo>
                  <a:pt x="71" y="68"/>
                </a:lnTo>
                <a:lnTo>
                  <a:pt x="90" y="68"/>
                </a:lnTo>
                <a:lnTo>
                  <a:pt x="90" y="68"/>
                </a:lnTo>
                <a:close/>
                <a:moveTo>
                  <a:pt x="90" y="256"/>
                </a:moveTo>
                <a:lnTo>
                  <a:pt x="90" y="299"/>
                </a:lnTo>
                <a:lnTo>
                  <a:pt x="71" y="299"/>
                </a:lnTo>
                <a:lnTo>
                  <a:pt x="71" y="267"/>
                </a:lnTo>
                <a:lnTo>
                  <a:pt x="71" y="267"/>
                </a:lnTo>
                <a:lnTo>
                  <a:pt x="76" y="267"/>
                </a:lnTo>
                <a:lnTo>
                  <a:pt x="81" y="264"/>
                </a:lnTo>
                <a:lnTo>
                  <a:pt x="87" y="260"/>
                </a:lnTo>
                <a:lnTo>
                  <a:pt x="90" y="256"/>
                </a:lnTo>
                <a:lnTo>
                  <a:pt x="90" y="256"/>
                </a:lnTo>
                <a:close/>
                <a:moveTo>
                  <a:pt x="90" y="314"/>
                </a:moveTo>
                <a:lnTo>
                  <a:pt x="90" y="348"/>
                </a:lnTo>
                <a:lnTo>
                  <a:pt x="90" y="348"/>
                </a:lnTo>
                <a:lnTo>
                  <a:pt x="87" y="352"/>
                </a:lnTo>
                <a:lnTo>
                  <a:pt x="84" y="353"/>
                </a:lnTo>
                <a:lnTo>
                  <a:pt x="80" y="356"/>
                </a:lnTo>
                <a:lnTo>
                  <a:pt x="75" y="356"/>
                </a:lnTo>
                <a:lnTo>
                  <a:pt x="71" y="356"/>
                </a:lnTo>
                <a:lnTo>
                  <a:pt x="71" y="314"/>
                </a:lnTo>
                <a:lnTo>
                  <a:pt x="90" y="314"/>
                </a:lnTo>
                <a:close/>
                <a:moveTo>
                  <a:pt x="71" y="20"/>
                </a:moveTo>
                <a:lnTo>
                  <a:pt x="71" y="59"/>
                </a:lnTo>
                <a:lnTo>
                  <a:pt x="37" y="59"/>
                </a:lnTo>
                <a:lnTo>
                  <a:pt x="37" y="59"/>
                </a:lnTo>
                <a:lnTo>
                  <a:pt x="37" y="54"/>
                </a:lnTo>
                <a:lnTo>
                  <a:pt x="38" y="49"/>
                </a:lnTo>
                <a:lnTo>
                  <a:pt x="41" y="43"/>
                </a:lnTo>
                <a:lnTo>
                  <a:pt x="45" y="38"/>
                </a:lnTo>
                <a:lnTo>
                  <a:pt x="56" y="30"/>
                </a:lnTo>
                <a:lnTo>
                  <a:pt x="71" y="20"/>
                </a:lnTo>
                <a:lnTo>
                  <a:pt x="71" y="20"/>
                </a:lnTo>
                <a:close/>
                <a:moveTo>
                  <a:pt x="71" y="68"/>
                </a:moveTo>
                <a:lnTo>
                  <a:pt x="71" y="221"/>
                </a:lnTo>
                <a:lnTo>
                  <a:pt x="71" y="221"/>
                </a:lnTo>
                <a:lnTo>
                  <a:pt x="71" y="221"/>
                </a:lnTo>
                <a:lnTo>
                  <a:pt x="65" y="221"/>
                </a:lnTo>
                <a:lnTo>
                  <a:pt x="61" y="222"/>
                </a:lnTo>
                <a:lnTo>
                  <a:pt x="57" y="225"/>
                </a:lnTo>
                <a:lnTo>
                  <a:pt x="54" y="227"/>
                </a:lnTo>
                <a:lnTo>
                  <a:pt x="50" y="230"/>
                </a:lnTo>
                <a:lnTo>
                  <a:pt x="49" y="234"/>
                </a:lnTo>
                <a:lnTo>
                  <a:pt x="48" y="239"/>
                </a:lnTo>
                <a:lnTo>
                  <a:pt x="48" y="244"/>
                </a:lnTo>
                <a:lnTo>
                  <a:pt x="48" y="244"/>
                </a:lnTo>
                <a:lnTo>
                  <a:pt x="48" y="248"/>
                </a:lnTo>
                <a:lnTo>
                  <a:pt x="49" y="253"/>
                </a:lnTo>
                <a:lnTo>
                  <a:pt x="50" y="257"/>
                </a:lnTo>
                <a:lnTo>
                  <a:pt x="54" y="260"/>
                </a:lnTo>
                <a:lnTo>
                  <a:pt x="57" y="262"/>
                </a:lnTo>
                <a:lnTo>
                  <a:pt x="61" y="265"/>
                </a:lnTo>
                <a:lnTo>
                  <a:pt x="65" y="267"/>
                </a:lnTo>
                <a:lnTo>
                  <a:pt x="71" y="267"/>
                </a:lnTo>
                <a:lnTo>
                  <a:pt x="71" y="267"/>
                </a:lnTo>
                <a:lnTo>
                  <a:pt x="71" y="299"/>
                </a:lnTo>
                <a:lnTo>
                  <a:pt x="16" y="299"/>
                </a:lnTo>
                <a:lnTo>
                  <a:pt x="16" y="210"/>
                </a:lnTo>
                <a:lnTo>
                  <a:pt x="16" y="210"/>
                </a:lnTo>
                <a:lnTo>
                  <a:pt x="20" y="206"/>
                </a:lnTo>
                <a:lnTo>
                  <a:pt x="25" y="202"/>
                </a:lnTo>
                <a:lnTo>
                  <a:pt x="30" y="199"/>
                </a:lnTo>
                <a:lnTo>
                  <a:pt x="37" y="199"/>
                </a:lnTo>
                <a:lnTo>
                  <a:pt x="37" y="68"/>
                </a:lnTo>
                <a:lnTo>
                  <a:pt x="71" y="68"/>
                </a:lnTo>
                <a:lnTo>
                  <a:pt x="71" y="68"/>
                </a:lnTo>
                <a:close/>
                <a:moveTo>
                  <a:pt x="71" y="314"/>
                </a:moveTo>
                <a:lnTo>
                  <a:pt x="71" y="356"/>
                </a:lnTo>
                <a:lnTo>
                  <a:pt x="65" y="356"/>
                </a:lnTo>
                <a:lnTo>
                  <a:pt x="65" y="356"/>
                </a:lnTo>
                <a:lnTo>
                  <a:pt x="58" y="355"/>
                </a:lnTo>
                <a:lnTo>
                  <a:pt x="53" y="350"/>
                </a:lnTo>
                <a:lnTo>
                  <a:pt x="49" y="345"/>
                </a:lnTo>
                <a:lnTo>
                  <a:pt x="48" y="338"/>
                </a:lnTo>
                <a:lnTo>
                  <a:pt x="48" y="314"/>
                </a:lnTo>
                <a:lnTo>
                  <a:pt x="71" y="314"/>
                </a:lnTo>
                <a:lnTo>
                  <a:pt x="71" y="314"/>
                </a:lnTo>
                <a:close/>
                <a:moveTo>
                  <a:pt x="16" y="154"/>
                </a:moveTo>
                <a:lnTo>
                  <a:pt x="16" y="154"/>
                </a:lnTo>
                <a:lnTo>
                  <a:pt x="19" y="153"/>
                </a:lnTo>
                <a:lnTo>
                  <a:pt x="20" y="150"/>
                </a:lnTo>
                <a:lnTo>
                  <a:pt x="20" y="103"/>
                </a:lnTo>
                <a:lnTo>
                  <a:pt x="20" y="103"/>
                </a:lnTo>
                <a:lnTo>
                  <a:pt x="19" y="99"/>
                </a:lnTo>
                <a:lnTo>
                  <a:pt x="16" y="96"/>
                </a:lnTo>
                <a:lnTo>
                  <a:pt x="16" y="154"/>
                </a:lnTo>
                <a:close/>
                <a:moveTo>
                  <a:pt x="16" y="96"/>
                </a:moveTo>
                <a:lnTo>
                  <a:pt x="16" y="154"/>
                </a:lnTo>
                <a:lnTo>
                  <a:pt x="16" y="154"/>
                </a:lnTo>
                <a:lnTo>
                  <a:pt x="15" y="154"/>
                </a:lnTo>
                <a:lnTo>
                  <a:pt x="6" y="150"/>
                </a:lnTo>
                <a:lnTo>
                  <a:pt x="6" y="150"/>
                </a:lnTo>
                <a:lnTo>
                  <a:pt x="4" y="149"/>
                </a:lnTo>
                <a:lnTo>
                  <a:pt x="2" y="147"/>
                </a:lnTo>
                <a:lnTo>
                  <a:pt x="0" y="142"/>
                </a:lnTo>
                <a:lnTo>
                  <a:pt x="0" y="95"/>
                </a:lnTo>
                <a:lnTo>
                  <a:pt x="0" y="95"/>
                </a:lnTo>
                <a:lnTo>
                  <a:pt x="0" y="93"/>
                </a:lnTo>
                <a:lnTo>
                  <a:pt x="2" y="91"/>
                </a:lnTo>
                <a:lnTo>
                  <a:pt x="4" y="91"/>
                </a:lnTo>
                <a:lnTo>
                  <a:pt x="6" y="91"/>
                </a:lnTo>
                <a:lnTo>
                  <a:pt x="15" y="95"/>
                </a:lnTo>
                <a:lnTo>
                  <a:pt x="15" y="95"/>
                </a:lnTo>
                <a:lnTo>
                  <a:pt x="16" y="96"/>
                </a:lnTo>
                <a:lnTo>
                  <a:pt x="16" y="96"/>
                </a:lnTo>
                <a:close/>
                <a:moveTo>
                  <a:pt x="16" y="210"/>
                </a:moveTo>
                <a:lnTo>
                  <a:pt x="16" y="299"/>
                </a:lnTo>
                <a:lnTo>
                  <a:pt x="12" y="299"/>
                </a:lnTo>
                <a:lnTo>
                  <a:pt x="12" y="222"/>
                </a:lnTo>
                <a:lnTo>
                  <a:pt x="12" y="222"/>
                </a:lnTo>
                <a:lnTo>
                  <a:pt x="14" y="215"/>
                </a:lnTo>
                <a:lnTo>
                  <a:pt x="16" y="210"/>
                </a:lnTo>
                <a:lnTo>
                  <a:pt x="16" y="210"/>
                </a:lnTo>
                <a:close/>
              </a:path>
            </a:pathLst>
          </a:custGeom>
          <a:solidFill>
            <a:schemeClr val="accent2"/>
          </a:solidFill>
          <a:ln>
            <a:noFill/>
          </a:ln>
        </p:spPr>
        <p:txBody>
          <a:bodyPr vert="horz" wrap="square" lIns="68580" tIns="34290" rIns="68580" bIns="34290" numCol="1" anchor="t" anchorCtr="0" compatLnSpc="1"/>
          <a:lstStyle/>
          <a:p>
            <a:endParaRPr lang="zh-CN" altLang="en-US"/>
          </a:p>
        </p:txBody>
      </p:sp>
      <p:sp>
        <p:nvSpPr>
          <p:cNvPr id="297" name="Freeform 172"/>
          <p:cNvSpPr>
            <a:spLocks noEditPoints="1"/>
          </p:cNvSpPr>
          <p:nvPr/>
        </p:nvSpPr>
        <p:spPr bwMode="auto">
          <a:xfrm>
            <a:off x="4611291" y="2530757"/>
            <a:ext cx="475060" cy="361950"/>
          </a:xfrm>
          <a:custGeom>
            <a:avLst/>
            <a:gdLst>
              <a:gd name="T0" fmla="*/ 396 w 399"/>
              <a:gd name="T1" fmla="*/ 285 h 304"/>
              <a:gd name="T2" fmla="*/ 390 w 399"/>
              <a:gd name="T3" fmla="*/ 10 h 304"/>
              <a:gd name="T4" fmla="*/ 349 w 399"/>
              <a:gd name="T5" fmla="*/ 22 h 304"/>
              <a:gd name="T6" fmla="*/ 376 w 399"/>
              <a:gd name="T7" fmla="*/ 48 h 304"/>
              <a:gd name="T8" fmla="*/ 360 w 399"/>
              <a:gd name="T9" fmla="*/ 281 h 304"/>
              <a:gd name="T10" fmla="*/ 304 w 399"/>
              <a:gd name="T11" fmla="*/ 256 h 304"/>
              <a:gd name="T12" fmla="*/ 345 w 399"/>
              <a:gd name="T13" fmla="*/ 42 h 304"/>
              <a:gd name="T14" fmla="*/ 357 w 399"/>
              <a:gd name="T15" fmla="*/ 251 h 304"/>
              <a:gd name="T16" fmla="*/ 254 w 399"/>
              <a:gd name="T17" fmla="*/ 22 h 304"/>
              <a:gd name="T18" fmla="*/ 254 w 399"/>
              <a:gd name="T19" fmla="*/ 304 h 304"/>
              <a:gd name="T20" fmla="*/ 254 w 399"/>
              <a:gd name="T21" fmla="*/ 264 h 304"/>
              <a:gd name="T22" fmla="*/ 277 w 399"/>
              <a:gd name="T23" fmla="*/ 167 h 304"/>
              <a:gd name="T24" fmla="*/ 274 w 399"/>
              <a:gd name="T25" fmla="*/ 133 h 304"/>
              <a:gd name="T26" fmla="*/ 273 w 399"/>
              <a:gd name="T27" fmla="*/ 109 h 304"/>
              <a:gd name="T28" fmla="*/ 254 w 399"/>
              <a:gd name="T29" fmla="*/ 41 h 304"/>
              <a:gd name="T30" fmla="*/ 260 w 399"/>
              <a:gd name="T31" fmla="*/ 171 h 304"/>
              <a:gd name="T32" fmla="*/ 254 w 399"/>
              <a:gd name="T33" fmla="*/ 137 h 304"/>
              <a:gd name="T34" fmla="*/ 257 w 399"/>
              <a:gd name="T35" fmla="*/ 103 h 304"/>
              <a:gd name="T36" fmla="*/ 200 w 399"/>
              <a:gd name="T37" fmla="*/ 0 h 304"/>
              <a:gd name="T38" fmla="*/ 200 w 399"/>
              <a:gd name="T39" fmla="*/ 282 h 304"/>
              <a:gd name="T40" fmla="*/ 241 w 399"/>
              <a:gd name="T41" fmla="*/ 93 h 304"/>
              <a:gd name="T42" fmla="*/ 226 w 399"/>
              <a:gd name="T43" fmla="*/ 121 h 304"/>
              <a:gd name="T44" fmla="*/ 230 w 399"/>
              <a:gd name="T45" fmla="*/ 144 h 304"/>
              <a:gd name="T46" fmla="*/ 232 w 399"/>
              <a:gd name="T47" fmla="*/ 178 h 304"/>
              <a:gd name="T48" fmla="*/ 200 w 399"/>
              <a:gd name="T49" fmla="*/ 186 h 304"/>
              <a:gd name="T50" fmla="*/ 254 w 399"/>
              <a:gd name="T51" fmla="*/ 41 h 304"/>
              <a:gd name="T52" fmla="*/ 242 w 399"/>
              <a:gd name="T53" fmla="*/ 103 h 304"/>
              <a:gd name="T54" fmla="*/ 251 w 399"/>
              <a:gd name="T55" fmla="*/ 128 h 304"/>
              <a:gd name="T56" fmla="*/ 251 w 399"/>
              <a:gd name="T57" fmla="*/ 136 h 304"/>
              <a:gd name="T58" fmla="*/ 246 w 399"/>
              <a:gd name="T59" fmla="*/ 170 h 304"/>
              <a:gd name="T60" fmla="*/ 135 w 399"/>
              <a:gd name="T61" fmla="*/ 22 h 304"/>
              <a:gd name="T62" fmla="*/ 135 w 399"/>
              <a:gd name="T63" fmla="*/ 304 h 304"/>
              <a:gd name="T64" fmla="*/ 173 w 399"/>
              <a:gd name="T65" fmla="*/ 178 h 304"/>
              <a:gd name="T66" fmla="*/ 139 w 399"/>
              <a:gd name="T67" fmla="*/ 213 h 304"/>
              <a:gd name="T68" fmla="*/ 162 w 399"/>
              <a:gd name="T69" fmla="*/ 183 h 304"/>
              <a:gd name="T70" fmla="*/ 148 w 399"/>
              <a:gd name="T71" fmla="*/ 153 h 304"/>
              <a:gd name="T72" fmla="*/ 136 w 399"/>
              <a:gd name="T73" fmla="*/ 126 h 304"/>
              <a:gd name="T74" fmla="*/ 143 w 399"/>
              <a:gd name="T75" fmla="*/ 136 h 304"/>
              <a:gd name="T76" fmla="*/ 150 w 399"/>
              <a:gd name="T77" fmla="*/ 122 h 304"/>
              <a:gd name="T78" fmla="*/ 200 w 399"/>
              <a:gd name="T79" fmla="*/ 41 h 304"/>
              <a:gd name="T80" fmla="*/ 147 w 399"/>
              <a:gd name="T81" fmla="*/ 193 h 304"/>
              <a:gd name="T82" fmla="*/ 139 w 399"/>
              <a:gd name="T83" fmla="*/ 164 h 304"/>
              <a:gd name="T84" fmla="*/ 25 w 399"/>
              <a:gd name="T85" fmla="*/ 2 h 304"/>
              <a:gd name="T86" fmla="*/ 0 w 399"/>
              <a:gd name="T87" fmla="*/ 273 h 304"/>
              <a:gd name="T88" fmla="*/ 25 w 399"/>
              <a:gd name="T89" fmla="*/ 304 h 304"/>
              <a:gd name="T90" fmla="*/ 40 w 399"/>
              <a:gd name="T91" fmla="*/ 281 h 304"/>
              <a:gd name="T92" fmla="*/ 24 w 399"/>
              <a:gd name="T93" fmla="*/ 48 h 304"/>
              <a:gd name="T94" fmla="*/ 50 w 399"/>
              <a:gd name="T95" fmla="*/ 22 h 304"/>
              <a:gd name="T96" fmla="*/ 124 w 399"/>
              <a:gd name="T97" fmla="*/ 125 h 304"/>
              <a:gd name="T98" fmla="*/ 106 w 399"/>
              <a:gd name="T99" fmla="*/ 175 h 304"/>
              <a:gd name="T100" fmla="*/ 117 w 399"/>
              <a:gd name="T101" fmla="*/ 209 h 304"/>
              <a:gd name="T102" fmla="*/ 54 w 399"/>
              <a:gd name="T103" fmla="*/ 262 h 304"/>
              <a:gd name="T104" fmla="*/ 43 w 399"/>
              <a:gd name="T105" fmla="*/ 53 h 304"/>
              <a:gd name="T106" fmla="*/ 135 w 399"/>
              <a:gd name="T107" fmla="*/ 156 h 304"/>
              <a:gd name="T108" fmla="*/ 131 w 399"/>
              <a:gd name="T109" fmla="*/ 176 h 304"/>
              <a:gd name="T110" fmla="*/ 128 w 399"/>
              <a:gd name="T111" fmla="*/ 199 h 304"/>
              <a:gd name="T112" fmla="*/ 127 w 399"/>
              <a:gd name="T113" fmla="*/ 137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99" h="304">
                <a:moveTo>
                  <a:pt x="368" y="304"/>
                </a:moveTo>
                <a:lnTo>
                  <a:pt x="368" y="304"/>
                </a:lnTo>
                <a:lnTo>
                  <a:pt x="373" y="304"/>
                </a:lnTo>
                <a:lnTo>
                  <a:pt x="380" y="302"/>
                </a:lnTo>
                <a:lnTo>
                  <a:pt x="385" y="298"/>
                </a:lnTo>
                <a:lnTo>
                  <a:pt x="390" y="294"/>
                </a:lnTo>
                <a:lnTo>
                  <a:pt x="394" y="290"/>
                </a:lnTo>
                <a:lnTo>
                  <a:pt x="396" y="285"/>
                </a:lnTo>
                <a:lnTo>
                  <a:pt x="399" y="279"/>
                </a:lnTo>
                <a:lnTo>
                  <a:pt x="399" y="273"/>
                </a:lnTo>
                <a:lnTo>
                  <a:pt x="399" y="33"/>
                </a:lnTo>
                <a:lnTo>
                  <a:pt x="399" y="33"/>
                </a:lnTo>
                <a:lnTo>
                  <a:pt x="399" y="26"/>
                </a:lnTo>
                <a:lnTo>
                  <a:pt x="396" y="21"/>
                </a:lnTo>
                <a:lnTo>
                  <a:pt x="394" y="15"/>
                </a:lnTo>
                <a:lnTo>
                  <a:pt x="390" y="10"/>
                </a:lnTo>
                <a:lnTo>
                  <a:pt x="385" y="6"/>
                </a:lnTo>
                <a:lnTo>
                  <a:pt x="380" y="3"/>
                </a:lnTo>
                <a:lnTo>
                  <a:pt x="373" y="2"/>
                </a:lnTo>
                <a:lnTo>
                  <a:pt x="368" y="0"/>
                </a:lnTo>
                <a:lnTo>
                  <a:pt x="304" y="0"/>
                </a:lnTo>
                <a:lnTo>
                  <a:pt x="304" y="22"/>
                </a:lnTo>
                <a:lnTo>
                  <a:pt x="349" y="22"/>
                </a:lnTo>
                <a:lnTo>
                  <a:pt x="349" y="22"/>
                </a:lnTo>
                <a:lnTo>
                  <a:pt x="354" y="22"/>
                </a:lnTo>
                <a:lnTo>
                  <a:pt x="360" y="25"/>
                </a:lnTo>
                <a:lnTo>
                  <a:pt x="364" y="26"/>
                </a:lnTo>
                <a:lnTo>
                  <a:pt x="368" y="30"/>
                </a:lnTo>
                <a:lnTo>
                  <a:pt x="371" y="34"/>
                </a:lnTo>
                <a:lnTo>
                  <a:pt x="373" y="38"/>
                </a:lnTo>
                <a:lnTo>
                  <a:pt x="375" y="42"/>
                </a:lnTo>
                <a:lnTo>
                  <a:pt x="376" y="48"/>
                </a:lnTo>
                <a:lnTo>
                  <a:pt x="376" y="256"/>
                </a:lnTo>
                <a:lnTo>
                  <a:pt x="376" y="256"/>
                </a:lnTo>
                <a:lnTo>
                  <a:pt x="375" y="262"/>
                </a:lnTo>
                <a:lnTo>
                  <a:pt x="373" y="267"/>
                </a:lnTo>
                <a:lnTo>
                  <a:pt x="371" y="271"/>
                </a:lnTo>
                <a:lnTo>
                  <a:pt x="368" y="275"/>
                </a:lnTo>
                <a:lnTo>
                  <a:pt x="364" y="278"/>
                </a:lnTo>
                <a:lnTo>
                  <a:pt x="360" y="281"/>
                </a:lnTo>
                <a:lnTo>
                  <a:pt x="354" y="282"/>
                </a:lnTo>
                <a:lnTo>
                  <a:pt x="349" y="282"/>
                </a:lnTo>
                <a:lnTo>
                  <a:pt x="304" y="282"/>
                </a:lnTo>
                <a:lnTo>
                  <a:pt x="304" y="304"/>
                </a:lnTo>
                <a:lnTo>
                  <a:pt x="368" y="304"/>
                </a:lnTo>
                <a:lnTo>
                  <a:pt x="368" y="304"/>
                </a:lnTo>
                <a:close/>
                <a:moveTo>
                  <a:pt x="304" y="264"/>
                </a:moveTo>
                <a:lnTo>
                  <a:pt x="304" y="256"/>
                </a:lnTo>
                <a:lnTo>
                  <a:pt x="337" y="256"/>
                </a:lnTo>
                <a:lnTo>
                  <a:pt x="337" y="243"/>
                </a:lnTo>
                <a:lnTo>
                  <a:pt x="304" y="243"/>
                </a:lnTo>
                <a:lnTo>
                  <a:pt x="304" y="41"/>
                </a:lnTo>
                <a:lnTo>
                  <a:pt x="337" y="41"/>
                </a:lnTo>
                <a:lnTo>
                  <a:pt x="337" y="41"/>
                </a:lnTo>
                <a:lnTo>
                  <a:pt x="341" y="41"/>
                </a:lnTo>
                <a:lnTo>
                  <a:pt x="345" y="42"/>
                </a:lnTo>
                <a:lnTo>
                  <a:pt x="352" y="46"/>
                </a:lnTo>
                <a:lnTo>
                  <a:pt x="357" y="53"/>
                </a:lnTo>
                <a:lnTo>
                  <a:pt x="357" y="57"/>
                </a:lnTo>
                <a:lnTo>
                  <a:pt x="358" y="61"/>
                </a:lnTo>
                <a:lnTo>
                  <a:pt x="358" y="243"/>
                </a:lnTo>
                <a:lnTo>
                  <a:pt x="358" y="243"/>
                </a:lnTo>
                <a:lnTo>
                  <a:pt x="357" y="247"/>
                </a:lnTo>
                <a:lnTo>
                  <a:pt x="357" y="251"/>
                </a:lnTo>
                <a:lnTo>
                  <a:pt x="352" y="258"/>
                </a:lnTo>
                <a:lnTo>
                  <a:pt x="345" y="262"/>
                </a:lnTo>
                <a:lnTo>
                  <a:pt x="341" y="263"/>
                </a:lnTo>
                <a:lnTo>
                  <a:pt x="337" y="264"/>
                </a:lnTo>
                <a:lnTo>
                  <a:pt x="304" y="264"/>
                </a:lnTo>
                <a:close/>
                <a:moveTo>
                  <a:pt x="304" y="0"/>
                </a:moveTo>
                <a:lnTo>
                  <a:pt x="254" y="0"/>
                </a:lnTo>
                <a:lnTo>
                  <a:pt x="254" y="22"/>
                </a:lnTo>
                <a:lnTo>
                  <a:pt x="304" y="22"/>
                </a:lnTo>
                <a:lnTo>
                  <a:pt x="304" y="0"/>
                </a:lnTo>
                <a:lnTo>
                  <a:pt x="304" y="0"/>
                </a:lnTo>
                <a:close/>
                <a:moveTo>
                  <a:pt x="254" y="304"/>
                </a:moveTo>
                <a:lnTo>
                  <a:pt x="304" y="304"/>
                </a:lnTo>
                <a:lnTo>
                  <a:pt x="304" y="282"/>
                </a:lnTo>
                <a:lnTo>
                  <a:pt x="254" y="282"/>
                </a:lnTo>
                <a:lnTo>
                  <a:pt x="254" y="304"/>
                </a:lnTo>
                <a:lnTo>
                  <a:pt x="254" y="304"/>
                </a:lnTo>
                <a:close/>
                <a:moveTo>
                  <a:pt x="304" y="41"/>
                </a:moveTo>
                <a:lnTo>
                  <a:pt x="304" y="243"/>
                </a:lnTo>
                <a:lnTo>
                  <a:pt x="270" y="243"/>
                </a:lnTo>
                <a:lnTo>
                  <a:pt x="270" y="256"/>
                </a:lnTo>
                <a:lnTo>
                  <a:pt x="304" y="256"/>
                </a:lnTo>
                <a:lnTo>
                  <a:pt x="304" y="264"/>
                </a:lnTo>
                <a:lnTo>
                  <a:pt x="254" y="264"/>
                </a:lnTo>
                <a:lnTo>
                  <a:pt x="254" y="183"/>
                </a:lnTo>
                <a:lnTo>
                  <a:pt x="254" y="183"/>
                </a:lnTo>
                <a:lnTo>
                  <a:pt x="257" y="183"/>
                </a:lnTo>
                <a:lnTo>
                  <a:pt x="257" y="183"/>
                </a:lnTo>
                <a:lnTo>
                  <a:pt x="265" y="179"/>
                </a:lnTo>
                <a:lnTo>
                  <a:pt x="272" y="174"/>
                </a:lnTo>
                <a:lnTo>
                  <a:pt x="272" y="174"/>
                </a:lnTo>
                <a:lnTo>
                  <a:pt x="277" y="167"/>
                </a:lnTo>
                <a:lnTo>
                  <a:pt x="281" y="159"/>
                </a:lnTo>
                <a:lnTo>
                  <a:pt x="281" y="159"/>
                </a:lnTo>
                <a:lnTo>
                  <a:pt x="281" y="151"/>
                </a:lnTo>
                <a:lnTo>
                  <a:pt x="281" y="151"/>
                </a:lnTo>
                <a:lnTo>
                  <a:pt x="281" y="143"/>
                </a:lnTo>
                <a:lnTo>
                  <a:pt x="281" y="143"/>
                </a:lnTo>
                <a:lnTo>
                  <a:pt x="278" y="137"/>
                </a:lnTo>
                <a:lnTo>
                  <a:pt x="274" y="133"/>
                </a:lnTo>
                <a:lnTo>
                  <a:pt x="274" y="133"/>
                </a:lnTo>
                <a:lnTo>
                  <a:pt x="269" y="130"/>
                </a:lnTo>
                <a:lnTo>
                  <a:pt x="262" y="129"/>
                </a:lnTo>
                <a:lnTo>
                  <a:pt x="262" y="129"/>
                </a:lnTo>
                <a:lnTo>
                  <a:pt x="268" y="122"/>
                </a:lnTo>
                <a:lnTo>
                  <a:pt x="272" y="116"/>
                </a:lnTo>
                <a:lnTo>
                  <a:pt x="272" y="116"/>
                </a:lnTo>
                <a:lnTo>
                  <a:pt x="273" y="109"/>
                </a:lnTo>
                <a:lnTo>
                  <a:pt x="273" y="102"/>
                </a:lnTo>
                <a:lnTo>
                  <a:pt x="273" y="102"/>
                </a:lnTo>
                <a:lnTo>
                  <a:pt x="270" y="97"/>
                </a:lnTo>
                <a:lnTo>
                  <a:pt x="264" y="93"/>
                </a:lnTo>
                <a:lnTo>
                  <a:pt x="264" y="93"/>
                </a:lnTo>
                <a:lnTo>
                  <a:pt x="260" y="90"/>
                </a:lnTo>
                <a:lnTo>
                  <a:pt x="254" y="90"/>
                </a:lnTo>
                <a:lnTo>
                  <a:pt x="254" y="41"/>
                </a:lnTo>
                <a:lnTo>
                  <a:pt x="304" y="41"/>
                </a:lnTo>
                <a:lnTo>
                  <a:pt x="304" y="41"/>
                </a:lnTo>
                <a:close/>
                <a:moveTo>
                  <a:pt x="254" y="175"/>
                </a:moveTo>
                <a:lnTo>
                  <a:pt x="254" y="175"/>
                </a:lnTo>
                <a:lnTo>
                  <a:pt x="254" y="175"/>
                </a:lnTo>
                <a:lnTo>
                  <a:pt x="254" y="175"/>
                </a:lnTo>
                <a:lnTo>
                  <a:pt x="257" y="174"/>
                </a:lnTo>
                <a:lnTo>
                  <a:pt x="260" y="171"/>
                </a:lnTo>
                <a:lnTo>
                  <a:pt x="264" y="166"/>
                </a:lnTo>
                <a:lnTo>
                  <a:pt x="264" y="166"/>
                </a:lnTo>
                <a:lnTo>
                  <a:pt x="265" y="159"/>
                </a:lnTo>
                <a:lnTo>
                  <a:pt x="264" y="151"/>
                </a:lnTo>
                <a:lnTo>
                  <a:pt x="264" y="151"/>
                </a:lnTo>
                <a:lnTo>
                  <a:pt x="260" y="143"/>
                </a:lnTo>
                <a:lnTo>
                  <a:pt x="257" y="140"/>
                </a:lnTo>
                <a:lnTo>
                  <a:pt x="254" y="137"/>
                </a:lnTo>
                <a:lnTo>
                  <a:pt x="254" y="175"/>
                </a:lnTo>
                <a:lnTo>
                  <a:pt x="254" y="175"/>
                </a:lnTo>
                <a:close/>
                <a:moveTo>
                  <a:pt x="254" y="124"/>
                </a:moveTo>
                <a:lnTo>
                  <a:pt x="254" y="124"/>
                </a:lnTo>
                <a:lnTo>
                  <a:pt x="257" y="117"/>
                </a:lnTo>
                <a:lnTo>
                  <a:pt x="258" y="109"/>
                </a:lnTo>
                <a:lnTo>
                  <a:pt x="258" y="109"/>
                </a:lnTo>
                <a:lnTo>
                  <a:pt x="257" y="103"/>
                </a:lnTo>
                <a:lnTo>
                  <a:pt x="257" y="103"/>
                </a:lnTo>
                <a:lnTo>
                  <a:pt x="255" y="99"/>
                </a:lnTo>
                <a:lnTo>
                  <a:pt x="254" y="98"/>
                </a:lnTo>
                <a:lnTo>
                  <a:pt x="254" y="98"/>
                </a:lnTo>
                <a:lnTo>
                  <a:pt x="254" y="97"/>
                </a:lnTo>
                <a:lnTo>
                  <a:pt x="254" y="124"/>
                </a:lnTo>
                <a:close/>
                <a:moveTo>
                  <a:pt x="254" y="0"/>
                </a:moveTo>
                <a:lnTo>
                  <a:pt x="200" y="0"/>
                </a:lnTo>
                <a:lnTo>
                  <a:pt x="200" y="22"/>
                </a:lnTo>
                <a:lnTo>
                  <a:pt x="254" y="22"/>
                </a:lnTo>
                <a:lnTo>
                  <a:pt x="254" y="0"/>
                </a:lnTo>
                <a:lnTo>
                  <a:pt x="254" y="0"/>
                </a:lnTo>
                <a:close/>
                <a:moveTo>
                  <a:pt x="200" y="304"/>
                </a:moveTo>
                <a:lnTo>
                  <a:pt x="254" y="304"/>
                </a:lnTo>
                <a:lnTo>
                  <a:pt x="254" y="282"/>
                </a:lnTo>
                <a:lnTo>
                  <a:pt x="200" y="282"/>
                </a:lnTo>
                <a:lnTo>
                  <a:pt x="200" y="304"/>
                </a:lnTo>
                <a:lnTo>
                  <a:pt x="200" y="304"/>
                </a:lnTo>
                <a:close/>
                <a:moveTo>
                  <a:pt x="254" y="41"/>
                </a:moveTo>
                <a:lnTo>
                  <a:pt x="254" y="90"/>
                </a:lnTo>
                <a:lnTo>
                  <a:pt x="254" y="90"/>
                </a:lnTo>
                <a:lnTo>
                  <a:pt x="246" y="91"/>
                </a:lnTo>
                <a:lnTo>
                  <a:pt x="246" y="91"/>
                </a:lnTo>
                <a:lnTo>
                  <a:pt x="241" y="93"/>
                </a:lnTo>
                <a:lnTo>
                  <a:pt x="236" y="95"/>
                </a:lnTo>
                <a:lnTo>
                  <a:pt x="232" y="99"/>
                </a:lnTo>
                <a:lnTo>
                  <a:pt x="230" y="103"/>
                </a:lnTo>
                <a:lnTo>
                  <a:pt x="230" y="103"/>
                </a:lnTo>
                <a:lnTo>
                  <a:pt x="227" y="107"/>
                </a:lnTo>
                <a:lnTo>
                  <a:pt x="226" y="111"/>
                </a:lnTo>
                <a:lnTo>
                  <a:pt x="226" y="117"/>
                </a:lnTo>
                <a:lnTo>
                  <a:pt x="226" y="121"/>
                </a:lnTo>
                <a:lnTo>
                  <a:pt x="226" y="121"/>
                </a:lnTo>
                <a:lnTo>
                  <a:pt x="228" y="125"/>
                </a:lnTo>
                <a:lnTo>
                  <a:pt x="231" y="129"/>
                </a:lnTo>
                <a:lnTo>
                  <a:pt x="235" y="132"/>
                </a:lnTo>
                <a:lnTo>
                  <a:pt x="241" y="134"/>
                </a:lnTo>
                <a:lnTo>
                  <a:pt x="241" y="134"/>
                </a:lnTo>
                <a:lnTo>
                  <a:pt x="232" y="141"/>
                </a:lnTo>
                <a:lnTo>
                  <a:pt x="230" y="144"/>
                </a:lnTo>
                <a:lnTo>
                  <a:pt x="227" y="148"/>
                </a:lnTo>
                <a:lnTo>
                  <a:pt x="227" y="148"/>
                </a:lnTo>
                <a:lnTo>
                  <a:pt x="226" y="158"/>
                </a:lnTo>
                <a:lnTo>
                  <a:pt x="226" y="166"/>
                </a:lnTo>
                <a:lnTo>
                  <a:pt x="226" y="166"/>
                </a:lnTo>
                <a:lnTo>
                  <a:pt x="227" y="171"/>
                </a:lnTo>
                <a:lnTo>
                  <a:pt x="230" y="174"/>
                </a:lnTo>
                <a:lnTo>
                  <a:pt x="232" y="178"/>
                </a:lnTo>
                <a:lnTo>
                  <a:pt x="236" y="181"/>
                </a:lnTo>
                <a:lnTo>
                  <a:pt x="236" y="181"/>
                </a:lnTo>
                <a:lnTo>
                  <a:pt x="241" y="182"/>
                </a:lnTo>
                <a:lnTo>
                  <a:pt x="245" y="183"/>
                </a:lnTo>
                <a:lnTo>
                  <a:pt x="254" y="183"/>
                </a:lnTo>
                <a:lnTo>
                  <a:pt x="254" y="264"/>
                </a:lnTo>
                <a:lnTo>
                  <a:pt x="200" y="264"/>
                </a:lnTo>
                <a:lnTo>
                  <a:pt x="200" y="186"/>
                </a:lnTo>
                <a:lnTo>
                  <a:pt x="201" y="186"/>
                </a:lnTo>
                <a:lnTo>
                  <a:pt x="200" y="171"/>
                </a:lnTo>
                <a:lnTo>
                  <a:pt x="216" y="167"/>
                </a:lnTo>
                <a:lnTo>
                  <a:pt x="215" y="153"/>
                </a:lnTo>
                <a:lnTo>
                  <a:pt x="200" y="158"/>
                </a:lnTo>
                <a:lnTo>
                  <a:pt x="200" y="145"/>
                </a:lnTo>
                <a:lnTo>
                  <a:pt x="200" y="41"/>
                </a:lnTo>
                <a:lnTo>
                  <a:pt x="254" y="41"/>
                </a:lnTo>
                <a:lnTo>
                  <a:pt x="254" y="41"/>
                </a:lnTo>
                <a:close/>
                <a:moveTo>
                  <a:pt x="254" y="97"/>
                </a:moveTo>
                <a:lnTo>
                  <a:pt x="254" y="97"/>
                </a:lnTo>
                <a:lnTo>
                  <a:pt x="251" y="97"/>
                </a:lnTo>
                <a:lnTo>
                  <a:pt x="249" y="97"/>
                </a:lnTo>
                <a:lnTo>
                  <a:pt x="249" y="97"/>
                </a:lnTo>
                <a:lnTo>
                  <a:pt x="245" y="99"/>
                </a:lnTo>
                <a:lnTo>
                  <a:pt x="242" y="103"/>
                </a:lnTo>
                <a:lnTo>
                  <a:pt x="242" y="103"/>
                </a:lnTo>
                <a:lnTo>
                  <a:pt x="241" y="109"/>
                </a:lnTo>
                <a:lnTo>
                  <a:pt x="241" y="114"/>
                </a:lnTo>
                <a:lnTo>
                  <a:pt x="241" y="114"/>
                </a:lnTo>
                <a:lnTo>
                  <a:pt x="242" y="118"/>
                </a:lnTo>
                <a:lnTo>
                  <a:pt x="245" y="122"/>
                </a:lnTo>
                <a:lnTo>
                  <a:pt x="247" y="125"/>
                </a:lnTo>
                <a:lnTo>
                  <a:pt x="251" y="128"/>
                </a:lnTo>
                <a:lnTo>
                  <a:pt x="251" y="128"/>
                </a:lnTo>
                <a:lnTo>
                  <a:pt x="254" y="124"/>
                </a:lnTo>
                <a:lnTo>
                  <a:pt x="254" y="97"/>
                </a:lnTo>
                <a:lnTo>
                  <a:pt x="254" y="97"/>
                </a:lnTo>
                <a:close/>
                <a:moveTo>
                  <a:pt x="254" y="137"/>
                </a:moveTo>
                <a:lnTo>
                  <a:pt x="254" y="137"/>
                </a:lnTo>
                <a:lnTo>
                  <a:pt x="251" y="136"/>
                </a:lnTo>
                <a:lnTo>
                  <a:pt x="251" y="136"/>
                </a:lnTo>
                <a:lnTo>
                  <a:pt x="247" y="141"/>
                </a:lnTo>
                <a:lnTo>
                  <a:pt x="245" y="147"/>
                </a:lnTo>
                <a:lnTo>
                  <a:pt x="243" y="152"/>
                </a:lnTo>
                <a:lnTo>
                  <a:pt x="243" y="159"/>
                </a:lnTo>
                <a:lnTo>
                  <a:pt x="243" y="159"/>
                </a:lnTo>
                <a:lnTo>
                  <a:pt x="243" y="164"/>
                </a:lnTo>
                <a:lnTo>
                  <a:pt x="243" y="164"/>
                </a:lnTo>
                <a:lnTo>
                  <a:pt x="246" y="170"/>
                </a:lnTo>
                <a:lnTo>
                  <a:pt x="249" y="172"/>
                </a:lnTo>
                <a:lnTo>
                  <a:pt x="249" y="172"/>
                </a:lnTo>
                <a:lnTo>
                  <a:pt x="251" y="174"/>
                </a:lnTo>
                <a:lnTo>
                  <a:pt x="254" y="175"/>
                </a:lnTo>
                <a:lnTo>
                  <a:pt x="254" y="137"/>
                </a:lnTo>
                <a:close/>
                <a:moveTo>
                  <a:pt x="200" y="0"/>
                </a:moveTo>
                <a:lnTo>
                  <a:pt x="135" y="0"/>
                </a:lnTo>
                <a:lnTo>
                  <a:pt x="135" y="22"/>
                </a:lnTo>
                <a:lnTo>
                  <a:pt x="200" y="22"/>
                </a:lnTo>
                <a:lnTo>
                  <a:pt x="200" y="0"/>
                </a:lnTo>
                <a:lnTo>
                  <a:pt x="200" y="0"/>
                </a:lnTo>
                <a:close/>
                <a:moveTo>
                  <a:pt x="135" y="304"/>
                </a:moveTo>
                <a:lnTo>
                  <a:pt x="200" y="304"/>
                </a:lnTo>
                <a:lnTo>
                  <a:pt x="200" y="282"/>
                </a:lnTo>
                <a:lnTo>
                  <a:pt x="135" y="282"/>
                </a:lnTo>
                <a:lnTo>
                  <a:pt x="135" y="304"/>
                </a:lnTo>
                <a:lnTo>
                  <a:pt x="135" y="304"/>
                </a:lnTo>
                <a:close/>
                <a:moveTo>
                  <a:pt x="200" y="41"/>
                </a:moveTo>
                <a:lnTo>
                  <a:pt x="200" y="145"/>
                </a:lnTo>
                <a:lnTo>
                  <a:pt x="200" y="143"/>
                </a:lnTo>
                <a:lnTo>
                  <a:pt x="186" y="145"/>
                </a:lnTo>
                <a:lnTo>
                  <a:pt x="186" y="160"/>
                </a:lnTo>
                <a:lnTo>
                  <a:pt x="171" y="164"/>
                </a:lnTo>
                <a:lnTo>
                  <a:pt x="173" y="178"/>
                </a:lnTo>
                <a:lnTo>
                  <a:pt x="188" y="174"/>
                </a:lnTo>
                <a:lnTo>
                  <a:pt x="188" y="190"/>
                </a:lnTo>
                <a:lnTo>
                  <a:pt x="200" y="186"/>
                </a:lnTo>
                <a:lnTo>
                  <a:pt x="200" y="264"/>
                </a:lnTo>
                <a:lnTo>
                  <a:pt x="135" y="264"/>
                </a:lnTo>
                <a:lnTo>
                  <a:pt x="135" y="214"/>
                </a:lnTo>
                <a:lnTo>
                  <a:pt x="135" y="214"/>
                </a:lnTo>
                <a:lnTo>
                  <a:pt x="139" y="213"/>
                </a:lnTo>
                <a:lnTo>
                  <a:pt x="139" y="213"/>
                </a:lnTo>
                <a:lnTo>
                  <a:pt x="144" y="210"/>
                </a:lnTo>
                <a:lnTo>
                  <a:pt x="150" y="208"/>
                </a:lnTo>
                <a:lnTo>
                  <a:pt x="155" y="202"/>
                </a:lnTo>
                <a:lnTo>
                  <a:pt x="158" y="197"/>
                </a:lnTo>
                <a:lnTo>
                  <a:pt x="158" y="197"/>
                </a:lnTo>
                <a:lnTo>
                  <a:pt x="161" y="190"/>
                </a:lnTo>
                <a:lnTo>
                  <a:pt x="162" y="183"/>
                </a:lnTo>
                <a:lnTo>
                  <a:pt x="162" y="176"/>
                </a:lnTo>
                <a:lnTo>
                  <a:pt x="162" y="170"/>
                </a:lnTo>
                <a:lnTo>
                  <a:pt x="162" y="170"/>
                </a:lnTo>
                <a:lnTo>
                  <a:pt x="158" y="163"/>
                </a:lnTo>
                <a:lnTo>
                  <a:pt x="154" y="158"/>
                </a:lnTo>
                <a:lnTo>
                  <a:pt x="154" y="158"/>
                </a:lnTo>
                <a:lnTo>
                  <a:pt x="148" y="153"/>
                </a:lnTo>
                <a:lnTo>
                  <a:pt x="148" y="153"/>
                </a:lnTo>
                <a:lnTo>
                  <a:pt x="144" y="153"/>
                </a:lnTo>
                <a:lnTo>
                  <a:pt x="139" y="155"/>
                </a:lnTo>
                <a:lnTo>
                  <a:pt x="139" y="155"/>
                </a:lnTo>
                <a:lnTo>
                  <a:pt x="135" y="156"/>
                </a:lnTo>
                <a:lnTo>
                  <a:pt x="135" y="128"/>
                </a:lnTo>
                <a:lnTo>
                  <a:pt x="135" y="128"/>
                </a:lnTo>
                <a:lnTo>
                  <a:pt x="136" y="126"/>
                </a:lnTo>
                <a:lnTo>
                  <a:pt x="136" y="126"/>
                </a:lnTo>
                <a:lnTo>
                  <a:pt x="139" y="126"/>
                </a:lnTo>
                <a:lnTo>
                  <a:pt x="140" y="128"/>
                </a:lnTo>
                <a:lnTo>
                  <a:pt x="140" y="128"/>
                </a:lnTo>
                <a:lnTo>
                  <a:pt x="143" y="129"/>
                </a:lnTo>
                <a:lnTo>
                  <a:pt x="143" y="132"/>
                </a:lnTo>
                <a:lnTo>
                  <a:pt x="143" y="132"/>
                </a:lnTo>
                <a:lnTo>
                  <a:pt x="143" y="134"/>
                </a:lnTo>
                <a:lnTo>
                  <a:pt x="143" y="136"/>
                </a:lnTo>
                <a:lnTo>
                  <a:pt x="143" y="136"/>
                </a:lnTo>
                <a:lnTo>
                  <a:pt x="147" y="134"/>
                </a:lnTo>
                <a:lnTo>
                  <a:pt x="150" y="132"/>
                </a:lnTo>
                <a:lnTo>
                  <a:pt x="150" y="132"/>
                </a:lnTo>
                <a:lnTo>
                  <a:pt x="151" y="129"/>
                </a:lnTo>
                <a:lnTo>
                  <a:pt x="151" y="125"/>
                </a:lnTo>
                <a:lnTo>
                  <a:pt x="151" y="125"/>
                </a:lnTo>
                <a:lnTo>
                  <a:pt x="150" y="122"/>
                </a:lnTo>
                <a:lnTo>
                  <a:pt x="146" y="120"/>
                </a:lnTo>
                <a:lnTo>
                  <a:pt x="146" y="120"/>
                </a:lnTo>
                <a:lnTo>
                  <a:pt x="140" y="120"/>
                </a:lnTo>
                <a:lnTo>
                  <a:pt x="135" y="120"/>
                </a:lnTo>
                <a:lnTo>
                  <a:pt x="135" y="120"/>
                </a:lnTo>
                <a:lnTo>
                  <a:pt x="135" y="41"/>
                </a:lnTo>
                <a:lnTo>
                  <a:pt x="200" y="41"/>
                </a:lnTo>
                <a:lnTo>
                  <a:pt x="200" y="41"/>
                </a:lnTo>
                <a:close/>
                <a:moveTo>
                  <a:pt x="135" y="204"/>
                </a:moveTo>
                <a:lnTo>
                  <a:pt x="135" y="204"/>
                </a:lnTo>
                <a:lnTo>
                  <a:pt x="138" y="204"/>
                </a:lnTo>
                <a:lnTo>
                  <a:pt x="138" y="204"/>
                </a:lnTo>
                <a:lnTo>
                  <a:pt x="140" y="202"/>
                </a:lnTo>
                <a:lnTo>
                  <a:pt x="143" y="199"/>
                </a:lnTo>
                <a:lnTo>
                  <a:pt x="146" y="197"/>
                </a:lnTo>
                <a:lnTo>
                  <a:pt x="147" y="193"/>
                </a:lnTo>
                <a:lnTo>
                  <a:pt x="147" y="193"/>
                </a:lnTo>
                <a:lnTo>
                  <a:pt x="150" y="185"/>
                </a:lnTo>
                <a:lnTo>
                  <a:pt x="148" y="175"/>
                </a:lnTo>
                <a:lnTo>
                  <a:pt x="148" y="175"/>
                </a:lnTo>
                <a:lnTo>
                  <a:pt x="147" y="170"/>
                </a:lnTo>
                <a:lnTo>
                  <a:pt x="144" y="167"/>
                </a:lnTo>
                <a:lnTo>
                  <a:pt x="142" y="164"/>
                </a:lnTo>
                <a:lnTo>
                  <a:pt x="139" y="164"/>
                </a:lnTo>
                <a:lnTo>
                  <a:pt x="139" y="164"/>
                </a:lnTo>
                <a:lnTo>
                  <a:pt x="136" y="166"/>
                </a:lnTo>
                <a:lnTo>
                  <a:pt x="135" y="168"/>
                </a:lnTo>
                <a:lnTo>
                  <a:pt x="135" y="204"/>
                </a:lnTo>
                <a:close/>
                <a:moveTo>
                  <a:pt x="135" y="0"/>
                </a:moveTo>
                <a:lnTo>
                  <a:pt x="32" y="0"/>
                </a:lnTo>
                <a:lnTo>
                  <a:pt x="32" y="0"/>
                </a:lnTo>
                <a:lnTo>
                  <a:pt x="25" y="2"/>
                </a:lnTo>
                <a:lnTo>
                  <a:pt x="20" y="3"/>
                </a:lnTo>
                <a:lnTo>
                  <a:pt x="14" y="6"/>
                </a:lnTo>
                <a:lnTo>
                  <a:pt x="9" y="10"/>
                </a:lnTo>
                <a:lnTo>
                  <a:pt x="5" y="15"/>
                </a:lnTo>
                <a:lnTo>
                  <a:pt x="2" y="21"/>
                </a:lnTo>
                <a:lnTo>
                  <a:pt x="1" y="26"/>
                </a:lnTo>
                <a:lnTo>
                  <a:pt x="0" y="33"/>
                </a:lnTo>
                <a:lnTo>
                  <a:pt x="0" y="273"/>
                </a:lnTo>
                <a:lnTo>
                  <a:pt x="0" y="273"/>
                </a:lnTo>
                <a:lnTo>
                  <a:pt x="1" y="279"/>
                </a:lnTo>
                <a:lnTo>
                  <a:pt x="2" y="285"/>
                </a:lnTo>
                <a:lnTo>
                  <a:pt x="5" y="290"/>
                </a:lnTo>
                <a:lnTo>
                  <a:pt x="9" y="294"/>
                </a:lnTo>
                <a:lnTo>
                  <a:pt x="14" y="298"/>
                </a:lnTo>
                <a:lnTo>
                  <a:pt x="20" y="302"/>
                </a:lnTo>
                <a:lnTo>
                  <a:pt x="25" y="304"/>
                </a:lnTo>
                <a:lnTo>
                  <a:pt x="32" y="304"/>
                </a:lnTo>
                <a:lnTo>
                  <a:pt x="135" y="304"/>
                </a:lnTo>
                <a:lnTo>
                  <a:pt x="135" y="282"/>
                </a:lnTo>
                <a:lnTo>
                  <a:pt x="50" y="282"/>
                </a:lnTo>
                <a:lnTo>
                  <a:pt x="50" y="282"/>
                </a:lnTo>
                <a:lnTo>
                  <a:pt x="50" y="282"/>
                </a:lnTo>
                <a:lnTo>
                  <a:pt x="44" y="282"/>
                </a:lnTo>
                <a:lnTo>
                  <a:pt x="40" y="281"/>
                </a:lnTo>
                <a:lnTo>
                  <a:pt x="35" y="278"/>
                </a:lnTo>
                <a:lnTo>
                  <a:pt x="32" y="275"/>
                </a:lnTo>
                <a:lnTo>
                  <a:pt x="28" y="271"/>
                </a:lnTo>
                <a:lnTo>
                  <a:pt x="25" y="267"/>
                </a:lnTo>
                <a:lnTo>
                  <a:pt x="24" y="262"/>
                </a:lnTo>
                <a:lnTo>
                  <a:pt x="24" y="256"/>
                </a:lnTo>
                <a:lnTo>
                  <a:pt x="24" y="48"/>
                </a:lnTo>
                <a:lnTo>
                  <a:pt x="24" y="48"/>
                </a:lnTo>
                <a:lnTo>
                  <a:pt x="24" y="42"/>
                </a:lnTo>
                <a:lnTo>
                  <a:pt x="25" y="38"/>
                </a:lnTo>
                <a:lnTo>
                  <a:pt x="28" y="34"/>
                </a:lnTo>
                <a:lnTo>
                  <a:pt x="32" y="30"/>
                </a:lnTo>
                <a:lnTo>
                  <a:pt x="35" y="26"/>
                </a:lnTo>
                <a:lnTo>
                  <a:pt x="40" y="25"/>
                </a:lnTo>
                <a:lnTo>
                  <a:pt x="44" y="22"/>
                </a:lnTo>
                <a:lnTo>
                  <a:pt x="50" y="22"/>
                </a:lnTo>
                <a:lnTo>
                  <a:pt x="135" y="22"/>
                </a:lnTo>
                <a:lnTo>
                  <a:pt x="135" y="0"/>
                </a:lnTo>
                <a:lnTo>
                  <a:pt x="135" y="0"/>
                </a:lnTo>
                <a:close/>
                <a:moveTo>
                  <a:pt x="135" y="41"/>
                </a:moveTo>
                <a:lnTo>
                  <a:pt x="135" y="120"/>
                </a:lnTo>
                <a:lnTo>
                  <a:pt x="135" y="120"/>
                </a:lnTo>
                <a:lnTo>
                  <a:pt x="130" y="122"/>
                </a:lnTo>
                <a:lnTo>
                  <a:pt x="124" y="125"/>
                </a:lnTo>
                <a:lnTo>
                  <a:pt x="120" y="129"/>
                </a:lnTo>
                <a:lnTo>
                  <a:pt x="116" y="133"/>
                </a:lnTo>
                <a:lnTo>
                  <a:pt x="116" y="133"/>
                </a:lnTo>
                <a:lnTo>
                  <a:pt x="112" y="139"/>
                </a:lnTo>
                <a:lnTo>
                  <a:pt x="111" y="144"/>
                </a:lnTo>
                <a:lnTo>
                  <a:pt x="106" y="159"/>
                </a:lnTo>
                <a:lnTo>
                  <a:pt x="106" y="159"/>
                </a:lnTo>
                <a:lnTo>
                  <a:pt x="106" y="175"/>
                </a:lnTo>
                <a:lnTo>
                  <a:pt x="106" y="175"/>
                </a:lnTo>
                <a:lnTo>
                  <a:pt x="108" y="185"/>
                </a:lnTo>
                <a:lnTo>
                  <a:pt x="109" y="194"/>
                </a:lnTo>
                <a:lnTo>
                  <a:pt x="111" y="195"/>
                </a:lnTo>
                <a:lnTo>
                  <a:pt x="111" y="195"/>
                </a:lnTo>
                <a:lnTo>
                  <a:pt x="113" y="205"/>
                </a:lnTo>
                <a:lnTo>
                  <a:pt x="113" y="205"/>
                </a:lnTo>
                <a:lnTo>
                  <a:pt x="117" y="209"/>
                </a:lnTo>
                <a:lnTo>
                  <a:pt x="121" y="213"/>
                </a:lnTo>
                <a:lnTo>
                  <a:pt x="128" y="214"/>
                </a:lnTo>
                <a:lnTo>
                  <a:pt x="135" y="214"/>
                </a:lnTo>
                <a:lnTo>
                  <a:pt x="135" y="264"/>
                </a:lnTo>
                <a:lnTo>
                  <a:pt x="62" y="264"/>
                </a:lnTo>
                <a:lnTo>
                  <a:pt x="62" y="264"/>
                </a:lnTo>
                <a:lnTo>
                  <a:pt x="58" y="263"/>
                </a:lnTo>
                <a:lnTo>
                  <a:pt x="54" y="262"/>
                </a:lnTo>
                <a:lnTo>
                  <a:pt x="47" y="258"/>
                </a:lnTo>
                <a:lnTo>
                  <a:pt x="43" y="251"/>
                </a:lnTo>
                <a:lnTo>
                  <a:pt x="41" y="247"/>
                </a:lnTo>
                <a:lnTo>
                  <a:pt x="41" y="243"/>
                </a:lnTo>
                <a:lnTo>
                  <a:pt x="41" y="61"/>
                </a:lnTo>
                <a:lnTo>
                  <a:pt x="41" y="61"/>
                </a:lnTo>
                <a:lnTo>
                  <a:pt x="41" y="57"/>
                </a:lnTo>
                <a:lnTo>
                  <a:pt x="43" y="53"/>
                </a:lnTo>
                <a:lnTo>
                  <a:pt x="47" y="46"/>
                </a:lnTo>
                <a:lnTo>
                  <a:pt x="54" y="42"/>
                </a:lnTo>
                <a:lnTo>
                  <a:pt x="58" y="41"/>
                </a:lnTo>
                <a:lnTo>
                  <a:pt x="62" y="41"/>
                </a:lnTo>
                <a:lnTo>
                  <a:pt x="135" y="41"/>
                </a:lnTo>
                <a:lnTo>
                  <a:pt x="135" y="41"/>
                </a:lnTo>
                <a:close/>
                <a:moveTo>
                  <a:pt x="135" y="128"/>
                </a:moveTo>
                <a:lnTo>
                  <a:pt x="135" y="156"/>
                </a:lnTo>
                <a:lnTo>
                  <a:pt x="135" y="156"/>
                </a:lnTo>
                <a:lnTo>
                  <a:pt x="130" y="160"/>
                </a:lnTo>
                <a:lnTo>
                  <a:pt x="130" y="160"/>
                </a:lnTo>
                <a:lnTo>
                  <a:pt x="127" y="166"/>
                </a:lnTo>
                <a:lnTo>
                  <a:pt x="127" y="171"/>
                </a:lnTo>
                <a:lnTo>
                  <a:pt x="127" y="171"/>
                </a:lnTo>
                <a:lnTo>
                  <a:pt x="128" y="174"/>
                </a:lnTo>
                <a:lnTo>
                  <a:pt x="131" y="176"/>
                </a:lnTo>
                <a:lnTo>
                  <a:pt x="131" y="176"/>
                </a:lnTo>
                <a:lnTo>
                  <a:pt x="132" y="171"/>
                </a:lnTo>
                <a:lnTo>
                  <a:pt x="135" y="168"/>
                </a:lnTo>
                <a:lnTo>
                  <a:pt x="135" y="204"/>
                </a:lnTo>
                <a:lnTo>
                  <a:pt x="135" y="204"/>
                </a:lnTo>
                <a:lnTo>
                  <a:pt x="131" y="202"/>
                </a:lnTo>
                <a:lnTo>
                  <a:pt x="131" y="202"/>
                </a:lnTo>
                <a:lnTo>
                  <a:pt x="128" y="199"/>
                </a:lnTo>
                <a:lnTo>
                  <a:pt x="127" y="194"/>
                </a:lnTo>
                <a:lnTo>
                  <a:pt x="127" y="194"/>
                </a:lnTo>
                <a:lnTo>
                  <a:pt x="124" y="181"/>
                </a:lnTo>
                <a:lnTo>
                  <a:pt x="124" y="181"/>
                </a:lnTo>
                <a:lnTo>
                  <a:pt x="123" y="163"/>
                </a:lnTo>
                <a:lnTo>
                  <a:pt x="123" y="163"/>
                </a:lnTo>
                <a:lnTo>
                  <a:pt x="123" y="148"/>
                </a:lnTo>
                <a:lnTo>
                  <a:pt x="127" y="137"/>
                </a:lnTo>
                <a:lnTo>
                  <a:pt x="127" y="137"/>
                </a:lnTo>
                <a:lnTo>
                  <a:pt x="131" y="130"/>
                </a:lnTo>
                <a:lnTo>
                  <a:pt x="135" y="128"/>
                </a:lnTo>
                <a:lnTo>
                  <a:pt x="135" y="128"/>
                </a:lnTo>
                <a:close/>
              </a:path>
            </a:pathLst>
          </a:custGeom>
          <a:solidFill>
            <a:schemeClr val="accent2"/>
          </a:solidFill>
          <a:ln>
            <a:noFill/>
          </a:ln>
        </p:spPr>
        <p:txBody>
          <a:bodyPr vert="horz" wrap="square" lIns="68580" tIns="34290" rIns="68580" bIns="34290" numCol="1" anchor="t" anchorCtr="0" compatLnSpc="1"/>
          <a:lstStyle/>
          <a:p>
            <a:endParaRPr lang="zh-CN" altLang="en-US"/>
          </a:p>
        </p:txBody>
      </p:sp>
      <p:grpSp>
        <p:nvGrpSpPr>
          <p:cNvPr id="298" name="组合 210"/>
          <p:cNvGrpSpPr/>
          <p:nvPr/>
        </p:nvGrpSpPr>
        <p:grpSpPr>
          <a:xfrm>
            <a:off x="4775596" y="1973545"/>
            <a:ext cx="157163" cy="150019"/>
            <a:chOff x="3092451" y="2336800"/>
            <a:chExt cx="209550" cy="200025"/>
          </a:xfrm>
          <a:solidFill>
            <a:schemeClr val="accent6"/>
          </a:solidFill>
        </p:grpSpPr>
        <p:sp>
          <p:nvSpPr>
            <p:cNvPr id="299" name="Freeform 173"/>
            <p:cNvSpPr/>
            <p:nvPr/>
          </p:nvSpPr>
          <p:spPr bwMode="auto">
            <a:xfrm>
              <a:off x="3092451" y="2378075"/>
              <a:ext cx="209550" cy="158750"/>
            </a:xfrm>
            <a:custGeom>
              <a:avLst/>
              <a:gdLst>
                <a:gd name="T0" fmla="*/ 39 w 132"/>
                <a:gd name="T1" fmla="*/ 0 h 100"/>
                <a:gd name="T2" fmla="*/ 39 w 132"/>
                <a:gd name="T3" fmla="*/ 0 h 100"/>
                <a:gd name="T4" fmla="*/ 47 w 132"/>
                <a:gd name="T5" fmla="*/ 0 h 100"/>
                <a:gd name="T6" fmla="*/ 54 w 132"/>
                <a:gd name="T7" fmla="*/ 2 h 100"/>
                <a:gd name="T8" fmla="*/ 61 w 132"/>
                <a:gd name="T9" fmla="*/ 5 h 100"/>
                <a:gd name="T10" fmla="*/ 66 w 132"/>
                <a:gd name="T11" fmla="*/ 9 h 100"/>
                <a:gd name="T12" fmla="*/ 66 w 132"/>
                <a:gd name="T13" fmla="*/ 9 h 100"/>
                <a:gd name="T14" fmla="*/ 71 w 132"/>
                <a:gd name="T15" fmla="*/ 5 h 100"/>
                <a:gd name="T16" fmla="*/ 78 w 132"/>
                <a:gd name="T17" fmla="*/ 2 h 100"/>
                <a:gd name="T18" fmla="*/ 85 w 132"/>
                <a:gd name="T19" fmla="*/ 0 h 100"/>
                <a:gd name="T20" fmla="*/ 93 w 132"/>
                <a:gd name="T21" fmla="*/ 0 h 100"/>
                <a:gd name="T22" fmla="*/ 93 w 132"/>
                <a:gd name="T23" fmla="*/ 0 h 100"/>
                <a:gd name="T24" fmla="*/ 101 w 132"/>
                <a:gd name="T25" fmla="*/ 0 h 100"/>
                <a:gd name="T26" fmla="*/ 108 w 132"/>
                <a:gd name="T27" fmla="*/ 2 h 100"/>
                <a:gd name="T28" fmla="*/ 115 w 132"/>
                <a:gd name="T29" fmla="*/ 6 h 100"/>
                <a:gd name="T30" fmla="*/ 120 w 132"/>
                <a:gd name="T31" fmla="*/ 11 h 100"/>
                <a:gd name="T32" fmla="*/ 126 w 132"/>
                <a:gd name="T33" fmla="*/ 16 h 100"/>
                <a:gd name="T34" fmla="*/ 130 w 132"/>
                <a:gd name="T35" fmla="*/ 23 h 100"/>
                <a:gd name="T36" fmla="*/ 131 w 132"/>
                <a:gd name="T37" fmla="*/ 31 h 100"/>
                <a:gd name="T38" fmla="*/ 132 w 132"/>
                <a:gd name="T39" fmla="*/ 38 h 100"/>
                <a:gd name="T40" fmla="*/ 132 w 132"/>
                <a:gd name="T41" fmla="*/ 38 h 100"/>
                <a:gd name="T42" fmla="*/ 131 w 132"/>
                <a:gd name="T43" fmla="*/ 47 h 100"/>
                <a:gd name="T44" fmla="*/ 128 w 132"/>
                <a:gd name="T45" fmla="*/ 58 h 100"/>
                <a:gd name="T46" fmla="*/ 123 w 132"/>
                <a:gd name="T47" fmla="*/ 69 h 100"/>
                <a:gd name="T48" fmla="*/ 116 w 132"/>
                <a:gd name="T49" fmla="*/ 78 h 100"/>
                <a:gd name="T50" fmla="*/ 107 w 132"/>
                <a:gd name="T51" fmla="*/ 86 h 100"/>
                <a:gd name="T52" fmla="*/ 94 w 132"/>
                <a:gd name="T53" fmla="*/ 93 h 100"/>
                <a:gd name="T54" fmla="*/ 88 w 132"/>
                <a:gd name="T55" fmla="*/ 96 h 100"/>
                <a:gd name="T56" fmla="*/ 81 w 132"/>
                <a:gd name="T57" fmla="*/ 99 h 100"/>
                <a:gd name="T58" fmla="*/ 73 w 132"/>
                <a:gd name="T59" fmla="*/ 99 h 100"/>
                <a:gd name="T60" fmla="*/ 63 w 132"/>
                <a:gd name="T61" fmla="*/ 100 h 100"/>
                <a:gd name="T62" fmla="*/ 63 w 132"/>
                <a:gd name="T63" fmla="*/ 100 h 100"/>
                <a:gd name="T64" fmla="*/ 55 w 132"/>
                <a:gd name="T65" fmla="*/ 99 h 100"/>
                <a:gd name="T66" fmla="*/ 47 w 132"/>
                <a:gd name="T67" fmla="*/ 97 h 100"/>
                <a:gd name="T68" fmla="*/ 39 w 132"/>
                <a:gd name="T69" fmla="*/ 96 h 100"/>
                <a:gd name="T70" fmla="*/ 32 w 132"/>
                <a:gd name="T71" fmla="*/ 93 h 100"/>
                <a:gd name="T72" fmla="*/ 27 w 132"/>
                <a:gd name="T73" fmla="*/ 90 h 100"/>
                <a:gd name="T74" fmla="*/ 21 w 132"/>
                <a:gd name="T75" fmla="*/ 86 h 100"/>
                <a:gd name="T76" fmla="*/ 13 w 132"/>
                <a:gd name="T77" fmla="*/ 77 h 100"/>
                <a:gd name="T78" fmla="*/ 6 w 132"/>
                <a:gd name="T79" fmla="*/ 67 h 100"/>
                <a:gd name="T80" fmla="*/ 2 w 132"/>
                <a:gd name="T81" fmla="*/ 57 h 100"/>
                <a:gd name="T82" fmla="*/ 0 w 132"/>
                <a:gd name="T83" fmla="*/ 47 h 100"/>
                <a:gd name="T84" fmla="*/ 0 w 132"/>
                <a:gd name="T85" fmla="*/ 38 h 100"/>
                <a:gd name="T86" fmla="*/ 0 w 132"/>
                <a:gd name="T87" fmla="*/ 38 h 100"/>
                <a:gd name="T88" fmla="*/ 0 w 132"/>
                <a:gd name="T89" fmla="*/ 31 h 100"/>
                <a:gd name="T90" fmla="*/ 2 w 132"/>
                <a:gd name="T91" fmla="*/ 23 h 100"/>
                <a:gd name="T92" fmla="*/ 6 w 132"/>
                <a:gd name="T93" fmla="*/ 16 h 100"/>
                <a:gd name="T94" fmla="*/ 12 w 132"/>
                <a:gd name="T95" fmla="*/ 11 h 100"/>
                <a:gd name="T96" fmla="*/ 17 w 132"/>
                <a:gd name="T97" fmla="*/ 6 h 100"/>
                <a:gd name="T98" fmla="*/ 24 w 132"/>
                <a:gd name="T99" fmla="*/ 2 h 100"/>
                <a:gd name="T100" fmla="*/ 31 w 132"/>
                <a:gd name="T101" fmla="*/ 0 h 100"/>
                <a:gd name="T102" fmla="*/ 39 w 132"/>
                <a:gd name="T103" fmla="*/ 0 h 100"/>
                <a:gd name="T104" fmla="*/ 39 w 132"/>
                <a:gd name="T105"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 h="100">
                  <a:moveTo>
                    <a:pt x="39" y="0"/>
                  </a:moveTo>
                  <a:lnTo>
                    <a:pt x="39" y="0"/>
                  </a:lnTo>
                  <a:lnTo>
                    <a:pt x="47" y="0"/>
                  </a:lnTo>
                  <a:lnTo>
                    <a:pt x="54" y="2"/>
                  </a:lnTo>
                  <a:lnTo>
                    <a:pt x="61" y="5"/>
                  </a:lnTo>
                  <a:lnTo>
                    <a:pt x="66" y="9"/>
                  </a:lnTo>
                  <a:lnTo>
                    <a:pt x="66" y="9"/>
                  </a:lnTo>
                  <a:lnTo>
                    <a:pt x="71" y="5"/>
                  </a:lnTo>
                  <a:lnTo>
                    <a:pt x="78" y="2"/>
                  </a:lnTo>
                  <a:lnTo>
                    <a:pt x="85" y="0"/>
                  </a:lnTo>
                  <a:lnTo>
                    <a:pt x="93" y="0"/>
                  </a:lnTo>
                  <a:lnTo>
                    <a:pt x="93" y="0"/>
                  </a:lnTo>
                  <a:lnTo>
                    <a:pt x="101" y="0"/>
                  </a:lnTo>
                  <a:lnTo>
                    <a:pt x="108" y="2"/>
                  </a:lnTo>
                  <a:lnTo>
                    <a:pt x="115" y="6"/>
                  </a:lnTo>
                  <a:lnTo>
                    <a:pt x="120" y="11"/>
                  </a:lnTo>
                  <a:lnTo>
                    <a:pt x="126" y="16"/>
                  </a:lnTo>
                  <a:lnTo>
                    <a:pt x="130" y="23"/>
                  </a:lnTo>
                  <a:lnTo>
                    <a:pt x="131" y="31"/>
                  </a:lnTo>
                  <a:lnTo>
                    <a:pt x="132" y="38"/>
                  </a:lnTo>
                  <a:lnTo>
                    <a:pt x="132" y="38"/>
                  </a:lnTo>
                  <a:lnTo>
                    <a:pt x="131" y="47"/>
                  </a:lnTo>
                  <a:lnTo>
                    <a:pt x="128" y="58"/>
                  </a:lnTo>
                  <a:lnTo>
                    <a:pt x="123" y="69"/>
                  </a:lnTo>
                  <a:lnTo>
                    <a:pt x="116" y="78"/>
                  </a:lnTo>
                  <a:lnTo>
                    <a:pt x="107" y="86"/>
                  </a:lnTo>
                  <a:lnTo>
                    <a:pt x="94" y="93"/>
                  </a:lnTo>
                  <a:lnTo>
                    <a:pt x="88" y="96"/>
                  </a:lnTo>
                  <a:lnTo>
                    <a:pt x="81" y="99"/>
                  </a:lnTo>
                  <a:lnTo>
                    <a:pt x="73" y="99"/>
                  </a:lnTo>
                  <a:lnTo>
                    <a:pt x="63" y="100"/>
                  </a:lnTo>
                  <a:lnTo>
                    <a:pt x="63" y="100"/>
                  </a:lnTo>
                  <a:lnTo>
                    <a:pt x="55" y="99"/>
                  </a:lnTo>
                  <a:lnTo>
                    <a:pt x="47" y="97"/>
                  </a:lnTo>
                  <a:lnTo>
                    <a:pt x="39" y="96"/>
                  </a:lnTo>
                  <a:lnTo>
                    <a:pt x="32" y="93"/>
                  </a:lnTo>
                  <a:lnTo>
                    <a:pt x="27" y="90"/>
                  </a:lnTo>
                  <a:lnTo>
                    <a:pt x="21" y="86"/>
                  </a:lnTo>
                  <a:lnTo>
                    <a:pt x="13" y="77"/>
                  </a:lnTo>
                  <a:lnTo>
                    <a:pt x="6" y="67"/>
                  </a:lnTo>
                  <a:lnTo>
                    <a:pt x="2" y="57"/>
                  </a:lnTo>
                  <a:lnTo>
                    <a:pt x="0" y="47"/>
                  </a:lnTo>
                  <a:lnTo>
                    <a:pt x="0" y="38"/>
                  </a:lnTo>
                  <a:lnTo>
                    <a:pt x="0" y="38"/>
                  </a:lnTo>
                  <a:lnTo>
                    <a:pt x="0" y="31"/>
                  </a:lnTo>
                  <a:lnTo>
                    <a:pt x="2" y="23"/>
                  </a:lnTo>
                  <a:lnTo>
                    <a:pt x="6" y="16"/>
                  </a:lnTo>
                  <a:lnTo>
                    <a:pt x="12" y="11"/>
                  </a:lnTo>
                  <a:lnTo>
                    <a:pt x="17" y="6"/>
                  </a:lnTo>
                  <a:lnTo>
                    <a:pt x="24" y="2"/>
                  </a:lnTo>
                  <a:lnTo>
                    <a:pt x="31" y="0"/>
                  </a:lnTo>
                  <a:lnTo>
                    <a:pt x="39" y="0"/>
                  </a:lnTo>
                  <a:lnTo>
                    <a:pt x="3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0" name="Freeform 174"/>
            <p:cNvSpPr/>
            <p:nvPr/>
          </p:nvSpPr>
          <p:spPr bwMode="auto">
            <a:xfrm>
              <a:off x="3149601" y="2336800"/>
              <a:ext cx="52388" cy="73025"/>
            </a:xfrm>
            <a:custGeom>
              <a:avLst/>
              <a:gdLst>
                <a:gd name="T0" fmla="*/ 29 w 33"/>
                <a:gd name="T1" fmla="*/ 46 h 46"/>
                <a:gd name="T2" fmla="*/ 29 w 33"/>
                <a:gd name="T3" fmla="*/ 46 h 46"/>
                <a:gd name="T4" fmla="*/ 31 w 33"/>
                <a:gd name="T5" fmla="*/ 39 h 46"/>
                <a:gd name="T6" fmla="*/ 33 w 33"/>
                <a:gd name="T7" fmla="*/ 34 h 46"/>
                <a:gd name="T8" fmla="*/ 33 w 33"/>
                <a:gd name="T9" fmla="*/ 27 h 46"/>
                <a:gd name="T10" fmla="*/ 33 w 33"/>
                <a:gd name="T11" fmla="*/ 22 h 46"/>
                <a:gd name="T12" fmla="*/ 30 w 33"/>
                <a:gd name="T13" fmla="*/ 15 h 46"/>
                <a:gd name="T14" fmla="*/ 27 w 33"/>
                <a:gd name="T15" fmla="*/ 9 h 46"/>
                <a:gd name="T16" fmla="*/ 25 w 33"/>
                <a:gd name="T17" fmla="*/ 4 h 46"/>
                <a:gd name="T18" fmla="*/ 19 w 33"/>
                <a:gd name="T19" fmla="*/ 0 h 46"/>
                <a:gd name="T20" fmla="*/ 0 w 33"/>
                <a:gd name="T21" fmla="*/ 3 h 46"/>
                <a:gd name="T22" fmla="*/ 0 w 33"/>
                <a:gd name="T23" fmla="*/ 3 h 46"/>
                <a:gd name="T24" fmla="*/ 12 w 33"/>
                <a:gd name="T25" fmla="*/ 11 h 46"/>
                <a:gd name="T26" fmla="*/ 18 w 33"/>
                <a:gd name="T27" fmla="*/ 15 h 46"/>
                <a:gd name="T28" fmla="*/ 22 w 33"/>
                <a:gd name="T29" fmla="*/ 19 h 46"/>
                <a:gd name="T30" fmla="*/ 25 w 33"/>
                <a:gd name="T31" fmla="*/ 24 h 46"/>
                <a:gd name="T32" fmla="*/ 27 w 33"/>
                <a:gd name="T33" fmla="*/ 31 h 46"/>
                <a:gd name="T34" fmla="*/ 29 w 33"/>
                <a:gd name="T35" fmla="*/ 38 h 46"/>
                <a:gd name="T36" fmla="*/ 29 w 33"/>
                <a:gd name="T37" fmla="*/ 46 h 46"/>
                <a:gd name="T38" fmla="*/ 29 w 33"/>
                <a:gd name="T39"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3" h="46">
                  <a:moveTo>
                    <a:pt x="29" y="46"/>
                  </a:moveTo>
                  <a:lnTo>
                    <a:pt x="29" y="46"/>
                  </a:lnTo>
                  <a:lnTo>
                    <a:pt x="31" y="39"/>
                  </a:lnTo>
                  <a:lnTo>
                    <a:pt x="33" y="34"/>
                  </a:lnTo>
                  <a:lnTo>
                    <a:pt x="33" y="27"/>
                  </a:lnTo>
                  <a:lnTo>
                    <a:pt x="33" y="22"/>
                  </a:lnTo>
                  <a:lnTo>
                    <a:pt x="30" y="15"/>
                  </a:lnTo>
                  <a:lnTo>
                    <a:pt x="27" y="9"/>
                  </a:lnTo>
                  <a:lnTo>
                    <a:pt x="25" y="4"/>
                  </a:lnTo>
                  <a:lnTo>
                    <a:pt x="19" y="0"/>
                  </a:lnTo>
                  <a:lnTo>
                    <a:pt x="0" y="3"/>
                  </a:lnTo>
                  <a:lnTo>
                    <a:pt x="0" y="3"/>
                  </a:lnTo>
                  <a:lnTo>
                    <a:pt x="12" y="11"/>
                  </a:lnTo>
                  <a:lnTo>
                    <a:pt x="18" y="15"/>
                  </a:lnTo>
                  <a:lnTo>
                    <a:pt x="22" y="19"/>
                  </a:lnTo>
                  <a:lnTo>
                    <a:pt x="25" y="24"/>
                  </a:lnTo>
                  <a:lnTo>
                    <a:pt x="27" y="31"/>
                  </a:lnTo>
                  <a:lnTo>
                    <a:pt x="29" y="38"/>
                  </a:lnTo>
                  <a:lnTo>
                    <a:pt x="29" y="46"/>
                  </a:lnTo>
                  <a:lnTo>
                    <a:pt x="29" y="4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01" name="Freeform 175"/>
          <p:cNvSpPr>
            <a:spLocks noEditPoints="1"/>
          </p:cNvSpPr>
          <p:nvPr/>
        </p:nvSpPr>
        <p:spPr bwMode="auto">
          <a:xfrm>
            <a:off x="4942284" y="2965336"/>
            <a:ext cx="163116" cy="227410"/>
          </a:xfrm>
          <a:custGeom>
            <a:avLst/>
            <a:gdLst>
              <a:gd name="T0" fmla="*/ 125 w 137"/>
              <a:gd name="T1" fmla="*/ 55 h 191"/>
              <a:gd name="T2" fmla="*/ 126 w 137"/>
              <a:gd name="T3" fmla="*/ 51 h 191"/>
              <a:gd name="T4" fmla="*/ 133 w 137"/>
              <a:gd name="T5" fmla="*/ 34 h 191"/>
              <a:gd name="T6" fmla="*/ 136 w 137"/>
              <a:gd name="T7" fmla="*/ 29 h 191"/>
              <a:gd name="T8" fmla="*/ 137 w 137"/>
              <a:gd name="T9" fmla="*/ 21 h 191"/>
              <a:gd name="T10" fmla="*/ 136 w 137"/>
              <a:gd name="T11" fmla="*/ 13 h 191"/>
              <a:gd name="T12" fmla="*/ 132 w 137"/>
              <a:gd name="T13" fmla="*/ 6 h 191"/>
              <a:gd name="T14" fmla="*/ 128 w 137"/>
              <a:gd name="T15" fmla="*/ 4 h 191"/>
              <a:gd name="T16" fmla="*/ 116 w 137"/>
              <a:gd name="T17" fmla="*/ 0 h 191"/>
              <a:gd name="T18" fmla="*/ 103 w 137"/>
              <a:gd name="T19" fmla="*/ 4 h 191"/>
              <a:gd name="T20" fmla="*/ 113 w 137"/>
              <a:gd name="T21" fmla="*/ 39 h 191"/>
              <a:gd name="T22" fmla="*/ 103 w 137"/>
              <a:gd name="T23" fmla="*/ 59 h 191"/>
              <a:gd name="T24" fmla="*/ 110 w 137"/>
              <a:gd name="T25" fmla="*/ 48 h 191"/>
              <a:gd name="T26" fmla="*/ 110 w 137"/>
              <a:gd name="T27" fmla="*/ 42 h 191"/>
              <a:gd name="T28" fmla="*/ 120 w 137"/>
              <a:gd name="T29" fmla="*/ 48 h 191"/>
              <a:gd name="T30" fmla="*/ 121 w 137"/>
              <a:gd name="T31" fmla="*/ 52 h 191"/>
              <a:gd name="T32" fmla="*/ 121 w 137"/>
              <a:gd name="T33" fmla="*/ 57 h 191"/>
              <a:gd name="T34" fmla="*/ 103 w 137"/>
              <a:gd name="T35" fmla="*/ 89 h 191"/>
              <a:gd name="T36" fmla="*/ 97 w 137"/>
              <a:gd name="T37" fmla="*/ 93 h 191"/>
              <a:gd name="T38" fmla="*/ 99 w 137"/>
              <a:gd name="T39" fmla="*/ 92 h 191"/>
              <a:gd name="T40" fmla="*/ 103 w 137"/>
              <a:gd name="T41" fmla="*/ 89 h 191"/>
              <a:gd name="T42" fmla="*/ 101 w 137"/>
              <a:gd name="T43" fmla="*/ 85 h 191"/>
              <a:gd name="T44" fmla="*/ 99 w 137"/>
              <a:gd name="T45" fmla="*/ 86 h 191"/>
              <a:gd name="T46" fmla="*/ 95 w 137"/>
              <a:gd name="T47" fmla="*/ 88 h 191"/>
              <a:gd name="T48" fmla="*/ 84 w 137"/>
              <a:gd name="T49" fmla="*/ 81 h 191"/>
              <a:gd name="T50" fmla="*/ 84 w 137"/>
              <a:gd name="T51" fmla="*/ 81 h 191"/>
              <a:gd name="T52" fmla="*/ 90 w 137"/>
              <a:gd name="T53" fmla="*/ 78 h 191"/>
              <a:gd name="T54" fmla="*/ 103 w 137"/>
              <a:gd name="T55" fmla="*/ 34 h 191"/>
              <a:gd name="T56" fmla="*/ 88 w 137"/>
              <a:gd name="T57" fmla="*/ 23 h 191"/>
              <a:gd name="T58" fmla="*/ 80 w 137"/>
              <a:gd name="T59" fmla="*/ 25 h 191"/>
              <a:gd name="T60" fmla="*/ 57 w 137"/>
              <a:gd name="T61" fmla="*/ 59 h 191"/>
              <a:gd name="T62" fmla="*/ 57 w 137"/>
              <a:gd name="T63" fmla="*/ 66 h 191"/>
              <a:gd name="T64" fmla="*/ 22 w 137"/>
              <a:gd name="T65" fmla="*/ 153 h 191"/>
              <a:gd name="T66" fmla="*/ 26 w 137"/>
              <a:gd name="T67" fmla="*/ 154 h 191"/>
              <a:gd name="T68" fmla="*/ 29 w 137"/>
              <a:gd name="T69" fmla="*/ 155 h 191"/>
              <a:gd name="T70" fmla="*/ 29 w 137"/>
              <a:gd name="T71" fmla="*/ 162 h 191"/>
              <a:gd name="T72" fmla="*/ 33 w 137"/>
              <a:gd name="T73" fmla="*/ 161 h 191"/>
              <a:gd name="T74" fmla="*/ 38 w 137"/>
              <a:gd name="T75" fmla="*/ 162 h 191"/>
              <a:gd name="T76" fmla="*/ 40 w 137"/>
              <a:gd name="T77" fmla="*/ 163 h 191"/>
              <a:gd name="T78" fmla="*/ 41 w 137"/>
              <a:gd name="T79" fmla="*/ 169 h 191"/>
              <a:gd name="T80" fmla="*/ 38 w 137"/>
              <a:gd name="T81" fmla="*/ 173 h 191"/>
              <a:gd name="T82" fmla="*/ 22 w 137"/>
              <a:gd name="T83" fmla="*/ 182 h 191"/>
              <a:gd name="T84" fmla="*/ 41 w 137"/>
              <a:gd name="T85" fmla="*/ 176 h 191"/>
              <a:gd name="T86" fmla="*/ 103 w 137"/>
              <a:gd name="T87" fmla="*/ 29 h 191"/>
              <a:gd name="T88" fmla="*/ 97 w 137"/>
              <a:gd name="T89" fmla="*/ 9 h 191"/>
              <a:gd name="T90" fmla="*/ 103 w 137"/>
              <a:gd name="T91" fmla="*/ 4 h 191"/>
              <a:gd name="T92" fmla="*/ 22 w 137"/>
              <a:gd name="T93" fmla="*/ 117 h 191"/>
              <a:gd name="T94" fmla="*/ 2 w 137"/>
              <a:gd name="T95" fmla="*/ 191 h 191"/>
              <a:gd name="T96" fmla="*/ 22 w 137"/>
              <a:gd name="T97" fmla="*/ 180 h 191"/>
              <a:gd name="T98" fmla="*/ 5 w 137"/>
              <a:gd name="T99" fmla="*/ 174 h 191"/>
              <a:gd name="T100" fmla="*/ 5 w 137"/>
              <a:gd name="T101" fmla="*/ 150 h 191"/>
              <a:gd name="T102" fmla="*/ 6 w 137"/>
              <a:gd name="T103" fmla="*/ 149 h 191"/>
              <a:gd name="T104" fmla="*/ 10 w 137"/>
              <a:gd name="T105" fmla="*/ 146 h 191"/>
              <a:gd name="T106" fmla="*/ 15 w 137"/>
              <a:gd name="T107" fmla="*/ 146 h 191"/>
              <a:gd name="T108" fmla="*/ 17 w 137"/>
              <a:gd name="T109" fmla="*/ 149 h 191"/>
              <a:gd name="T110" fmla="*/ 18 w 137"/>
              <a:gd name="T111" fmla="*/ 155 h 191"/>
              <a:gd name="T112" fmla="*/ 19 w 137"/>
              <a:gd name="T113" fmla="*/ 154 h 191"/>
              <a:gd name="T114" fmla="*/ 22 w 137"/>
              <a:gd name="T115" fmla="*/ 117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7" h="191">
                <a:moveTo>
                  <a:pt x="103" y="89"/>
                </a:moveTo>
                <a:lnTo>
                  <a:pt x="125" y="55"/>
                </a:lnTo>
                <a:lnTo>
                  <a:pt x="125" y="55"/>
                </a:lnTo>
                <a:lnTo>
                  <a:pt x="126" y="51"/>
                </a:lnTo>
                <a:lnTo>
                  <a:pt x="125" y="47"/>
                </a:lnTo>
                <a:lnTo>
                  <a:pt x="133" y="34"/>
                </a:lnTo>
                <a:lnTo>
                  <a:pt x="133" y="34"/>
                </a:lnTo>
                <a:lnTo>
                  <a:pt x="136" y="29"/>
                </a:lnTo>
                <a:lnTo>
                  <a:pt x="137" y="25"/>
                </a:lnTo>
                <a:lnTo>
                  <a:pt x="137" y="21"/>
                </a:lnTo>
                <a:lnTo>
                  <a:pt x="137" y="17"/>
                </a:lnTo>
                <a:lnTo>
                  <a:pt x="136" y="13"/>
                </a:lnTo>
                <a:lnTo>
                  <a:pt x="135" y="9"/>
                </a:lnTo>
                <a:lnTo>
                  <a:pt x="132" y="6"/>
                </a:lnTo>
                <a:lnTo>
                  <a:pt x="128" y="4"/>
                </a:lnTo>
                <a:lnTo>
                  <a:pt x="128" y="4"/>
                </a:lnTo>
                <a:lnTo>
                  <a:pt x="121" y="0"/>
                </a:lnTo>
                <a:lnTo>
                  <a:pt x="116" y="0"/>
                </a:lnTo>
                <a:lnTo>
                  <a:pt x="109" y="1"/>
                </a:lnTo>
                <a:lnTo>
                  <a:pt x="103" y="4"/>
                </a:lnTo>
                <a:lnTo>
                  <a:pt x="103" y="29"/>
                </a:lnTo>
                <a:lnTo>
                  <a:pt x="113" y="39"/>
                </a:lnTo>
                <a:lnTo>
                  <a:pt x="103" y="34"/>
                </a:lnTo>
                <a:lnTo>
                  <a:pt x="103" y="59"/>
                </a:lnTo>
                <a:lnTo>
                  <a:pt x="110" y="48"/>
                </a:lnTo>
                <a:lnTo>
                  <a:pt x="110" y="48"/>
                </a:lnTo>
                <a:lnTo>
                  <a:pt x="110" y="46"/>
                </a:lnTo>
                <a:lnTo>
                  <a:pt x="110" y="42"/>
                </a:lnTo>
                <a:lnTo>
                  <a:pt x="120" y="48"/>
                </a:lnTo>
                <a:lnTo>
                  <a:pt x="120" y="48"/>
                </a:lnTo>
                <a:lnTo>
                  <a:pt x="121" y="50"/>
                </a:lnTo>
                <a:lnTo>
                  <a:pt x="121" y="52"/>
                </a:lnTo>
                <a:lnTo>
                  <a:pt x="121" y="54"/>
                </a:lnTo>
                <a:lnTo>
                  <a:pt x="121" y="57"/>
                </a:lnTo>
                <a:lnTo>
                  <a:pt x="103" y="82"/>
                </a:lnTo>
                <a:lnTo>
                  <a:pt x="103" y="89"/>
                </a:lnTo>
                <a:close/>
                <a:moveTo>
                  <a:pt x="41" y="176"/>
                </a:moveTo>
                <a:lnTo>
                  <a:pt x="97" y="93"/>
                </a:lnTo>
                <a:lnTo>
                  <a:pt x="97" y="93"/>
                </a:lnTo>
                <a:lnTo>
                  <a:pt x="99" y="92"/>
                </a:lnTo>
                <a:lnTo>
                  <a:pt x="102" y="89"/>
                </a:lnTo>
                <a:lnTo>
                  <a:pt x="103" y="89"/>
                </a:lnTo>
                <a:lnTo>
                  <a:pt x="103" y="82"/>
                </a:lnTo>
                <a:lnTo>
                  <a:pt x="101" y="85"/>
                </a:lnTo>
                <a:lnTo>
                  <a:pt x="101" y="85"/>
                </a:lnTo>
                <a:lnTo>
                  <a:pt x="99" y="86"/>
                </a:lnTo>
                <a:lnTo>
                  <a:pt x="98" y="88"/>
                </a:lnTo>
                <a:lnTo>
                  <a:pt x="95" y="88"/>
                </a:lnTo>
                <a:lnTo>
                  <a:pt x="94" y="86"/>
                </a:lnTo>
                <a:lnTo>
                  <a:pt x="84" y="81"/>
                </a:lnTo>
                <a:lnTo>
                  <a:pt x="84" y="81"/>
                </a:lnTo>
                <a:lnTo>
                  <a:pt x="84" y="81"/>
                </a:lnTo>
                <a:lnTo>
                  <a:pt x="87" y="80"/>
                </a:lnTo>
                <a:lnTo>
                  <a:pt x="90" y="78"/>
                </a:lnTo>
                <a:lnTo>
                  <a:pt x="103" y="59"/>
                </a:lnTo>
                <a:lnTo>
                  <a:pt x="103" y="34"/>
                </a:lnTo>
                <a:lnTo>
                  <a:pt x="88" y="23"/>
                </a:lnTo>
                <a:lnTo>
                  <a:pt x="88" y="23"/>
                </a:lnTo>
                <a:lnTo>
                  <a:pt x="83" y="23"/>
                </a:lnTo>
                <a:lnTo>
                  <a:pt x="80" y="25"/>
                </a:lnTo>
                <a:lnTo>
                  <a:pt x="57" y="59"/>
                </a:lnTo>
                <a:lnTo>
                  <a:pt x="57" y="59"/>
                </a:lnTo>
                <a:lnTo>
                  <a:pt x="56" y="63"/>
                </a:lnTo>
                <a:lnTo>
                  <a:pt x="57" y="66"/>
                </a:lnTo>
                <a:lnTo>
                  <a:pt x="22" y="117"/>
                </a:lnTo>
                <a:lnTo>
                  <a:pt x="22" y="153"/>
                </a:lnTo>
                <a:lnTo>
                  <a:pt x="22" y="153"/>
                </a:lnTo>
                <a:lnTo>
                  <a:pt x="26" y="154"/>
                </a:lnTo>
                <a:lnTo>
                  <a:pt x="26" y="154"/>
                </a:lnTo>
                <a:lnTo>
                  <a:pt x="29" y="155"/>
                </a:lnTo>
                <a:lnTo>
                  <a:pt x="29" y="158"/>
                </a:lnTo>
                <a:lnTo>
                  <a:pt x="29" y="162"/>
                </a:lnTo>
                <a:lnTo>
                  <a:pt x="29" y="162"/>
                </a:lnTo>
                <a:lnTo>
                  <a:pt x="33" y="161"/>
                </a:lnTo>
                <a:lnTo>
                  <a:pt x="36" y="161"/>
                </a:lnTo>
                <a:lnTo>
                  <a:pt x="38" y="162"/>
                </a:lnTo>
                <a:lnTo>
                  <a:pt x="38" y="162"/>
                </a:lnTo>
                <a:lnTo>
                  <a:pt x="40" y="163"/>
                </a:lnTo>
                <a:lnTo>
                  <a:pt x="41" y="166"/>
                </a:lnTo>
                <a:lnTo>
                  <a:pt x="41" y="169"/>
                </a:lnTo>
                <a:lnTo>
                  <a:pt x="40" y="172"/>
                </a:lnTo>
                <a:lnTo>
                  <a:pt x="38" y="173"/>
                </a:lnTo>
                <a:lnTo>
                  <a:pt x="22" y="180"/>
                </a:lnTo>
                <a:lnTo>
                  <a:pt x="22" y="182"/>
                </a:lnTo>
                <a:lnTo>
                  <a:pt x="41" y="176"/>
                </a:lnTo>
                <a:lnTo>
                  <a:pt x="41" y="176"/>
                </a:lnTo>
                <a:close/>
                <a:moveTo>
                  <a:pt x="103" y="4"/>
                </a:moveTo>
                <a:lnTo>
                  <a:pt x="103" y="29"/>
                </a:lnTo>
                <a:lnTo>
                  <a:pt x="91" y="17"/>
                </a:lnTo>
                <a:lnTo>
                  <a:pt x="97" y="9"/>
                </a:lnTo>
                <a:lnTo>
                  <a:pt x="97" y="9"/>
                </a:lnTo>
                <a:lnTo>
                  <a:pt x="103" y="4"/>
                </a:lnTo>
                <a:lnTo>
                  <a:pt x="103" y="4"/>
                </a:lnTo>
                <a:close/>
                <a:moveTo>
                  <a:pt x="22" y="117"/>
                </a:moveTo>
                <a:lnTo>
                  <a:pt x="0" y="150"/>
                </a:lnTo>
                <a:lnTo>
                  <a:pt x="2" y="191"/>
                </a:lnTo>
                <a:lnTo>
                  <a:pt x="22" y="182"/>
                </a:lnTo>
                <a:lnTo>
                  <a:pt x="22" y="180"/>
                </a:lnTo>
                <a:lnTo>
                  <a:pt x="17" y="182"/>
                </a:lnTo>
                <a:lnTo>
                  <a:pt x="5" y="174"/>
                </a:lnTo>
                <a:lnTo>
                  <a:pt x="5" y="150"/>
                </a:lnTo>
                <a:lnTo>
                  <a:pt x="5" y="150"/>
                </a:lnTo>
                <a:lnTo>
                  <a:pt x="6" y="149"/>
                </a:lnTo>
                <a:lnTo>
                  <a:pt x="6" y="149"/>
                </a:lnTo>
                <a:lnTo>
                  <a:pt x="7" y="146"/>
                </a:lnTo>
                <a:lnTo>
                  <a:pt x="10" y="146"/>
                </a:lnTo>
                <a:lnTo>
                  <a:pt x="13" y="146"/>
                </a:lnTo>
                <a:lnTo>
                  <a:pt x="15" y="146"/>
                </a:lnTo>
                <a:lnTo>
                  <a:pt x="15" y="146"/>
                </a:lnTo>
                <a:lnTo>
                  <a:pt x="17" y="149"/>
                </a:lnTo>
                <a:lnTo>
                  <a:pt x="18" y="150"/>
                </a:lnTo>
                <a:lnTo>
                  <a:pt x="18" y="155"/>
                </a:lnTo>
                <a:lnTo>
                  <a:pt x="18" y="155"/>
                </a:lnTo>
                <a:lnTo>
                  <a:pt x="19" y="154"/>
                </a:lnTo>
                <a:lnTo>
                  <a:pt x="22" y="153"/>
                </a:lnTo>
                <a:lnTo>
                  <a:pt x="22" y="117"/>
                </a:lnTo>
                <a:close/>
              </a:path>
            </a:pathLst>
          </a:custGeom>
          <a:solidFill>
            <a:schemeClr val="accent6"/>
          </a:solidFill>
          <a:ln>
            <a:noFill/>
          </a:ln>
        </p:spPr>
        <p:txBody>
          <a:bodyPr vert="horz" wrap="square" lIns="68580" tIns="34290" rIns="68580" bIns="34290" numCol="1" anchor="t" anchorCtr="0" compatLnSpc="1"/>
          <a:lstStyle/>
          <a:p>
            <a:endParaRPr lang="zh-CN" altLang="en-US"/>
          </a:p>
        </p:txBody>
      </p:sp>
      <p:sp>
        <p:nvSpPr>
          <p:cNvPr id="302" name="Freeform 176"/>
          <p:cNvSpPr>
            <a:spLocks noEditPoints="1"/>
          </p:cNvSpPr>
          <p:nvPr/>
        </p:nvSpPr>
        <p:spPr bwMode="auto">
          <a:xfrm>
            <a:off x="3619499" y="1777092"/>
            <a:ext cx="209550" cy="227410"/>
          </a:xfrm>
          <a:custGeom>
            <a:avLst/>
            <a:gdLst>
              <a:gd name="T0" fmla="*/ 138 w 176"/>
              <a:gd name="T1" fmla="*/ 88 h 191"/>
              <a:gd name="T2" fmla="*/ 132 w 176"/>
              <a:gd name="T3" fmla="*/ 138 h 191"/>
              <a:gd name="T4" fmla="*/ 150 w 176"/>
              <a:gd name="T5" fmla="*/ 143 h 191"/>
              <a:gd name="T6" fmla="*/ 147 w 176"/>
              <a:gd name="T7" fmla="*/ 151 h 191"/>
              <a:gd name="T8" fmla="*/ 132 w 176"/>
              <a:gd name="T9" fmla="*/ 36 h 191"/>
              <a:gd name="T10" fmla="*/ 150 w 176"/>
              <a:gd name="T11" fmla="*/ 26 h 191"/>
              <a:gd name="T12" fmla="*/ 135 w 176"/>
              <a:gd name="T13" fmla="*/ 47 h 191"/>
              <a:gd name="T14" fmla="*/ 146 w 176"/>
              <a:gd name="T15" fmla="*/ 88 h 191"/>
              <a:gd name="T16" fmla="*/ 174 w 176"/>
              <a:gd name="T17" fmla="*/ 85 h 191"/>
              <a:gd name="T18" fmla="*/ 150 w 176"/>
              <a:gd name="T19" fmla="*/ 92 h 191"/>
              <a:gd name="T20" fmla="*/ 88 w 176"/>
              <a:gd name="T21" fmla="*/ 39 h 191"/>
              <a:gd name="T22" fmla="*/ 115 w 176"/>
              <a:gd name="T23" fmla="*/ 46 h 191"/>
              <a:gd name="T24" fmla="*/ 132 w 176"/>
              <a:gd name="T25" fmla="*/ 109 h 191"/>
              <a:gd name="T26" fmla="*/ 115 w 176"/>
              <a:gd name="T27" fmla="*/ 128 h 191"/>
              <a:gd name="T28" fmla="*/ 111 w 176"/>
              <a:gd name="T29" fmla="*/ 180 h 191"/>
              <a:gd name="T30" fmla="*/ 90 w 176"/>
              <a:gd name="T31" fmla="*/ 191 h 191"/>
              <a:gd name="T32" fmla="*/ 105 w 176"/>
              <a:gd name="T33" fmla="*/ 126 h 191"/>
              <a:gd name="T34" fmla="*/ 122 w 176"/>
              <a:gd name="T35" fmla="*/ 107 h 191"/>
              <a:gd name="T36" fmla="*/ 124 w 176"/>
              <a:gd name="T37" fmla="*/ 73 h 191"/>
              <a:gd name="T38" fmla="*/ 104 w 176"/>
              <a:gd name="T39" fmla="*/ 51 h 191"/>
              <a:gd name="T40" fmla="*/ 88 w 176"/>
              <a:gd name="T41" fmla="*/ 39 h 191"/>
              <a:gd name="T42" fmla="*/ 127 w 176"/>
              <a:gd name="T43" fmla="*/ 43 h 191"/>
              <a:gd name="T44" fmla="*/ 132 w 176"/>
              <a:gd name="T45" fmla="*/ 36 h 191"/>
              <a:gd name="T46" fmla="*/ 128 w 176"/>
              <a:gd name="T47" fmla="*/ 128 h 191"/>
              <a:gd name="T48" fmla="*/ 132 w 176"/>
              <a:gd name="T49" fmla="*/ 127 h 191"/>
              <a:gd name="T50" fmla="*/ 92 w 176"/>
              <a:gd name="T51" fmla="*/ 1 h 191"/>
              <a:gd name="T52" fmla="*/ 88 w 176"/>
              <a:gd name="T53" fmla="*/ 30 h 191"/>
              <a:gd name="T54" fmla="*/ 80 w 176"/>
              <a:gd name="T55" fmla="*/ 191 h 191"/>
              <a:gd name="T56" fmla="*/ 62 w 176"/>
              <a:gd name="T57" fmla="*/ 176 h 191"/>
              <a:gd name="T58" fmla="*/ 55 w 176"/>
              <a:gd name="T59" fmla="*/ 124 h 191"/>
              <a:gd name="T60" fmla="*/ 44 w 176"/>
              <a:gd name="T61" fmla="*/ 67 h 191"/>
              <a:gd name="T62" fmla="*/ 67 w 176"/>
              <a:gd name="T63" fmla="*/ 43 h 191"/>
              <a:gd name="T64" fmla="*/ 88 w 176"/>
              <a:gd name="T65" fmla="*/ 49 h 191"/>
              <a:gd name="T66" fmla="*/ 61 w 176"/>
              <a:gd name="T67" fmla="*/ 61 h 191"/>
              <a:gd name="T68" fmla="*/ 50 w 176"/>
              <a:gd name="T69" fmla="*/ 88 h 191"/>
              <a:gd name="T70" fmla="*/ 69 w 176"/>
              <a:gd name="T71" fmla="*/ 120 h 191"/>
              <a:gd name="T72" fmla="*/ 88 w 176"/>
              <a:gd name="T73" fmla="*/ 147 h 191"/>
              <a:gd name="T74" fmla="*/ 88 w 176"/>
              <a:gd name="T75" fmla="*/ 30 h 191"/>
              <a:gd name="T76" fmla="*/ 84 w 176"/>
              <a:gd name="T77" fmla="*/ 26 h 191"/>
              <a:gd name="T78" fmla="*/ 88 w 176"/>
              <a:gd name="T79" fmla="*/ 0 h 191"/>
              <a:gd name="T80" fmla="*/ 47 w 176"/>
              <a:gd name="T81" fmla="*/ 135 h 191"/>
              <a:gd name="T82" fmla="*/ 44 w 176"/>
              <a:gd name="T83" fmla="*/ 138 h 191"/>
              <a:gd name="T84" fmla="*/ 47 w 176"/>
              <a:gd name="T85" fmla="*/ 47 h 191"/>
              <a:gd name="T86" fmla="*/ 44 w 176"/>
              <a:gd name="T87" fmla="*/ 108 h 191"/>
              <a:gd name="T88" fmla="*/ 40 w 176"/>
              <a:gd name="T89" fmla="*/ 77 h 191"/>
              <a:gd name="T90" fmla="*/ 44 w 176"/>
              <a:gd name="T91" fmla="*/ 49 h 191"/>
              <a:gd name="T92" fmla="*/ 25 w 176"/>
              <a:gd name="T93" fmla="*/ 31 h 191"/>
              <a:gd name="T94" fmla="*/ 32 w 176"/>
              <a:gd name="T95" fmla="*/ 26 h 191"/>
              <a:gd name="T96" fmla="*/ 32 w 176"/>
              <a:gd name="T97" fmla="*/ 150 h 191"/>
              <a:gd name="T98" fmla="*/ 24 w 176"/>
              <a:gd name="T99" fmla="*/ 147 h 191"/>
              <a:gd name="T100" fmla="*/ 44 w 176"/>
              <a:gd name="T101" fmla="*/ 127 h 191"/>
              <a:gd name="T102" fmla="*/ 25 w 176"/>
              <a:gd name="T103" fmla="*/ 84 h 191"/>
              <a:gd name="T104" fmla="*/ 25 w 176"/>
              <a:gd name="T105" fmla="*/ 92 h 191"/>
              <a:gd name="T106" fmla="*/ 0 w 176"/>
              <a:gd name="T107" fmla="*/ 88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6" h="191">
                <a:moveTo>
                  <a:pt x="132" y="66"/>
                </a:moveTo>
                <a:lnTo>
                  <a:pt x="132" y="66"/>
                </a:lnTo>
                <a:lnTo>
                  <a:pt x="136" y="77"/>
                </a:lnTo>
                <a:lnTo>
                  <a:pt x="138" y="88"/>
                </a:lnTo>
                <a:lnTo>
                  <a:pt x="138" y="88"/>
                </a:lnTo>
                <a:lnTo>
                  <a:pt x="136" y="99"/>
                </a:lnTo>
                <a:lnTo>
                  <a:pt x="132" y="109"/>
                </a:lnTo>
                <a:lnTo>
                  <a:pt x="132" y="66"/>
                </a:lnTo>
                <a:lnTo>
                  <a:pt x="132" y="66"/>
                </a:lnTo>
                <a:close/>
                <a:moveTo>
                  <a:pt x="132" y="138"/>
                </a:moveTo>
                <a:lnTo>
                  <a:pt x="132" y="127"/>
                </a:lnTo>
                <a:lnTo>
                  <a:pt x="132" y="127"/>
                </a:lnTo>
                <a:lnTo>
                  <a:pt x="135" y="128"/>
                </a:lnTo>
                <a:lnTo>
                  <a:pt x="135" y="128"/>
                </a:lnTo>
                <a:lnTo>
                  <a:pt x="150" y="143"/>
                </a:lnTo>
                <a:lnTo>
                  <a:pt x="150" y="143"/>
                </a:lnTo>
                <a:lnTo>
                  <a:pt x="151" y="147"/>
                </a:lnTo>
                <a:lnTo>
                  <a:pt x="150" y="150"/>
                </a:lnTo>
                <a:lnTo>
                  <a:pt x="150" y="150"/>
                </a:lnTo>
                <a:lnTo>
                  <a:pt x="147" y="151"/>
                </a:lnTo>
                <a:lnTo>
                  <a:pt x="145" y="150"/>
                </a:lnTo>
                <a:lnTo>
                  <a:pt x="132" y="138"/>
                </a:lnTo>
                <a:lnTo>
                  <a:pt x="132" y="138"/>
                </a:lnTo>
                <a:close/>
                <a:moveTo>
                  <a:pt x="132" y="49"/>
                </a:moveTo>
                <a:lnTo>
                  <a:pt x="132" y="36"/>
                </a:lnTo>
                <a:lnTo>
                  <a:pt x="145" y="26"/>
                </a:lnTo>
                <a:lnTo>
                  <a:pt x="145" y="26"/>
                </a:lnTo>
                <a:lnTo>
                  <a:pt x="147" y="24"/>
                </a:lnTo>
                <a:lnTo>
                  <a:pt x="150" y="26"/>
                </a:lnTo>
                <a:lnTo>
                  <a:pt x="150" y="26"/>
                </a:lnTo>
                <a:lnTo>
                  <a:pt x="151" y="28"/>
                </a:lnTo>
                <a:lnTo>
                  <a:pt x="150" y="31"/>
                </a:lnTo>
                <a:lnTo>
                  <a:pt x="135" y="47"/>
                </a:lnTo>
                <a:lnTo>
                  <a:pt x="135" y="47"/>
                </a:lnTo>
                <a:lnTo>
                  <a:pt x="135" y="47"/>
                </a:lnTo>
                <a:lnTo>
                  <a:pt x="132" y="49"/>
                </a:lnTo>
                <a:lnTo>
                  <a:pt x="132" y="49"/>
                </a:lnTo>
                <a:close/>
                <a:moveTo>
                  <a:pt x="146" y="88"/>
                </a:moveTo>
                <a:lnTo>
                  <a:pt x="146" y="88"/>
                </a:lnTo>
                <a:lnTo>
                  <a:pt x="146" y="88"/>
                </a:lnTo>
                <a:lnTo>
                  <a:pt x="147" y="85"/>
                </a:lnTo>
                <a:lnTo>
                  <a:pt x="150" y="84"/>
                </a:lnTo>
                <a:lnTo>
                  <a:pt x="172" y="84"/>
                </a:lnTo>
                <a:lnTo>
                  <a:pt x="172" y="84"/>
                </a:lnTo>
                <a:lnTo>
                  <a:pt x="174" y="85"/>
                </a:lnTo>
                <a:lnTo>
                  <a:pt x="176" y="88"/>
                </a:lnTo>
                <a:lnTo>
                  <a:pt x="176" y="88"/>
                </a:lnTo>
                <a:lnTo>
                  <a:pt x="174" y="91"/>
                </a:lnTo>
                <a:lnTo>
                  <a:pt x="172" y="92"/>
                </a:lnTo>
                <a:lnTo>
                  <a:pt x="150" y="92"/>
                </a:lnTo>
                <a:lnTo>
                  <a:pt x="150" y="92"/>
                </a:lnTo>
                <a:lnTo>
                  <a:pt x="147" y="91"/>
                </a:lnTo>
                <a:lnTo>
                  <a:pt x="146" y="88"/>
                </a:lnTo>
                <a:lnTo>
                  <a:pt x="146" y="88"/>
                </a:lnTo>
                <a:close/>
                <a:moveTo>
                  <a:pt x="88" y="39"/>
                </a:moveTo>
                <a:lnTo>
                  <a:pt x="88" y="39"/>
                </a:lnTo>
                <a:lnTo>
                  <a:pt x="96" y="39"/>
                </a:lnTo>
                <a:lnTo>
                  <a:pt x="103" y="40"/>
                </a:lnTo>
                <a:lnTo>
                  <a:pt x="108" y="43"/>
                </a:lnTo>
                <a:lnTo>
                  <a:pt x="115" y="46"/>
                </a:lnTo>
                <a:lnTo>
                  <a:pt x="120" y="50"/>
                </a:lnTo>
                <a:lnTo>
                  <a:pt x="124" y="55"/>
                </a:lnTo>
                <a:lnTo>
                  <a:pt x="128" y="61"/>
                </a:lnTo>
                <a:lnTo>
                  <a:pt x="132" y="66"/>
                </a:lnTo>
                <a:lnTo>
                  <a:pt x="132" y="109"/>
                </a:lnTo>
                <a:lnTo>
                  <a:pt x="132" y="109"/>
                </a:lnTo>
                <a:lnTo>
                  <a:pt x="128" y="115"/>
                </a:lnTo>
                <a:lnTo>
                  <a:pt x="124" y="120"/>
                </a:lnTo>
                <a:lnTo>
                  <a:pt x="120" y="124"/>
                </a:lnTo>
                <a:lnTo>
                  <a:pt x="115" y="128"/>
                </a:lnTo>
                <a:lnTo>
                  <a:pt x="115" y="166"/>
                </a:lnTo>
                <a:lnTo>
                  <a:pt x="115" y="166"/>
                </a:lnTo>
                <a:lnTo>
                  <a:pt x="115" y="172"/>
                </a:lnTo>
                <a:lnTo>
                  <a:pt x="113" y="176"/>
                </a:lnTo>
                <a:lnTo>
                  <a:pt x="111" y="180"/>
                </a:lnTo>
                <a:lnTo>
                  <a:pt x="108" y="184"/>
                </a:lnTo>
                <a:lnTo>
                  <a:pt x="104" y="187"/>
                </a:lnTo>
                <a:lnTo>
                  <a:pt x="100" y="189"/>
                </a:lnTo>
                <a:lnTo>
                  <a:pt x="96" y="191"/>
                </a:lnTo>
                <a:lnTo>
                  <a:pt x="90" y="191"/>
                </a:lnTo>
                <a:lnTo>
                  <a:pt x="88" y="191"/>
                </a:lnTo>
                <a:lnTo>
                  <a:pt x="88" y="147"/>
                </a:lnTo>
                <a:lnTo>
                  <a:pt x="105" y="147"/>
                </a:lnTo>
                <a:lnTo>
                  <a:pt x="105" y="126"/>
                </a:lnTo>
                <a:lnTo>
                  <a:pt x="105" y="126"/>
                </a:lnTo>
                <a:lnTo>
                  <a:pt x="105" y="123"/>
                </a:lnTo>
                <a:lnTo>
                  <a:pt x="108" y="122"/>
                </a:lnTo>
                <a:lnTo>
                  <a:pt x="108" y="122"/>
                </a:lnTo>
                <a:lnTo>
                  <a:pt x="115" y="115"/>
                </a:lnTo>
                <a:lnTo>
                  <a:pt x="122" y="107"/>
                </a:lnTo>
                <a:lnTo>
                  <a:pt x="126" y="99"/>
                </a:lnTo>
                <a:lnTo>
                  <a:pt x="127" y="88"/>
                </a:lnTo>
                <a:lnTo>
                  <a:pt x="127" y="88"/>
                </a:lnTo>
                <a:lnTo>
                  <a:pt x="126" y="80"/>
                </a:lnTo>
                <a:lnTo>
                  <a:pt x="124" y="73"/>
                </a:lnTo>
                <a:lnTo>
                  <a:pt x="120" y="66"/>
                </a:lnTo>
                <a:lnTo>
                  <a:pt x="116" y="61"/>
                </a:lnTo>
                <a:lnTo>
                  <a:pt x="116" y="61"/>
                </a:lnTo>
                <a:lnTo>
                  <a:pt x="109" y="55"/>
                </a:lnTo>
                <a:lnTo>
                  <a:pt x="104" y="51"/>
                </a:lnTo>
                <a:lnTo>
                  <a:pt x="96" y="50"/>
                </a:lnTo>
                <a:lnTo>
                  <a:pt x="88" y="49"/>
                </a:lnTo>
                <a:lnTo>
                  <a:pt x="88" y="49"/>
                </a:lnTo>
                <a:lnTo>
                  <a:pt x="88" y="39"/>
                </a:lnTo>
                <a:lnTo>
                  <a:pt x="88" y="39"/>
                </a:lnTo>
                <a:lnTo>
                  <a:pt x="88" y="39"/>
                </a:lnTo>
                <a:close/>
                <a:moveTo>
                  <a:pt x="132" y="36"/>
                </a:moveTo>
                <a:lnTo>
                  <a:pt x="128" y="40"/>
                </a:lnTo>
                <a:lnTo>
                  <a:pt x="128" y="40"/>
                </a:lnTo>
                <a:lnTo>
                  <a:pt x="127" y="43"/>
                </a:lnTo>
                <a:lnTo>
                  <a:pt x="128" y="47"/>
                </a:lnTo>
                <a:lnTo>
                  <a:pt x="128" y="47"/>
                </a:lnTo>
                <a:lnTo>
                  <a:pt x="130" y="49"/>
                </a:lnTo>
                <a:lnTo>
                  <a:pt x="132" y="49"/>
                </a:lnTo>
                <a:lnTo>
                  <a:pt x="132" y="36"/>
                </a:lnTo>
                <a:lnTo>
                  <a:pt x="132" y="36"/>
                </a:lnTo>
                <a:close/>
                <a:moveTo>
                  <a:pt x="132" y="127"/>
                </a:moveTo>
                <a:lnTo>
                  <a:pt x="132" y="127"/>
                </a:lnTo>
                <a:lnTo>
                  <a:pt x="130" y="127"/>
                </a:lnTo>
                <a:lnTo>
                  <a:pt x="128" y="128"/>
                </a:lnTo>
                <a:lnTo>
                  <a:pt x="128" y="128"/>
                </a:lnTo>
                <a:lnTo>
                  <a:pt x="127" y="131"/>
                </a:lnTo>
                <a:lnTo>
                  <a:pt x="128" y="135"/>
                </a:lnTo>
                <a:lnTo>
                  <a:pt x="132" y="138"/>
                </a:lnTo>
                <a:lnTo>
                  <a:pt x="132" y="127"/>
                </a:lnTo>
                <a:lnTo>
                  <a:pt x="132" y="127"/>
                </a:lnTo>
                <a:close/>
                <a:moveTo>
                  <a:pt x="88" y="30"/>
                </a:moveTo>
                <a:lnTo>
                  <a:pt x="88" y="0"/>
                </a:lnTo>
                <a:lnTo>
                  <a:pt x="88" y="0"/>
                </a:lnTo>
                <a:lnTo>
                  <a:pt x="92" y="1"/>
                </a:lnTo>
                <a:lnTo>
                  <a:pt x="92" y="4"/>
                </a:lnTo>
                <a:lnTo>
                  <a:pt x="92" y="26"/>
                </a:lnTo>
                <a:lnTo>
                  <a:pt x="92" y="26"/>
                </a:lnTo>
                <a:lnTo>
                  <a:pt x="92" y="28"/>
                </a:lnTo>
                <a:lnTo>
                  <a:pt x="88" y="30"/>
                </a:lnTo>
                <a:lnTo>
                  <a:pt x="88" y="30"/>
                </a:lnTo>
                <a:close/>
                <a:moveTo>
                  <a:pt x="88" y="191"/>
                </a:moveTo>
                <a:lnTo>
                  <a:pt x="85" y="191"/>
                </a:lnTo>
                <a:lnTo>
                  <a:pt x="85" y="191"/>
                </a:lnTo>
                <a:lnTo>
                  <a:pt x="80" y="191"/>
                </a:lnTo>
                <a:lnTo>
                  <a:pt x="76" y="189"/>
                </a:lnTo>
                <a:lnTo>
                  <a:pt x="71" y="187"/>
                </a:lnTo>
                <a:lnTo>
                  <a:pt x="67" y="184"/>
                </a:lnTo>
                <a:lnTo>
                  <a:pt x="65" y="180"/>
                </a:lnTo>
                <a:lnTo>
                  <a:pt x="62" y="176"/>
                </a:lnTo>
                <a:lnTo>
                  <a:pt x="61" y="172"/>
                </a:lnTo>
                <a:lnTo>
                  <a:pt x="61" y="166"/>
                </a:lnTo>
                <a:lnTo>
                  <a:pt x="61" y="128"/>
                </a:lnTo>
                <a:lnTo>
                  <a:pt x="61" y="128"/>
                </a:lnTo>
                <a:lnTo>
                  <a:pt x="55" y="124"/>
                </a:lnTo>
                <a:lnTo>
                  <a:pt x="51" y="119"/>
                </a:lnTo>
                <a:lnTo>
                  <a:pt x="47" y="114"/>
                </a:lnTo>
                <a:lnTo>
                  <a:pt x="44" y="108"/>
                </a:lnTo>
                <a:lnTo>
                  <a:pt x="44" y="67"/>
                </a:lnTo>
                <a:lnTo>
                  <a:pt x="44" y="67"/>
                </a:lnTo>
                <a:lnTo>
                  <a:pt x="47" y="61"/>
                </a:lnTo>
                <a:lnTo>
                  <a:pt x="51" y="55"/>
                </a:lnTo>
                <a:lnTo>
                  <a:pt x="57" y="51"/>
                </a:lnTo>
                <a:lnTo>
                  <a:pt x="62" y="47"/>
                </a:lnTo>
                <a:lnTo>
                  <a:pt x="67" y="43"/>
                </a:lnTo>
                <a:lnTo>
                  <a:pt x="74" y="40"/>
                </a:lnTo>
                <a:lnTo>
                  <a:pt x="81" y="39"/>
                </a:lnTo>
                <a:lnTo>
                  <a:pt x="88" y="39"/>
                </a:lnTo>
                <a:lnTo>
                  <a:pt x="88" y="49"/>
                </a:lnTo>
                <a:lnTo>
                  <a:pt x="88" y="49"/>
                </a:lnTo>
                <a:lnTo>
                  <a:pt x="81" y="50"/>
                </a:lnTo>
                <a:lnTo>
                  <a:pt x="73" y="51"/>
                </a:lnTo>
                <a:lnTo>
                  <a:pt x="66" y="55"/>
                </a:lnTo>
                <a:lnTo>
                  <a:pt x="61" y="61"/>
                </a:lnTo>
                <a:lnTo>
                  <a:pt x="61" y="61"/>
                </a:lnTo>
                <a:lnTo>
                  <a:pt x="57" y="66"/>
                </a:lnTo>
                <a:lnTo>
                  <a:pt x="53" y="73"/>
                </a:lnTo>
                <a:lnTo>
                  <a:pt x="50" y="80"/>
                </a:lnTo>
                <a:lnTo>
                  <a:pt x="50" y="88"/>
                </a:lnTo>
                <a:lnTo>
                  <a:pt x="50" y="88"/>
                </a:lnTo>
                <a:lnTo>
                  <a:pt x="51" y="97"/>
                </a:lnTo>
                <a:lnTo>
                  <a:pt x="55" y="107"/>
                </a:lnTo>
                <a:lnTo>
                  <a:pt x="61" y="115"/>
                </a:lnTo>
                <a:lnTo>
                  <a:pt x="69" y="120"/>
                </a:lnTo>
                <a:lnTo>
                  <a:pt x="69" y="120"/>
                </a:lnTo>
                <a:lnTo>
                  <a:pt x="69" y="120"/>
                </a:lnTo>
                <a:lnTo>
                  <a:pt x="70" y="123"/>
                </a:lnTo>
                <a:lnTo>
                  <a:pt x="70" y="126"/>
                </a:lnTo>
                <a:lnTo>
                  <a:pt x="70" y="147"/>
                </a:lnTo>
                <a:lnTo>
                  <a:pt x="88" y="147"/>
                </a:lnTo>
                <a:lnTo>
                  <a:pt x="88" y="191"/>
                </a:lnTo>
                <a:lnTo>
                  <a:pt x="88" y="191"/>
                </a:lnTo>
                <a:close/>
                <a:moveTo>
                  <a:pt x="88" y="0"/>
                </a:moveTo>
                <a:lnTo>
                  <a:pt x="88" y="30"/>
                </a:lnTo>
                <a:lnTo>
                  <a:pt x="88" y="30"/>
                </a:lnTo>
                <a:lnTo>
                  <a:pt x="88" y="30"/>
                </a:lnTo>
                <a:lnTo>
                  <a:pt x="88" y="30"/>
                </a:lnTo>
                <a:lnTo>
                  <a:pt x="88" y="30"/>
                </a:lnTo>
                <a:lnTo>
                  <a:pt x="85" y="28"/>
                </a:lnTo>
                <a:lnTo>
                  <a:pt x="84" y="26"/>
                </a:lnTo>
                <a:lnTo>
                  <a:pt x="84" y="4"/>
                </a:lnTo>
                <a:lnTo>
                  <a:pt x="84" y="4"/>
                </a:lnTo>
                <a:lnTo>
                  <a:pt x="85" y="1"/>
                </a:lnTo>
                <a:lnTo>
                  <a:pt x="88" y="0"/>
                </a:lnTo>
                <a:lnTo>
                  <a:pt x="88" y="0"/>
                </a:lnTo>
                <a:lnTo>
                  <a:pt x="88" y="0"/>
                </a:lnTo>
                <a:lnTo>
                  <a:pt x="88" y="0"/>
                </a:lnTo>
                <a:close/>
                <a:moveTo>
                  <a:pt x="44" y="138"/>
                </a:moveTo>
                <a:lnTo>
                  <a:pt x="47" y="135"/>
                </a:lnTo>
                <a:lnTo>
                  <a:pt x="47" y="135"/>
                </a:lnTo>
                <a:lnTo>
                  <a:pt x="48" y="131"/>
                </a:lnTo>
                <a:lnTo>
                  <a:pt x="47" y="128"/>
                </a:lnTo>
                <a:lnTo>
                  <a:pt x="47" y="128"/>
                </a:lnTo>
                <a:lnTo>
                  <a:pt x="44" y="127"/>
                </a:lnTo>
                <a:lnTo>
                  <a:pt x="44" y="138"/>
                </a:lnTo>
                <a:lnTo>
                  <a:pt x="44" y="138"/>
                </a:lnTo>
                <a:close/>
                <a:moveTo>
                  <a:pt x="44" y="49"/>
                </a:moveTo>
                <a:lnTo>
                  <a:pt x="44" y="49"/>
                </a:lnTo>
                <a:lnTo>
                  <a:pt x="47" y="47"/>
                </a:lnTo>
                <a:lnTo>
                  <a:pt x="47" y="47"/>
                </a:lnTo>
                <a:lnTo>
                  <a:pt x="48" y="43"/>
                </a:lnTo>
                <a:lnTo>
                  <a:pt x="47" y="40"/>
                </a:lnTo>
                <a:lnTo>
                  <a:pt x="44" y="38"/>
                </a:lnTo>
                <a:lnTo>
                  <a:pt x="44" y="49"/>
                </a:lnTo>
                <a:close/>
                <a:moveTo>
                  <a:pt x="44" y="108"/>
                </a:moveTo>
                <a:lnTo>
                  <a:pt x="44" y="108"/>
                </a:lnTo>
                <a:lnTo>
                  <a:pt x="40" y="99"/>
                </a:lnTo>
                <a:lnTo>
                  <a:pt x="39" y="88"/>
                </a:lnTo>
                <a:lnTo>
                  <a:pt x="39" y="88"/>
                </a:lnTo>
                <a:lnTo>
                  <a:pt x="40" y="77"/>
                </a:lnTo>
                <a:lnTo>
                  <a:pt x="44" y="67"/>
                </a:lnTo>
                <a:lnTo>
                  <a:pt x="44" y="108"/>
                </a:lnTo>
                <a:lnTo>
                  <a:pt x="44" y="108"/>
                </a:lnTo>
                <a:close/>
                <a:moveTo>
                  <a:pt x="44" y="38"/>
                </a:moveTo>
                <a:lnTo>
                  <a:pt x="44" y="49"/>
                </a:lnTo>
                <a:lnTo>
                  <a:pt x="44" y="49"/>
                </a:lnTo>
                <a:lnTo>
                  <a:pt x="40" y="47"/>
                </a:lnTo>
                <a:lnTo>
                  <a:pt x="40" y="47"/>
                </a:lnTo>
                <a:lnTo>
                  <a:pt x="25" y="31"/>
                </a:lnTo>
                <a:lnTo>
                  <a:pt x="25" y="31"/>
                </a:lnTo>
                <a:lnTo>
                  <a:pt x="24" y="28"/>
                </a:lnTo>
                <a:lnTo>
                  <a:pt x="25" y="26"/>
                </a:lnTo>
                <a:lnTo>
                  <a:pt x="25" y="26"/>
                </a:lnTo>
                <a:lnTo>
                  <a:pt x="28" y="24"/>
                </a:lnTo>
                <a:lnTo>
                  <a:pt x="32" y="26"/>
                </a:lnTo>
                <a:lnTo>
                  <a:pt x="44" y="38"/>
                </a:lnTo>
                <a:lnTo>
                  <a:pt x="44" y="38"/>
                </a:lnTo>
                <a:close/>
                <a:moveTo>
                  <a:pt x="44" y="127"/>
                </a:moveTo>
                <a:lnTo>
                  <a:pt x="44" y="138"/>
                </a:lnTo>
                <a:lnTo>
                  <a:pt x="32" y="150"/>
                </a:lnTo>
                <a:lnTo>
                  <a:pt x="32" y="150"/>
                </a:lnTo>
                <a:lnTo>
                  <a:pt x="28" y="151"/>
                </a:lnTo>
                <a:lnTo>
                  <a:pt x="25" y="150"/>
                </a:lnTo>
                <a:lnTo>
                  <a:pt x="25" y="150"/>
                </a:lnTo>
                <a:lnTo>
                  <a:pt x="24" y="147"/>
                </a:lnTo>
                <a:lnTo>
                  <a:pt x="25" y="143"/>
                </a:lnTo>
                <a:lnTo>
                  <a:pt x="40" y="128"/>
                </a:lnTo>
                <a:lnTo>
                  <a:pt x="40" y="128"/>
                </a:lnTo>
                <a:lnTo>
                  <a:pt x="40" y="128"/>
                </a:lnTo>
                <a:lnTo>
                  <a:pt x="44" y="127"/>
                </a:lnTo>
                <a:lnTo>
                  <a:pt x="44" y="127"/>
                </a:lnTo>
                <a:close/>
                <a:moveTo>
                  <a:pt x="4" y="84"/>
                </a:moveTo>
                <a:lnTo>
                  <a:pt x="4" y="84"/>
                </a:lnTo>
                <a:lnTo>
                  <a:pt x="25" y="84"/>
                </a:lnTo>
                <a:lnTo>
                  <a:pt x="25" y="84"/>
                </a:lnTo>
                <a:lnTo>
                  <a:pt x="29" y="85"/>
                </a:lnTo>
                <a:lnTo>
                  <a:pt x="31" y="88"/>
                </a:lnTo>
                <a:lnTo>
                  <a:pt x="31" y="88"/>
                </a:lnTo>
                <a:lnTo>
                  <a:pt x="29" y="91"/>
                </a:lnTo>
                <a:lnTo>
                  <a:pt x="25" y="92"/>
                </a:lnTo>
                <a:lnTo>
                  <a:pt x="4" y="92"/>
                </a:lnTo>
                <a:lnTo>
                  <a:pt x="4" y="92"/>
                </a:lnTo>
                <a:lnTo>
                  <a:pt x="1" y="91"/>
                </a:lnTo>
                <a:lnTo>
                  <a:pt x="0" y="88"/>
                </a:lnTo>
                <a:lnTo>
                  <a:pt x="0" y="88"/>
                </a:lnTo>
                <a:lnTo>
                  <a:pt x="1" y="85"/>
                </a:lnTo>
                <a:lnTo>
                  <a:pt x="4" y="84"/>
                </a:lnTo>
                <a:lnTo>
                  <a:pt x="4" y="84"/>
                </a:lnTo>
                <a:close/>
              </a:path>
            </a:pathLst>
          </a:custGeom>
          <a:solidFill>
            <a:schemeClr val="accent3"/>
          </a:solidFill>
          <a:ln>
            <a:noFill/>
          </a:ln>
        </p:spPr>
        <p:txBody>
          <a:bodyPr vert="horz" wrap="square" lIns="68580" tIns="34290" rIns="68580" bIns="34290" numCol="1" anchor="t" anchorCtr="0" compatLnSpc="1"/>
          <a:lstStyle/>
          <a:p>
            <a:endParaRPr lang="zh-CN" altLang="en-US"/>
          </a:p>
        </p:txBody>
      </p:sp>
      <p:sp>
        <p:nvSpPr>
          <p:cNvPr id="303" name="Freeform 177"/>
          <p:cNvSpPr>
            <a:spLocks noEditPoints="1"/>
          </p:cNvSpPr>
          <p:nvPr/>
        </p:nvSpPr>
        <p:spPr bwMode="auto">
          <a:xfrm>
            <a:off x="4558903" y="1467530"/>
            <a:ext cx="314325" cy="454819"/>
          </a:xfrm>
          <a:custGeom>
            <a:avLst/>
            <a:gdLst>
              <a:gd name="T0" fmla="*/ 132 w 264"/>
              <a:gd name="T1" fmla="*/ 7 h 382"/>
              <a:gd name="T2" fmla="*/ 140 w 264"/>
              <a:gd name="T3" fmla="*/ 126 h 382"/>
              <a:gd name="T4" fmla="*/ 156 w 264"/>
              <a:gd name="T5" fmla="*/ 128 h 382"/>
              <a:gd name="T6" fmla="*/ 186 w 264"/>
              <a:gd name="T7" fmla="*/ 142 h 382"/>
              <a:gd name="T8" fmla="*/ 206 w 264"/>
              <a:gd name="T9" fmla="*/ 166 h 382"/>
              <a:gd name="T10" fmla="*/ 218 w 264"/>
              <a:gd name="T11" fmla="*/ 196 h 382"/>
              <a:gd name="T12" fmla="*/ 220 w 264"/>
              <a:gd name="T13" fmla="*/ 212 h 382"/>
              <a:gd name="T14" fmla="*/ 220 w 264"/>
              <a:gd name="T15" fmla="*/ 222 h 382"/>
              <a:gd name="T16" fmla="*/ 215 w 264"/>
              <a:gd name="T17" fmla="*/ 239 h 382"/>
              <a:gd name="T18" fmla="*/ 210 w 264"/>
              <a:gd name="T19" fmla="*/ 254 h 382"/>
              <a:gd name="T20" fmla="*/ 194 w 264"/>
              <a:gd name="T21" fmla="*/ 275 h 382"/>
              <a:gd name="T22" fmla="*/ 174 w 264"/>
              <a:gd name="T23" fmla="*/ 290 h 382"/>
              <a:gd name="T24" fmla="*/ 159 w 264"/>
              <a:gd name="T25" fmla="*/ 296 h 382"/>
              <a:gd name="T26" fmla="*/ 141 w 264"/>
              <a:gd name="T27" fmla="*/ 300 h 382"/>
              <a:gd name="T28" fmla="*/ 132 w 264"/>
              <a:gd name="T29" fmla="*/ 300 h 382"/>
              <a:gd name="T30" fmla="*/ 132 w 264"/>
              <a:gd name="T31" fmla="*/ 327 h 382"/>
              <a:gd name="T32" fmla="*/ 144 w 264"/>
              <a:gd name="T33" fmla="*/ 333 h 382"/>
              <a:gd name="T34" fmla="*/ 149 w 264"/>
              <a:gd name="T35" fmla="*/ 345 h 382"/>
              <a:gd name="T36" fmla="*/ 148 w 264"/>
              <a:gd name="T37" fmla="*/ 353 h 382"/>
              <a:gd name="T38" fmla="*/ 138 w 264"/>
              <a:gd name="T39" fmla="*/ 363 h 382"/>
              <a:gd name="T40" fmla="*/ 132 w 264"/>
              <a:gd name="T41" fmla="*/ 382 h 382"/>
              <a:gd name="T42" fmla="*/ 228 w 264"/>
              <a:gd name="T43" fmla="*/ 361 h 382"/>
              <a:gd name="T44" fmla="*/ 228 w 264"/>
              <a:gd name="T45" fmla="*/ 357 h 382"/>
              <a:gd name="T46" fmla="*/ 221 w 264"/>
              <a:gd name="T47" fmla="*/ 349 h 382"/>
              <a:gd name="T48" fmla="*/ 201 w 264"/>
              <a:gd name="T49" fmla="*/ 340 h 382"/>
              <a:gd name="T50" fmla="*/ 182 w 264"/>
              <a:gd name="T51" fmla="*/ 336 h 382"/>
              <a:gd name="T52" fmla="*/ 214 w 264"/>
              <a:gd name="T53" fmla="*/ 315 h 382"/>
              <a:gd name="T54" fmla="*/ 241 w 264"/>
              <a:gd name="T55" fmla="*/ 287 h 382"/>
              <a:gd name="T56" fmla="*/ 257 w 264"/>
              <a:gd name="T57" fmla="*/ 253 h 382"/>
              <a:gd name="T58" fmla="*/ 264 w 264"/>
              <a:gd name="T59" fmla="*/ 212 h 382"/>
              <a:gd name="T60" fmla="*/ 263 w 264"/>
              <a:gd name="T61" fmla="*/ 200 h 382"/>
              <a:gd name="T62" fmla="*/ 259 w 264"/>
              <a:gd name="T63" fmla="*/ 177 h 382"/>
              <a:gd name="T64" fmla="*/ 251 w 264"/>
              <a:gd name="T65" fmla="*/ 156 h 382"/>
              <a:gd name="T66" fmla="*/ 240 w 264"/>
              <a:gd name="T67" fmla="*/ 137 h 382"/>
              <a:gd name="T68" fmla="*/ 225 w 264"/>
              <a:gd name="T69" fmla="*/ 119 h 382"/>
              <a:gd name="T70" fmla="*/ 207 w 264"/>
              <a:gd name="T71" fmla="*/ 104 h 382"/>
              <a:gd name="T72" fmla="*/ 187 w 264"/>
              <a:gd name="T73" fmla="*/ 93 h 382"/>
              <a:gd name="T74" fmla="*/ 165 w 264"/>
              <a:gd name="T75" fmla="*/ 85 h 382"/>
              <a:gd name="T76" fmla="*/ 174 w 264"/>
              <a:gd name="T77" fmla="*/ 20 h 382"/>
              <a:gd name="T78" fmla="*/ 111 w 264"/>
              <a:gd name="T79" fmla="*/ 0 h 382"/>
              <a:gd name="T80" fmla="*/ 118 w 264"/>
              <a:gd name="T81" fmla="*/ 195 h 382"/>
              <a:gd name="T82" fmla="*/ 132 w 264"/>
              <a:gd name="T83" fmla="*/ 7 h 382"/>
              <a:gd name="T84" fmla="*/ 132 w 264"/>
              <a:gd name="T85" fmla="*/ 300 h 382"/>
              <a:gd name="T86" fmla="*/ 118 w 264"/>
              <a:gd name="T87" fmla="*/ 299 h 382"/>
              <a:gd name="T88" fmla="*/ 92 w 264"/>
              <a:gd name="T89" fmla="*/ 291 h 382"/>
              <a:gd name="T90" fmla="*/ 119 w 264"/>
              <a:gd name="T91" fmla="*/ 284 h 382"/>
              <a:gd name="T92" fmla="*/ 58 w 264"/>
              <a:gd name="T93" fmla="*/ 260 h 382"/>
              <a:gd name="T94" fmla="*/ 0 w 264"/>
              <a:gd name="T95" fmla="*/ 260 h 382"/>
              <a:gd name="T96" fmla="*/ 22 w 264"/>
              <a:gd name="T97" fmla="*/ 284 h 382"/>
              <a:gd name="T98" fmla="*/ 34 w 264"/>
              <a:gd name="T99" fmla="*/ 300 h 382"/>
              <a:gd name="T100" fmla="*/ 65 w 264"/>
              <a:gd name="T101" fmla="*/ 326 h 382"/>
              <a:gd name="T102" fmla="*/ 83 w 264"/>
              <a:gd name="T103" fmla="*/ 336 h 382"/>
              <a:gd name="T104" fmla="*/ 49 w 264"/>
              <a:gd name="T105" fmla="*/ 345 h 382"/>
              <a:gd name="T106" fmla="*/ 39 w 264"/>
              <a:gd name="T107" fmla="*/ 353 h 382"/>
              <a:gd name="T108" fmla="*/ 35 w 264"/>
              <a:gd name="T109" fmla="*/ 361 h 382"/>
              <a:gd name="T110" fmla="*/ 132 w 264"/>
              <a:gd name="T111" fmla="*/ 382 h 382"/>
              <a:gd name="T112" fmla="*/ 132 w 264"/>
              <a:gd name="T113" fmla="*/ 364 h 382"/>
              <a:gd name="T114" fmla="*/ 119 w 264"/>
              <a:gd name="T115" fmla="*/ 359 h 382"/>
              <a:gd name="T116" fmla="*/ 114 w 264"/>
              <a:gd name="T117" fmla="*/ 345 h 382"/>
              <a:gd name="T118" fmla="*/ 115 w 264"/>
              <a:gd name="T119" fmla="*/ 338 h 382"/>
              <a:gd name="T120" fmla="*/ 125 w 264"/>
              <a:gd name="T121" fmla="*/ 329 h 382"/>
              <a:gd name="T122" fmla="*/ 132 w 264"/>
              <a:gd name="T123" fmla="*/ 300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4" h="382">
                <a:moveTo>
                  <a:pt x="174" y="20"/>
                </a:moveTo>
                <a:lnTo>
                  <a:pt x="132" y="7"/>
                </a:lnTo>
                <a:lnTo>
                  <a:pt x="132" y="151"/>
                </a:lnTo>
                <a:lnTo>
                  <a:pt x="140" y="126"/>
                </a:lnTo>
                <a:lnTo>
                  <a:pt x="140" y="126"/>
                </a:lnTo>
                <a:lnTo>
                  <a:pt x="156" y="128"/>
                </a:lnTo>
                <a:lnTo>
                  <a:pt x="172" y="134"/>
                </a:lnTo>
                <a:lnTo>
                  <a:pt x="186" y="142"/>
                </a:lnTo>
                <a:lnTo>
                  <a:pt x="197" y="153"/>
                </a:lnTo>
                <a:lnTo>
                  <a:pt x="206" y="166"/>
                </a:lnTo>
                <a:lnTo>
                  <a:pt x="214" y="180"/>
                </a:lnTo>
                <a:lnTo>
                  <a:pt x="218" y="196"/>
                </a:lnTo>
                <a:lnTo>
                  <a:pt x="220" y="204"/>
                </a:lnTo>
                <a:lnTo>
                  <a:pt x="220" y="212"/>
                </a:lnTo>
                <a:lnTo>
                  <a:pt x="220" y="212"/>
                </a:lnTo>
                <a:lnTo>
                  <a:pt x="220" y="222"/>
                </a:lnTo>
                <a:lnTo>
                  <a:pt x="218" y="230"/>
                </a:lnTo>
                <a:lnTo>
                  <a:pt x="215" y="239"/>
                </a:lnTo>
                <a:lnTo>
                  <a:pt x="213" y="246"/>
                </a:lnTo>
                <a:lnTo>
                  <a:pt x="210" y="254"/>
                </a:lnTo>
                <a:lnTo>
                  <a:pt x="205" y="262"/>
                </a:lnTo>
                <a:lnTo>
                  <a:pt x="194" y="275"/>
                </a:lnTo>
                <a:lnTo>
                  <a:pt x="182" y="286"/>
                </a:lnTo>
                <a:lnTo>
                  <a:pt x="174" y="290"/>
                </a:lnTo>
                <a:lnTo>
                  <a:pt x="167" y="294"/>
                </a:lnTo>
                <a:lnTo>
                  <a:pt x="159" y="296"/>
                </a:lnTo>
                <a:lnTo>
                  <a:pt x="150" y="299"/>
                </a:lnTo>
                <a:lnTo>
                  <a:pt x="141" y="300"/>
                </a:lnTo>
                <a:lnTo>
                  <a:pt x="132" y="300"/>
                </a:lnTo>
                <a:lnTo>
                  <a:pt x="132" y="300"/>
                </a:lnTo>
                <a:lnTo>
                  <a:pt x="132" y="327"/>
                </a:lnTo>
                <a:lnTo>
                  <a:pt x="132" y="327"/>
                </a:lnTo>
                <a:lnTo>
                  <a:pt x="138" y="329"/>
                </a:lnTo>
                <a:lnTo>
                  <a:pt x="144" y="333"/>
                </a:lnTo>
                <a:lnTo>
                  <a:pt x="148" y="338"/>
                </a:lnTo>
                <a:lnTo>
                  <a:pt x="149" y="345"/>
                </a:lnTo>
                <a:lnTo>
                  <a:pt x="149" y="345"/>
                </a:lnTo>
                <a:lnTo>
                  <a:pt x="148" y="353"/>
                </a:lnTo>
                <a:lnTo>
                  <a:pt x="144" y="359"/>
                </a:lnTo>
                <a:lnTo>
                  <a:pt x="138" y="363"/>
                </a:lnTo>
                <a:lnTo>
                  <a:pt x="132" y="364"/>
                </a:lnTo>
                <a:lnTo>
                  <a:pt x="132" y="382"/>
                </a:lnTo>
                <a:lnTo>
                  <a:pt x="228" y="382"/>
                </a:lnTo>
                <a:lnTo>
                  <a:pt x="228" y="361"/>
                </a:lnTo>
                <a:lnTo>
                  <a:pt x="228" y="361"/>
                </a:lnTo>
                <a:lnTo>
                  <a:pt x="228" y="357"/>
                </a:lnTo>
                <a:lnTo>
                  <a:pt x="225" y="353"/>
                </a:lnTo>
                <a:lnTo>
                  <a:pt x="221" y="349"/>
                </a:lnTo>
                <a:lnTo>
                  <a:pt x="215" y="345"/>
                </a:lnTo>
                <a:lnTo>
                  <a:pt x="201" y="340"/>
                </a:lnTo>
                <a:lnTo>
                  <a:pt x="182" y="336"/>
                </a:lnTo>
                <a:lnTo>
                  <a:pt x="182" y="336"/>
                </a:lnTo>
                <a:lnTo>
                  <a:pt x="199" y="326"/>
                </a:lnTo>
                <a:lnTo>
                  <a:pt x="214" y="315"/>
                </a:lnTo>
                <a:lnTo>
                  <a:pt x="229" y="302"/>
                </a:lnTo>
                <a:lnTo>
                  <a:pt x="241" y="287"/>
                </a:lnTo>
                <a:lnTo>
                  <a:pt x="251" y="271"/>
                </a:lnTo>
                <a:lnTo>
                  <a:pt x="257" y="253"/>
                </a:lnTo>
                <a:lnTo>
                  <a:pt x="263" y="233"/>
                </a:lnTo>
                <a:lnTo>
                  <a:pt x="264" y="212"/>
                </a:lnTo>
                <a:lnTo>
                  <a:pt x="264" y="212"/>
                </a:lnTo>
                <a:lnTo>
                  <a:pt x="263" y="200"/>
                </a:lnTo>
                <a:lnTo>
                  <a:pt x="262" y="189"/>
                </a:lnTo>
                <a:lnTo>
                  <a:pt x="259" y="177"/>
                </a:lnTo>
                <a:lnTo>
                  <a:pt x="256" y="166"/>
                </a:lnTo>
                <a:lnTo>
                  <a:pt x="251" y="156"/>
                </a:lnTo>
                <a:lnTo>
                  <a:pt x="245" y="146"/>
                </a:lnTo>
                <a:lnTo>
                  <a:pt x="240" y="137"/>
                </a:lnTo>
                <a:lnTo>
                  <a:pt x="232" y="127"/>
                </a:lnTo>
                <a:lnTo>
                  <a:pt x="225" y="119"/>
                </a:lnTo>
                <a:lnTo>
                  <a:pt x="215" y="111"/>
                </a:lnTo>
                <a:lnTo>
                  <a:pt x="207" y="104"/>
                </a:lnTo>
                <a:lnTo>
                  <a:pt x="198" y="99"/>
                </a:lnTo>
                <a:lnTo>
                  <a:pt x="187" y="93"/>
                </a:lnTo>
                <a:lnTo>
                  <a:pt x="176" y="88"/>
                </a:lnTo>
                <a:lnTo>
                  <a:pt x="165" y="85"/>
                </a:lnTo>
                <a:lnTo>
                  <a:pt x="153" y="82"/>
                </a:lnTo>
                <a:lnTo>
                  <a:pt x="174" y="20"/>
                </a:lnTo>
                <a:close/>
                <a:moveTo>
                  <a:pt x="132" y="7"/>
                </a:moveTo>
                <a:lnTo>
                  <a:pt x="111" y="0"/>
                </a:lnTo>
                <a:lnTo>
                  <a:pt x="56" y="174"/>
                </a:lnTo>
                <a:lnTo>
                  <a:pt x="118" y="195"/>
                </a:lnTo>
                <a:lnTo>
                  <a:pt x="132" y="151"/>
                </a:lnTo>
                <a:lnTo>
                  <a:pt x="132" y="7"/>
                </a:lnTo>
                <a:lnTo>
                  <a:pt x="132" y="7"/>
                </a:lnTo>
                <a:close/>
                <a:moveTo>
                  <a:pt x="132" y="300"/>
                </a:moveTo>
                <a:lnTo>
                  <a:pt x="132" y="300"/>
                </a:lnTo>
                <a:lnTo>
                  <a:pt x="118" y="299"/>
                </a:lnTo>
                <a:lnTo>
                  <a:pt x="104" y="296"/>
                </a:lnTo>
                <a:lnTo>
                  <a:pt x="92" y="291"/>
                </a:lnTo>
                <a:lnTo>
                  <a:pt x="80" y="284"/>
                </a:lnTo>
                <a:lnTo>
                  <a:pt x="119" y="284"/>
                </a:lnTo>
                <a:lnTo>
                  <a:pt x="119" y="260"/>
                </a:lnTo>
                <a:lnTo>
                  <a:pt x="58" y="260"/>
                </a:lnTo>
                <a:lnTo>
                  <a:pt x="10" y="260"/>
                </a:lnTo>
                <a:lnTo>
                  <a:pt x="0" y="260"/>
                </a:lnTo>
                <a:lnTo>
                  <a:pt x="0" y="284"/>
                </a:lnTo>
                <a:lnTo>
                  <a:pt x="22" y="284"/>
                </a:lnTo>
                <a:lnTo>
                  <a:pt x="22" y="284"/>
                </a:lnTo>
                <a:lnTo>
                  <a:pt x="34" y="300"/>
                </a:lnTo>
                <a:lnTo>
                  <a:pt x="48" y="314"/>
                </a:lnTo>
                <a:lnTo>
                  <a:pt x="65" y="326"/>
                </a:lnTo>
                <a:lnTo>
                  <a:pt x="83" y="336"/>
                </a:lnTo>
                <a:lnTo>
                  <a:pt x="83" y="336"/>
                </a:lnTo>
                <a:lnTo>
                  <a:pt x="64" y="340"/>
                </a:lnTo>
                <a:lnTo>
                  <a:pt x="49" y="345"/>
                </a:lnTo>
                <a:lnTo>
                  <a:pt x="44" y="349"/>
                </a:lnTo>
                <a:lnTo>
                  <a:pt x="39" y="353"/>
                </a:lnTo>
                <a:lnTo>
                  <a:pt x="37" y="357"/>
                </a:lnTo>
                <a:lnTo>
                  <a:pt x="35" y="361"/>
                </a:lnTo>
                <a:lnTo>
                  <a:pt x="35" y="382"/>
                </a:lnTo>
                <a:lnTo>
                  <a:pt x="132" y="382"/>
                </a:lnTo>
                <a:lnTo>
                  <a:pt x="132" y="364"/>
                </a:lnTo>
                <a:lnTo>
                  <a:pt x="132" y="364"/>
                </a:lnTo>
                <a:lnTo>
                  <a:pt x="125" y="363"/>
                </a:lnTo>
                <a:lnTo>
                  <a:pt x="119" y="359"/>
                </a:lnTo>
                <a:lnTo>
                  <a:pt x="115" y="353"/>
                </a:lnTo>
                <a:lnTo>
                  <a:pt x="114" y="345"/>
                </a:lnTo>
                <a:lnTo>
                  <a:pt x="114" y="345"/>
                </a:lnTo>
                <a:lnTo>
                  <a:pt x="115" y="338"/>
                </a:lnTo>
                <a:lnTo>
                  <a:pt x="119" y="333"/>
                </a:lnTo>
                <a:lnTo>
                  <a:pt x="125" y="329"/>
                </a:lnTo>
                <a:lnTo>
                  <a:pt x="132" y="327"/>
                </a:lnTo>
                <a:lnTo>
                  <a:pt x="132" y="300"/>
                </a:lnTo>
                <a:close/>
              </a:path>
            </a:pathLst>
          </a:custGeom>
          <a:solidFill>
            <a:schemeClr val="accent1"/>
          </a:solidFill>
          <a:ln>
            <a:noFill/>
          </a:ln>
        </p:spPr>
        <p:txBody>
          <a:bodyPr vert="horz" wrap="square" lIns="68580" tIns="34290" rIns="68580" bIns="34290" numCol="1" anchor="t" anchorCtr="0" compatLnSpc="1"/>
          <a:lstStyle/>
          <a:p>
            <a:endParaRPr lang="zh-CN" altLang="en-US"/>
          </a:p>
        </p:txBody>
      </p:sp>
      <p:grpSp>
        <p:nvGrpSpPr>
          <p:cNvPr id="304" name="组合 197"/>
          <p:cNvGrpSpPr/>
          <p:nvPr/>
        </p:nvGrpSpPr>
        <p:grpSpPr>
          <a:xfrm>
            <a:off x="4813696" y="1404427"/>
            <a:ext cx="272654" cy="165497"/>
            <a:chOff x="3143251" y="1577975"/>
            <a:chExt cx="363538" cy="220663"/>
          </a:xfrm>
          <a:solidFill>
            <a:schemeClr val="accent6"/>
          </a:solidFill>
        </p:grpSpPr>
        <p:sp>
          <p:nvSpPr>
            <p:cNvPr id="305" name="Freeform 178"/>
            <p:cNvSpPr>
              <a:spLocks noEditPoints="1"/>
            </p:cNvSpPr>
            <p:nvPr/>
          </p:nvSpPr>
          <p:spPr bwMode="auto">
            <a:xfrm>
              <a:off x="3143251" y="1577975"/>
              <a:ext cx="215900" cy="212725"/>
            </a:xfrm>
            <a:custGeom>
              <a:avLst/>
              <a:gdLst>
                <a:gd name="T0" fmla="*/ 68 w 136"/>
                <a:gd name="T1" fmla="*/ 0 h 134"/>
                <a:gd name="T2" fmla="*/ 94 w 136"/>
                <a:gd name="T3" fmla="*/ 4 h 134"/>
                <a:gd name="T4" fmla="*/ 106 w 136"/>
                <a:gd name="T5" fmla="*/ 11 h 134"/>
                <a:gd name="T6" fmla="*/ 125 w 136"/>
                <a:gd name="T7" fmla="*/ 28 h 134"/>
                <a:gd name="T8" fmla="*/ 134 w 136"/>
                <a:gd name="T9" fmla="*/ 53 h 134"/>
                <a:gd name="T10" fmla="*/ 134 w 136"/>
                <a:gd name="T11" fmla="*/ 79 h 134"/>
                <a:gd name="T12" fmla="*/ 131 w 136"/>
                <a:gd name="T13" fmla="*/ 92 h 134"/>
                <a:gd name="T14" fmla="*/ 121 w 136"/>
                <a:gd name="T15" fmla="*/ 110 h 134"/>
                <a:gd name="T16" fmla="*/ 106 w 136"/>
                <a:gd name="T17" fmla="*/ 123 h 134"/>
                <a:gd name="T18" fmla="*/ 88 w 136"/>
                <a:gd name="T19" fmla="*/ 131 h 134"/>
                <a:gd name="T20" fmla="*/ 68 w 136"/>
                <a:gd name="T21" fmla="*/ 134 h 134"/>
                <a:gd name="T22" fmla="*/ 68 w 136"/>
                <a:gd name="T23" fmla="*/ 122 h 134"/>
                <a:gd name="T24" fmla="*/ 84 w 136"/>
                <a:gd name="T25" fmla="*/ 119 h 134"/>
                <a:gd name="T26" fmla="*/ 99 w 136"/>
                <a:gd name="T27" fmla="*/ 112 h 134"/>
                <a:gd name="T28" fmla="*/ 111 w 136"/>
                <a:gd name="T29" fmla="*/ 102 h 134"/>
                <a:gd name="T30" fmla="*/ 119 w 136"/>
                <a:gd name="T31" fmla="*/ 87 h 134"/>
                <a:gd name="T32" fmla="*/ 119 w 136"/>
                <a:gd name="T33" fmla="*/ 87 h 134"/>
                <a:gd name="T34" fmla="*/ 123 w 136"/>
                <a:gd name="T35" fmla="*/ 66 h 134"/>
                <a:gd name="T36" fmla="*/ 119 w 136"/>
                <a:gd name="T37" fmla="*/ 45 h 134"/>
                <a:gd name="T38" fmla="*/ 107 w 136"/>
                <a:gd name="T39" fmla="*/ 28 h 134"/>
                <a:gd name="T40" fmla="*/ 88 w 136"/>
                <a:gd name="T41" fmla="*/ 16 h 134"/>
                <a:gd name="T42" fmla="*/ 79 w 136"/>
                <a:gd name="T43" fmla="*/ 14 h 134"/>
                <a:gd name="T44" fmla="*/ 68 w 136"/>
                <a:gd name="T45" fmla="*/ 0 h 134"/>
                <a:gd name="T46" fmla="*/ 6 w 136"/>
                <a:gd name="T47" fmla="*/ 42 h 134"/>
                <a:gd name="T48" fmla="*/ 16 w 136"/>
                <a:gd name="T49" fmla="*/ 24 h 134"/>
                <a:gd name="T50" fmla="*/ 31 w 136"/>
                <a:gd name="T51" fmla="*/ 11 h 134"/>
                <a:gd name="T52" fmla="*/ 49 w 136"/>
                <a:gd name="T53" fmla="*/ 3 h 134"/>
                <a:gd name="T54" fmla="*/ 68 w 136"/>
                <a:gd name="T55" fmla="*/ 0 h 134"/>
                <a:gd name="T56" fmla="*/ 68 w 136"/>
                <a:gd name="T57" fmla="*/ 12 h 134"/>
                <a:gd name="T58" fmla="*/ 52 w 136"/>
                <a:gd name="T59" fmla="*/ 15 h 134"/>
                <a:gd name="T60" fmla="*/ 38 w 136"/>
                <a:gd name="T61" fmla="*/ 22 h 134"/>
                <a:gd name="T62" fmla="*/ 26 w 136"/>
                <a:gd name="T63" fmla="*/ 33 h 134"/>
                <a:gd name="T64" fmla="*/ 18 w 136"/>
                <a:gd name="T65" fmla="*/ 46 h 134"/>
                <a:gd name="T66" fmla="*/ 14 w 136"/>
                <a:gd name="T67" fmla="*/ 57 h 134"/>
                <a:gd name="T68" fmla="*/ 15 w 136"/>
                <a:gd name="T69" fmla="*/ 79 h 134"/>
                <a:gd name="T70" fmla="*/ 23 w 136"/>
                <a:gd name="T71" fmla="*/ 98 h 134"/>
                <a:gd name="T72" fmla="*/ 38 w 136"/>
                <a:gd name="T73" fmla="*/ 112 h 134"/>
                <a:gd name="T74" fmla="*/ 48 w 136"/>
                <a:gd name="T75" fmla="*/ 118 h 134"/>
                <a:gd name="T76" fmla="*/ 68 w 136"/>
                <a:gd name="T77" fmla="*/ 122 h 134"/>
                <a:gd name="T78" fmla="*/ 68 w 136"/>
                <a:gd name="T79" fmla="*/ 134 h 134"/>
                <a:gd name="T80" fmla="*/ 43 w 136"/>
                <a:gd name="T81" fmla="*/ 130 h 134"/>
                <a:gd name="T82" fmla="*/ 31 w 136"/>
                <a:gd name="T83" fmla="*/ 123 h 134"/>
                <a:gd name="T84" fmla="*/ 12 w 136"/>
                <a:gd name="T85" fmla="*/ 104 h 134"/>
                <a:gd name="T86" fmla="*/ 3 w 136"/>
                <a:gd name="T87" fmla="*/ 81 h 134"/>
                <a:gd name="T88" fmla="*/ 1 w 136"/>
                <a:gd name="T89" fmla="*/ 56 h 134"/>
                <a:gd name="T90" fmla="*/ 6 w 136"/>
                <a:gd name="T91" fmla="*/ 4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6" h="134">
                  <a:moveTo>
                    <a:pt x="68" y="0"/>
                  </a:moveTo>
                  <a:lnTo>
                    <a:pt x="68" y="0"/>
                  </a:lnTo>
                  <a:lnTo>
                    <a:pt x="81" y="0"/>
                  </a:lnTo>
                  <a:lnTo>
                    <a:pt x="94" y="4"/>
                  </a:lnTo>
                  <a:lnTo>
                    <a:pt x="94" y="4"/>
                  </a:lnTo>
                  <a:lnTo>
                    <a:pt x="106" y="11"/>
                  </a:lnTo>
                  <a:lnTo>
                    <a:pt x="115" y="19"/>
                  </a:lnTo>
                  <a:lnTo>
                    <a:pt x="125" y="28"/>
                  </a:lnTo>
                  <a:lnTo>
                    <a:pt x="130" y="41"/>
                  </a:lnTo>
                  <a:lnTo>
                    <a:pt x="134" y="53"/>
                  </a:lnTo>
                  <a:lnTo>
                    <a:pt x="136" y="65"/>
                  </a:lnTo>
                  <a:lnTo>
                    <a:pt x="134" y="79"/>
                  </a:lnTo>
                  <a:lnTo>
                    <a:pt x="131" y="92"/>
                  </a:lnTo>
                  <a:lnTo>
                    <a:pt x="131" y="92"/>
                  </a:lnTo>
                  <a:lnTo>
                    <a:pt x="126" y="102"/>
                  </a:lnTo>
                  <a:lnTo>
                    <a:pt x="121" y="110"/>
                  </a:lnTo>
                  <a:lnTo>
                    <a:pt x="114" y="116"/>
                  </a:lnTo>
                  <a:lnTo>
                    <a:pt x="106" y="123"/>
                  </a:lnTo>
                  <a:lnTo>
                    <a:pt x="98" y="129"/>
                  </a:lnTo>
                  <a:lnTo>
                    <a:pt x="88" y="131"/>
                  </a:lnTo>
                  <a:lnTo>
                    <a:pt x="79" y="134"/>
                  </a:lnTo>
                  <a:lnTo>
                    <a:pt x="68" y="134"/>
                  </a:lnTo>
                  <a:lnTo>
                    <a:pt x="68" y="122"/>
                  </a:lnTo>
                  <a:lnTo>
                    <a:pt x="68" y="122"/>
                  </a:lnTo>
                  <a:lnTo>
                    <a:pt x="76" y="122"/>
                  </a:lnTo>
                  <a:lnTo>
                    <a:pt x="84" y="119"/>
                  </a:lnTo>
                  <a:lnTo>
                    <a:pt x="92" y="116"/>
                  </a:lnTo>
                  <a:lnTo>
                    <a:pt x="99" y="112"/>
                  </a:lnTo>
                  <a:lnTo>
                    <a:pt x="104" y="108"/>
                  </a:lnTo>
                  <a:lnTo>
                    <a:pt x="111" y="102"/>
                  </a:lnTo>
                  <a:lnTo>
                    <a:pt x="115" y="95"/>
                  </a:lnTo>
                  <a:lnTo>
                    <a:pt x="119" y="87"/>
                  </a:lnTo>
                  <a:lnTo>
                    <a:pt x="119" y="87"/>
                  </a:lnTo>
                  <a:lnTo>
                    <a:pt x="119" y="87"/>
                  </a:lnTo>
                  <a:lnTo>
                    <a:pt x="122" y="77"/>
                  </a:lnTo>
                  <a:lnTo>
                    <a:pt x="123" y="66"/>
                  </a:lnTo>
                  <a:lnTo>
                    <a:pt x="122" y="56"/>
                  </a:lnTo>
                  <a:lnTo>
                    <a:pt x="119" y="45"/>
                  </a:lnTo>
                  <a:lnTo>
                    <a:pt x="114" y="37"/>
                  </a:lnTo>
                  <a:lnTo>
                    <a:pt x="107" y="28"/>
                  </a:lnTo>
                  <a:lnTo>
                    <a:pt x="99" y="22"/>
                  </a:lnTo>
                  <a:lnTo>
                    <a:pt x="88" y="16"/>
                  </a:lnTo>
                  <a:lnTo>
                    <a:pt x="88" y="16"/>
                  </a:lnTo>
                  <a:lnTo>
                    <a:pt x="79" y="14"/>
                  </a:lnTo>
                  <a:lnTo>
                    <a:pt x="68" y="12"/>
                  </a:lnTo>
                  <a:lnTo>
                    <a:pt x="68" y="0"/>
                  </a:lnTo>
                  <a:close/>
                  <a:moveTo>
                    <a:pt x="6" y="42"/>
                  </a:moveTo>
                  <a:lnTo>
                    <a:pt x="6" y="42"/>
                  </a:lnTo>
                  <a:lnTo>
                    <a:pt x="10" y="33"/>
                  </a:lnTo>
                  <a:lnTo>
                    <a:pt x="16" y="24"/>
                  </a:lnTo>
                  <a:lnTo>
                    <a:pt x="23" y="16"/>
                  </a:lnTo>
                  <a:lnTo>
                    <a:pt x="31" y="11"/>
                  </a:lnTo>
                  <a:lnTo>
                    <a:pt x="39" y="5"/>
                  </a:lnTo>
                  <a:lnTo>
                    <a:pt x="49" y="3"/>
                  </a:lnTo>
                  <a:lnTo>
                    <a:pt x="58" y="0"/>
                  </a:lnTo>
                  <a:lnTo>
                    <a:pt x="68" y="0"/>
                  </a:lnTo>
                  <a:lnTo>
                    <a:pt x="68" y="12"/>
                  </a:lnTo>
                  <a:lnTo>
                    <a:pt x="68" y="12"/>
                  </a:lnTo>
                  <a:lnTo>
                    <a:pt x="60" y="12"/>
                  </a:lnTo>
                  <a:lnTo>
                    <a:pt x="52" y="15"/>
                  </a:lnTo>
                  <a:lnTo>
                    <a:pt x="45" y="18"/>
                  </a:lnTo>
                  <a:lnTo>
                    <a:pt x="38" y="22"/>
                  </a:lnTo>
                  <a:lnTo>
                    <a:pt x="31" y="26"/>
                  </a:lnTo>
                  <a:lnTo>
                    <a:pt x="26" y="33"/>
                  </a:lnTo>
                  <a:lnTo>
                    <a:pt x="20" y="39"/>
                  </a:lnTo>
                  <a:lnTo>
                    <a:pt x="18" y="46"/>
                  </a:lnTo>
                  <a:lnTo>
                    <a:pt x="18" y="46"/>
                  </a:lnTo>
                  <a:lnTo>
                    <a:pt x="14" y="57"/>
                  </a:lnTo>
                  <a:lnTo>
                    <a:pt x="14" y="68"/>
                  </a:lnTo>
                  <a:lnTo>
                    <a:pt x="15" y="79"/>
                  </a:lnTo>
                  <a:lnTo>
                    <a:pt x="18" y="88"/>
                  </a:lnTo>
                  <a:lnTo>
                    <a:pt x="23" y="98"/>
                  </a:lnTo>
                  <a:lnTo>
                    <a:pt x="30" y="106"/>
                  </a:lnTo>
                  <a:lnTo>
                    <a:pt x="38" y="112"/>
                  </a:lnTo>
                  <a:lnTo>
                    <a:pt x="48" y="118"/>
                  </a:lnTo>
                  <a:lnTo>
                    <a:pt x="48" y="118"/>
                  </a:lnTo>
                  <a:lnTo>
                    <a:pt x="58" y="121"/>
                  </a:lnTo>
                  <a:lnTo>
                    <a:pt x="68" y="122"/>
                  </a:lnTo>
                  <a:lnTo>
                    <a:pt x="68" y="134"/>
                  </a:lnTo>
                  <a:lnTo>
                    <a:pt x="68" y="134"/>
                  </a:lnTo>
                  <a:lnTo>
                    <a:pt x="56" y="133"/>
                  </a:lnTo>
                  <a:lnTo>
                    <a:pt x="43" y="130"/>
                  </a:lnTo>
                  <a:lnTo>
                    <a:pt x="43" y="130"/>
                  </a:lnTo>
                  <a:lnTo>
                    <a:pt x="31" y="123"/>
                  </a:lnTo>
                  <a:lnTo>
                    <a:pt x="20" y="115"/>
                  </a:lnTo>
                  <a:lnTo>
                    <a:pt x="12" y="104"/>
                  </a:lnTo>
                  <a:lnTo>
                    <a:pt x="6" y="93"/>
                  </a:lnTo>
                  <a:lnTo>
                    <a:pt x="3" y="81"/>
                  </a:lnTo>
                  <a:lnTo>
                    <a:pt x="0" y="68"/>
                  </a:lnTo>
                  <a:lnTo>
                    <a:pt x="1" y="56"/>
                  </a:lnTo>
                  <a:lnTo>
                    <a:pt x="6" y="42"/>
                  </a:lnTo>
                  <a:lnTo>
                    <a:pt x="6" y="4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6" name="Freeform 179"/>
            <p:cNvSpPr/>
            <p:nvPr/>
          </p:nvSpPr>
          <p:spPr bwMode="auto">
            <a:xfrm>
              <a:off x="3335338" y="1706563"/>
              <a:ext cx="106363" cy="65088"/>
            </a:xfrm>
            <a:custGeom>
              <a:avLst/>
              <a:gdLst>
                <a:gd name="T0" fmla="*/ 61 w 67"/>
                <a:gd name="T1" fmla="*/ 41 h 41"/>
                <a:gd name="T2" fmla="*/ 67 w 67"/>
                <a:gd name="T3" fmla="*/ 25 h 41"/>
                <a:gd name="T4" fmla="*/ 6 w 67"/>
                <a:gd name="T5" fmla="*/ 0 h 41"/>
                <a:gd name="T6" fmla="*/ 0 w 67"/>
                <a:gd name="T7" fmla="*/ 17 h 41"/>
                <a:gd name="T8" fmla="*/ 61 w 67"/>
                <a:gd name="T9" fmla="*/ 41 h 41"/>
              </a:gdLst>
              <a:ahLst/>
              <a:cxnLst>
                <a:cxn ang="0">
                  <a:pos x="T0" y="T1"/>
                </a:cxn>
                <a:cxn ang="0">
                  <a:pos x="T2" y="T3"/>
                </a:cxn>
                <a:cxn ang="0">
                  <a:pos x="T4" y="T5"/>
                </a:cxn>
                <a:cxn ang="0">
                  <a:pos x="T6" y="T7"/>
                </a:cxn>
                <a:cxn ang="0">
                  <a:pos x="T8" y="T9"/>
                </a:cxn>
              </a:cxnLst>
              <a:rect l="0" t="0" r="r" b="b"/>
              <a:pathLst>
                <a:path w="67" h="41">
                  <a:moveTo>
                    <a:pt x="61" y="41"/>
                  </a:moveTo>
                  <a:lnTo>
                    <a:pt x="67" y="25"/>
                  </a:lnTo>
                  <a:lnTo>
                    <a:pt x="6" y="0"/>
                  </a:lnTo>
                  <a:lnTo>
                    <a:pt x="0" y="17"/>
                  </a:lnTo>
                  <a:lnTo>
                    <a:pt x="61" y="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7" name="Freeform 180"/>
            <p:cNvSpPr/>
            <p:nvPr/>
          </p:nvSpPr>
          <p:spPr bwMode="auto">
            <a:xfrm>
              <a:off x="3368676" y="1717675"/>
              <a:ext cx="138113" cy="80963"/>
            </a:xfrm>
            <a:custGeom>
              <a:avLst/>
              <a:gdLst>
                <a:gd name="T0" fmla="*/ 67 w 87"/>
                <a:gd name="T1" fmla="*/ 51 h 51"/>
                <a:gd name="T2" fmla="*/ 67 w 87"/>
                <a:gd name="T3" fmla="*/ 51 h 51"/>
                <a:gd name="T4" fmla="*/ 73 w 87"/>
                <a:gd name="T5" fmla="*/ 51 h 51"/>
                <a:gd name="T6" fmla="*/ 79 w 87"/>
                <a:gd name="T7" fmla="*/ 51 h 51"/>
                <a:gd name="T8" fmla="*/ 83 w 87"/>
                <a:gd name="T9" fmla="*/ 47 h 51"/>
                <a:gd name="T10" fmla="*/ 86 w 87"/>
                <a:gd name="T11" fmla="*/ 43 h 51"/>
                <a:gd name="T12" fmla="*/ 86 w 87"/>
                <a:gd name="T13" fmla="*/ 43 h 51"/>
                <a:gd name="T14" fmla="*/ 87 w 87"/>
                <a:gd name="T15" fmla="*/ 37 h 51"/>
                <a:gd name="T16" fmla="*/ 86 w 87"/>
                <a:gd name="T17" fmla="*/ 31 h 51"/>
                <a:gd name="T18" fmla="*/ 83 w 87"/>
                <a:gd name="T19" fmla="*/ 27 h 51"/>
                <a:gd name="T20" fmla="*/ 78 w 87"/>
                <a:gd name="T21" fmla="*/ 24 h 51"/>
                <a:gd name="T22" fmla="*/ 21 w 87"/>
                <a:gd name="T23" fmla="*/ 1 h 51"/>
                <a:gd name="T24" fmla="*/ 21 w 87"/>
                <a:gd name="T25" fmla="*/ 1 h 51"/>
                <a:gd name="T26" fmla="*/ 15 w 87"/>
                <a:gd name="T27" fmla="*/ 0 h 51"/>
                <a:gd name="T28" fmla="*/ 10 w 87"/>
                <a:gd name="T29" fmla="*/ 1 h 51"/>
                <a:gd name="T30" fmla="*/ 4 w 87"/>
                <a:gd name="T31" fmla="*/ 4 h 51"/>
                <a:gd name="T32" fmla="*/ 2 w 87"/>
                <a:gd name="T33" fmla="*/ 10 h 51"/>
                <a:gd name="T34" fmla="*/ 2 w 87"/>
                <a:gd name="T35" fmla="*/ 10 h 51"/>
                <a:gd name="T36" fmla="*/ 0 w 87"/>
                <a:gd name="T37" fmla="*/ 15 h 51"/>
                <a:gd name="T38" fmla="*/ 2 w 87"/>
                <a:gd name="T39" fmla="*/ 20 h 51"/>
                <a:gd name="T40" fmla="*/ 4 w 87"/>
                <a:gd name="T41" fmla="*/ 24 h 51"/>
                <a:gd name="T42" fmla="*/ 10 w 87"/>
                <a:gd name="T43" fmla="*/ 28 h 51"/>
                <a:gd name="T44" fmla="*/ 67 w 87"/>
                <a:gd name="T4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7" h="51">
                  <a:moveTo>
                    <a:pt x="67" y="51"/>
                  </a:moveTo>
                  <a:lnTo>
                    <a:pt x="67" y="51"/>
                  </a:lnTo>
                  <a:lnTo>
                    <a:pt x="73" y="51"/>
                  </a:lnTo>
                  <a:lnTo>
                    <a:pt x="79" y="51"/>
                  </a:lnTo>
                  <a:lnTo>
                    <a:pt x="83" y="47"/>
                  </a:lnTo>
                  <a:lnTo>
                    <a:pt x="86" y="43"/>
                  </a:lnTo>
                  <a:lnTo>
                    <a:pt x="86" y="43"/>
                  </a:lnTo>
                  <a:lnTo>
                    <a:pt x="87" y="37"/>
                  </a:lnTo>
                  <a:lnTo>
                    <a:pt x="86" y="31"/>
                  </a:lnTo>
                  <a:lnTo>
                    <a:pt x="83" y="27"/>
                  </a:lnTo>
                  <a:lnTo>
                    <a:pt x="78" y="24"/>
                  </a:lnTo>
                  <a:lnTo>
                    <a:pt x="21" y="1"/>
                  </a:lnTo>
                  <a:lnTo>
                    <a:pt x="21" y="1"/>
                  </a:lnTo>
                  <a:lnTo>
                    <a:pt x="15" y="0"/>
                  </a:lnTo>
                  <a:lnTo>
                    <a:pt x="10" y="1"/>
                  </a:lnTo>
                  <a:lnTo>
                    <a:pt x="4" y="4"/>
                  </a:lnTo>
                  <a:lnTo>
                    <a:pt x="2" y="10"/>
                  </a:lnTo>
                  <a:lnTo>
                    <a:pt x="2" y="10"/>
                  </a:lnTo>
                  <a:lnTo>
                    <a:pt x="0" y="15"/>
                  </a:lnTo>
                  <a:lnTo>
                    <a:pt x="2" y="20"/>
                  </a:lnTo>
                  <a:lnTo>
                    <a:pt x="4" y="24"/>
                  </a:lnTo>
                  <a:lnTo>
                    <a:pt x="10" y="28"/>
                  </a:lnTo>
                  <a:lnTo>
                    <a:pt x="67" y="5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08" name="Freeform 181"/>
          <p:cNvSpPr>
            <a:spLocks noEditPoints="1"/>
          </p:cNvSpPr>
          <p:nvPr/>
        </p:nvSpPr>
        <p:spPr bwMode="auto">
          <a:xfrm>
            <a:off x="4823222" y="2366452"/>
            <a:ext cx="327422" cy="116681"/>
          </a:xfrm>
          <a:custGeom>
            <a:avLst/>
            <a:gdLst>
              <a:gd name="T0" fmla="*/ 239 w 275"/>
              <a:gd name="T1" fmla="*/ 40 h 98"/>
              <a:gd name="T2" fmla="*/ 258 w 275"/>
              <a:gd name="T3" fmla="*/ 65 h 98"/>
              <a:gd name="T4" fmla="*/ 239 w 275"/>
              <a:gd name="T5" fmla="*/ 88 h 98"/>
              <a:gd name="T6" fmla="*/ 275 w 275"/>
              <a:gd name="T7" fmla="*/ 78 h 98"/>
              <a:gd name="T8" fmla="*/ 239 w 275"/>
              <a:gd name="T9" fmla="*/ 40 h 98"/>
              <a:gd name="T10" fmla="*/ 118 w 275"/>
              <a:gd name="T11" fmla="*/ 15 h 98"/>
              <a:gd name="T12" fmla="*/ 111 w 275"/>
              <a:gd name="T13" fmla="*/ 11 h 98"/>
              <a:gd name="T14" fmla="*/ 84 w 275"/>
              <a:gd name="T15" fmla="*/ 8 h 98"/>
              <a:gd name="T16" fmla="*/ 107 w 275"/>
              <a:gd name="T17" fmla="*/ 14 h 98"/>
              <a:gd name="T18" fmla="*/ 113 w 275"/>
              <a:gd name="T19" fmla="*/ 17 h 98"/>
              <a:gd name="T20" fmla="*/ 113 w 275"/>
              <a:gd name="T21" fmla="*/ 22 h 98"/>
              <a:gd name="T22" fmla="*/ 110 w 275"/>
              <a:gd name="T23" fmla="*/ 36 h 98"/>
              <a:gd name="T24" fmla="*/ 109 w 275"/>
              <a:gd name="T25" fmla="*/ 33 h 98"/>
              <a:gd name="T26" fmla="*/ 84 w 275"/>
              <a:gd name="T27" fmla="*/ 26 h 98"/>
              <a:gd name="T28" fmla="*/ 99 w 275"/>
              <a:gd name="T29" fmla="*/ 76 h 98"/>
              <a:gd name="T30" fmla="*/ 103 w 275"/>
              <a:gd name="T31" fmla="*/ 76 h 98"/>
              <a:gd name="T32" fmla="*/ 228 w 275"/>
              <a:gd name="T33" fmla="*/ 98 h 98"/>
              <a:gd name="T34" fmla="*/ 239 w 275"/>
              <a:gd name="T35" fmla="*/ 88 h 98"/>
              <a:gd name="T36" fmla="*/ 228 w 275"/>
              <a:gd name="T37" fmla="*/ 94 h 98"/>
              <a:gd name="T38" fmla="*/ 225 w 275"/>
              <a:gd name="T39" fmla="*/ 92 h 98"/>
              <a:gd name="T40" fmla="*/ 220 w 275"/>
              <a:gd name="T41" fmla="*/ 90 h 98"/>
              <a:gd name="T42" fmla="*/ 218 w 275"/>
              <a:gd name="T43" fmla="*/ 83 h 98"/>
              <a:gd name="T44" fmla="*/ 220 w 275"/>
              <a:gd name="T45" fmla="*/ 80 h 98"/>
              <a:gd name="T46" fmla="*/ 224 w 275"/>
              <a:gd name="T47" fmla="*/ 76 h 98"/>
              <a:gd name="T48" fmla="*/ 226 w 275"/>
              <a:gd name="T49" fmla="*/ 76 h 98"/>
              <a:gd name="T50" fmla="*/ 222 w 275"/>
              <a:gd name="T51" fmla="*/ 72 h 98"/>
              <a:gd name="T52" fmla="*/ 221 w 275"/>
              <a:gd name="T53" fmla="*/ 67 h 98"/>
              <a:gd name="T54" fmla="*/ 222 w 275"/>
              <a:gd name="T55" fmla="*/ 64 h 98"/>
              <a:gd name="T56" fmla="*/ 226 w 275"/>
              <a:gd name="T57" fmla="*/ 60 h 98"/>
              <a:gd name="T58" fmla="*/ 230 w 275"/>
              <a:gd name="T59" fmla="*/ 60 h 98"/>
              <a:gd name="T60" fmla="*/ 225 w 275"/>
              <a:gd name="T61" fmla="*/ 56 h 98"/>
              <a:gd name="T62" fmla="*/ 225 w 275"/>
              <a:gd name="T63" fmla="*/ 49 h 98"/>
              <a:gd name="T64" fmla="*/ 226 w 275"/>
              <a:gd name="T65" fmla="*/ 46 h 98"/>
              <a:gd name="T66" fmla="*/ 232 w 275"/>
              <a:gd name="T67" fmla="*/ 42 h 98"/>
              <a:gd name="T68" fmla="*/ 237 w 275"/>
              <a:gd name="T69" fmla="*/ 44 h 98"/>
              <a:gd name="T70" fmla="*/ 239 w 275"/>
              <a:gd name="T71" fmla="*/ 40 h 98"/>
              <a:gd name="T72" fmla="*/ 63 w 275"/>
              <a:gd name="T73" fmla="*/ 0 h 98"/>
              <a:gd name="T74" fmla="*/ 60 w 275"/>
              <a:gd name="T75" fmla="*/ 0 h 98"/>
              <a:gd name="T76" fmla="*/ 54 w 275"/>
              <a:gd name="T77" fmla="*/ 3 h 98"/>
              <a:gd name="T78" fmla="*/ 33 w 275"/>
              <a:gd name="T79" fmla="*/ 2 h 98"/>
              <a:gd name="T80" fmla="*/ 27 w 275"/>
              <a:gd name="T81" fmla="*/ 0 h 98"/>
              <a:gd name="T82" fmla="*/ 18 w 275"/>
              <a:gd name="T83" fmla="*/ 3 h 98"/>
              <a:gd name="T84" fmla="*/ 8 w 275"/>
              <a:gd name="T85" fmla="*/ 8 h 98"/>
              <a:gd name="T86" fmla="*/ 3 w 275"/>
              <a:gd name="T87" fmla="*/ 18 h 98"/>
              <a:gd name="T88" fmla="*/ 2 w 275"/>
              <a:gd name="T89" fmla="*/ 22 h 98"/>
              <a:gd name="T90" fmla="*/ 2 w 275"/>
              <a:gd name="T91" fmla="*/ 33 h 98"/>
              <a:gd name="T92" fmla="*/ 6 w 275"/>
              <a:gd name="T93" fmla="*/ 44 h 98"/>
              <a:gd name="T94" fmla="*/ 12 w 275"/>
              <a:gd name="T95" fmla="*/ 50 h 98"/>
              <a:gd name="T96" fmla="*/ 23 w 275"/>
              <a:gd name="T97" fmla="*/ 54 h 98"/>
              <a:gd name="T98" fmla="*/ 50 w 275"/>
              <a:gd name="T99" fmla="*/ 23 h 98"/>
              <a:gd name="T100" fmla="*/ 42 w 275"/>
              <a:gd name="T101" fmla="*/ 59 h 98"/>
              <a:gd name="T102" fmla="*/ 45 w 275"/>
              <a:gd name="T103" fmla="*/ 64 h 98"/>
              <a:gd name="T104" fmla="*/ 49 w 275"/>
              <a:gd name="T105" fmla="*/ 67 h 98"/>
              <a:gd name="T106" fmla="*/ 84 w 275"/>
              <a:gd name="T107" fmla="*/ 26 h 98"/>
              <a:gd name="T108" fmla="*/ 61 w 275"/>
              <a:gd name="T109" fmla="*/ 22 h 98"/>
              <a:gd name="T110" fmla="*/ 54 w 275"/>
              <a:gd name="T111" fmla="*/ 25 h 98"/>
              <a:gd name="T112" fmla="*/ 57 w 275"/>
              <a:gd name="T113" fmla="*/ 11 h 98"/>
              <a:gd name="T114" fmla="*/ 60 w 275"/>
              <a:gd name="T115" fmla="*/ 7 h 98"/>
              <a:gd name="T116" fmla="*/ 65 w 275"/>
              <a:gd name="T117" fmla="*/ 6 h 98"/>
              <a:gd name="T118" fmla="*/ 84 w 275"/>
              <a:gd name="T119" fmla="*/ 4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5" h="98">
                <a:moveTo>
                  <a:pt x="240" y="40"/>
                </a:moveTo>
                <a:lnTo>
                  <a:pt x="239" y="40"/>
                </a:lnTo>
                <a:lnTo>
                  <a:pt x="239" y="44"/>
                </a:lnTo>
                <a:lnTo>
                  <a:pt x="258" y="65"/>
                </a:lnTo>
                <a:lnTo>
                  <a:pt x="255" y="82"/>
                </a:lnTo>
                <a:lnTo>
                  <a:pt x="239" y="88"/>
                </a:lnTo>
                <a:lnTo>
                  <a:pt x="239" y="94"/>
                </a:lnTo>
                <a:lnTo>
                  <a:pt x="275" y="78"/>
                </a:lnTo>
                <a:lnTo>
                  <a:pt x="240" y="40"/>
                </a:lnTo>
                <a:close/>
                <a:moveTo>
                  <a:pt x="239" y="40"/>
                </a:moveTo>
                <a:lnTo>
                  <a:pt x="118" y="15"/>
                </a:lnTo>
                <a:lnTo>
                  <a:pt x="118" y="15"/>
                </a:lnTo>
                <a:lnTo>
                  <a:pt x="115" y="13"/>
                </a:lnTo>
                <a:lnTo>
                  <a:pt x="111" y="11"/>
                </a:lnTo>
                <a:lnTo>
                  <a:pt x="84" y="4"/>
                </a:lnTo>
                <a:lnTo>
                  <a:pt x="84" y="8"/>
                </a:lnTo>
                <a:lnTo>
                  <a:pt x="107" y="14"/>
                </a:lnTo>
                <a:lnTo>
                  <a:pt x="107" y="14"/>
                </a:lnTo>
                <a:lnTo>
                  <a:pt x="110" y="15"/>
                </a:lnTo>
                <a:lnTo>
                  <a:pt x="113" y="17"/>
                </a:lnTo>
                <a:lnTo>
                  <a:pt x="113" y="19"/>
                </a:lnTo>
                <a:lnTo>
                  <a:pt x="113" y="22"/>
                </a:lnTo>
                <a:lnTo>
                  <a:pt x="110" y="36"/>
                </a:lnTo>
                <a:lnTo>
                  <a:pt x="110" y="36"/>
                </a:lnTo>
                <a:lnTo>
                  <a:pt x="110" y="36"/>
                </a:lnTo>
                <a:lnTo>
                  <a:pt x="109" y="33"/>
                </a:lnTo>
                <a:lnTo>
                  <a:pt x="105" y="30"/>
                </a:lnTo>
                <a:lnTo>
                  <a:pt x="84" y="26"/>
                </a:lnTo>
                <a:lnTo>
                  <a:pt x="84" y="73"/>
                </a:lnTo>
                <a:lnTo>
                  <a:pt x="99" y="76"/>
                </a:lnTo>
                <a:lnTo>
                  <a:pt x="99" y="76"/>
                </a:lnTo>
                <a:lnTo>
                  <a:pt x="103" y="76"/>
                </a:lnTo>
                <a:lnTo>
                  <a:pt x="106" y="73"/>
                </a:lnTo>
                <a:lnTo>
                  <a:pt x="228" y="98"/>
                </a:lnTo>
                <a:lnTo>
                  <a:pt x="239" y="94"/>
                </a:lnTo>
                <a:lnTo>
                  <a:pt x="239" y="88"/>
                </a:lnTo>
                <a:lnTo>
                  <a:pt x="228" y="94"/>
                </a:lnTo>
                <a:lnTo>
                  <a:pt x="228" y="94"/>
                </a:lnTo>
                <a:lnTo>
                  <a:pt x="225" y="92"/>
                </a:lnTo>
                <a:lnTo>
                  <a:pt x="225" y="92"/>
                </a:lnTo>
                <a:lnTo>
                  <a:pt x="222" y="91"/>
                </a:lnTo>
                <a:lnTo>
                  <a:pt x="220" y="90"/>
                </a:lnTo>
                <a:lnTo>
                  <a:pt x="218" y="86"/>
                </a:lnTo>
                <a:lnTo>
                  <a:pt x="218" y="83"/>
                </a:lnTo>
                <a:lnTo>
                  <a:pt x="218" y="83"/>
                </a:lnTo>
                <a:lnTo>
                  <a:pt x="220" y="80"/>
                </a:lnTo>
                <a:lnTo>
                  <a:pt x="221" y="78"/>
                </a:lnTo>
                <a:lnTo>
                  <a:pt x="224" y="76"/>
                </a:lnTo>
                <a:lnTo>
                  <a:pt x="226" y="76"/>
                </a:lnTo>
                <a:lnTo>
                  <a:pt x="226" y="76"/>
                </a:lnTo>
                <a:lnTo>
                  <a:pt x="224" y="75"/>
                </a:lnTo>
                <a:lnTo>
                  <a:pt x="222" y="72"/>
                </a:lnTo>
                <a:lnTo>
                  <a:pt x="221" y="69"/>
                </a:lnTo>
                <a:lnTo>
                  <a:pt x="221" y="67"/>
                </a:lnTo>
                <a:lnTo>
                  <a:pt x="221" y="67"/>
                </a:lnTo>
                <a:lnTo>
                  <a:pt x="222" y="64"/>
                </a:lnTo>
                <a:lnTo>
                  <a:pt x="225" y="61"/>
                </a:lnTo>
                <a:lnTo>
                  <a:pt x="226" y="60"/>
                </a:lnTo>
                <a:lnTo>
                  <a:pt x="230" y="60"/>
                </a:lnTo>
                <a:lnTo>
                  <a:pt x="230" y="60"/>
                </a:lnTo>
                <a:lnTo>
                  <a:pt x="228" y="57"/>
                </a:lnTo>
                <a:lnTo>
                  <a:pt x="225" y="56"/>
                </a:lnTo>
                <a:lnTo>
                  <a:pt x="225" y="53"/>
                </a:lnTo>
                <a:lnTo>
                  <a:pt x="225" y="49"/>
                </a:lnTo>
                <a:lnTo>
                  <a:pt x="225" y="49"/>
                </a:lnTo>
                <a:lnTo>
                  <a:pt x="226" y="46"/>
                </a:lnTo>
                <a:lnTo>
                  <a:pt x="229" y="44"/>
                </a:lnTo>
                <a:lnTo>
                  <a:pt x="232" y="42"/>
                </a:lnTo>
                <a:lnTo>
                  <a:pt x="235" y="42"/>
                </a:lnTo>
                <a:lnTo>
                  <a:pt x="237" y="44"/>
                </a:lnTo>
                <a:lnTo>
                  <a:pt x="239" y="44"/>
                </a:lnTo>
                <a:lnTo>
                  <a:pt x="239" y="40"/>
                </a:lnTo>
                <a:close/>
                <a:moveTo>
                  <a:pt x="84" y="4"/>
                </a:moveTo>
                <a:lnTo>
                  <a:pt x="63" y="0"/>
                </a:lnTo>
                <a:lnTo>
                  <a:pt x="63" y="0"/>
                </a:lnTo>
                <a:lnTo>
                  <a:pt x="60" y="0"/>
                </a:lnTo>
                <a:lnTo>
                  <a:pt x="57" y="2"/>
                </a:lnTo>
                <a:lnTo>
                  <a:pt x="54" y="3"/>
                </a:lnTo>
                <a:lnTo>
                  <a:pt x="53" y="6"/>
                </a:lnTo>
                <a:lnTo>
                  <a:pt x="33" y="2"/>
                </a:lnTo>
                <a:lnTo>
                  <a:pt x="33" y="2"/>
                </a:lnTo>
                <a:lnTo>
                  <a:pt x="27" y="0"/>
                </a:lnTo>
                <a:lnTo>
                  <a:pt x="22" y="2"/>
                </a:lnTo>
                <a:lnTo>
                  <a:pt x="18" y="3"/>
                </a:lnTo>
                <a:lnTo>
                  <a:pt x="12" y="6"/>
                </a:lnTo>
                <a:lnTo>
                  <a:pt x="8" y="8"/>
                </a:lnTo>
                <a:lnTo>
                  <a:pt x="6" y="13"/>
                </a:lnTo>
                <a:lnTo>
                  <a:pt x="3" y="18"/>
                </a:lnTo>
                <a:lnTo>
                  <a:pt x="2" y="22"/>
                </a:lnTo>
                <a:lnTo>
                  <a:pt x="2" y="22"/>
                </a:lnTo>
                <a:lnTo>
                  <a:pt x="0" y="29"/>
                </a:lnTo>
                <a:lnTo>
                  <a:pt x="2" y="33"/>
                </a:lnTo>
                <a:lnTo>
                  <a:pt x="3" y="38"/>
                </a:lnTo>
                <a:lnTo>
                  <a:pt x="6" y="44"/>
                </a:lnTo>
                <a:lnTo>
                  <a:pt x="8" y="48"/>
                </a:lnTo>
                <a:lnTo>
                  <a:pt x="12" y="50"/>
                </a:lnTo>
                <a:lnTo>
                  <a:pt x="18" y="53"/>
                </a:lnTo>
                <a:lnTo>
                  <a:pt x="23" y="54"/>
                </a:lnTo>
                <a:lnTo>
                  <a:pt x="35" y="57"/>
                </a:lnTo>
                <a:lnTo>
                  <a:pt x="50" y="23"/>
                </a:lnTo>
                <a:lnTo>
                  <a:pt x="42" y="59"/>
                </a:lnTo>
                <a:lnTo>
                  <a:pt x="42" y="59"/>
                </a:lnTo>
                <a:lnTo>
                  <a:pt x="44" y="61"/>
                </a:lnTo>
                <a:lnTo>
                  <a:pt x="45" y="64"/>
                </a:lnTo>
                <a:lnTo>
                  <a:pt x="46" y="65"/>
                </a:lnTo>
                <a:lnTo>
                  <a:pt x="49" y="67"/>
                </a:lnTo>
                <a:lnTo>
                  <a:pt x="84" y="73"/>
                </a:lnTo>
                <a:lnTo>
                  <a:pt x="84" y="26"/>
                </a:lnTo>
                <a:lnTo>
                  <a:pt x="61" y="22"/>
                </a:lnTo>
                <a:lnTo>
                  <a:pt x="61" y="22"/>
                </a:lnTo>
                <a:lnTo>
                  <a:pt x="57" y="22"/>
                </a:lnTo>
                <a:lnTo>
                  <a:pt x="54" y="25"/>
                </a:lnTo>
                <a:lnTo>
                  <a:pt x="57" y="11"/>
                </a:lnTo>
                <a:lnTo>
                  <a:pt x="57" y="11"/>
                </a:lnTo>
                <a:lnTo>
                  <a:pt x="58" y="8"/>
                </a:lnTo>
                <a:lnTo>
                  <a:pt x="60" y="7"/>
                </a:lnTo>
                <a:lnTo>
                  <a:pt x="63" y="6"/>
                </a:lnTo>
                <a:lnTo>
                  <a:pt x="65" y="6"/>
                </a:lnTo>
                <a:lnTo>
                  <a:pt x="84" y="8"/>
                </a:lnTo>
                <a:lnTo>
                  <a:pt x="84" y="4"/>
                </a:lnTo>
                <a:close/>
              </a:path>
            </a:pathLst>
          </a:custGeom>
          <a:solidFill>
            <a:schemeClr val="accent1"/>
          </a:solidFill>
          <a:ln>
            <a:noFill/>
          </a:ln>
        </p:spPr>
        <p:txBody>
          <a:bodyPr vert="horz" wrap="square" lIns="68580" tIns="34290" rIns="68580" bIns="34290" numCol="1" anchor="t" anchorCtr="0" compatLnSpc="1"/>
          <a:lstStyle/>
          <a:p>
            <a:endParaRPr lang="zh-CN" altLang="en-US"/>
          </a:p>
        </p:txBody>
      </p:sp>
      <p:grpSp>
        <p:nvGrpSpPr>
          <p:cNvPr id="309" name="组合 205"/>
          <p:cNvGrpSpPr/>
          <p:nvPr/>
        </p:nvGrpSpPr>
        <p:grpSpPr>
          <a:xfrm>
            <a:off x="3593306" y="2660536"/>
            <a:ext cx="185738" cy="234553"/>
            <a:chOff x="1516063" y="3252788"/>
            <a:chExt cx="247651" cy="312737"/>
          </a:xfrm>
          <a:solidFill>
            <a:schemeClr val="accent4"/>
          </a:solidFill>
        </p:grpSpPr>
        <p:sp>
          <p:nvSpPr>
            <p:cNvPr id="310" name="Freeform 182"/>
            <p:cNvSpPr/>
            <p:nvPr/>
          </p:nvSpPr>
          <p:spPr bwMode="auto">
            <a:xfrm>
              <a:off x="1527176" y="3263900"/>
              <a:ext cx="236538" cy="301625"/>
            </a:xfrm>
            <a:custGeom>
              <a:avLst/>
              <a:gdLst>
                <a:gd name="T0" fmla="*/ 0 w 149"/>
                <a:gd name="T1" fmla="*/ 33 h 190"/>
                <a:gd name="T2" fmla="*/ 7 w 149"/>
                <a:gd name="T3" fmla="*/ 28 h 190"/>
                <a:gd name="T4" fmla="*/ 96 w 149"/>
                <a:gd name="T5" fmla="*/ 171 h 190"/>
                <a:gd name="T6" fmla="*/ 96 w 149"/>
                <a:gd name="T7" fmla="*/ 171 h 190"/>
                <a:gd name="T8" fmla="*/ 99 w 149"/>
                <a:gd name="T9" fmla="*/ 176 h 190"/>
                <a:gd name="T10" fmla="*/ 101 w 149"/>
                <a:gd name="T11" fmla="*/ 178 h 190"/>
                <a:gd name="T12" fmla="*/ 105 w 149"/>
                <a:gd name="T13" fmla="*/ 180 h 190"/>
                <a:gd name="T14" fmla="*/ 109 w 149"/>
                <a:gd name="T15" fmla="*/ 181 h 190"/>
                <a:gd name="T16" fmla="*/ 114 w 149"/>
                <a:gd name="T17" fmla="*/ 181 h 190"/>
                <a:gd name="T18" fmla="*/ 119 w 149"/>
                <a:gd name="T19" fmla="*/ 181 h 190"/>
                <a:gd name="T20" fmla="*/ 123 w 149"/>
                <a:gd name="T21" fmla="*/ 180 h 190"/>
                <a:gd name="T22" fmla="*/ 127 w 149"/>
                <a:gd name="T23" fmla="*/ 177 h 190"/>
                <a:gd name="T24" fmla="*/ 127 w 149"/>
                <a:gd name="T25" fmla="*/ 177 h 190"/>
                <a:gd name="T26" fmla="*/ 131 w 149"/>
                <a:gd name="T27" fmla="*/ 174 h 190"/>
                <a:gd name="T28" fmla="*/ 135 w 149"/>
                <a:gd name="T29" fmla="*/ 171 h 190"/>
                <a:gd name="T30" fmla="*/ 137 w 149"/>
                <a:gd name="T31" fmla="*/ 167 h 190"/>
                <a:gd name="T32" fmla="*/ 138 w 149"/>
                <a:gd name="T33" fmla="*/ 163 h 190"/>
                <a:gd name="T34" fmla="*/ 139 w 149"/>
                <a:gd name="T35" fmla="*/ 159 h 190"/>
                <a:gd name="T36" fmla="*/ 139 w 149"/>
                <a:gd name="T37" fmla="*/ 155 h 190"/>
                <a:gd name="T38" fmla="*/ 138 w 149"/>
                <a:gd name="T39" fmla="*/ 150 h 190"/>
                <a:gd name="T40" fmla="*/ 137 w 149"/>
                <a:gd name="T41" fmla="*/ 146 h 190"/>
                <a:gd name="T42" fmla="*/ 49 w 149"/>
                <a:gd name="T43" fmla="*/ 4 h 190"/>
                <a:gd name="T44" fmla="*/ 54 w 149"/>
                <a:gd name="T45" fmla="*/ 0 h 190"/>
                <a:gd name="T46" fmla="*/ 145 w 149"/>
                <a:gd name="T47" fmla="*/ 144 h 190"/>
                <a:gd name="T48" fmla="*/ 145 w 149"/>
                <a:gd name="T49" fmla="*/ 144 h 190"/>
                <a:gd name="T50" fmla="*/ 147 w 149"/>
                <a:gd name="T51" fmla="*/ 150 h 190"/>
                <a:gd name="T52" fmla="*/ 149 w 149"/>
                <a:gd name="T53" fmla="*/ 155 h 190"/>
                <a:gd name="T54" fmla="*/ 149 w 149"/>
                <a:gd name="T55" fmla="*/ 161 h 190"/>
                <a:gd name="T56" fmla="*/ 147 w 149"/>
                <a:gd name="T57" fmla="*/ 166 h 190"/>
                <a:gd name="T58" fmla="*/ 145 w 149"/>
                <a:gd name="T59" fmla="*/ 171 h 190"/>
                <a:gd name="T60" fmla="*/ 142 w 149"/>
                <a:gd name="T61" fmla="*/ 177 h 190"/>
                <a:gd name="T62" fmla="*/ 138 w 149"/>
                <a:gd name="T63" fmla="*/ 181 h 190"/>
                <a:gd name="T64" fmla="*/ 133 w 149"/>
                <a:gd name="T65" fmla="*/ 185 h 190"/>
                <a:gd name="T66" fmla="*/ 133 w 149"/>
                <a:gd name="T67" fmla="*/ 185 h 190"/>
                <a:gd name="T68" fmla="*/ 127 w 149"/>
                <a:gd name="T69" fmla="*/ 188 h 190"/>
                <a:gd name="T70" fmla="*/ 120 w 149"/>
                <a:gd name="T71" fmla="*/ 190 h 190"/>
                <a:gd name="T72" fmla="*/ 115 w 149"/>
                <a:gd name="T73" fmla="*/ 190 h 190"/>
                <a:gd name="T74" fmla="*/ 108 w 149"/>
                <a:gd name="T75" fmla="*/ 190 h 190"/>
                <a:gd name="T76" fmla="*/ 103 w 149"/>
                <a:gd name="T77" fmla="*/ 189 h 190"/>
                <a:gd name="T78" fmla="*/ 97 w 149"/>
                <a:gd name="T79" fmla="*/ 186 h 190"/>
                <a:gd name="T80" fmla="*/ 93 w 149"/>
                <a:gd name="T81" fmla="*/ 182 h 190"/>
                <a:gd name="T82" fmla="*/ 91 w 149"/>
                <a:gd name="T83" fmla="*/ 178 h 190"/>
                <a:gd name="T84" fmla="*/ 0 w 149"/>
                <a:gd name="T85" fmla="*/ 33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9" h="190">
                  <a:moveTo>
                    <a:pt x="0" y="33"/>
                  </a:moveTo>
                  <a:lnTo>
                    <a:pt x="7" y="28"/>
                  </a:lnTo>
                  <a:lnTo>
                    <a:pt x="96" y="171"/>
                  </a:lnTo>
                  <a:lnTo>
                    <a:pt x="96" y="171"/>
                  </a:lnTo>
                  <a:lnTo>
                    <a:pt x="99" y="176"/>
                  </a:lnTo>
                  <a:lnTo>
                    <a:pt x="101" y="178"/>
                  </a:lnTo>
                  <a:lnTo>
                    <a:pt x="105" y="180"/>
                  </a:lnTo>
                  <a:lnTo>
                    <a:pt x="109" y="181"/>
                  </a:lnTo>
                  <a:lnTo>
                    <a:pt x="114" y="181"/>
                  </a:lnTo>
                  <a:lnTo>
                    <a:pt x="119" y="181"/>
                  </a:lnTo>
                  <a:lnTo>
                    <a:pt x="123" y="180"/>
                  </a:lnTo>
                  <a:lnTo>
                    <a:pt x="127" y="177"/>
                  </a:lnTo>
                  <a:lnTo>
                    <a:pt x="127" y="177"/>
                  </a:lnTo>
                  <a:lnTo>
                    <a:pt x="131" y="174"/>
                  </a:lnTo>
                  <a:lnTo>
                    <a:pt x="135" y="171"/>
                  </a:lnTo>
                  <a:lnTo>
                    <a:pt x="137" y="167"/>
                  </a:lnTo>
                  <a:lnTo>
                    <a:pt x="138" y="163"/>
                  </a:lnTo>
                  <a:lnTo>
                    <a:pt x="139" y="159"/>
                  </a:lnTo>
                  <a:lnTo>
                    <a:pt x="139" y="155"/>
                  </a:lnTo>
                  <a:lnTo>
                    <a:pt x="138" y="150"/>
                  </a:lnTo>
                  <a:lnTo>
                    <a:pt x="137" y="146"/>
                  </a:lnTo>
                  <a:lnTo>
                    <a:pt x="49" y="4"/>
                  </a:lnTo>
                  <a:lnTo>
                    <a:pt x="54" y="0"/>
                  </a:lnTo>
                  <a:lnTo>
                    <a:pt x="145" y="144"/>
                  </a:lnTo>
                  <a:lnTo>
                    <a:pt x="145" y="144"/>
                  </a:lnTo>
                  <a:lnTo>
                    <a:pt x="147" y="150"/>
                  </a:lnTo>
                  <a:lnTo>
                    <a:pt x="149" y="155"/>
                  </a:lnTo>
                  <a:lnTo>
                    <a:pt x="149" y="161"/>
                  </a:lnTo>
                  <a:lnTo>
                    <a:pt x="147" y="166"/>
                  </a:lnTo>
                  <a:lnTo>
                    <a:pt x="145" y="171"/>
                  </a:lnTo>
                  <a:lnTo>
                    <a:pt x="142" y="177"/>
                  </a:lnTo>
                  <a:lnTo>
                    <a:pt x="138" y="181"/>
                  </a:lnTo>
                  <a:lnTo>
                    <a:pt x="133" y="185"/>
                  </a:lnTo>
                  <a:lnTo>
                    <a:pt x="133" y="185"/>
                  </a:lnTo>
                  <a:lnTo>
                    <a:pt x="127" y="188"/>
                  </a:lnTo>
                  <a:lnTo>
                    <a:pt x="120" y="190"/>
                  </a:lnTo>
                  <a:lnTo>
                    <a:pt x="115" y="190"/>
                  </a:lnTo>
                  <a:lnTo>
                    <a:pt x="108" y="190"/>
                  </a:lnTo>
                  <a:lnTo>
                    <a:pt x="103" y="189"/>
                  </a:lnTo>
                  <a:lnTo>
                    <a:pt x="97" y="186"/>
                  </a:lnTo>
                  <a:lnTo>
                    <a:pt x="93" y="182"/>
                  </a:lnTo>
                  <a:lnTo>
                    <a:pt x="91" y="178"/>
                  </a:lnTo>
                  <a:lnTo>
                    <a:pt x="0" y="3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1" name="Freeform 183"/>
            <p:cNvSpPr/>
            <p:nvPr/>
          </p:nvSpPr>
          <p:spPr bwMode="auto">
            <a:xfrm>
              <a:off x="1516063" y="3252788"/>
              <a:ext cx="114300" cy="79375"/>
            </a:xfrm>
            <a:custGeom>
              <a:avLst/>
              <a:gdLst>
                <a:gd name="T0" fmla="*/ 0 w 72"/>
                <a:gd name="T1" fmla="*/ 47 h 50"/>
                <a:gd name="T2" fmla="*/ 0 w 72"/>
                <a:gd name="T3" fmla="*/ 47 h 50"/>
                <a:gd name="T4" fmla="*/ 1 w 72"/>
                <a:gd name="T5" fmla="*/ 49 h 50"/>
                <a:gd name="T6" fmla="*/ 4 w 72"/>
                <a:gd name="T7" fmla="*/ 50 h 50"/>
                <a:gd name="T8" fmla="*/ 5 w 72"/>
                <a:gd name="T9" fmla="*/ 50 h 50"/>
                <a:gd name="T10" fmla="*/ 8 w 72"/>
                <a:gd name="T11" fmla="*/ 49 h 50"/>
                <a:gd name="T12" fmla="*/ 69 w 72"/>
                <a:gd name="T13" fmla="*/ 11 h 50"/>
                <a:gd name="T14" fmla="*/ 69 w 72"/>
                <a:gd name="T15" fmla="*/ 11 h 50"/>
                <a:gd name="T16" fmla="*/ 70 w 72"/>
                <a:gd name="T17" fmla="*/ 9 h 50"/>
                <a:gd name="T18" fmla="*/ 72 w 72"/>
                <a:gd name="T19" fmla="*/ 8 h 50"/>
                <a:gd name="T20" fmla="*/ 72 w 72"/>
                <a:gd name="T21" fmla="*/ 5 h 50"/>
                <a:gd name="T22" fmla="*/ 70 w 72"/>
                <a:gd name="T23" fmla="*/ 2 h 50"/>
                <a:gd name="T24" fmla="*/ 70 w 72"/>
                <a:gd name="T25" fmla="*/ 2 h 50"/>
                <a:gd name="T26" fmla="*/ 69 w 72"/>
                <a:gd name="T27" fmla="*/ 1 h 50"/>
                <a:gd name="T28" fmla="*/ 68 w 72"/>
                <a:gd name="T29" fmla="*/ 0 h 50"/>
                <a:gd name="T30" fmla="*/ 65 w 72"/>
                <a:gd name="T31" fmla="*/ 0 h 50"/>
                <a:gd name="T32" fmla="*/ 64 w 72"/>
                <a:gd name="T33" fmla="*/ 1 h 50"/>
                <a:gd name="T34" fmla="*/ 1 w 72"/>
                <a:gd name="T35" fmla="*/ 39 h 50"/>
                <a:gd name="T36" fmla="*/ 1 w 72"/>
                <a:gd name="T37" fmla="*/ 39 h 50"/>
                <a:gd name="T38" fmla="*/ 0 w 72"/>
                <a:gd name="T39" fmla="*/ 40 h 50"/>
                <a:gd name="T40" fmla="*/ 0 w 72"/>
                <a:gd name="T41" fmla="*/ 43 h 50"/>
                <a:gd name="T42" fmla="*/ 0 w 72"/>
                <a:gd name="T43" fmla="*/ 44 h 50"/>
                <a:gd name="T44" fmla="*/ 0 w 72"/>
                <a:gd name="T45" fmla="*/ 47 h 50"/>
                <a:gd name="T46" fmla="*/ 0 w 72"/>
                <a:gd name="T47" fmla="*/ 4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2" h="50">
                  <a:moveTo>
                    <a:pt x="0" y="47"/>
                  </a:moveTo>
                  <a:lnTo>
                    <a:pt x="0" y="47"/>
                  </a:lnTo>
                  <a:lnTo>
                    <a:pt x="1" y="49"/>
                  </a:lnTo>
                  <a:lnTo>
                    <a:pt x="4" y="50"/>
                  </a:lnTo>
                  <a:lnTo>
                    <a:pt x="5" y="50"/>
                  </a:lnTo>
                  <a:lnTo>
                    <a:pt x="8" y="49"/>
                  </a:lnTo>
                  <a:lnTo>
                    <a:pt x="69" y="11"/>
                  </a:lnTo>
                  <a:lnTo>
                    <a:pt x="69" y="11"/>
                  </a:lnTo>
                  <a:lnTo>
                    <a:pt x="70" y="9"/>
                  </a:lnTo>
                  <a:lnTo>
                    <a:pt x="72" y="8"/>
                  </a:lnTo>
                  <a:lnTo>
                    <a:pt x="72" y="5"/>
                  </a:lnTo>
                  <a:lnTo>
                    <a:pt x="70" y="2"/>
                  </a:lnTo>
                  <a:lnTo>
                    <a:pt x="70" y="2"/>
                  </a:lnTo>
                  <a:lnTo>
                    <a:pt x="69" y="1"/>
                  </a:lnTo>
                  <a:lnTo>
                    <a:pt x="68" y="0"/>
                  </a:lnTo>
                  <a:lnTo>
                    <a:pt x="65" y="0"/>
                  </a:lnTo>
                  <a:lnTo>
                    <a:pt x="64" y="1"/>
                  </a:lnTo>
                  <a:lnTo>
                    <a:pt x="1" y="39"/>
                  </a:lnTo>
                  <a:lnTo>
                    <a:pt x="1" y="39"/>
                  </a:lnTo>
                  <a:lnTo>
                    <a:pt x="0" y="40"/>
                  </a:lnTo>
                  <a:lnTo>
                    <a:pt x="0" y="43"/>
                  </a:lnTo>
                  <a:lnTo>
                    <a:pt x="0" y="44"/>
                  </a:lnTo>
                  <a:lnTo>
                    <a:pt x="0" y="47"/>
                  </a:lnTo>
                  <a:lnTo>
                    <a:pt x="0" y="4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2" name="Freeform 184"/>
            <p:cNvSpPr/>
            <p:nvPr/>
          </p:nvSpPr>
          <p:spPr bwMode="auto">
            <a:xfrm>
              <a:off x="1560513" y="3316288"/>
              <a:ext cx="161925" cy="219075"/>
            </a:xfrm>
            <a:custGeom>
              <a:avLst/>
              <a:gdLst>
                <a:gd name="T0" fmla="*/ 0 w 102"/>
                <a:gd name="T1" fmla="*/ 6 h 138"/>
                <a:gd name="T2" fmla="*/ 9 w 102"/>
                <a:gd name="T3" fmla="*/ 0 h 138"/>
                <a:gd name="T4" fmla="*/ 88 w 102"/>
                <a:gd name="T5" fmla="*/ 128 h 138"/>
                <a:gd name="T6" fmla="*/ 88 w 102"/>
                <a:gd name="T7" fmla="*/ 128 h 138"/>
                <a:gd name="T8" fmla="*/ 91 w 102"/>
                <a:gd name="T9" fmla="*/ 132 h 138"/>
                <a:gd name="T10" fmla="*/ 94 w 102"/>
                <a:gd name="T11" fmla="*/ 133 h 138"/>
                <a:gd name="T12" fmla="*/ 98 w 102"/>
                <a:gd name="T13" fmla="*/ 134 h 138"/>
                <a:gd name="T14" fmla="*/ 102 w 102"/>
                <a:gd name="T15" fmla="*/ 136 h 138"/>
                <a:gd name="T16" fmla="*/ 102 w 102"/>
                <a:gd name="T17" fmla="*/ 136 h 138"/>
                <a:gd name="T18" fmla="*/ 101 w 102"/>
                <a:gd name="T19" fmla="*/ 136 h 138"/>
                <a:gd name="T20" fmla="*/ 101 w 102"/>
                <a:gd name="T21" fmla="*/ 136 h 138"/>
                <a:gd name="T22" fmla="*/ 95 w 102"/>
                <a:gd name="T23" fmla="*/ 138 h 138"/>
                <a:gd name="T24" fmla="*/ 88 w 102"/>
                <a:gd name="T25" fmla="*/ 138 h 138"/>
                <a:gd name="T26" fmla="*/ 83 w 102"/>
                <a:gd name="T27" fmla="*/ 136 h 138"/>
                <a:gd name="T28" fmla="*/ 79 w 102"/>
                <a:gd name="T29" fmla="*/ 132 h 138"/>
                <a:gd name="T30" fmla="*/ 0 w 102"/>
                <a:gd name="T31" fmla="*/ 6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2" h="138">
                  <a:moveTo>
                    <a:pt x="0" y="6"/>
                  </a:moveTo>
                  <a:lnTo>
                    <a:pt x="9" y="0"/>
                  </a:lnTo>
                  <a:lnTo>
                    <a:pt x="88" y="128"/>
                  </a:lnTo>
                  <a:lnTo>
                    <a:pt x="88" y="128"/>
                  </a:lnTo>
                  <a:lnTo>
                    <a:pt x="91" y="132"/>
                  </a:lnTo>
                  <a:lnTo>
                    <a:pt x="94" y="133"/>
                  </a:lnTo>
                  <a:lnTo>
                    <a:pt x="98" y="134"/>
                  </a:lnTo>
                  <a:lnTo>
                    <a:pt x="102" y="136"/>
                  </a:lnTo>
                  <a:lnTo>
                    <a:pt x="102" y="136"/>
                  </a:lnTo>
                  <a:lnTo>
                    <a:pt x="101" y="136"/>
                  </a:lnTo>
                  <a:lnTo>
                    <a:pt x="101" y="136"/>
                  </a:lnTo>
                  <a:lnTo>
                    <a:pt x="95" y="138"/>
                  </a:lnTo>
                  <a:lnTo>
                    <a:pt x="88" y="138"/>
                  </a:lnTo>
                  <a:lnTo>
                    <a:pt x="83" y="136"/>
                  </a:lnTo>
                  <a:lnTo>
                    <a:pt x="79" y="132"/>
                  </a:lnTo>
                  <a:lnTo>
                    <a:pt x="0"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13" name="Freeform 185"/>
          <p:cNvSpPr>
            <a:spLocks noEditPoints="1"/>
          </p:cNvSpPr>
          <p:nvPr/>
        </p:nvSpPr>
        <p:spPr bwMode="auto">
          <a:xfrm>
            <a:off x="3876675" y="1754470"/>
            <a:ext cx="150019" cy="115491"/>
          </a:xfrm>
          <a:custGeom>
            <a:avLst/>
            <a:gdLst>
              <a:gd name="T0" fmla="*/ 124 w 126"/>
              <a:gd name="T1" fmla="*/ 38 h 97"/>
              <a:gd name="T2" fmla="*/ 105 w 126"/>
              <a:gd name="T3" fmla="*/ 15 h 97"/>
              <a:gd name="T4" fmla="*/ 99 w 126"/>
              <a:gd name="T5" fmla="*/ 34 h 97"/>
              <a:gd name="T6" fmla="*/ 111 w 126"/>
              <a:gd name="T7" fmla="*/ 39 h 97"/>
              <a:gd name="T8" fmla="*/ 113 w 126"/>
              <a:gd name="T9" fmla="*/ 55 h 97"/>
              <a:gd name="T10" fmla="*/ 99 w 126"/>
              <a:gd name="T11" fmla="*/ 63 h 97"/>
              <a:gd name="T12" fmla="*/ 113 w 126"/>
              <a:gd name="T13" fmla="*/ 72 h 97"/>
              <a:gd name="T14" fmla="*/ 125 w 126"/>
              <a:gd name="T15" fmla="*/ 58 h 97"/>
              <a:gd name="T16" fmla="*/ 99 w 126"/>
              <a:gd name="T17" fmla="*/ 12 h 97"/>
              <a:gd name="T18" fmla="*/ 40 w 126"/>
              <a:gd name="T19" fmla="*/ 1 h 97"/>
              <a:gd name="T20" fmla="*/ 42 w 126"/>
              <a:gd name="T21" fmla="*/ 5 h 97"/>
              <a:gd name="T22" fmla="*/ 46 w 126"/>
              <a:gd name="T23" fmla="*/ 13 h 97"/>
              <a:gd name="T24" fmla="*/ 40 w 126"/>
              <a:gd name="T25" fmla="*/ 20 h 97"/>
              <a:gd name="T26" fmla="*/ 40 w 126"/>
              <a:gd name="T27" fmla="*/ 84 h 97"/>
              <a:gd name="T28" fmla="*/ 59 w 126"/>
              <a:gd name="T29" fmla="*/ 82 h 97"/>
              <a:gd name="T30" fmla="*/ 79 w 126"/>
              <a:gd name="T31" fmla="*/ 76 h 97"/>
              <a:gd name="T32" fmla="*/ 99 w 126"/>
              <a:gd name="T33" fmla="*/ 63 h 97"/>
              <a:gd name="T34" fmla="*/ 92 w 126"/>
              <a:gd name="T35" fmla="*/ 62 h 97"/>
              <a:gd name="T36" fmla="*/ 86 w 126"/>
              <a:gd name="T37" fmla="*/ 42 h 97"/>
              <a:gd name="T38" fmla="*/ 95 w 126"/>
              <a:gd name="T39" fmla="*/ 35 h 97"/>
              <a:gd name="T40" fmla="*/ 40 w 126"/>
              <a:gd name="T41" fmla="*/ 1 h 97"/>
              <a:gd name="T42" fmla="*/ 33 w 126"/>
              <a:gd name="T43" fmla="*/ 9 h 97"/>
              <a:gd name="T44" fmla="*/ 40 w 126"/>
              <a:gd name="T45" fmla="*/ 1 h 97"/>
              <a:gd name="T46" fmla="*/ 40 w 126"/>
              <a:gd name="T47" fmla="*/ 96 h 97"/>
              <a:gd name="T48" fmla="*/ 38 w 126"/>
              <a:gd name="T49" fmla="*/ 85 h 97"/>
              <a:gd name="T50" fmla="*/ 33 w 126"/>
              <a:gd name="T51" fmla="*/ 97 h 97"/>
              <a:gd name="T52" fmla="*/ 37 w 126"/>
              <a:gd name="T53" fmla="*/ 72 h 97"/>
              <a:gd name="T54" fmla="*/ 33 w 126"/>
              <a:gd name="T55" fmla="*/ 32 h 97"/>
              <a:gd name="T56" fmla="*/ 33 w 126"/>
              <a:gd name="T57" fmla="*/ 15 h 97"/>
              <a:gd name="T58" fmla="*/ 36 w 126"/>
              <a:gd name="T59" fmla="*/ 19 h 97"/>
              <a:gd name="T60" fmla="*/ 33 w 126"/>
              <a:gd name="T61" fmla="*/ 3 h 97"/>
              <a:gd name="T62" fmla="*/ 27 w 126"/>
              <a:gd name="T63" fmla="*/ 20 h 97"/>
              <a:gd name="T64" fmla="*/ 33 w 126"/>
              <a:gd name="T65" fmla="*/ 15 h 97"/>
              <a:gd name="T66" fmla="*/ 33 w 126"/>
              <a:gd name="T67" fmla="*/ 3 h 97"/>
              <a:gd name="T68" fmla="*/ 27 w 126"/>
              <a:gd name="T69" fmla="*/ 97 h 97"/>
              <a:gd name="T70" fmla="*/ 27 w 126"/>
              <a:gd name="T71" fmla="*/ 92 h 97"/>
              <a:gd name="T72" fmla="*/ 33 w 126"/>
              <a:gd name="T73" fmla="*/ 32 h 97"/>
              <a:gd name="T74" fmla="*/ 23 w 126"/>
              <a:gd name="T75" fmla="*/ 69 h 97"/>
              <a:gd name="T76" fmla="*/ 27 w 126"/>
              <a:gd name="T77" fmla="*/ 59 h 97"/>
              <a:gd name="T78" fmla="*/ 26 w 126"/>
              <a:gd name="T79" fmla="*/ 47 h 97"/>
              <a:gd name="T80" fmla="*/ 23 w 126"/>
              <a:gd name="T81" fmla="*/ 39 h 97"/>
              <a:gd name="T82" fmla="*/ 33 w 126"/>
              <a:gd name="T83" fmla="*/ 32 h 97"/>
              <a:gd name="T84" fmla="*/ 17 w 126"/>
              <a:gd name="T85" fmla="*/ 11 h 97"/>
              <a:gd name="T86" fmla="*/ 2 w 126"/>
              <a:gd name="T87" fmla="*/ 40 h 97"/>
              <a:gd name="T88" fmla="*/ 8 w 126"/>
              <a:gd name="T89" fmla="*/ 88 h 97"/>
              <a:gd name="T90" fmla="*/ 23 w 126"/>
              <a:gd name="T91" fmla="*/ 97 h 97"/>
              <a:gd name="T92" fmla="*/ 22 w 126"/>
              <a:gd name="T93" fmla="*/ 91 h 97"/>
              <a:gd name="T94" fmla="*/ 17 w 126"/>
              <a:gd name="T95" fmla="*/ 74 h 97"/>
              <a:gd name="T96" fmla="*/ 23 w 126"/>
              <a:gd name="T97" fmla="*/ 65 h 97"/>
              <a:gd name="T98" fmla="*/ 13 w 126"/>
              <a:gd name="T99" fmla="*/ 65 h 97"/>
              <a:gd name="T100" fmla="*/ 7 w 126"/>
              <a:gd name="T101" fmla="*/ 54 h 97"/>
              <a:gd name="T102" fmla="*/ 14 w 126"/>
              <a:gd name="T103" fmla="*/ 43 h 97"/>
              <a:gd name="T104" fmla="*/ 23 w 126"/>
              <a:gd name="T105" fmla="*/ 39 h 97"/>
              <a:gd name="T106" fmla="*/ 14 w 126"/>
              <a:gd name="T107" fmla="*/ 32 h 97"/>
              <a:gd name="T108" fmla="*/ 14 w 126"/>
              <a:gd name="T109" fmla="*/ 2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6" h="97">
                <a:moveTo>
                  <a:pt x="126" y="53"/>
                </a:moveTo>
                <a:lnTo>
                  <a:pt x="126" y="53"/>
                </a:lnTo>
                <a:lnTo>
                  <a:pt x="126" y="45"/>
                </a:lnTo>
                <a:lnTo>
                  <a:pt x="124" y="38"/>
                </a:lnTo>
                <a:lnTo>
                  <a:pt x="121" y="31"/>
                </a:lnTo>
                <a:lnTo>
                  <a:pt x="117" y="24"/>
                </a:lnTo>
                <a:lnTo>
                  <a:pt x="109" y="17"/>
                </a:lnTo>
                <a:lnTo>
                  <a:pt x="105" y="15"/>
                </a:lnTo>
                <a:lnTo>
                  <a:pt x="105" y="15"/>
                </a:lnTo>
                <a:lnTo>
                  <a:pt x="99" y="12"/>
                </a:lnTo>
                <a:lnTo>
                  <a:pt x="99" y="34"/>
                </a:lnTo>
                <a:lnTo>
                  <a:pt x="99" y="34"/>
                </a:lnTo>
                <a:lnTo>
                  <a:pt x="103" y="35"/>
                </a:lnTo>
                <a:lnTo>
                  <a:pt x="106" y="36"/>
                </a:lnTo>
                <a:lnTo>
                  <a:pt x="106" y="36"/>
                </a:lnTo>
                <a:lnTo>
                  <a:pt x="111" y="39"/>
                </a:lnTo>
                <a:lnTo>
                  <a:pt x="114" y="45"/>
                </a:lnTo>
                <a:lnTo>
                  <a:pt x="114" y="50"/>
                </a:lnTo>
                <a:lnTo>
                  <a:pt x="113" y="55"/>
                </a:lnTo>
                <a:lnTo>
                  <a:pt x="113" y="55"/>
                </a:lnTo>
                <a:lnTo>
                  <a:pt x="110" y="59"/>
                </a:lnTo>
                <a:lnTo>
                  <a:pt x="107" y="62"/>
                </a:lnTo>
                <a:lnTo>
                  <a:pt x="103" y="63"/>
                </a:lnTo>
                <a:lnTo>
                  <a:pt x="99" y="63"/>
                </a:lnTo>
                <a:lnTo>
                  <a:pt x="99" y="76"/>
                </a:lnTo>
                <a:lnTo>
                  <a:pt x="99" y="76"/>
                </a:lnTo>
                <a:lnTo>
                  <a:pt x="109" y="74"/>
                </a:lnTo>
                <a:lnTo>
                  <a:pt x="113" y="72"/>
                </a:lnTo>
                <a:lnTo>
                  <a:pt x="117" y="70"/>
                </a:lnTo>
                <a:lnTo>
                  <a:pt x="121" y="68"/>
                </a:lnTo>
                <a:lnTo>
                  <a:pt x="122" y="63"/>
                </a:lnTo>
                <a:lnTo>
                  <a:pt x="125" y="58"/>
                </a:lnTo>
                <a:lnTo>
                  <a:pt x="126" y="53"/>
                </a:lnTo>
                <a:lnTo>
                  <a:pt x="126" y="53"/>
                </a:lnTo>
                <a:close/>
                <a:moveTo>
                  <a:pt x="99" y="12"/>
                </a:moveTo>
                <a:lnTo>
                  <a:pt x="99" y="12"/>
                </a:lnTo>
                <a:lnTo>
                  <a:pt x="82" y="5"/>
                </a:lnTo>
                <a:lnTo>
                  <a:pt x="65" y="1"/>
                </a:lnTo>
                <a:lnTo>
                  <a:pt x="52" y="0"/>
                </a:lnTo>
                <a:lnTo>
                  <a:pt x="40" y="1"/>
                </a:lnTo>
                <a:lnTo>
                  <a:pt x="40" y="5"/>
                </a:lnTo>
                <a:lnTo>
                  <a:pt x="40" y="5"/>
                </a:lnTo>
                <a:lnTo>
                  <a:pt x="42" y="5"/>
                </a:lnTo>
                <a:lnTo>
                  <a:pt x="42" y="5"/>
                </a:lnTo>
                <a:lnTo>
                  <a:pt x="42" y="5"/>
                </a:lnTo>
                <a:lnTo>
                  <a:pt x="45" y="8"/>
                </a:lnTo>
                <a:lnTo>
                  <a:pt x="46" y="11"/>
                </a:lnTo>
                <a:lnTo>
                  <a:pt x="46" y="13"/>
                </a:lnTo>
                <a:lnTo>
                  <a:pt x="46" y="16"/>
                </a:lnTo>
                <a:lnTo>
                  <a:pt x="46" y="16"/>
                </a:lnTo>
                <a:lnTo>
                  <a:pt x="44" y="19"/>
                </a:lnTo>
                <a:lnTo>
                  <a:pt x="40" y="20"/>
                </a:lnTo>
                <a:lnTo>
                  <a:pt x="40" y="76"/>
                </a:lnTo>
                <a:lnTo>
                  <a:pt x="40" y="76"/>
                </a:lnTo>
                <a:lnTo>
                  <a:pt x="40" y="80"/>
                </a:lnTo>
                <a:lnTo>
                  <a:pt x="40" y="84"/>
                </a:lnTo>
                <a:lnTo>
                  <a:pt x="40" y="96"/>
                </a:lnTo>
                <a:lnTo>
                  <a:pt x="40" y="96"/>
                </a:lnTo>
                <a:lnTo>
                  <a:pt x="49" y="91"/>
                </a:lnTo>
                <a:lnTo>
                  <a:pt x="59" y="82"/>
                </a:lnTo>
                <a:lnTo>
                  <a:pt x="69" y="77"/>
                </a:lnTo>
                <a:lnTo>
                  <a:pt x="73" y="76"/>
                </a:lnTo>
                <a:lnTo>
                  <a:pt x="79" y="76"/>
                </a:lnTo>
                <a:lnTo>
                  <a:pt x="79" y="76"/>
                </a:lnTo>
                <a:lnTo>
                  <a:pt x="90" y="76"/>
                </a:lnTo>
                <a:lnTo>
                  <a:pt x="99" y="76"/>
                </a:lnTo>
                <a:lnTo>
                  <a:pt x="99" y="63"/>
                </a:lnTo>
                <a:lnTo>
                  <a:pt x="99" y="63"/>
                </a:lnTo>
                <a:lnTo>
                  <a:pt x="97" y="63"/>
                </a:lnTo>
                <a:lnTo>
                  <a:pt x="92" y="62"/>
                </a:lnTo>
                <a:lnTo>
                  <a:pt x="92" y="62"/>
                </a:lnTo>
                <a:lnTo>
                  <a:pt x="92" y="62"/>
                </a:lnTo>
                <a:lnTo>
                  <a:pt x="88" y="59"/>
                </a:lnTo>
                <a:lnTo>
                  <a:pt x="86" y="54"/>
                </a:lnTo>
                <a:lnTo>
                  <a:pt x="84" y="49"/>
                </a:lnTo>
                <a:lnTo>
                  <a:pt x="86" y="42"/>
                </a:lnTo>
                <a:lnTo>
                  <a:pt x="86" y="42"/>
                </a:lnTo>
                <a:lnTo>
                  <a:pt x="88" y="39"/>
                </a:lnTo>
                <a:lnTo>
                  <a:pt x="91" y="36"/>
                </a:lnTo>
                <a:lnTo>
                  <a:pt x="95" y="35"/>
                </a:lnTo>
                <a:lnTo>
                  <a:pt x="99" y="34"/>
                </a:lnTo>
                <a:lnTo>
                  <a:pt x="99" y="12"/>
                </a:lnTo>
                <a:close/>
                <a:moveTo>
                  <a:pt x="40" y="1"/>
                </a:moveTo>
                <a:lnTo>
                  <a:pt x="40" y="1"/>
                </a:lnTo>
                <a:lnTo>
                  <a:pt x="33" y="3"/>
                </a:lnTo>
                <a:lnTo>
                  <a:pt x="33" y="11"/>
                </a:lnTo>
                <a:lnTo>
                  <a:pt x="33" y="11"/>
                </a:lnTo>
                <a:lnTo>
                  <a:pt x="33" y="9"/>
                </a:lnTo>
                <a:lnTo>
                  <a:pt x="33" y="9"/>
                </a:lnTo>
                <a:lnTo>
                  <a:pt x="36" y="7"/>
                </a:lnTo>
                <a:lnTo>
                  <a:pt x="40" y="5"/>
                </a:lnTo>
                <a:lnTo>
                  <a:pt x="40" y="1"/>
                </a:lnTo>
                <a:lnTo>
                  <a:pt x="40" y="1"/>
                </a:lnTo>
                <a:close/>
                <a:moveTo>
                  <a:pt x="33" y="97"/>
                </a:moveTo>
                <a:lnTo>
                  <a:pt x="33" y="97"/>
                </a:lnTo>
                <a:lnTo>
                  <a:pt x="40" y="96"/>
                </a:lnTo>
                <a:lnTo>
                  <a:pt x="40" y="84"/>
                </a:lnTo>
                <a:lnTo>
                  <a:pt x="40" y="84"/>
                </a:lnTo>
                <a:lnTo>
                  <a:pt x="38" y="85"/>
                </a:lnTo>
                <a:lnTo>
                  <a:pt x="38" y="85"/>
                </a:lnTo>
                <a:lnTo>
                  <a:pt x="36" y="89"/>
                </a:lnTo>
                <a:lnTo>
                  <a:pt x="33" y="92"/>
                </a:lnTo>
                <a:lnTo>
                  <a:pt x="33" y="97"/>
                </a:lnTo>
                <a:lnTo>
                  <a:pt x="33" y="97"/>
                </a:lnTo>
                <a:close/>
                <a:moveTo>
                  <a:pt x="40" y="20"/>
                </a:moveTo>
                <a:lnTo>
                  <a:pt x="40" y="76"/>
                </a:lnTo>
                <a:lnTo>
                  <a:pt x="40" y="76"/>
                </a:lnTo>
                <a:lnTo>
                  <a:pt x="37" y="72"/>
                </a:lnTo>
                <a:lnTo>
                  <a:pt x="33" y="69"/>
                </a:lnTo>
                <a:lnTo>
                  <a:pt x="33" y="69"/>
                </a:lnTo>
                <a:lnTo>
                  <a:pt x="33" y="69"/>
                </a:lnTo>
                <a:lnTo>
                  <a:pt x="33" y="32"/>
                </a:lnTo>
                <a:lnTo>
                  <a:pt x="33" y="32"/>
                </a:lnTo>
                <a:lnTo>
                  <a:pt x="33" y="30"/>
                </a:lnTo>
                <a:lnTo>
                  <a:pt x="33" y="26"/>
                </a:lnTo>
                <a:lnTo>
                  <a:pt x="33" y="15"/>
                </a:lnTo>
                <a:lnTo>
                  <a:pt x="33" y="15"/>
                </a:lnTo>
                <a:lnTo>
                  <a:pt x="34" y="17"/>
                </a:lnTo>
                <a:lnTo>
                  <a:pt x="36" y="19"/>
                </a:lnTo>
                <a:lnTo>
                  <a:pt x="36" y="19"/>
                </a:lnTo>
                <a:lnTo>
                  <a:pt x="40" y="20"/>
                </a:lnTo>
                <a:lnTo>
                  <a:pt x="40" y="20"/>
                </a:lnTo>
                <a:close/>
                <a:moveTo>
                  <a:pt x="33" y="3"/>
                </a:moveTo>
                <a:lnTo>
                  <a:pt x="33" y="3"/>
                </a:lnTo>
                <a:lnTo>
                  <a:pt x="23" y="7"/>
                </a:lnTo>
                <a:lnTo>
                  <a:pt x="23" y="19"/>
                </a:lnTo>
                <a:lnTo>
                  <a:pt x="23" y="19"/>
                </a:lnTo>
                <a:lnTo>
                  <a:pt x="27" y="20"/>
                </a:lnTo>
                <a:lnTo>
                  <a:pt x="27" y="20"/>
                </a:lnTo>
                <a:lnTo>
                  <a:pt x="30" y="23"/>
                </a:lnTo>
                <a:lnTo>
                  <a:pt x="33" y="26"/>
                </a:lnTo>
                <a:lnTo>
                  <a:pt x="33" y="15"/>
                </a:lnTo>
                <a:lnTo>
                  <a:pt x="33" y="15"/>
                </a:lnTo>
                <a:lnTo>
                  <a:pt x="32" y="13"/>
                </a:lnTo>
                <a:lnTo>
                  <a:pt x="33" y="11"/>
                </a:lnTo>
                <a:lnTo>
                  <a:pt x="33" y="3"/>
                </a:lnTo>
                <a:lnTo>
                  <a:pt x="33" y="3"/>
                </a:lnTo>
                <a:close/>
                <a:moveTo>
                  <a:pt x="23" y="97"/>
                </a:moveTo>
                <a:lnTo>
                  <a:pt x="23" y="97"/>
                </a:lnTo>
                <a:lnTo>
                  <a:pt x="27" y="97"/>
                </a:lnTo>
                <a:lnTo>
                  <a:pt x="33" y="97"/>
                </a:lnTo>
                <a:lnTo>
                  <a:pt x="33" y="92"/>
                </a:lnTo>
                <a:lnTo>
                  <a:pt x="33" y="92"/>
                </a:lnTo>
                <a:lnTo>
                  <a:pt x="27" y="92"/>
                </a:lnTo>
                <a:lnTo>
                  <a:pt x="23" y="91"/>
                </a:lnTo>
                <a:lnTo>
                  <a:pt x="23" y="97"/>
                </a:lnTo>
                <a:lnTo>
                  <a:pt x="23" y="97"/>
                </a:lnTo>
                <a:close/>
                <a:moveTo>
                  <a:pt x="33" y="32"/>
                </a:moveTo>
                <a:lnTo>
                  <a:pt x="33" y="69"/>
                </a:lnTo>
                <a:lnTo>
                  <a:pt x="33" y="69"/>
                </a:lnTo>
                <a:lnTo>
                  <a:pt x="27" y="68"/>
                </a:lnTo>
                <a:lnTo>
                  <a:pt x="23" y="69"/>
                </a:lnTo>
                <a:lnTo>
                  <a:pt x="23" y="65"/>
                </a:lnTo>
                <a:lnTo>
                  <a:pt x="23" y="65"/>
                </a:lnTo>
                <a:lnTo>
                  <a:pt x="26" y="62"/>
                </a:lnTo>
                <a:lnTo>
                  <a:pt x="27" y="59"/>
                </a:lnTo>
                <a:lnTo>
                  <a:pt x="27" y="59"/>
                </a:lnTo>
                <a:lnTo>
                  <a:pt x="29" y="55"/>
                </a:lnTo>
                <a:lnTo>
                  <a:pt x="29" y="50"/>
                </a:lnTo>
                <a:lnTo>
                  <a:pt x="26" y="47"/>
                </a:lnTo>
                <a:lnTo>
                  <a:pt x="23" y="45"/>
                </a:lnTo>
                <a:lnTo>
                  <a:pt x="23" y="43"/>
                </a:lnTo>
                <a:lnTo>
                  <a:pt x="23" y="39"/>
                </a:lnTo>
                <a:lnTo>
                  <a:pt x="23" y="39"/>
                </a:lnTo>
                <a:lnTo>
                  <a:pt x="27" y="38"/>
                </a:lnTo>
                <a:lnTo>
                  <a:pt x="32" y="34"/>
                </a:lnTo>
                <a:lnTo>
                  <a:pt x="32" y="34"/>
                </a:lnTo>
                <a:lnTo>
                  <a:pt x="33" y="32"/>
                </a:lnTo>
                <a:lnTo>
                  <a:pt x="33" y="32"/>
                </a:lnTo>
                <a:close/>
                <a:moveTo>
                  <a:pt x="23" y="7"/>
                </a:moveTo>
                <a:lnTo>
                  <a:pt x="23" y="7"/>
                </a:lnTo>
                <a:lnTo>
                  <a:pt x="17" y="11"/>
                </a:lnTo>
                <a:lnTo>
                  <a:pt x="13" y="16"/>
                </a:lnTo>
                <a:lnTo>
                  <a:pt x="8" y="21"/>
                </a:lnTo>
                <a:lnTo>
                  <a:pt x="6" y="27"/>
                </a:lnTo>
                <a:lnTo>
                  <a:pt x="2" y="40"/>
                </a:lnTo>
                <a:lnTo>
                  <a:pt x="0" y="54"/>
                </a:lnTo>
                <a:lnTo>
                  <a:pt x="2" y="66"/>
                </a:lnTo>
                <a:lnTo>
                  <a:pt x="4" y="78"/>
                </a:lnTo>
                <a:lnTo>
                  <a:pt x="8" y="88"/>
                </a:lnTo>
                <a:lnTo>
                  <a:pt x="13" y="91"/>
                </a:lnTo>
                <a:lnTo>
                  <a:pt x="15" y="93"/>
                </a:lnTo>
                <a:lnTo>
                  <a:pt x="15" y="93"/>
                </a:lnTo>
                <a:lnTo>
                  <a:pt x="23" y="97"/>
                </a:lnTo>
                <a:lnTo>
                  <a:pt x="23" y="91"/>
                </a:lnTo>
                <a:lnTo>
                  <a:pt x="22" y="91"/>
                </a:lnTo>
                <a:lnTo>
                  <a:pt x="22" y="91"/>
                </a:lnTo>
                <a:lnTo>
                  <a:pt x="22" y="91"/>
                </a:lnTo>
                <a:lnTo>
                  <a:pt x="18" y="88"/>
                </a:lnTo>
                <a:lnTo>
                  <a:pt x="17" y="84"/>
                </a:lnTo>
                <a:lnTo>
                  <a:pt x="15" y="80"/>
                </a:lnTo>
                <a:lnTo>
                  <a:pt x="17" y="74"/>
                </a:lnTo>
                <a:lnTo>
                  <a:pt x="17" y="74"/>
                </a:lnTo>
                <a:lnTo>
                  <a:pt x="19" y="72"/>
                </a:lnTo>
                <a:lnTo>
                  <a:pt x="23" y="69"/>
                </a:lnTo>
                <a:lnTo>
                  <a:pt x="23" y="65"/>
                </a:lnTo>
                <a:lnTo>
                  <a:pt x="23" y="65"/>
                </a:lnTo>
                <a:lnTo>
                  <a:pt x="18" y="66"/>
                </a:lnTo>
                <a:lnTo>
                  <a:pt x="13" y="65"/>
                </a:lnTo>
                <a:lnTo>
                  <a:pt x="13" y="65"/>
                </a:lnTo>
                <a:lnTo>
                  <a:pt x="13" y="65"/>
                </a:lnTo>
                <a:lnTo>
                  <a:pt x="10" y="62"/>
                </a:lnTo>
                <a:lnTo>
                  <a:pt x="7" y="58"/>
                </a:lnTo>
                <a:lnTo>
                  <a:pt x="7" y="54"/>
                </a:lnTo>
                <a:lnTo>
                  <a:pt x="8" y="49"/>
                </a:lnTo>
                <a:lnTo>
                  <a:pt x="8" y="49"/>
                </a:lnTo>
                <a:lnTo>
                  <a:pt x="11" y="46"/>
                </a:lnTo>
                <a:lnTo>
                  <a:pt x="14" y="43"/>
                </a:lnTo>
                <a:lnTo>
                  <a:pt x="18" y="43"/>
                </a:lnTo>
                <a:lnTo>
                  <a:pt x="23" y="43"/>
                </a:lnTo>
                <a:lnTo>
                  <a:pt x="23" y="39"/>
                </a:lnTo>
                <a:lnTo>
                  <a:pt x="23" y="39"/>
                </a:lnTo>
                <a:lnTo>
                  <a:pt x="18" y="38"/>
                </a:lnTo>
                <a:lnTo>
                  <a:pt x="18" y="38"/>
                </a:lnTo>
                <a:lnTo>
                  <a:pt x="15" y="35"/>
                </a:lnTo>
                <a:lnTo>
                  <a:pt x="14" y="32"/>
                </a:lnTo>
                <a:lnTo>
                  <a:pt x="13" y="28"/>
                </a:lnTo>
                <a:lnTo>
                  <a:pt x="14" y="24"/>
                </a:lnTo>
                <a:lnTo>
                  <a:pt x="14" y="24"/>
                </a:lnTo>
                <a:lnTo>
                  <a:pt x="14" y="24"/>
                </a:lnTo>
                <a:lnTo>
                  <a:pt x="18" y="20"/>
                </a:lnTo>
                <a:lnTo>
                  <a:pt x="23" y="19"/>
                </a:lnTo>
                <a:lnTo>
                  <a:pt x="23" y="7"/>
                </a:lnTo>
                <a:close/>
              </a:path>
            </a:pathLst>
          </a:custGeom>
          <a:solidFill>
            <a:schemeClr val="accent6"/>
          </a:solidFill>
          <a:ln>
            <a:noFill/>
          </a:ln>
        </p:spPr>
        <p:txBody>
          <a:bodyPr vert="horz" wrap="square" lIns="68580" tIns="34290" rIns="68580" bIns="34290" numCol="1" anchor="t" anchorCtr="0" compatLnSpc="1"/>
          <a:lstStyle/>
          <a:p>
            <a:endParaRPr lang="zh-CN" altLang="en-US"/>
          </a:p>
        </p:txBody>
      </p:sp>
      <p:grpSp>
        <p:nvGrpSpPr>
          <p:cNvPr id="314" name="组合 199"/>
          <p:cNvGrpSpPr/>
          <p:nvPr/>
        </p:nvGrpSpPr>
        <p:grpSpPr>
          <a:xfrm>
            <a:off x="5205412" y="2546236"/>
            <a:ext cx="198835" cy="251222"/>
            <a:chOff x="3665538" y="3100388"/>
            <a:chExt cx="265113" cy="334963"/>
          </a:xfrm>
          <a:solidFill>
            <a:schemeClr val="accent6"/>
          </a:solidFill>
        </p:grpSpPr>
        <p:sp>
          <p:nvSpPr>
            <p:cNvPr id="315" name="Freeform 186"/>
            <p:cNvSpPr/>
            <p:nvPr/>
          </p:nvSpPr>
          <p:spPr bwMode="auto">
            <a:xfrm>
              <a:off x="3665538" y="3109913"/>
              <a:ext cx="252413" cy="325438"/>
            </a:xfrm>
            <a:custGeom>
              <a:avLst/>
              <a:gdLst>
                <a:gd name="T0" fmla="*/ 159 w 159"/>
                <a:gd name="T1" fmla="*/ 36 h 205"/>
                <a:gd name="T2" fmla="*/ 151 w 159"/>
                <a:gd name="T3" fmla="*/ 32 h 205"/>
                <a:gd name="T4" fmla="*/ 56 w 159"/>
                <a:gd name="T5" fmla="*/ 185 h 205"/>
                <a:gd name="T6" fmla="*/ 56 w 159"/>
                <a:gd name="T7" fmla="*/ 185 h 205"/>
                <a:gd name="T8" fmla="*/ 53 w 159"/>
                <a:gd name="T9" fmla="*/ 189 h 205"/>
                <a:gd name="T10" fmla="*/ 50 w 159"/>
                <a:gd name="T11" fmla="*/ 191 h 205"/>
                <a:gd name="T12" fmla="*/ 46 w 159"/>
                <a:gd name="T13" fmla="*/ 193 h 205"/>
                <a:gd name="T14" fmla="*/ 41 w 159"/>
                <a:gd name="T15" fmla="*/ 194 h 205"/>
                <a:gd name="T16" fmla="*/ 37 w 159"/>
                <a:gd name="T17" fmla="*/ 195 h 205"/>
                <a:gd name="T18" fmla="*/ 31 w 159"/>
                <a:gd name="T19" fmla="*/ 194 h 205"/>
                <a:gd name="T20" fmla="*/ 27 w 159"/>
                <a:gd name="T21" fmla="*/ 193 h 205"/>
                <a:gd name="T22" fmla="*/ 22 w 159"/>
                <a:gd name="T23" fmla="*/ 191 h 205"/>
                <a:gd name="T24" fmla="*/ 22 w 159"/>
                <a:gd name="T25" fmla="*/ 191 h 205"/>
                <a:gd name="T26" fmla="*/ 18 w 159"/>
                <a:gd name="T27" fmla="*/ 187 h 205"/>
                <a:gd name="T28" fmla="*/ 15 w 159"/>
                <a:gd name="T29" fmla="*/ 185 h 205"/>
                <a:gd name="T30" fmla="*/ 12 w 159"/>
                <a:gd name="T31" fmla="*/ 180 h 205"/>
                <a:gd name="T32" fmla="*/ 10 w 159"/>
                <a:gd name="T33" fmla="*/ 175 h 205"/>
                <a:gd name="T34" fmla="*/ 10 w 159"/>
                <a:gd name="T35" fmla="*/ 171 h 205"/>
                <a:gd name="T36" fmla="*/ 10 w 159"/>
                <a:gd name="T37" fmla="*/ 166 h 205"/>
                <a:gd name="T38" fmla="*/ 11 w 159"/>
                <a:gd name="T39" fmla="*/ 162 h 205"/>
                <a:gd name="T40" fmla="*/ 12 w 159"/>
                <a:gd name="T41" fmla="*/ 157 h 205"/>
                <a:gd name="T42" fmla="*/ 107 w 159"/>
                <a:gd name="T43" fmla="*/ 4 h 205"/>
                <a:gd name="T44" fmla="*/ 100 w 159"/>
                <a:gd name="T45" fmla="*/ 0 h 205"/>
                <a:gd name="T46" fmla="*/ 4 w 159"/>
                <a:gd name="T47" fmla="*/ 155 h 205"/>
                <a:gd name="T48" fmla="*/ 4 w 159"/>
                <a:gd name="T49" fmla="*/ 155 h 205"/>
                <a:gd name="T50" fmla="*/ 2 w 159"/>
                <a:gd name="T51" fmla="*/ 160 h 205"/>
                <a:gd name="T52" fmla="*/ 0 w 159"/>
                <a:gd name="T53" fmla="*/ 167 h 205"/>
                <a:gd name="T54" fmla="*/ 0 w 159"/>
                <a:gd name="T55" fmla="*/ 172 h 205"/>
                <a:gd name="T56" fmla="*/ 2 w 159"/>
                <a:gd name="T57" fmla="*/ 179 h 205"/>
                <a:gd name="T58" fmla="*/ 3 w 159"/>
                <a:gd name="T59" fmla="*/ 185 h 205"/>
                <a:gd name="T60" fmla="*/ 7 w 159"/>
                <a:gd name="T61" fmla="*/ 190 h 205"/>
                <a:gd name="T62" fmla="*/ 11 w 159"/>
                <a:gd name="T63" fmla="*/ 195 h 205"/>
                <a:gd name="T64" fmla="*/ 16 w 159"/>
                <a:gd name="T65" fmla="*/ 199 h 205"/>
                <a:gd name="T66" fmla="*/ 16 w 159"/>
                <a:gd name="T67" fmla="*/ 199 h 205"/>
                <a:gd name="T68" fmla="*/ 23 w 159"/>
                <a:gd name="T69" fmla="*/ 202 h 205"/>
                <a:gd name="T70" fmla="*/ 30 w 159"/>
                <a:gd name="T71" fmla="*/ 203 h 205"/>
                <a:gd name="T72" fmla="*/ 35 w 159"/>
                <a:gd name="T73" fmla="*/ 205 h 205"/>
                <a:gd name="T74" fmla="*/ 42 w 159"/>
                <a:gd name="T75" fmla="*/ 205 h 205"/>
                <a:gd name="T76" fmla="*/ 48 w 159"/>
                <a:gd name="T77" fmla="*/ 202 h 205"/>
                <a:gd name="T78" fmla="*/ 53 w 159"/>
                <a:gd name="T79" fmla="*/ 199 h 205"/>
                <a:gd name="T80" fmla="*/ 58 w 159"/>
                <a:gd name="T81" fmla="*/ 195 h 205"/>
                <a:gd name="T82" fmla="*/ 62 w 159"/>
                <a:gd name="T83" fmla="*/ 191 h 205"/>
                <a:gd name="T84" fmla="*/ 159 w 159"/>
                <a:gd name="T85" fmla="*/ 36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9" h="205">
                  <a:moveTo>
                    <a:pt x="159" y="36"/>
                  </a:moveTo>
                  <a:lnTo>
                    <a:pt x="151" y="32"/>
                  </a:lnTo>
                  <a:lnTo>
                    <a:pt x="56" y="185"/>
                  </a:lnTo>
                  <a:lnTo>
                    <a:pt x="56" y="185"/>
                  </a:lnTo>
                  <a:lnTo>
                    <a:pt x="53" y="189"/>
                  </a:lnTo>
                  <a:lnTo>
                    <a:pt x="50" y="191"/>
                  </a:lnTo>
                  <a:lnTo>
                    <a:pt x="46" y="193"/>
                  </a:lnTo>
                  <a:lnTo>
                    <a:pt x="41" y="194"/>
                  </a:lnTo>
                  <a:lnTo>
                    <a:pt x="37" y="195"/>
                  </a:lnTo>
                  <a:lnTo>
                    <a:pt x="31" y="194"/>
                  </a:lnTo>
                  <a:lnTo>
                    <a:pt x="27" y="193"/>
                  </a:lnTo>
                  <a:lnTo>
                    <a:pt x="22" y="191"/>
                  </a:lnTo>
                  <a:lnTo>
                    <a:pt x="22" y="191"/>
                  </a:lnTo>
                  <a:lnTo>
                    <a:pt x="18" y="187"/>
                  </a:lnTo>
                  <a:lnTo>
                    <a:pt x="15" y="185"/>
                  </a:lnTo>
                  <a:lnTo>
                    <a:pt x="12" y="180"/>
                  </a:lnTo>
                  <a:lnTo>
                    <a:pt x="10" y="175"/>
                  </a:lnTo>
                  <a:lnTo>
                    <a:pt x="10" y="171"/>
                  </a:lnTo>
                  <a:lnTo>
                    <a:pt x="10" y="166"/>
                  </a:lnTo>
                  <a:lnTo>
                    <a:pt x="11" y="162"/>
                  </a:lnTo>
                  <a:lnTo>
                    <a:pt x="12" y="157"/>
                  </a:lnTo>
                  <a:lnTo>
                    <a:pt x="107" y="4"/>
                  </a:lnTo>
                  <a:lnTo>
                    <a:pt x="100" y="0"/>
                  </a:lnTo>
                  <a:lnTo>
                    <a:pt x="4" y="155"/>
                  </a:lnTo>
                  <a:lnTo>
                    <a:pt x="4" y="155"/>
                  </a:lnTo>
                  <a:lnTo>
                    <a:pt x="2" y="160"/>
                  </a:lnTo>
                  <a:lnTo>
                    <a:pt x="0" y="167"/>
                  </a:lnTo>
                  <a:lnTo>
                    <a:pt x="0" y="172"/>
                  </a:lnTo>
                  <a:lnTo>
                    <a:pt x="2" y="179"/>
                  </a:lnTo>
                  <a:lnTo>
                    <a:pt x="3" y="185"/>
                  </a:lnTo>
                  <a:lnTo>
                    <a:pt x="7" y="190"/>
                  </a:lnTo>
                  <a:lnTo>
                    <a:pt x="11" y="195"/>
                  </a:lnTo>
                  <a:lnTo>
                    <a:pt x="16" y="199"/>
                  </a:lnTo>
                  <a:lnTo>
                    <a:pt x="16" y="199"/>
                  </a:lnTo>
                  <a:lnTo>
                    <a:pt x="23" y="202"/>
                  </a:lnTo>
                  <a:lnTo>
                    <a:pt x="30" y="203"/>
                  </a:lnTo>
                  <a:lnTo>
                    <a:pt x="35" y="205"/>
                  </a:lnTo>
                  <a:lnTo>
                    <a:pt x="42" y="205"/>
                  </a:lnTo>
                  <a:lnTo>
                    <a:pt x="48" y="202"/>
                  </a:lnTo>
                  <a:lnTo>
                    <a:pt x="53" y="199"/>
                  </a:lnTo>
                  <a:lnTo>
                    <a:pt x="58" y="195"/>
                  </a:lnTo>
                  <a:lnTo>
                    <a:pt x="62" y="191"/>
                  </a:lnTo>
                  <a:lnTo>
                    <a:pt x="159"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6" name="Freeform 187"/>
            <p:cNvSpPr/>
            <p:nvPr/>
          </p:nvSpPr>
          <p:spPr bwMode="auto">
            <a:xfrm>
              <a:off x="3808413" y="3100388"/>
              <a:ext cx="122238" cy="82550"/>
            </a:xfrm>
            <a:custGeom>
              <a:avLst/>
              <a:gdLst>
                <a:gd name="T0" fmla="*/ 75 w 77"/>
                <a:gd name="T1" fmla="*/ 50 h 52"/>
                <a:gd name="T2" fmla="*/ 75 w 77"/>
                <a:gd name="T3" fmla="*/ 50 h 52"/>
                <a:gd name="T4" fmla="*/ 74 w 77"/>
                <a:gd name="T5" fmla="*/ 51 h 52"/>
                <a:gd name="T6" fmla="*/ 71 w 77"/>
                <a:gd name="T7" fmla="*/ 52 h 52"/>
                <a:gd name="T8" fmla="*/ 69 w 77"/>
                <a:gd name="T9" fmla="*/ 52 h 52"/>
                <a:gd name="T10" fmla="*/ 67 w 77"/>
                <a:gd name="T11" fmla="*/ 51 h 52"/>
                <a:gd name="T12" fmla="*/ 2 w 77"/>
                <a:gd name="T13" fmla="*/ 12 h 52"/>
                <a:gd name="T14" fmla="*/ 2 w 77"/>
                <a:gd name="T15" fmla="*/ 12 h 52"/>
                <a:gd name="T16" fmla="*/ 0 w 77"/>
                <a:gd name="T17" fmla="*/ 9 h 52"/>
                <a:gd name="T18" fmla="*/ 0 w 77"/>
                <a:gd name="T19" fmla="*/ 8 h 52"/>
                <a:gd name="T20" fmla="*/ 0 w 77"/>
                <a:gd name="T21" fmla="*/ 5 h 52"/>
                <a:gd name="T22" fmla="*/ 0 w 77"/>
                <a:gd name="T23" fmla="*/ 2 h 52"/>
                <a:gd name="T24" fmla="*/ 0 w 77"/>
                <a:gd name="T25" fmla="*/ 2 h 52"/>
                <a:gd name="T26" fmla="*/ 1 w 77"/>
                <a:gd name="T27" fmla="*/ 1 h 52"/>
                <a:gd name="T28" fmla="*/ 4 w 77"/>
                <a:gd name="T29" fmla="*/ 0 h 52"/>
                <a:gd name="T30" fmla="*/ 6 w 77"/>
                <a:gd name="T31" fmla="*/ 0 h 52"/>
                <a:gd name="T32" fmla="*/ 8 w 77"/>
                <a:gd name="T33" fmla="*/ 1 h 52"/>
                <a:gd name="T34" fmla="*/ 74 w 77"/>
                <a:gd name="T35" fmla="*/ 42 h 52"/>
                <a:gd name="T36" fmla="*/ 74 w 77"/>
                <a:gd name="T37" fmla="*/ 42 h 52"/>
                <a:gd name="T38" fmla="*/ 75 w 77"/>
                <a:gd name="T39" fmla="*/ 43 h 52"/>
                <a:gd name="T40" fmla="*/ 77 w 77"/>
                <a:gd name="T41" fmla="*/ 46 h 52"/>
                <a:gd name="T42" fmla="*/ 77 w 77"/>
                <a:gd name="T43" fmla="*/ 47 h 52"/>
                <a:gd name="T44" fmla="*/ 75 w 77"/>
                <a:gd name="T45" fmla="*/ 50 h 52"/>
                <a:gd name="T46" fmla="*/ 75 w 77"/>
                <a:gd name="T47" fmla="*/ 5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 h="52">
                  <a:moveTo>
                    <a:pt x="75" y="50"/>
                  </a:moveTo>
                  <a:lnTo>
                    <a:pt x="75" y="50"/>
                  </a:lnTo>
                  <a:lnTo>
                    <a:pt x="74" y="51"/>
                  </a:lnTo>
                  <a:lnTo>
                    <a:pt x="71" y="52"/>
                  </a:lnTo>
                  <a:lnTo>
                    <a:pt x="69" y="52"/>
                  </a:lnTo>
                  <a:lnTo>
                    <a:pt x="67" y="51"/>
                  </a:lnTo>
                  <a:lnTo>
                    <a:pt x="2" y="12"/>
                  </a:lnTo>
                  <a:lnTo>
                    <a:pt x="2" y="12"/>
                  </a:lnTo>
                  <a:lnTo>
                    <a:pt x="0" y="9"/>
                  </a:lnTo>
                  <a:lnTo>
                    <a:pt x="0" y="8"/>
                  </a:lnTo>
                  <a:lnTo>
                    <a:pt x="0" y="5"/>
                  </a:lnTo>
                  <a:lnTo>
                    <a:pt x="0" y="2"/>
                  </a:lnTo>
                  <a:lnTo>
                    <a:pt x="0" y="2"/>
                  </a:lnTo>
                  <a:lnTo>
                    <a:pt x="1" y="1"/>
                  </a:lnTo>
                  <a:lnTo>
                    <a:pt x="4" y="0"/>
                  </a:lnTo>
                  <a:lnTo>
                    <a:pt x="6" y="0"/>
                  </a:lnTo>
                  <a:lnTo>
                    <a:pt x="8" y="1"/>
                  </a:lnTo>
                  <a:lnTo>
                    <a:pt x="74" y="42"/>
                  </a:lnTo>
                  <a:lnTo>
                    <a:pt x="74" y="42"/>
                  </a:lnTo>
                  <a:lnTo>
                    <a:pt x="75" y="43"/>
                  </a:lnTo>
                  <a:lnTo>
                    <a:pt x="77" y="46"/>
                  </a:lnTo>
                  <a:lnTo>
                    <a:pt x="77" y="47"/>
                  </a:lnTo>
                  <a:lnTo>
                    <a:pt x="75" y="50"/>
                  </a:lnTo>
                  <a:lnTo>
                    <a:pt x="75" y="5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7" name="Freeform 188"/>
            <p:cNvSpPr/>
            <p:nvPr/>
          </p:nvSpPr>
          <p:spPr bwMode="auto">
            <a:xfrm>
              <a:off x="3708401" y="3168650"/>
              <a:ext cx="173038" cy="234950"/>
            </a:xfrm>
            <a:custGeom>
              <a:avLst/>
              <a:gdLst>
                <a:gd name="T0" fmla="*/ 109 w 109"/>
                <a:gd name="T1" fmla="*/ 5 h 148"/>
                <a:gd name="T2" fmla="*/ 99 w 109"/>
                <a:gd name="T3" fmla="*/ 0 h 148"/>
                <a:gd name="T4" fmla="*/ 15 w 109"/>
                <a:gd name="T5" fmla="*/ 137 h 148"/>
                <a:gd name="T6" fmla="*/ 15 w 109"/>
                <a:gd name="T7" fmla="*/ 137 h 148"/>
                <a:gd name="T8" fmla="*/ 12 w 109"/>
                <a:gd name="T9" fmla="*/ 139 h 148"/>
                <a:gd name="T10" fmla="*/ 8 w 109"/>
                <a:gd name="T11" fmla="*/ 142 h 148"/>
                <a:gd name="T12" fmla="*/ 4 w 109"/>
                <a:gd name="T13" fmla="*/ 143 h 148"/>
                <a:gd name="T14" fmla="*/ 0 w 109"/>
                <a:gd name="T15" fmla="*/ 143 h 148"/>
                <a:gd name="T16" fmla="*/ 0 w 109"/>
                <a:gd name="T17" fmla="*/ 143 h 148"/>
                <a:gd name="T18" fmla="*/ 0 w 109"/>
                <a:gd name="T19" fmla="*/ 145 h 148"/>
                <a:gd name="T20" fmla="*/ 0 w 109"/>
                <a:gd name="T21" fmla="*/ 145 h 148"/>
                <a:gd name="T22" fmla="*/ 7 w 109"/>
                <a:gd name="T23" fmla="*/ 148 h 148"/>
                <a:gd name="T24" fmla="*/ 14 w 109"/>
                <a:gd name="T25" fmla="*/ 148 h 148"/>
                <a:gd name="T26" fmla="*/ 21 w 109"/>
                <a:gd name="T27" fmla="*/ 145 h 148"/>
                <a:gd name="T28" fmla="*/ 25 w 109"/>
                <a:gd name="T29" fmla="*/ 141 h 148"/>
                <a:gd name="T30" fmla="*/ 109 w 109"/>
                <a:gd name="T31" fmla="*/ 5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9" h="148">
                  <a:moveTo>
                    <a:pt x="109" y="5"/>
                  </a:moveTo>
                  <a:lnTo>
                    <a:pt x="99" y="0"/>
                  </a:lnTo>
                  <a:lnTo>
                    <a:pt x="15" y="137"/>
                  </a:lnTo>
                  <a:lnTo>
                    <a:pt x="15" y="137"/>
                  </a:lnTo>
                  <a:lnTo>
                    <a:pt x="12" y="139"/>
                  </a:lnTo>
                  <a:lnTo>
                    <a:pt x="8" y="142"/>
                  </a:lnTo>
                  <a:lnTo>
                    <a:pt x="4" y="143"/>
                  </a:lnTo>
                  <a:lnTo>
                    <a:pt x="0" y="143"/>
                  </a:lnTo>
                  <a:lnTo>
                    <a:pt x="0" y="143"/>
                  </a:lnTo>
                  <a:lnTo>
                    <a:pt x="0" y="145"/>
                  </a:lnTo>
                  <a:lnTo>
                    <a:pt x="0" y="145"/>
                  </a:lnTo>
                  <a:lnTo>
                    <a:pt x="7" y="148"/>
                  </a:lnTo>
                  <a:lnTo>
                    <a:pt x="14" y="148"/>
                  </a:lnTo>
                  <a:lnTo>
                    <a:pt x="21" y="145"/>
                  </a:lnTo>
                  <a:lnTo>
                    <a:pt x="25" y="141"/>
                  </a:lnTo>
                  <a:lnTo>
                    <a:pt x="109"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18" name="Freeform 189"/>
          <p:cNvSpPr>
            <a:spLocks noEditPoints="1"/>
          </p:cNvSpPr>
          <p:nvPr/>
        </p:nvSpPr>
        <p:spPr bwMode="auto">
          <a:xfrm>
            <a:off x="4231481" y="3758293"/>
            <a:ext cx="163116" cy="175022"/>
          </a:xfrm>
          <a:custGeom>
            <a:avLst/>
            <a:gdLst>
              <a:gd name="T0" fmla="*/ 107 w 137"/>
              <a:gd name="T1" fmla="*/ 68 h 147"/>
              <a:gd name="T2" fmla="*/ 103 w 137"/>
              <a:gd name="T3" fmla="*/ 51 h 147"/>
              <a:gd name="T4" fmla="*/ 103 w 137"/>
              <a:gd name="T5" fmla="*/ 99 h 147"/>
              <a:gd name="T6" fmla="*/ 117 w 137"/>
              <a:gd name="T7" fmla="*/ 111 h 147"/>
              <a:gd name="T8" fmla="*/ 115 w 137"/>
              <a:gd name="T9" fmla="*/ 118 h 147"/>
              <a:gd name="T10" fmla="*/ 103 w 137"/>
              <a:gd name="T11" fmla="*/ 38 h 147"/>
              <a:gd name="T12" fmla="*/ 115 w 137"/>
              <a:gd name="T13" fmla="*/ 19 h 147"/>
              <a:gd name="T14" fmla="*/ 117 w 137"/>
              <a:gd name="T15" fmla="*/ 24 h 147"/>
              <a:gd name="T16" fmla="*/ 103 w 137"/>
              <a:gd name="T17" fmla="*/ 38 h 147"/>
              <a:gd name="T18" fmla="*/ 114 w 137"/>
              <a:gd name="T19" fmla="*/ 68 h 147"/>
              <a:gd name="T20" fmla="*/ 134 w 137"/>
              <a:gd name="T21" fmla="*/ 65 h 147"/>
              <a:gd name="T22" fmla="*/ 136 w 137"/>
              <a:gd name="T23" fmla="*/ 70 h 147"/>
              <a:gd name="T24" fmla="*/ 114 w 137"/>
              <a:gd name="T25" fmla="*/ 70 h 147"/>
              <a:gd name="T26" fmla="*/ 69 w 137"/>
              <a:gd name="T27" fmla="*/ 30 h 147"/>
              <a:gd name="T28" fmla="*/ 103 w 137"/>
              <a:gd name="T29" fmla="*/ 51 h 147"/>
              <a:gd name="T30" fmla="*/ 90 w 137"/>
              <a:gd name="T31" fmla="*/ 100 h 147"/>
              <a:gd name="T32" fmla="*/ 84 w 137"/>
              <a:gd name="T33" fmla="*/ 142 h 147"/>
              <a:gd name="T34" fmla="*/ 69 w 137"/>
              <a:gd name="T35" fmla="*/ 114 h 147"/>
              <a:gd name="T36" fmla="*/ 83 w 137"/>
              <a:gd name="T37" fmla="*/ 96 h 147"/>
              <a:gd name="T38" fmla="*/ 95 w 137"/>
              <a:gd name="T39" fmla="*/ 84 h 147"/>
              <a:gd name="T40" fmla="*/ 99 w 137"/>
              <a:gd name="T41" fmla="*/ 62 h 147"/>
              <a:gd name="T42" fmla="*/ 91 w 137"/>
              <a:gd name="T43" fmla="*/ 47 h 147"/>
              <a:gd name="T44" fmla="*/ 69 w 137"/>
              <a:gd name="T45" fmla="*/ 38 h 147"/>
              <a:gd name="T46" fmla="*/ 100 w 137"/>
              <a:gd name="T47" fmla="*/ 31 h 147"/>
              <a:gd name="T48" fmla="*/ 100 w 137"/>
              <a:gd name="T49" fmla="*/ 36 h 147"/>
              <a:gd name="T50" fmla="*/ 103 w 137"/>
              <a:gd name="T51" fmla="*/ 99 h 147"/>
              <a:gd name="T52" fmla="*/ 99 w 137"/>
              <a:gd name="T53" fmla="*/ 101 h 147"/>
              <a:gd name="T54" fmla="*/ 103 w 137"/>
              <a:gd name="T55" fmla="*/ 99 h 147"/>
              <a:gd name="T56" fmla="*/ 72 w 137"/>
              <a:gd name="T57" fmla="*/ 1 h 147"/>
              <a:gd name="T58" fmla="*/ 72 w 137"/>
              <a:gd name="T59" fmla="*/ 23 h 147"/>
              <a:gd name="T60" fmla="*/ 67 w 137"/>
              <a:gd name="T61" fmla="*/ 147 h 147"/>
              <a:gd name="T62" fmla="*/ 49 w 137"/>
              <a:gd name="T63" fmla="*/ 137 h 147"/>
              <a:gd name="T64" fmla="*/ 41 w 137"/>
              <a:gd name="T65" fmla="*/ 92 h 147"/>
              <a:gd name="T66" fmla="*/ 41 w 137"/>
              <a:gd name="T67" fmla="*/ 43 h 147"/>
              <a:gd name="T68" fmla="*/ 69 w 137"/>
              <a:gd name="T69" fmla="*/ 30 h 147"/>
              <a:gd name="T70" fmla="*/ 57 w 137"/>
              <a:gd name="T71" fmla="*/ 40 h 147"/>
              <a:gd name="T72" fmla="*/ 45 w 137"/>
              <a:gd name="T73" fmla="*/ 51 h 147"/>
              <a:gd name="T74" fmla="*/ 40 w 137"/>
              <a:gd name="T75" fmla="*/ 68 h 147"/>
              <a:gd name="T76" fmla="*/ 54 w 137"/>
              <a:gd name="T77" fmla="*/ 93 h 147"/>
              <a:gd name="T78" fmla="*/ 56 w 137"/>
              <a:gd name="T79" fmla="*/ 97 h 147"/>
              <a:gd name="T80" fmla="*/ 69 w 137"/>
              <a:gd name="T81" fmla="*/ 147 h 147"/>
              <a:gd name="T82" fmla="*/ 69 w 137"/>
              <a:gd name="T83" fmla="*/ 24 h 147"/>
              <a:gd name="T84" fmla="*/ 65 w 137"/>
              <a:gd name="T85" fmla="*/ 4 h 147"/>
              <a:gd name="T86" fmla="*/ 69 w 137"/>
              <a:gd name="T87" fmla="*/ 0 h 147"/>
              <a:gd name="T88" fmla="*/ 38 w 137"/>
              <a:gd name="T89" fmla="*/ 104 h 147"/>
              <a:gd name="T90" fmla="*/ 35 w 137"/>
              <a:gd name="T91" fmla="*/ 99 h 147"/>
              <a:gd name="T92" fmla="*/ 35 w 137"/>
              <a:gd name="T93" fmla="*/ 38 h 147"/>
              <a:gd name="T94" fmla="*/ 38 w 137"/>
              <a:gd name="T95" fmla="*/ 31 h 147"/>
              <a:gd name="T96" fmla="*/ 35 w 137"/>
              <a:gd name="T97" fmla="*/ 84 h 147"/>
              <a:gd name="T98" fmla="*/ 33 w 137"/>
              <a:gd name="T99" fmla="*/ 59 h 147"/>
              <a:gd name="T100" fmla="*/ 35 w 137"/>
              <a:gd name="T101" fmla="*/ 30 h 147"/>
              <a:gd name="T102" fmla="*/ 33 w 137"/>
              <a:gd name="T103" fmla="*/ 36 h 147"/>
              <a:gd name="T104" fmla="*/ 21 w 137"/>
              <a:gd name="T105" fmla="*/ 20 h 147"/>
              <a:gd name="T106" fmla="*/ 35 w 137"/>
              <a:gd name="T107" fmla="*/ 30 h 147"/>
              <a:gd name="T108" fmla="*/ 26 w 137"/>
              <a:gd name="T109" fmla="*/ 116 h 147"/>
              <a:gd name="T110" fmla="*/ 21 w 137"/>
              <a:gd name="T111" fmla="*/ 116 h 147"/>
              <a:gd name="T112" fmla="*/ 33 w 137"/>
              <a:gd name="T113" fmla="*/ 99 h 147"/>
              <a:gd name="T114" fmla="*/ 4 w 137"/>
              <a:gd name="T115" fmla="*/ 65 h 147"/>
              <a:gd name="T116" fmla="*/ 23 w 137"/>
              <a:gd name="T117" fmla="*/ 65 h 147"/>
              <a:gd name="T118" fmla="*/ 21 w 137"/>
              <a:gd name="T119" fmla="*/ 72 h 147"/>
              <a:gd name="T120" fmla="*/ 0 w 137"/>
              <a:gd name="T121" fmla="*/ 68 h 147"/>
              <a:gd name="T122" fmla="*/ 4 w 137"/>
              <a:gd name="T123" fmla="*/ 65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7" h="147">
                <a:moveTo>
                  <a:pt x="103" y="51"/>
                </a:moveTo>
                <a:lnTo>
                  <a:pt x="103" y="51"/>
                </a:lnTo>
                <a:lnTo>
                  <a:pt x="106" y="59"/>
                </a:lnTo>
                <a:lnTo>
                  <a:pt x="107" y="68"/>
                </a:lnTo>
                <a:lnTo>
                  <a:pt x="107" y="68"/>
                </a:lnTo>
                <a:lnTo>
                  <a:pt x="106" y="77"/>
                </a:lnTo>
                <a:lnTo>
                  <a:pt x="103" y="84"/>
                </a:lnTo>
                <a:lnTo>
                  <a:pt x="103" y="51"/>
                </a:lnTo>
                <a:lnTo>
                  <a:pt x="103" y="51"/>
                </a:lnTo>
                <a:close/>
                <a:moveTo>
                  <a:pt x="103" y="107"/>
                </a:moveTo>
                <a:lnTo>
                  <a:pt x="103" y="99"/>
                </a:lnTo>
                <a:lnTo>
                  <a:pt x="103" y="99"/>
                </a:lnTo>
                <a:lnTo>
                  <a:pt x="106" y="99"/>
                </a:lnTo>
                <a:lnTo>
                  <a:pt x="106" y="99"/>
                </a:lnTo>
                <a:lnTo>
                  <a:pt x="117" y="111"/>
                </a:lnTo>
                <a:lnTo>
                  <a:pt x="117" y="111"/>
                </a:lnTo>
                <a:lnTo>
                  <a:pt x="118" y="114"/>
                </a:lnTo>
                <a:lnTo>
                  <a:pt x="117" y="116"/>
                </a:lnTo>
                <a:lnTo>
                  <a:pt x="117" y="116"/>
                </a:lnTo>
                <a:lnTo>
                  <a:pt x="115" y="118"/>
                </a:lnTo>
                <a:lnTo>
                  <a:pt x="113" y="116"/>
                </a:lnTo>
                <a:lnTo>
                  <a:pt x="103" y="107"/>
                </a:lnTo>
                <a:lnTo>
                  <a:pt x="103" y="107"/>
                </a:lnTo>
                <a:close/>
                <a:moveTo>
                  <a:pt x="103" y="38"/>
                </a:moveTo>
                <a:lnTo>
                  <a:pt x="103" y="28"/>
                </a:lnTo>
                <a:lnTo>
                  <a:pt x="113" y="20"/>
                </a:lnTo>
                <a:lnTo>
                  <a:pt x="113" y="20"/>
                </a:lnTo>
                <a:lnTo>
                  <a:pt x="115" y="19"/>
                </a:lnTo>
                <a:lnTo>
                  <a:pt x="117" y="20"/>
                </a:lnTo>
                <a:lnTo>
                  <a:pt x="117" y="20"/>
                </a:lnTo>
                <a:lnTo>
                  <a:pt x="118" y="23"/>
                </a:lnTo>
                <a:lnTo>
                  <a:pt x="117" y="24"/>
                </a:lnTo>
                <a:lnTo>
                  <a:pt x="106" y="36"/>
                </a:lnTo>
                <a:lnTo>
                  <a:pt x="106" y="36"/>
                </a:lnTo>
                <a:lnTo>
                  <a:pt x="106" y="36"/>
                </a:lnTo>
                <a:lnTo>
                  <a:pt x="103" y="38"/>
                </a:lnTo>
                <a:lnTo>
                  <a:pt x="103" y="38"/>
                </a:lnTo>
                <a:close/>
                <a:moveTo>
                  <a:pt x="114" y="68"/>
                </a:moveTo>
                <a:lnTo>
                  <a:pt x="114" y="68"/>
                </a:lnTo>
                <a:lnTo>
                  <a:pt x="114" y="68"/>
                </a:lnTo>
                <a:lnTo>
                  <a:pt x="114" y="65"/>
                </a:lnTo>
                <a:lnTo>
                  <a:pt x="117" y="65"/>
                </a:lnTo>
                <a:lnTo>
                  <a:pt x="134" y="65"/>
                </a:lnTo>
                <a:lnTo>
                  <a:pt x="134" y="65"/>
                </a:lnTo>
                <a:lnTo>
                  <a:pt x="136" y="65"/>
                </a:lnTo>
                <a:lnTo>
                  <a:pt x="137" y="68"/>
                </a:lnTo>
                <a:lnTo>
                  <a:pt x="137" y="68"/>
                </a:lnTo>
                <a:lnTo>
                  <a:pt x="136" y="70"/>
                </a:lnTo>
                <a:lnTo>
                  <a:pt x="134" y="72"/>
                </a:lnTo>
                <a:lnTo>
                  <a:pt x="117" y="72"/>
                </a:lnTo>
                <a:lnTo>
                  <a:pt x="117" y="72"/>
                </a:lnTo>
                <a:lnTo>
                  <a:pt x="114" y="70"/>
                </a:lnTo>
                <a:lnTo>
                  <a:pt x="114" y="68"/>
                </a:lnTo>
                <a:lnTo>
                  <a:pt x="114" y="68"/>
                </a:lnTo>
                <a:close/>
                <a:moveTo>
                  <a:pt x="69" y="30"/>
                </a:moveTo>
                <a:lnTo>
                  <a:pt x="69" y="30"/>
                </a:lnTo>
                <a:lnTo>
                  <a:pt x="80" y="32"/>
                </a:lnTo>
                <a:lnTo>
                  <a:pt x="90" y="36"/>
                </a:lnTo>
                <a:lnTo>
                  <a:pt x="98" y="43"/>
                </a:lnTo>
                <a:lnTo>
                  <a:pt x="103" y="51"/>
                </a:lnTo>
                <a:lnTo>
                  <a:pt x="103" y="84"/>
                </a:lnTo>
                <a:lnTo>
                  <a:pt x="103" y="84"/>
                </a:lnTo>
                <a:lnTo>
                  <a:pt x="98" y="93"/>
                </a:lnTo>
                <a:lnTo>
                  <a:pt x="90" y="100"/>
                </a:lnTo>
                <a:lnTo>
                  <a:pt x="90" y="130"/>
                </a:lnTo>
                <a:lnTo>
                  <a:pt x="90" y="130"/>
                </a:lnTo>
                <a:lnTo>
                  <a:pt x="88" y="137"/>
                </a:lnTo>
                <a:lnTo>
                  <a:pt x="84" y="142"/>
                </a:lnTo>
                <a:lnTo>
                  <a:pt x="79" y="146"/>
                </a:lnTo>
                <a:lnTo>
                  <a:pt x="71" y="147"/>
                </a:lnTo>
                <a:lnTo>
                  <a:pt x="69" y="147"/>
                </a:lnTo>
                <a:lnTo>
                  <a:pt x="69" y="114"/>
                </a:lnTo>
                <a:lnTo>
                  <a:pt x="82" y="114"/>
                </a:lnTo>
                <a:lnTo>
                  <a:pt x="82" y="97"/>
                </a:lnTo>
                <a:lnTo>
                  <a:pt x="82" y="97"/>
                </a:lnTo>
                <a:lnTo>
                  <a:pt x="83" y="96"/>
                </a:lnTo>
                <a:lnTo>
                  <a:pt x="84" y="95"/>
                </a:lnTo>
                <a:lnTo>
                  <a:pt x="84" y="95"/>
                </a:lnTo>
                <a:lnTo>
                  <a:pt x="91" y="89"/>
                </a:lnTo>
                <a:lnTo>
                  <a:pt x="95" y="84"/>
                </a:lnTo>
                <a:lnTo>
                  <a:pt x="98" y="76"/>
                </a:lnTo>
                <a:lnTo>
                  <a:pt x="99" y="68"/>
                </a:lnTo>
                <a:lnTo>
                  <a:pt x="99" y="68"/>
                </a:lnTo>
                <a:lnTo>
                  <a:pt x="99" y="62"/>
                </a:lnTo>
                <a:lnTo>
                  <a:pt x="96" y="57"/>
                </a:lnTo>
                <a:lnTo>
                  <a:pt x="94" y="51"/>
                </a:lnTo>
                <a:lnTo>
                  <a:pt x="91" y="47"/>
                </a:lnTo>
                <a:lnTo>
                  <a:pt x="91" y="47"/>
                </a:lnTo>
                <a:lnTo>
                  <a:pt x="86" y="43"/>
                </a:lnTo>
                <a:lnTo>
                  <a:pt x="82" y="40"/>
                </a:lnTo>
                <a:lnTo>
                  <a:pt x="75" y="39"/>
                </a:lnTo>
                <a:lnTo>
                  <a:pt x="69" y="38"/>
                </a:lnTo>
                <a:lnTo>
                  <a:pt x="69" y="30"/>
                </a:lnTo>
                <a:lnTo>
                  <a:pt x="69" y="30"/>
                </a:lnTo>
                <a:close/>
                <a:moveTo>
                  <a:pt x="103" y="28"/>
                </a:moveTo>
                <a:lnTo>
                  <a:pt x="100" y="31"/>
                </a:lnTo>
                <a:lnTo>
                  <a:pt x="100" y="31"/>
                </a:lnTo>
                <a:lnTo>
                  <a:pt x="99" y="34"/>
                </a:lnTo>
                <a:lnTo>
                  <a:pt x="100" y="36"/>
                </a:lnTo>
                <a:lnTo>
                  <a:pt x="100" y="36"/>
                </a:lnTo>
                <a:lnTo>
                  <a:pt x="103" y="38"/>
                </a:lnTo>
                <a:lnTo>
                  <a:pt x="103" y="28"/>
                </a:lnTo>
                <a:lnTo>
                  <a:pt x="103" y="28"/>
                </a:lnTo>
                <a:close/>
                <a:moveTo>
                  <a:pt x="103" y="99"/>
                </a:moveTo>
                <a:lnTo>
                  <a:pt x="103" y="99"/>
                </a:lnTo>
                <a:lnTo>
                  <a:pt x="100" y="99"/>
                </a:lnTo>
                <a:lnTo>
                  <a:pt x="100" y="99"/>
                </a:lnTo>
                <a:lnTo>
                  <a:pt x="99" y="101"/>
                </a:lnTo>
                <a:lnTo>
                  <a:pt x="100" y="104"/>
                </a:lnTo>
                <a:lnTo>
                  <a:pt x="103" y="107"/>
                </a:lnTo>
                <a:lnTo>
                  <a:pt x="103" y="99"/>
                </a:lnTo>
                <a:lnTo>
                  <a:pt x="103" y="99"/>
                </a:lnTo>
                <a:close/>
                <a:moveTo>
                  <a:pt x="69" y="24"/>
                </a:moveTo>
                <a:lnTo>
                  <a:pt x="69" y="0"/>
                </a:lnTo>
                <a:lnTo>
                  <a:pt x="69" y="0"/>
                </a:lnTo>
                <a:lnTo>
                  <a:pt x="72" y="1"/>
                </a:lnTo>
                <a:lnTo>
                  <a:pt x="72" y="4"/>
                </a:lnTo>
                <a:lnTo>
                  <a:pt x="72" y="20"/>
                </a:lnTo>
                <a:lnTo>
                  <a:pt x="72" y="20"/>
                </a:lnTo>
                <a:lnTo>
                  <a:pt x="72" y="23"/>
                </a:lnTo>
                <a:lnTo>
                  <a:pt x="69" y="24"/>
                </a:lnTo>
                <a:lnTo>
                  <a:pt x="69" y="24"/>
                </a:lnTo>
                <a:close/>
                <a:moveTo>
                  <a:pt x="69" y="147"/>
                </a:moveTo>
                <a:lnTo>
                  <a:pt x="67" y="147"/>
                </a:lnTo>
                <a:lnTo>
                  <a:pt x="67" y="147"/>
                </a:lnTo>
                <a:lnTo>
                  <a:pt x="60" y="146"/>
                </a:lnTo>
                <a:lnTo>
                  <a:pt x="53" y="142"/>
                </a:lnTo>
                <a:lnTo>
                  <a:pt x="49" y="137"/>
                </a:lnTo>
                <a:lnTo>
                  <a:pt x="48" y="130"/>
                </a:lnTo>
                <a:lnTo>
                  <a:pt x="48" y="99"/>
                </a:lnTo>
                <a:lnTo>
                  <a:pt x="48" y="99"/>
                </a:lnTo>
                <a:lnTo>
                  <a:pt x="41" y="92"/>
                </a:lnTo>
                <a:lnTo>
                  <a:pt x="35" y="84"/>
                </a:lnTo>
                <a:lnTo>
                  <a:pt x="35" y="51"/>
                </a:lnTo>
                <a:lnTo>
                  <a:pt x="35" y="51"/>
                </a:lnTo>
                <a:lnTo>
                  <a:pt x="41" y="43"/>
                </a:lnTo>
                <a:lnTo>
                  <a:pt x="49" y="36"/>
                </a:lnTo>
                <a:lnTo>
                  <a:pt x="59" y="32"/>
                </a:lnTo>
                <a:lnTo>
                  <a:pt x="64" y="31"/>
                </a:lnTo>
                <a:lnTo>
                  <a:pt x="69" y="30"/>
                </a:lnTo>
                <a:lnTo>
                  <a:pt x="69" y="38"/>
                </a:lnTo>
                <a:lnTo>
                  <a:pt x="69" y="38"/>
                </a:lnTo>
                <a:lnTo>
                  <a:pt x="64" y="39"/>
                </a:lnTo>
                <a:lnTo>
                  <a:pt x="57" y="40"/>
                </a:lnTo>
                <a:lnTo>
                  <a:pt x="53" y="43"/>
                </a:lnTo>
                <a:lnTo>
                  <a:pt x="48" y="47"/>
                </a:lnTo>
                <a:lnTo>
                  <a:pt x="48" y="47"/>
                </a:lnTo>
                <a:lnTo>
                  <a:pt x="45" y="51"/>
                </a:lnTo>
                <a:lnTo>
                  <a:pt x="42" y="57"/>
                </a:lnTo>
                <a:lnTo>
                  <a:pt x="40" y="62"/>
                </a:lnTo>
                <a:lnTo>
                  <a:pt x="40" y="68"/>
                </a:lnTo>
                <a:lnTo>
                  <a:pt x="40" y="68"/>
                </a:lnTo>
                <a:lnTo>
                  <a:pt x="41" y="76"/>
                </a:lnTo>
                <a:lnTo>
                  <a:pt x="44" y="82"/>
                </a:lnTo>
                <a:lnTo>
                  <a:pt x="48" y="89"/>
                </a:lnTo>
                <a:lnTo>
                  <a:pt x="54" y="93"/>
                </a:lnTo>
                <a:lnTo>
                  <a:pt x="54" y="93"/>
                </a:lnTo>
                <a:lnTo>
                  <a:pt x="54" y="93"/>
                </a:lnTo>
                <a:lnTo>
                  <a:pt x="56" y="95"/>
                </a:lnTo>
                <a:lnTo>
                  <a:pt x="56" y="97"/>
                </a:lnTo>
                <a:lnTo>
                  <a:pt x="56" y="114"/>
                </a:lnTo>
                <a:lnTo>
                  <a:pt x="69" y="114"/>
                </a:lnTo>
                <a:lnTo>
                  <a:pt x="69" y="147"/>
                </a:lnTo>
                <a:lnTo>
                  <a:pt x="69" y="147"/>
                </a:lnTo>
                <a:close/>
                <a:moveTo>
                  <a:pt x="69" y="0"/>
                </a:moveTo>
                <a:lnTo>
                  <a:pt x="69" y="24"/>
                </a:lnTo>
                <a:lnTo>
                  <a:pt x="69" y="24"/>
                </a:lnTo>
                <a:lnTo>
                  <a:pt x="69" y="24"/>
                </a:lnTo>
                <a:lnTo>
                  <a:pt x="69" y="24"/>
                </a:lnTo>
                <a:lnTo>
                  <a:pt x="67" y="23"/>
                </a:lnTo>
                <a:lnTo>
                  <a:pt x="65" y="20"/>
                </a:lnTo>
                <a:lnTo>
                  <a:pt x="65" y="4"/>
                </a:lnTo>
                <a:lnTo>
                  <a:pt x="65" y="4"/>
                </a:lnTo>
                <a:lnTo>
                  <a:pt x="67" y="1"/>
                </a:lnTo>
                <a:lnTo>
                  <a:pt x="69" y="0"/>
                </a:lnTo>
                <a:lnTo>
                  <a:pt x="69" y="0"/>
                </a:lnTo>
                <a:lnTo>
                  <a:pt x="69" y="0"/>
                </a:lnTo>
                <a:close/>
                <a:moveTo>
                  <a:pt x="35" y="107"/>
                </a:moveTo>
                <a:lnTo>
                  <a:pt x="38" y="104"/>
                </a:lnTo>
                <a:lnTo>
                  <a:pt x="38" y="104"/>
                </a:lnTo>
                <a:lnTo>
                  <a:pt x="38" y="101"/>
                </a:lnTo>
                <a:lnTo>
                  <a:pt x="38" y="99"/>
                </a:lnTo>
                <a:lnTo>
                  <a:pt x="38" y="99"/>
                </a:lnTo>
                <a:lnTo>
                  <a:pt x="35" y="99"/>
                </a:lnTo>
                <a:lnTo>
                  <a:pt x="35" y="107"/>
                </a:lnTo>
                <a:lnTo>
                  <a:pt x="35" y="107"/>
                </a:lnTo>
                <a:close/>
                <a:moveTo>
                  <a:pt x="35" y="38"/>
                </a:moveTo>
                <a:lnTo>
                  <a:pt x="35" y="38"/>
                </a:lnTo>
                <a:lnTo>
                  <a:pt x="38" y="36"/>
                </a:lnTo>
                <a:lnTo>
                  <a:pt x="38" y="36"/>
                </a:lnTo>
                <a:lnTo>
                  <a:pt x="38" y="34"/>
                </a:lnTo>
                <a:lnTo>
                  <a:pt x="38" y="31"/>
                </a:lnTo>
                <a:lnTo>
                  <a:pt x="35" y="30"/>
                </a:lnTo>
                <a:lnTo>
                  <a:pt x="35" y="38"/>
                </a:lnTo>
                <a:close/>
                <a:moveTo>
                  <a:pt x="35" y="84"/>
                </a:moveTo>
                <a:lnTo>
                  <a:pt x="35" y="84"/>
                </a:lnTo>
                <a:lnTo>
                  <a:pt x="33" y="76"/>
                </a:lnTo>
                <a:lnTo>
                  <a:pt x="31" y="68"/>
                </a:lnTo>
                <a:lnTo>
                  <a:pt x="31" y="68"/>
                </a:lnTo>
                <a:lnTo>
                  <a:pt x="33" y="59"/>
                </a:lnTo>
                <a:lnTo>
                  <a:pt x="35" y="51"/>
                </a:lnTo>
                <a:lnTo>
                  <a:pt x="35" y="84"/>
                </a:lnTo>
                <a:lnTo>
                  <a:pt x="35" y="84"/>
                </a:lnTo>
                <a:close/>
                <a:moveTo>
                  <a:pt x="35" y="30"/>
                </a:moveTo>
                <a:lnTo>
                  <a:pt x="35" y="38"/>
                </a:lnTo>
                <a:lnTo>
                  <a:pt x="35" y="38"/>
                </a:lnTo>
                <a:lnTo>
                  <a:pt x="33" y="36"/>
                </a:lnTo>
                <a:lnTo>
                  <a:pt x="33" y="36"/>
                </a:lnTo>
                <a:lnTo>
                  <a:pt x="21" y="24"/>
                </a:lnTo>
                <a:lnTo>
                  <a:pt x="21" y="24"/>
                </a:lnTo>
                <a:lnTo>
                  <a:pt x="19" y="23"/>
                </a:lnTo>
                <a:lnTo>
                  <a:pt x="21" y="20"/>
                </a:lnTo>
                <a:lnTo>
                  <a:pt x="21" y="20"/>
                </a:lnTo>
                <a:lnTo>
                  <a:pt x="23" y="19"/>
                </a:lnTo>
                <a:lnTo>
                  <a:pt x="26" y="20"/>
                </a:lnTo>
                <a:lnTo>
                  <a:pt x="35" y="30"/>
                </a:lnTo>
                <a:lnTo>
                  <a:pt x="35" y="30"/>
                </a:lnTo>
                <a:close/>
                <a:moveTo>
                  <a:pt x="35" y="99"/>
                </a:moveTo>
                <a:lnTo>
                  <a:pt x="35" y="107"/>
                </a:lnTo>
                <a:lnTo>
                  <a:pt x="26" y="116"/>
                </a:lnTo>
                <a:lnTo>
                  <a:pt x="26" y="116"/>
                </a:lnTo>
                <a:lnTo>
                  <a:pt x="23" y="118"/>
                </a:lnTo>
                <a:lnTo>
                  <a:pt x="21" y="116"/>
                </a:lnTo>
                <a:lnTo>
                  <a:pt x="21" y="116"/>
                </a:lnTo>
                <a:lnTo>
                  <a:pt x="19" y="114"/>
                </a:lnTo>
                <a:lnTo>
                  <a:pt x="21" y="111"/>
                </a:lnTo>
                <a:lnTo>
                  <a:pt x="33" y="99"/>
                </a:lnTo>
                <a:lnTo>
                  <a:pt x="33" y="99"/>
                </a:lnTo>
                <a:lnTo>
                  <a:pt x="33" y="99"/>
                </a:lnTo>
                <a:lnTo>
                  <a:pt x="35" y="99"/>
                </a:lnTo>
                <a:lnTo>
                  <a:pt x="35" y="99"/>
                </a:lnTo>
                <a:close/>
                <a:moveTo>
                  <a:pt x="4" y="65"/>
                </a:moveTo>
                <a:lnTo>
                  <a:pt x="4" y="65"/>
                </a:lnTo>
                <a:lnTo>
                  <a:pt x="21" y="65"/>
                </a:lnTo>
                <a:lnTo>
                  <a:pt x="21" y="65"/>
                </a:lnTo>
                <a:lnTo>
                  <a:pt x="23" y="65"/>
                </a:lnTo>
                <a:lnTo>
                  <a:pt x="25" y="68"/>
                </a:lnTo>
                <a:lnTo>
                  <a:pt x="25" y="68"/>
                </a:lnTo>
                <a:lnTo>
                  <a:pt x="23" y="70"/>
                </a:lnTo>
                <a:lnTo>
                  <a:pt x="21" y="72"/>
                </a:lnTo>
                <a:lnTo>
                  <a:pt x="4" y="72"/>
                </a:lnTo>
                <a:lnTo>
                  <a:pt x="4" y="72"/>
                </a:lnTo>
                <a:lnTo>
                  <a:pt x="2" y="70"/>
                </a:lnTo>
                <a:lnTo>
                  <a:pt x="0" y="68"/>
                </a:lnTo>
                <a:lnTo>
                  <a:pt x="0" y="68"/>
                </a:lnTo>
                <a:lnTo>
                  <a:pt x="2" y="65"/>
                </a:lnTo>
                <a:lnTo>
                  <a:pt x="4" y="65"/>
                </a:lnTo>
                <a:lnTo>
                  <a:pt x="4" y="65"/>
                </a:lnTo>
                <a:close/>
              </a:path>
            </a:pathLst>
          </a:custGeom>
          <a:solidFill>
            <a:schemeClr val="accent6"/>
          </a:solidFill>
          <a:ln>
            <a:noFill/>
          </a:ln>
        </p:spPr>
        <p:txBody>
          <a:bodyPr vert="horz" wrap="square" lIns="68580" tIns="34290" rIns="68580" bIns="34290" numCol="1" anchor="t" anchorCtr="0" compatLnSpc="1"/>
          <a:lstStyle/>
          <a:p>
            <a:endParaRPr lang="zh-CN" altLang="en-US"/>
          </a:p>
        </p:txBody>
      </p:sp>
      <p:grpSp>
        <p:nvGrpSpPr>
          <p:cNvPr id="319" name="组合 214"/>
          <p:cNvGrpSpPr/>
          <p:nvPr/>
        </p:nvGrpSpPr>
        <p:grpSpPr>
          <a:xfrm>
            <a:off x="4466034" y="2414076"/>
            <a:ext cx="120253" cy="191691"/>
            <a:chOff x="2679701" y="2924175"/>
            <a:chExt cx="160337" cy="255588"/>
          </a:xfrm>
          <a:solidFill>
            <a:schemeClr val="accent6"/>
          </a:solidFill>
        </p:grpSpPr>
        <p:sp>
          <p:nvSpPr>
            <p:cNvPr id="320" name="Freeform 190"/>
            <p:cNvSpPr/>
            <p:nvPr/>
          </p:nvSpPr>
          <p:spPr bwMode="auto">
            <a:xfrm>
              <a:off x="2770188" y="3103563"/>
              <a:ext cx="57150" cy="57150"/>
            </a:xfrm>
            <a:custGeom>
              <a:avLst/>
              <a:gdLst>
                <a:gd name="T0" fmla="*/ 0 w 36"/>
                <a:gd name="T1" fmla="*/ 22 h 36"/>
                <a:gd name="T2" fmla="*/ 0 w 36"/>
                <a:gd name="T3" fmla="*/ 22 h 36"/>
                <a:gd name="T4" fmla="*/ 2 w 36"/>
                <a:gd name="T5" fmla="*/ 27 h 36"/>
                <a:gd name="T6" fmla="*/ 8 w 36"/>
                <a:gd name="T7" fmla="*/ 33 h 36"/>
                <a:gd name="T8" fmla="*/ 13 w 36"/>
                <a:gd name="T9" fmla="*/ 36 h 36"/>
                <a:gd name="T10" fmla="*/ 21 w 36"/>
                <a:gd name="T11" fmla="*/ 36 h 36"/>
                <a:gd name="T12" fmla="*/ 21 w 36"/>
                <a:gd name="T13" fmla="*/ 36 h 36"/>
                <a:gd name="T14" fmla="*/ 28 w 36"/>
                <a:gd name="T15" fmla="*/ 33 h 36"/>
                <a:gd name="T16" fmla="*/ 32 w 36"/>
                <a:gd name="T17" fmla="*/ 29 h 36"/>
                <a:gd name="T18" fmla="*/ 35 w 36"/>
                <a:gd name="T19" fmla="*/ 22 h 36"/>
                <a:gd name="T20" fmla="*/ 36 w 36"/>
                <a:gd name="T21" fmla="*/ 15 h 36"/>
                <a:gd name="T22" fmla="*/ 36 w 36"/>
                <a:gd name="T23" fmla="*/ 15 h 36"/>
                <a:gd name="T24" fmla="*/ 33 w 36"/>
                <a:gd name="T25" fmla="*/ 8 h 36"/>
                <a:gd name="T26" fmla="*/ 28 w 36"/>
                <a:gd name="T27" fmla="*/ 3 h 36"/>
                <a:gd name="T28" fmla="*/ 21 w 36"/>
                <a:gd name="T29" fmla="*/ 0 h 36"/>
                <a:gd name="T30" fmla="*/ 14 w 36"/>
                <a:gd name="T31" fmla="*/ 0 h 36"/>
                <a:gd name="T32" fmla="*/ 14 w 36"/>
                <a:gd name="T33" fmla="*/ 0 h 36"/>
                <a:gd name="T34" fmla="*/ 8 w 36"/>
                <a:gd name="T35" fmla="*/ 3 h 36"/>
                <a:gd name="T36" fmla="*/ 4 w 36"/>
                <a:gd name="T37" fmla="*/ 8 h 36"/>
                <a:gd name="T38" fmla="*/ 1 w 36"/>
                <a:gd name="T39" fmla="*/ 14 h 36"/>
                <a:gd name="T40" fmla="*/ 0 w 36"/>
                <a:gd name="T41" fmla="*/ 22 h 36"/>
                <a:gd name="T42" fmla="*/ 0 w 36"/>
                <a:gd name="T43" fmla="*/ 2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 h="36">
                  <a:moveTo>
                    <a:pt x="0" y="22"/>
                  </a:moveTo>
                  <a:lnTo>
                    <a:pt x="0" y="22"/>
                  </a:lnTo>
                  <a:lnTo>
                    <a:pt x="2" y="27"/>
                  </a:lnTo>
                  <a:lnTo>
                    <a:pt x="8" y="33"/>
                  </a:lnTo>
                  <a:lnTo>
                    <a:pt x="13" y="36"/>
                  </a:lnTo>
                  <a:lnTo>
                    <a:pt x="21" y="36"/>
                  </a:lnTo>
                  <a:lnTo>
                    <a:pt x="21" y="36"/>
                  </a:lnTo>
                  <a:lnTo>
                    <a:pt x="28" y="33"/>
                  </a:lnTo>
                  <a:lnTo>
                    <a:pt x="32" y="29"/>
                  </a:lnTo>
                  <a:lnTo>
                    <a:pt x="35" y="22"/>
                  </a:lnTo>
                  <a:lnTo>
                    <a:pt x="36" y="15"/>
                  </a:lnTo>
                  <a:lnTo>
                    <a:pt x="36" y="15"/>
                  </a:lnTo>
                  <a:lnTo>
                    <a:pt x="33" y="8"/>
                  </a:lnTo>
                  <a:lnTo>
                    <a:pt x="28" y="3"/>
                  </a:lnTo>
                  <a:lnTo>
                    <a:pt x="21" y="0"/>
                  </a:lnTo>
                  <a:lnTo>
                    <a:pt x="14" y="0"/>
                  </a:lnTo>
                  <a:lnTo>
                    <a:pt x="14" y="0"/>
                  </a:lnTo>
                  <a:lnTo>
                    <a:pt x="8" y="3"/>
                  </a:lnTo>
                  <a:lnTo>
                    <a:pt x="4" y="8"/>
                  </a:lnTo>
                  <a:lnTo>
                    <a:pt x="1" y="14"/>
                  </a:lnTo>
                  <a:lnTo>
                    <a:pt x="0" y="22"/>
                  </a:lnTo>
                  <a:lnTo>
                    <a:pt x="0" y="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1" name="Freeform 191"/>
            <p:cNvSpPr/>
            <p:nvPr/>
          </p:nvSpPr>
          <p:spPr bwMode="auto">
            <a:xfrm>
              <a:off x="2786063" y="2924175"/>
              <a:ext cx="53975" cy="192088"/>
            </a:xfrm>
            <a:custGeom>
              <a:avLst/>
              <a:gdLst>
                <a:gd name="T0" fmla="*/ 0 w 34"/>
                <a:gd name="T1" fmla="*/ 121 h 121"/>
                <a:gd name="T2" fmla="*/ 0 w 34"/>
                <a:gd name="T3" fmla="*/ 121 h 121"/>
                <a:gd name="T4" fmla="*/ 21 w 34"/>
                <a:gd name="T5" fmla="*/ 17 h 121"/>
                <a:gd name="T6" fmla="*/ 21 w 34"/>
                <a:gd name="T7" fmla="*/ 17 h 121"/>
                <a:gd name="T8" fmla="*/ 27 w 34"/>
                <a:gd name="T9" fmla="*/ 9 h 121"/>
                <a:gd name="T10" fmla="*/ 31 w 34"/>
                <a:gd name="T11" fmla="*/ 2 h 121"/>
                <a:gd name="T12" fmla="*/ 34 w 34"/>
                <a:gd name="T13" fmla="*/ 0 h 121"/>
                <a:gd name="T14" fmla="*/ 34 w 34"/>
                <a:gd name="T15" fmla="*/ 0 h 121"/>
                <a:gd name="T16" fmla="*/ 31 w 34"/>
                <a:gd name="T17" fmla="*/ 19 h 121"/>
                <a:gd name="T18" fmla="*/ 25 w 34"/>
                <a:gd name="T19" fmla="*/ 61 h 121"/>
                <a:gd name="T20" fmla="*/ 14 w 34"/>
                <a:gd name="T21" fmla="*/ 121 h 121"/>
                <a:gd name="T22" fmla="*/ 0 w 34"/>
                <a:gd name="T23" fmla="*/ 1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 h="121">
                  <a:moveTo>
                    <a:pt x="0" y="121"/>
                  </a:moveTo>
                  <a:lnTo>
                    <a:pt x="0" y="121"/>
                  </a:lnTo>
                  <a:lnTo>
                    <a:pt x="21" y="17"/>
                  </a:lnTo>
                  <a:lnTo>
                    <a:pt x="21" y="17"/>
                  </a:lnTo>
                  <a:lnTo>
                    <a:pt x="27" y="9"/>
                  </a:lnTo>
                  <a:lnTo>
                    <a:pt x="31" y="2"/>
                  </a:lnTo>
                  <a:lnTo>
                    <a:pt x="34" y="0"/>
                  </a:lnTo>
                  <a:lnTo>
                    <a:pt x="34" y="0"/>
                  </a:lnTo>
                  <a:lnTo>
                    <a:pt x="31" y="19"/>
                  </a:lnTo>
                  <a:lnTo>
                    <a:pt x="25" y="61"/>
                  </a:lnTo>
                  <a:lnTo>
                    <a:pt x="14" y="121"/>
                  </a:lnTo>
                  <a:lnTo>
                    <a:pt x="0" y="1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2" name="Freeform 192"/>
            <p:cNvSpPr/>
            <p:nvPr/>
          </p:nvSpPr>
          <p:spPr bwMode="auto">
            <a:xfrm>
              <a:off x="2679701" y="2954338"/>
              <a:ext cx="123825" cy="166688"/>
            </a:xfrm>
            <a:custGeom>
              <a:avLst/>
              <a:gdLst>
                <a:gd name="T0" fmla="*/ 77 w 78"/>
                <a:gd name="T1" fmla="*/ 98 h 105"/>
                <a:gd name="T2" fmla="*/ 19 w 78"/>
                <a:gd name="T3" fmla="*/ 13 h 105"/>
                <a:gd name="T4" fmla="*/ 0 w 78"/>
                <a:gd name="T5" fmla="*/ 0 h 105"/>
                <a:gd name="T6" fmla="*/ 8 w 78"/>
                <a:gd name="T7" fmla="*/ 20 h 105"/>
                <a:gd name="T8" fmla="*/ 66 w 78"/>
                <a:gd name="T9" fmla="*/ 105 h 105"/>
                <a:gd name="T10" fmla="*/ 78 w 78"/>
                <a:gd name="T11" fmla="*/ 98 h 105"/>
                <a:gd name="T12" fmla="*/ 77 w 78"/>
                <a:gd name="T13" fmla="*/ 98 h 105"/>
              </a:gdLst>
              <a:ahLst/>
              <a:cxnLst>
                <a:cxn ang="0">
                  <a:pos x="T0" y="T1"/>
                </a:cxn>
                <a:cxn ang="0">
                  <a:pos x="T2" y="T3"/>
                </a:cxn>
                <a:cxn ang="0">
                  <a:pos x="T4" y="T5"/>
                </a:cxn>
                <a:cxn ang="0">
                  <a:pos x="T6" y="T7"/>
                </a:cxn>
                <a:cxn ang="0">
                  <a:pos x="T8" y="T9"/>
                </a:cxn>
                <a:cxn ang="0">
                  <a:pos x="T10" y="T11"/>
                </a:cxn>
                <a:cxn ang="0">
                  <a:pos x="T12" y="T13"/>
                </a:cxn>
              </a:cxnLst>
              <a:rect l="0" t="0" r="r" b="b"/>
              <a:pathLst>
                <a:path w="78" h="105">
                  <a:moveTo>
                    <a:pt x="77" y="98"/>
                  </a:moveTo>
                  <a:lnTo>
                    <a:pt x="19" y="13"/>
                  </a:lnTo>
                  <a:lnTo>
                    <a:pt x="0" y="0"/>
                  </a:lnTo>
                  <a:lnTo>
                    <a:pt x="8" y="20"/>
                  </a:lnTo>
                  <a:lnTo>
                    <a:pt x="66" y="105"/>
                  </a:lnTo>
                  <a:lnTo>
                    <a:pt x="78" y="98"/>
                  </a:lnTo>
                  <a:lnTo>
                    <a:pt x="77" y="9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3" name="Freeform 193"/>
            <p:cNvSpPr/>
            <p:nvPr/>
          </p:nvSpPr>
          <p:spPr bwMode="auto">
            <a:xfrm>
              <a:off x="2798763" y="3149600"/>
              <a:ext cx="14288" cy="30163"/>
            </a:xfrm>
            <a:custGeom>
              <a:avLst/>
              <a:gdLst>
                <a:gd name="T0" fmla="*/ 7 w 9"/>
                <a:gd name="T1" fmla="*/ 2 h 19"/>
                <a:gd name="T2" fmla="*/ 7 w 9"/>
                <a:gd name="T3" fmla="*/ 2 h 19"/>
                <a:gd name="T4" fmla="*/ 6 w 9"/>
                <a:gd name="T5" fmla="*/ 0 h 19"/>
                <a:gd name="T6" fmla="*/ 3 w 9"/>
                <a:gd name="T7" fmla="*/ 0 h 19"/>
                <a:gd name="T8" fmla="*/ 3 w 9"/>
                <a:gd name="T9" fmla="*/ 0 h 19"/>
                <a:gd name="T10" fmla="*/ 0 w 9"/>
                <a:gd name="T11" fmla="*/ 1 h 19"/>
                <a:gd name="T12" fmla="*/ 0 w 9"/>
                <a:gd name="T13" fmla="*/ 4 h 19"/>
                <a:gd name="T14" fmla="*/ 3 w 9"/>
                <a:gd name="T15" fmla="*/ 16 h 19"/>
                <a:gd name="T16" fmla="*/ 3 w 9"/>
                <a:gd name="T17" fmla="*/ 16 h 19"/>
                <a:gd name="T18" fmla="*/ 3 w 9"/>
                <a:gd name="T19" fmla="*/ 19 h 19"/>
                <a:gd name="T20" fmla="*/ 6 w 9"/>
                <a:gd name="T21" fmla="*/ 19 h 19"/>
                <a:gd name="T22" fmla="*/ 6 w 9"/>
                <a:gd name="T23" fmla="*/ 19 h 19"/>
                <a:gd name="T24" fmla="*/ 9 w 9"/>
                <a:gd name="T25" fmla="*/ 17 h 19"/>
                <a:gd name="T26" fmla="*/ 9 w 9"/>
                <a:gd name="T27" fmla="*/ 15 h 19"/>
                <a:gd name="T28" fmla="*/ 7 w 9"/>
                <a:gd name="T29" fmla="*/ 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 h="19">
                  <a:moveTo>
                    <a:pt x="7" y="2"/>
                  </a:moveTo>
                  <a:lnTo>
                    <a:pt x="7" y="2"/>
                  </a:lnTo>
                  <a:lnTo>
                    <a:pt x="6" y="0"/>
                  </a:lnTo>
                  <a:lnTo>
                    <a:pt x="3" y="0"/>
                  </a:lnTo>
                  <a:lnTo>
                    <a:pt x="3" y="0"/>
                  </a:lnTo>
                  <a:lnTo>
                    <a:pt x="0" y="1"/>
                  </a:lnTo>
                  <a:lnTo>
                    <a:pt x="0" y="4"/>
                  </a:lnTo>
                  <a:lnTo>
                    <a:pt x="3" y="16"/>
                  </a:lnTo>
                  <a:lnTo>
                    <a:pt x="3" y="16"/>
                  </a:lnTo>
                  <a:lnTo>
                    <a:pt x="3" y="19"/>
                  </a:lnTo>
                  <a:lnTo>
                    <a:pt x="6" y="19"/>
                  </a:lnTo>
                  <a:lnTo>
                    <a:pt x="6" y="19"/>
                  </a:lnTo>
                  <a:lnTo>
                    <a:pt x="9" y="17"/>
                  </a:lnTo>
                  <a:lnTo>
                    <a:pt x="9" y="15"/>
                  </a:lnTo>
                  <a:lnTo>
                    <a:pt x="7"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24" name="Freeform 194"/>
          <p:cNvSpPr>
            <a:spLocks noEditPoints="1"/>
          </p:cNvSpPr>
          <p:nvPr/>
        </p:nvSpPr>
        <p:spPr bwMode="auto">
          <a:xfrm>
            <a:off x="4452937" y="1431811"/>
            <a:ext cx="163116" cy="177404"/>
          </a:xfrm>
          <a:custGeom>
            <a:avLst/>
            <a:gdLst>
              <a:gd name="T0" fmla="*/ 105 w 137"/>
              <a:gd name="T1" fmla="*/ 69 h 149"/>
              <a:gd name="T2" fmla="*/ 103 w 137"/>
              <a:gd name="T3" fmla="*/ 51 h 149"/>
              <a:gd name="T4" fmla="*/ 103 w 137"/>
              <a:gd name="T5" fmla="*/ 99 h 149"/>
              <a:gd name="T6" fmla="*/ 116 w 137"/>
              <a:gd name="T7" fmla="*/ 112 h 149"/>
              <a:gd name="T8" fmla="*/ 114 w 137"/>
              <a:gd name="T9" fmla="*/ 118 h 149"/>
              <a:gd name="T10" fmla="*/ 103 w 137"/>
              <a:gd name="T11" fmla="*/ 38 h 149"/>
              <a:gd name="T12" fmla="*/ 114 w 137"/>
              <a:gd name="T13" fmla="*/ 19 h 149"/>
              <a:gd name="T14" fmla="*/ 116 w 137"/>
              <a:gd name="T15" fmla="*/ 26 h 149"/>
              <a:gd name="T16" fmla="*/ 103 w 137"/>
              <a:gd name="T17" fmla="*/ 38 h 149"/>
              <a:gd name="T18" fmla="*/ 112 w 137"/>
              <a:gd name="T19" fmla="*/ 69 h 149"/>
              <a:gd name="T20" fmla="*/ 133 w 137"/>
              <a:gd name="T21" fmla="*/ 65 h 149"/>
              <a:gd name="T22" fmla="*/ 135 w 137"/>
              <a:gd name="T23" fmla="*/ 72 h 149"/>
              <a:gd name="T24" fmla="*/ 114 w 137"/>
              <a:gd name="T25" fmla="*/ 72 h 149"/>
              <a:gd name="T26" fmla="*/ 69 w 137"/>
              <a:gd name="T27" fmla="*/ 31 h 149"/>
              <a:gd name="T28" fmla="*/ 103 w 137"/>
              <a:gd name="T29" fmla="*/ 51 h 149"/>
              <a:gd name="T30" fmla="*/ 89 w 137"/>
              <a:gd name="T31" fmla="*/ 100 h 149"/>
              <a:gd name="T32" fmla="*/ 84 w 137"/>
              <a:gd name="T33" fmla="*/ 144 h 149"/>
              <a:gd name="T34" fmla="*/ 69 w 137"/>
              <a:gd name="T35" fmla="*/ 115 h 149"/>
              <a:gd name="T36" fmla="*/ 81 w 137"/>
              <a:gd name="T37" fmla="*/ 96 h 149"/>
              <a:gd name="T38" fmla="*/ 95 w 137"/>
              <a:gd name="T39" fmla="*/ 84 h 149"/>
              <a:gd name="T40" fmla="*/ 97 w 137"/>
              <a:gd name="T41" fmla="*/ 62 h 149"/>
              <a:gd name="T42" fmla="*/ 89 w 137"/>
              <a:gd name="T43" fmla="*/ 47 h 149"/>
              <a:gd name="T44" fmla="*/ 69 w 137"/>
              <a:gd name="T45" fmla="*/ 39 h 149"/>
              <a:gd name="T46" fmla="*/ 100 w 137"/>
              <a:gd name="T47" fmla="*/ 33 h 149"/>
              <a:gd name="T48" fmla="*/ 100 w 137"/>
              <a:gd name="T49" fmla="*/ 38 h 149"/>
              <a:gd name="T50" fmla="*/ 103 w 137"/>
              <a:gd name="T51" fmla="*/ 99 h 149"/>
              <a:gd name="T52" fmla="*/ 99 w 137"/>
              <a:gd name="T53" fmla="*/ 103 h 149"/>
              <a:gd name="T54" fmla="*/ 103 w 137"/>
              <a:gd name="T55" fmla="*/ 99 h 149"/>
              <a:gd name="T56" fmla="*/ 70 w 137"/>
              <a:gd name="T57" fmla="*/ 1 h 149"/>
              <a:gd name="T58" fmla="*/ 70 w 137"/>
              <a:gd name="T59" fmla="*/ 23 h 149"/>
              <a:gd name="T60" fmla="*/ 66 w 137"/>
              <a:gd name="T61" fmla="*/ 149 h 149"/>
              <a:gd name="T62" fmla="*/ 49 w 137"/>
              <a:gd name="T63" fmla="*/ 137 h 149"/>
              <a:gd name="T64" fmla="*/ 39 w 137"/>
              <a:gd name="T65" fmla="*/ 93 h 149"/>
              <a:gd name="T66" fmla="*/ 40 w 137"/>
              <a:gd name="T67" fmla="*/ 43 h 149"/>
              <a:gd name="T68" fmla="*/ 69 w 137"/>
              <a:gd name="T69" fmla="*/ 31 h 149"/>
              <a:gd name="T70" fmla="*/ 57 w 137"/>
              <a:gd name="T71" fmla="*/ 41 h 149"/>
              <a:gd name="T72" fmla="*/ 43 w 137"/>
              <a:gd name="T73" fmla="*/ 51 h 149"/>
              <a:gd name="T74" fmla="*/ 38 w 137"/>
              <a:gd name="T75" fmla="*/ 69 h 149"/>
              <a:gd name="T76" fmla="*/ 53 w 137"/>
              <a:gd name="T77" fmla="*/ 95 h 149"/>
              <a:gd name="T78" fmla="*/ 55 w 137"/>
              <a:gd name="T79" fmla="*/ 98 h 149"/>
              <a:gd name="T80" fmla="*/ 69 w 137"/>
              <a:gd name="T81" fmla="*/ 149 h 149"/>
              <a:gd name="T82" fmla="*/ 68 w 137"/>
              <a:gd name="T83" fmla="*/ 24 h 149"/>
              <a:gd name="T84" fmla="*/ 65 w 137"/>
              <a:gd name="T85" fmla="*/ 4 h 149"/>
              <a:gd name="T86" fmla="*/ 69 w 137"/>
              <a:gd name="T87" fmla="*/ 0 h 149"/>
              <a:gd name="T88" fmla="*/ 36 w 137"/>
              <a:gd name="T89" fmla="*/ 106 h 149"/>
              <a:gd name="T90" fmla="*/ 34 w 137"/>
              <a:gd name="T91" fmla="*/ 99 h 149"/>
              <a:gd name="T92" fmla="*/ 34 w 137"/>
              <a:gd name="T93" fmla="*/ 38 h 149"/>
              <a:gd name="T94" fmla="*/ 36 w 137"/>
              <a:gd name="T95" fmla="*/ 33 h 149"/>
              <a:gd name="T96" fmla="*/ 34 w 137"/>
              <a:gd name="T97" fmla="*/ 85 h 149"/>
              <a:gd name="T98" fmla="*/ 31 w 137"/>
              <a:gd name="T99" fmla="*/ 61 h 149"/>
              <a:gd name="T100" fmla="*/ 34 w 137"/>
              <a:gd name="T101" fmla="*/ 30 h 149"/>
              <a:gd name="T102" fmla="*/ 31 w 137"/>
              <a:gd name="T103" fmla="*/ 38 h 149"/>
              <a:gd name="T104" fmla="*/ 20 w 137"/>
              <a:gd name="T105" fmla="*/ 20 h 149"/>
              <a:gd name="T106" fmla="*/ 34 w 137"/>
              <a:gd name="T107" fmla="*/ 30 h 149"/>
              <a:gd name="T108" fmla="*/ 24 w 137"/>
              <a:gd name="T109" fmla="*/ 116 h 149"/>
              <a:gd name="T110" fmla="*/ 20 w 137"/>
              <a:gd name="T111" fmla="*/ 116 h 149"/>
              <a:gd name="T112" fmla="*/ 31 w 137"/>
              <a:gd name="T113" fmla="*/ 100 h 149"/>
              <a:gd name="T114" fmla="*/ 4 w 137"/>
              <a:gd name="T115" fmla="*/ 65 h 149"/>
              <a:gd name="T116" fmla="*/ 23 w 137"/>
              <a:gd name="T117" fmla="*/ 66 h 149"/>
              <a:gd name="T118" fmla="*/ 20 w 137"/>
              <a:gd name="T119" fmla="*/ 72 h 149"/>
              <a:gd name="T120" fmla="*/ 0 w 137"/>
              <a:gd name="T121" fmla="*/ 69 h 149"/>
              <a:gd name="T122" fmla="*/ 4 w 137"/>
              <a:gd name="T123" fmla="*/ 65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7" h="149">
                <a:moveTo>
                  <a:pt x="103" y="51"/>
                </a:moveTo>
                <a:lnTo>
                  <a:pt x="103" y="51"/>
                </a:lnTo>
                <a:lnTo>
                  <a:pt x="105" y="60"/>
                </a:lnTo>
                <a:lnTo>
                  <a:pt x="105" y="69"/>
                </a:lnTo>
                <a:lnTo>
                  <a:pt x="105" y="69"/>
                </a:lnTo>
                <a:lnTo>
                  <a:pt x="105" y="77"/>
                </a:lnTo>
                <a:lnTo>
                  <a:pt x="103" y="85"/>
                </a:lnTo>
                <a:lnTo>
                  <a:pt x="103" y="51"/>
                </a:lnTo>
                <a:lnTo>
                  <a:pt x="103" y="51"/>
                </a:lnTo>
                <a:close/>
                <a:moveTo>
                  <a:pt x="103" y="108"/>
                </a:moveTo>
                <a:lnTo>
                  <a:pt x="103" y="99"/>
                </a:lnTo>
                <a:lnTo>
                  <a:pt x="103" y="99"/>
                </a:lnTo>
                <a:lnTo>
                  <a:pt x="104" y="100"/>
                </a:lnTo>
                <a:lnTo>
                  <a:pt x="104" y="100"/>
                </a:lnTo>
                <a:lnTo>
                  <a:pt x="116" y="112"/>
                </a:lnTo>
                <a:lnTo>
                  <a:pt x="116" y="112"/>
                </a:lnTo>
                <a:lnTo>
                  <a:pt x="118" y="115"/>
                </a:lnTo>
                <a:lnTo>
                  <a:pt x="116" y="116"/>
                </a:lnTo>
                <a:lnTo>
                  <a:pt x="116" y="116"/>
                </a:lnTo>
                <a:lnTo>
                  <a:pt x="114" y="118"/>
                </a:lnTo>
                <a:lnTo>
                  <a:pt x="111" y="116"/>
                </a:lnTo>
                <a:lnTo>
                  <a:pt x="103" y="108"/>
                </a:lnTo>
                <a:lnTo>
                  <a:pt x="103" y="108"/>
                </a:lnTo>
                <a:close/>
                <a:moveTo>
                  <a:pt x="103" y="38"/>
                </a:moveTo>
                <a:lnTo>
                  <a:pt x="103" y="30"/>
                </a:lnTo>
                <a:lnTo>
                  <a:pt x="111" y="20"/>
                </a:lnTo>
                <a:lnTo>
                  <a:pt x="111" y="20"/>
                </a:lnTo>
                <a:lnTo>
                  <a:pt x="114" y="19"/>
                </a:lnTo>
                <a:lnTo>
                  <a:pt x="116" y="20"/>
                </a:lnTo>
                <a:lnTo>
                  <a:pt x="116" y="20"/>
                </a:lnTo>
                <a:lnTo>
                  <a:pt x="118" y="23"/>
                </a:lnTo>
                <a:lnTo>
                  <a:pt x="116" y="26"/>
                </a:lnTo>
                <a:lnTo>
                  <a:pt x="104" y="38"/>
                </a:lnTo>
                <a:lnTo>
                  <a:pt x="104" y="38"/>
                </a:lnTo>
                <a:lnTo>
                  <a:pt x="104" y="38"/>
                </a:lnTo>
                <a:lnTo>
                  <a:pt x="103" y="38"/>
                </a:lnTo>
                <a:lnTo>
                  <a:pt x="103" y="38"/>
                </a:lnTo>
                <a:close/>
                <a:moveTo>
                  <a:pt x="112" y="69"/>
                </a:moveTo>
                <a:lnTo>
                  <a:pt x="112" y="69"/>
                </a:lnTo>
                <a:lnTo>
                  <a:pt x="112" y="69"/>
                </a:lnTo>
                <a:lnTo>
                  <a:pt x="114" y="66"/>
                </a:lnTo>
                <a:lnTo>
                  <a:pt x="116" y="65"/>
                </a:lnTo>
                <a:lnTo>
                  <a:pt x="133" y="65"/>
                </a:lnTo>
                <a:lnTo>
                  <a:pt x="133" y="65"/>
                </a:lnTo>
                <a:lnTo>
                  <a:pt x="135" y="66"/>
                </a:lnTo>
                <a:lnTo>
                  <a:pt x="137" y="69"/>
                </a:lnTo>
                <a:lnTo>
                  <a:pt x="137" y="69"/>
                </a:lnTo>
                <a:lnTo>
                  <a:pt x="135" y="72"/>
                </a:lnTo>
                <a:lnTo>
                  <a:pt x="133" y="72"/>
                </a:lnTo>
                <a:lnTo>
                  <a:pt x="116" y="72"/>
                </a:lnTo>
                <a:lnTo>
                  <a:pt x="116" y="72"/>
                </a:lnTo>
                <a:lnTo>
                  <a:pt x="114" y="72"/>
                </a:lnTo>
                <a:lnTo>
                  <a:pt x="112" y="69"/>
                </a:lnTo>
                <a:lnTo>
                  <a:pt x="112" y="69"/>
                </a:lnTo>
                <a:close/>
                <a:moveTo>
                  <a:pt x="69" y="31"/>
                </a:moveTo>
                <a:lnTo>
                  <a:pt x="69" y="31"/>
                </a:lnTo>
                <a:lnTo>
                  <a:pt x="78" y="33"/>
                </a:lnTo>
                <a:lnTo>
                  <a:pt x="88" y="37"/>
                </a:lnTo>
                <a:lnTo>
                  <a:pt x="96" y="43"/>
                </a:lnTo>
                <a:lnTo>
                  <a:pt x="103" y="51"/>
                </a:lnTo>
                <a:lnTo>
                  <a:pt x="103" y="85"/>
                </a:lnTo>
                <a:lnTo>
                  <a:pt x="103" y="85"/>
                </a:lnTo>
                <a:lnTo>
                  <a:pt x="96" y="93"/>
                </a:lnTo>
                <a:lnTo>
                  <a:pt x="89" y="100"/>
                </a:lnTo>
                <a:lnTo>
                  <a:pt x="89" y="130"/>
                </a:lnTo>
                <a:lnTo>
                  <a:pt x="89" y="130"/>
                </a:lnTo>
                <a:lnTo>
                  <a:pt x="88" y="137"/>
                </a:lnTo>
                <a:lnTo>
                  <a:pt x="84" y="144"/>
                </a:lnTo>
                <a:lnTo>
                  <a:pt x="77" y="148"/>
                </a:lnTo>
                <a:lnTo>
                  <a:pt x="70" y="149"/>
                </a:lnTo>
                <a:lnTo>
                  <a:pt x="69" y="149"/>
                </a:lnTo>
                <a:lnTo>
                  <a:pt x="69" y="115"/>
                </a:lnTo>
                <a:lnTo>
                  <a:pt x="81" y="115"/>
                </a:lnTo>
                <a:lnTo>
                  <a:pt x="81" y="98"/>
                </a:lnTo>
                <a:lnTo>
                  <a:pt x="81" y="98"/>
                </a:lnTo>
                <a:lnTo>
                  <a:pt x="81" y="96"/>
                </a:lnTo>
                <a:lnTo>
                  <a:pt x="82" y="95"/>
                </a:lnTo>
                <a:lnTo>
                  <a:pt x="82" y="95"/>
                </a:lnTo>
                <a:lnTo>
                  <a:pt x="89" y="89"/>
                </a:lnTo>
                <a:lnTo>
                  <a:pt x="95" y="84"/>
                </a:lnTo>
                <a:lnTo>
                  <a:pt x="97" y="77"/>
                </a:lnTo>
                <a:lnTo>
                  <a:pt x="99" y="69"/>
                </a:lnTo>
                <a:lnTo>
                  <a:pt x="99" y="69"/>
                </a:lnTo>
                <a:lnTo>
                  <a:pt x="97" y="62"/>
                </a:lnTo>
                <a:lnTo>
                  <a:pt x="96" y="57"/>
                </a:lnTo>
                <a:lnTo>
                  <a:pt x="93" y="51"/>
                </a:lnTo>
                <a:lnTo>
                  <a:pt x="89" y="47"/>
                </a:lnTo>
                <a:lnTo>
                  <a:pt x="89" y="47"/>
                </a:lnTo>
                <a:lnTo>
                  <a:pt x="85" y="43"/>
                </a:lnTo>
                <a:lnTo>
                  <a:pt x="80" y="41"/>
                </a:lnTo>
                <a:lnTo>
                  <a:pt x="74" y="39"/>
                </a:lnTo>
                <a:lnTo>
                  <a:pt x="69" y="39"/>
                </a:lnTo>
                <a:lnTo>
                  <a:pt x="69" y="31"/>
                </a:lnTo>
                <a:lnTo>
                  <a:pt x="69" y="31"/>
                </a:lnTo>
                <a:close/>
                <a:moveTo>
                  <a:pt x="103" y="30"/>
                </a:moveTo>
                <a:lnTo>
                  <a:pt x="100" y="33"/>
                </a:lnTo>
                <a:lnTo>
                  <a:pt x="100" y="33"/>
                </a:lnTo>
                <a:lnTo>
                  <a:pt x="99" y="35"/>
                </a:lnTo>
                <a:lnTo>
                  <a:pt x="100" y="38"/>
                </a:lnTo>
                <a:lnTo>
                  <a:pt x="100" y="38"/>
                </a:lnTo>
                <a:lnTo>
                  <a:pt x="103" y="38"/>
                </a:lnTo>
                <a:lnTo>
                  <a:pt x="103" y="30"/>
                </a:lnTo>
                <a:lnTo>
                  <a:pt x="103" y="30"/>
                </a:lnTo>
                <a:close/>
                <a:moveTo>
                  <a:pt x="103" y="99"/>
                </a:moveTo>
                <a:lnTo>
                  <a:pt x="103" y="99"/>
                </a:lnTo>
                <a:lnTo>
                  <a:pt x="100" y="100"/>
                </a:lnTo>
                <a:lnTo>
                  <a:pt x="100" y="100"/>
                </a:lnTo>
                <a:lnTo>
                  <a:pt x="99" y="103"/>
                </a:lnTo>
                <a:lnTo>
                  <a:pt x="100" y="106"/>
                </a:lnTo>
                <a:lnTo>
                  <a:pt x="103" y="108"/>
                </a:lnTo>
                <a:lnTo>
                  <a:pt x="103" y="99"/>
                </a:lnTo>
                <a:lnTo>
                  <a:pt x="103" y="99"/>
                </a:lnTo>
                <a:close/>
                <a:moveTo>
                  <a:pt x="69" y="24"/>
                </a:moveTo>
                <a:lnTo>
                  <a:pt x="69" y="0"/>
                </a:lnTo>
                <a:lnTo>
                  <a:pt x="69" y="0"/>
                </a:lnTo>
                <a:lnTo>
                  <a:pt x="70" y="1"/>
                </a:lnTo>
                <a:lnTo>
                  <a:pt x="72" y="4"/>
                </a:lnTo>
                <a:lnTo>
                  <a:pt x="72" y="20"/>
                </a:lnTo>
                <a:lnTo>
                  <a:pt x="72" y="20"/>
                </a:lnTo>
                <a:lnTo>
                  <a:pt x="70" y="23"/>
                </a:lnTo>
                <a:lnTo>
                  <a:pt x="69" y="24"/>
                </a:lnTo>
                <a:lnTo>
                  <a:pt x="69" y="24"/>
                </a:lnTo>
                <a:close/>
                <a:moveTo>
                  <a:pt x="69" y="149"/>
                </a:moveTo>
                <a:lnTo>
                  <a:pt x="66" y="149"/>
                </a:lnTo>
                <a:lnTo>
                  <a:pt x="66" y="149"/>
                </a:lnTo>
                <a:lnTo>
                  <a:pt x="58" y="148"/>
                </a:lnTo>
                <a:lnTo>
                  <a:pt x="53" y="144"/>
                </a:lnTo>
                <a:lnTo>
                  <a:pt x="49" y="137"/>
                </a:lnTo>
                <a:lnTo>
                  <a:pt x="47" y="130"/>
                </a:lnTo>
                <a:lnTo>
                  <a:pt x="47" y="100"/>
                </a:lnTo>
                <a:lnTo>
                  <a:pt x="47" y="100"/>
                </a:lnTo>
                <a:lnTo>
                  <a:pt x="39" y="93"/>
                </a:lnTo>
                <a:lnTo>
                  <a:pt x="34" y="85"/>
                </a:lnTo>
                <a:lnTo>
                  <a:pt x="34" y="53"/>
                </a:lnTo>
                <a:lnTo>
                  <a:pt x="34" y="53"/>
                </a:lnTo>
                <a:lnTo>
                  <a:pt x="40" y="43"/>
                </a:lnTo>
                <a:lnTo>
                  <a:pt x="47" y="37"/>
                </a:lnTo>
                <a:lnTo>
                  <a:pt x="58" y="33"/>
                </a:lnTo>
                <a:lnTo>
                  <a:pt x="62" y="31"/>
                </a:lnTo>
                <a:lnTo>
                  <a:pt x="69" y="31"/>
                </a:lnTo>
                <a:lnTo>
                  <a:pt x="69" y="39"/>
                </a:lnTo>
                <a:lnTo>
                  <a:pt x="69" y="39"/>
                </a:lnTo>
                <a:lnTo>
                  <a:pt x="62" y="39"/>
                </a:lnTo>
                <a:lnTo>
                  <a:pt x="57" y="41"/>
                </a:lnTo>
                <a:lnTo>
                  <a:pt x="51" y="43"/>
                </a:lnTo>
                <a:lnTo>
                  <a:pt x="47" y="47"/>
                </a:lnTo>
                <a:lnTo>
                  <a:pt x="47" y="47"/>
                </a:lnTo>
                <a:lnTo>
                  <a:pt x="43" y="51"/>
                </a:lnTo>
                <a:lnTo>
                  <a:pt x="40" y="57"/>
                </a:lnTo>
                <a:lnTo>
                  <a:pt x="39" y="62"/>
                </a:lnTo>
                <a:lnTo>
                  <a:pt x="38" y="69"/>
                </a:lnTo>
                <a:lnTo>
                  <a:pt x="38" y="69"/>
                </a:lnTo>
                <a:lnTo>
                  <a:pt x="39" y="77"/>
                </a:lnTo>
                <a:lnTo>
                  <a:pt x="42" y="84"/>
                </a:lnTo>
                <a:lnTo>
                  <a:pt x="47" y="89"/>
                </a:lnTo>
                <a:lnTo>
                  <a:pt x="53" y="95"/>
                </a:lnTo>
                <a:lnTo>
                  <a:pt x="53" y="95"/>
                </a:lnTo>
                <a:lnTo>
                  <a:pt x="53" y="95"/>
                </a:lnTo>
                <a:lnTo>
                  <a:pt x="54" y="96"/>
                </a:lnTo>
                <a:lnTo>
                  <a:pt x="55" y="98"/>
                </a:lnTo>
                <a:lnTo>
                  <a:pt x="55" y="115"/>
                </a:lnTo>
                <a:lnTo>
                  <a:pt x="69" y="115"/>
                </a:lnTo>
                <a:lnTo>
                  <a:pt x="69" y="149"/>
                </a:lnTo>
                <a:lnTo>
                  <a:pt x="69" y="149"/>
                </a:lnTo>
                <a:close/>
                <a:moveTo>
                  <a:pt x="69" y="0"/>
                </a:moveTo>
                <a:lnTo>
                  <a:pt x="69" y="24"/>
                </a:lnTo>
                <a:lnTo>
                  <a:pt x="68" y="24"/>
                </a:lnTo>
                <a:lnTo>
                  <a:pt x="68" y="24"/>
                </a:lnTo>
                <a:lnTo>
                  <a:pt x="68" y="24"/>
                </a:lnTo>
                <a:lnTo>
                  <a:pt x="66" y="23"/>
                </a:lnTo>
                <a:lnTo>
                  <a:pt x="65" y="20"/>
                </a:lnTo>
                <a:lnTo>
                  <a:pt x="65" y="4"/>
                </a:lnTo>
                <a:lnTo>
                  <a:pt x="65" y="4"/>
                </a:lnTo>
                <a:lnTo>
                  <a:pt x="66" y="1"/>
                </a:lnTo>
                <a:lnTo>
                  <a:pt x="68" y="0"/>
                </a:lnTo>
                <a:lnTo>
                  <a:pt x="69" y="0"/>
                </a:lnTo>
                <a:lnTo>
                  <a:pt x="69" y="0"/>
                </a:lnTo>
                <a:close/>
                <a:moveTo>
                  <a:pt x="34" y="107"/>
                </a:moveTo>
                <a:lnTo>
                  <a:pt x="36" y="106"/>
                </a:lnTo>
                <a:lnTo>
                  <a:pt x="36" y="106"/>
                </a:lnTo>
                <a:lnTo>
                  <a:pt x="38" y="103"/>
                </a:lnTo>
                <a:lnTo>
                  <a:pt x="36" y="100"/>
                </a:lnTo>
                <a:lnTo>
                  <a:pt x="36" y="100"/>
                </a:lnTo>
                <a:lnTo>
                  <a:pt x="34" y="99"/>
                </a:lnTo>
                <a:lnTo>
                  <a:pt x="34" y="107"/>
                </a:lnTo>
                <a:lnTo>
                  <a:pt x="34" y="107"/>
                </a:lnTo>
                <a:close/>
                <a:moveTo>
                  <a:pt x="34" y="38"/>
                </a:moveTo>
                <a:lnTo>
                  <a:pt x="34" y="38"/>
                </a:lnTo>
                <a:lnTo>
                  <a:pt x="36" y="38"/>
                </a:lnTo>
                <a:lnTo>
                  <a:pt x="36" y="38"/>
                </a:lnTo>
                <a:lnTo>
                  <a:pt x="38" y="35"/>
                </a:lnTo>
                <a:lnTo>
                  <a:pt x="36" y="33"/>
                </a:lnTo>
                <a:lnTo>
                  <a:pt x="34" y="30"/>
                </a:lnTo>
                <a:lnTo>
                  <a:pt x="34" y="38"/>
                </a:lnTo>
                <a:close/>
                <a:moveTo>
                  <a:pt x="34" y="85"/>
                </a:moveTo>
                <a:lnTo>
                  <a:pt x="34" y="85"/>
                </a:lnTo>
                <a:lnTo>
                  <a:pt x="31" y="77"/>
                </a:lnTo>
                <a:lnTo>
                  <a:pt x="31" y="69"/>
                </a:lnTo>
                <a:lnTo>
                  <a:pt x="31" y="69"/>
                </a:lnTo>
                <a:lnTo>
                  <a:pt x="31" y="61"/>
                </a:lnTo>
                <a:lnTo>
                  <a:pt x="34" y="53"/>
                </a:lnTo>
                <a:lnTo>
                  <a:pt x="34" y="85"/>
                </a:lnTo>
                <a:lnTo>
                  <a:pt x="34" y="85"/>
                </a:lnTo>
                <a:close/>
                <a:moveTo>
                  <a:pt x="34" y="30"/>
                </a:moveTo>
                <a:lnTo>
                  <a:pt x="34" y="38"/>
                </a:lnTo>
                <a:lnTo>
                  <a:pt x="34" y="38"/>
                </a:lnTo>
                <a:lnTo>
                  <a:pt x="31" y="38"/>
                </a:lnTo>
                <a:lnTo>
                  <a:pt x="31" y="38"/>
                </a:lnTo>
                <a:lnTo>
                  <a:pt x="20" y="26"/>
                </a:lnTo>
                <a:lnTo>
                  <a:pt x="20" y="26"/>
                </a:lnTo>
                <a:lnTo>
                  <a:pt x="19" y="23"/>
                </a:lnTo>
                <a:lnTo>
                  <a:pt x="20" y="20"/>
                </a:lnTo>
                <a:lnTo>
                  <a:pt x="20" y="20"/>
                </a:lnTo>
                <a:lnTo>
                  <a:pt x="23" y="19"/>
                </a:lnTo>
                <a:lnTo>
                  <a:pt x="24" y="20"/>
                </a:lnTo>
                <a:lnTo>
                  <a:pt x="34" y="30"/>
                </a:lnTo>
                <a:lnTo>
                  <a:pt x="34" y="30"/>
                </a:lnTo>
                <a:close/>
                <a:moveTo>
                  <a:pt x="34" y="99"/>
                </a:moveTo>
                <a:lnTo>
                  <a:pt x="34" y="107"/>
                </a:lnTo>
                <a:lnTo>
                  <a:pt x="24" y="116"/>
                </a:lnTo>
                <a:lnTo>
                  <a:pt x="24" y="116"/>
                </a:lnTo>
                <a:lnTo>
                  <a:pt x="23" y="118"/>
                </a:lnTo>
                <a:lnTo>
                  <a:pt x="20" y="116"/>
                </a:lnTo>
                <a:lnTo>
                  <a:pt x="20" y="116"/>
                </a:lnTo>
                <a:lnTo>
                  <a:pt x="19" y="115"/>
                </a:lnTo>
                <a:lnTo>
                  <a:pt x="20" y="112"/>
                </a:lnTo>
                <a:lnTo>
                  <a:pt x="31" y="100"/>
                </a:lnTo>
                <a:lnTo>
                  <a:pt x="31" y="100"/>
                </a:lnTo>
                <a:lnTo>
                  <a:pt x="31" y="100"/>
                </a:lnTo>
                <a:lnTo>
                  <a:pt x="34" y="99"/>
                </a:lnTo>
                <a:lnTo>
                  <a:pt x="34" y="99"/>
                </a:lnTo>
                <a:close/>
                <a:moveTo>
                  <a:pt x="4" y="65"/>
                </a:moveTo>
                <a:lnTo>
                  <a:pt x="4" y="65"/>
                </a:lnTo>
                <a:lnTo>
                  <a:pt x="20" y="65"/>
                </a:lnTo>
                <a:lnTo>
                  <a:pt x="20" y="65"/>
                </a:lnTo>
                <a:lnTo>
                  <a:pt x="23" y="66"/>
                </a:lnTo>
                <a:lnTo>
                  <a:pt x="24" y="69"/>
                </a:lnTo>
                <a:lnTo>
                  <a:pt x="24" y="69"/>
                </a:lnTo>
                <a:lnTo>
                  <a:pt x="23" y="72"/>
                </a:lnTo>
                <a:lnTo>
                  <a:pt x="20" y="72"/>
                </a:lnTo>
                <a:lnTo>
                  <a:pt x="4" y="72"/>
                </a:lnTo>
                <a:lnTo>
                  <a:pt x="4" y="72"/>
                </a:lnTo>
                <a:lnTo>
                  <a:pt x="1" y="72"/>
                </a:lnTo>
                <a:lnTo>
                  <a:pt x="0" y="69"/>
                </a:lnTo>
                <a:lnTo>
                  <a:pt x="0" y="69"/>
                </a:lnTo>
                <a:lnTo>
                  <a:pt x="1" y="66"/>
                </a:lnTo>
                <a:lnTo>
                  <a:pt x="4" y="65"/>
                </a:lnTo>
                <a:lnTo>
                  <a:pt x="4" y="65"/>
                </a:lnTo>
                <a:close/>
              </a:path>
            </a:pathLst>
          </a:custGeom>
          <a:solidFill>
            <a:schemeClr val="accent6"/>
          </a:solidFill>
          <a:ln>
            <a:noFill/>
          </a:ln>
        </p:spPr>
        <p:txBody>
          <a:bodyPr vert="horz" wrap="square" lIns="68580" tIns="34290" rIns="68580" bIns="34290" numCol="1" anchor="t" anchorCtr="0" compatLnSpc="1"/>
          <a:lstStyle/>
          <a:p>
            <a:endParaRPr lang="zh-CN" altLang="en-US"/>
          </a:p>
        </p:txBody>
      </p:sp>
      <p:sp>
        <p:nvSpPr>
          <p:cNvPr id="343" name="TextBox 342"/>
          <p:cNvSpPr txBox="1"/>
          <p:nvPr/>
        </p:nvSpPr>
        <p:spPr>
          <a:xfrm>
            <a:off x="2195736" y="1443329"/>
            <a:ext cx="1107996" cy="276999"/>
          </a:xfrm>
          <a:prstGeom prst="rect">
            <a:avLst/>
          </a:prstGeom>
          <a:noFill/>
        </p:spPr>
        <p:txBody>
          <a:bodyPr wrap="none" rtlCol="0">
            <a:spAutoFit/>
          </a:bodyPr>
          <a:lstStyle/>
          <a:p>
            <a:pPr algn="r"/>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rPr>
              <a:t>点击添加文本</a:t>
            </a:r>
          </a:p>
        </p:txBody>
      </p:sp>
      <p:sp>
        <p:nvSpPr>
          <p:cNvPr id="344" name="TextBox 343"/>
          <p:cNvSpPr txBox="1"/>
          <p:nvPr/>
        </p:nvSpPr>
        <p:spPr>
          <a:xfrm>
            <a:off x="821642" y="1678840"/>
            <a:ext cx="2466850" cy="369332"/>
          </a:xfrm>
          <a:prstGeom prst="rect">
            <a:avLst/>
          </a:prstGeom>
          <a:noFill/>
        </p:spPr>
        <p:txBody>
          <a:bodyPr wrap="square" rtlCol="0">
            <a:spAutoFit/>
          </a:bodyPr>
          <a:lstStyle/>
          <a:p>
            <a:pPr algn="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a:t>
            </a:r>
            <a:r>
              <a:rPr lang="zh-CN" altLang="en-US" sz="900" dirty="0" smtClean="0">
                <a:solidFill>
                  <a:schemeClr val="tx1">
                    <a:lumMod val="65000"/>
                    <a:lumOff val="35000"/>
                  </a:schemeClr>
                </a:solidFill>
                <a:latin typeface="微软雅黑" panose="020B0503020204020204" pitchFamily="34" charset="-122"/>
                <a:ea typeface="微软雅黑" panose="020B0503020204020204" pitchFamily="34" charset="-122"/>
              </a:rPr>
              <a:t>容专</a:t>
            </a: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业设计</a:t>
            </a:r>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
        <p:nvSpPr>
          <p:cNvPr id="345" name="TextBox 344"/>
          <p:cNvSpPr txBox="1"/>
          <p:nvPr/>
        </p:nvSpPr>
        <p:spPr>
          <a:xfrm>
            <a:off x="2195736" y="2362645"/>
            <a:ext cx="1107996" cy="276999"/>
          </a:xfrm>
          <a:prstGeom prst="rect">
            <a:avLst/>
          </a:prstGeom>
          <a:noFill/>
        </p:spPr>
        <p:txBody>
          <a:bodyPr wrap="none" rtlCol="0">
            <a:spAutoFit/>
          </a:bodyPr>
          <a:lstStyle/>
          <a:p>
            <a:pPr algn="r"/>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rPr>
              <a:t>点击添加文本</a:t>
            </a:r>
          </a:p>
        </p:txBody>
      </p:sp>
      <p:sp>
        <p:nvSpPr>
          <p:cNvPr id="346" name="TextBox 345"/>
          <p:cNvSpPr txBox="1"/>
          <p:nvPr/>
        </p:nvSpPr>
        <p:spPr>
          <a:xfrm>
            <a:off x="821642" y="2598156"/>
            <a:ext cx="2466850" cy="369332"/>
          </a:xfrm>
          <a:prstGeom prst="rect">
            <a:avLst/>
          </a:prstGeom>
          <a:noFill/>
        </p:spPr>
        <p:txBody>
          <a:bodyPr wrap="square" rtlCol="0">
            <a:spAutoFit/>
          </a:bodyPr>
          <a:lstStyle/>
          <a:p>
            <a:pPr algn="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a:t>
            </a:r>
            <a:r>
              <a:rPr lang="zh-CN" altLang="en-US" sz="900" dirty="0" smtClean="0">
                <a:solidFill>
                  <a:schemeClr val="tx1">
                    <a:lumMod val="65000"/>
                    <a:lumOff val="35000"/>
                  </a:schemeClr>
                </a:solidFill>
                <a:latin typeface="微软雅黑" panose="020B0503020204020204" pitchFamily="34" charset="-122"/>
                <a:ea typeface="微软雅黑" panose="020B0503020204020204" pitchFamily="34" charset="-122"/>
              </a:rPr>
              <a:t>容专</a:t>
            </a: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业设计</a:t>
            </a:r>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
        <p:nvSpPr>
          <p:cNvPr id="347" name="TextBox 346"/>
          <p:cNvSpPr txBox="1"/>
          <p:nvPr/>
        </p:nvSpPr>
        <p:spPr>
          <a:xfrm>
            <a:off x="2195736" y="3218948"/>
            <a:ext cx="1107996" cy="276999"/>
          </a:xfrm>
          <a:prstGeom prst="rect">
            <a:avLst/>
          </a:prstGeom>
          <a:noFill/>
        </p:spPr>
        <p:txBody>
          <a:bodyPr wrap="none" rtlCol="0">
            <a:spAutoFit/>
          </a:bodyPr>
          <a:lstStyle/>
          <a:p>
            <a:pPr algn="r"/>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rPr>
              <a:t>点击添加文本</a:t>
            </a:r>
          </a:p>
        </p:txBody>
      </p:sp>
      <p:sp>
        <p:nvSpPr>
          <p:cNvPr id="348" name="TextBox 347"/>
          <p:cNvSpPr txBox="1"/>
          <p:nvPr/>
        </p:nvSpPr>
        <p:spPr>
          <a:xfrm>
            <a:off x="821642" y="3454459"/>
            <a:ext cx="2466850" cy="369332"/>
          </a:xfrm>
          <a:prstGeom prst="rect">
            <a:avLst/>
          </a:prstGeom>
          <a:noFill/>
        </p:spPr>
        <p:txBody>
          <a:bodyPr wrap="square" rtlCol="0">
            <a:spAutoFit/>
          </a:bodyPr>
          <a:lstStyle/>
          <a:p>
            <a:pPr algn="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a:t>
            </a:r>
            <a:r>
              <a:rPr lang="zh-CN" altLang="en-US" sz="900" dirty="0" smtClean="0">
                <a:solidFill>
                  <a:schemeClr val="tx1">
                    <a:lumMod val="65000"/>
                    <a:lumOff val="35000"/>
                  </a:schemeClr>
                </a:solidFill>
                <a:latin typeface="微软雅黑" panose="020B0503020204020204" pitchFamily="34" charset="-122"/>
                <a:ea typeface="微软雅黑" panose="020B0503020204020204" pitchFamily="34" charset="-122"/>
              </a:rPr>
              <a:t>容专</a:t>
            </a: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业设计</a:t>
            </a:r>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
        <p:nvSpPr>
          <p:cNvPr id="349" name="TextBox 348"/>
          <p:cNvSpPr txBox="1"/>
          <p:nvPr/>
        </p:nvSpPr>
        <p:spPr>
          <a:xfrm>
            <a:off x="5921574" y="1443329"/>
            <a:ext cx="1107996" cy="276999"/>
          </a:xfrm>
          <a:prstGeom prst="rect">
            <a:avLst/>
          </a:prstGeom>
          <a:noFill/>
        </p:spPr>
        <p:txBody>
          <a:bodyPr wrap="none" rtlCol="0">
            <a:spAutoFit/>
          </a:bodyPr>
          <a:lstStyle/>
          <a:p>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rPr>
              <a:t>点击添加文本</a:t>
            </a:r>
          </a:p>
        </p:txBody>
      </p:sp>
      <p:sp>
        <p:nvSpPr>
          <p:cNvPr id="350" name="TextBox 349"/>
          <p:cNvSpPr txBox="1"/>
          <p:nvPr/>
        </p:nvSpPr>
        <p:spPr>
          <a:xfrm>
            <a:off x="5921574" y="1678840"/>
            <a:ext cx="2466850" cy="369332"/>
          </a:xfrm>
          <a:prstGeom prst="rect">
            <a:avLst/>
          </a:prstGeom>
          <a:noFill/>
        </p:spPr>
        <p:txBody>
          <a:bodyPr wrap="square" rtlCol="0">
            <a:spAutoFit/>
          </a:bodyPr>
          <a:lstStyle/>
          <a:p>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a:t>
            </a:r>
            <a:r>
              <a:rPr lang="zh-CN" altLang="en-US" sz="900" dirty="0" smtClean="0">
                <a:solidFill>
                  <a:schemeClr val="tx1">
                    <a:lumMod val="65000"/>
                    <a:lumOff val="35000"/>
                  </a:schemeClr>
                </a:solidFill>
                <a:latin typeface="微软雅黑" panose="020B0503020204020204" pitchFamily="34" charset="-122"/>
                <a:ea typeface="微软雅黑" panose="020B0503020204020204" pitchFamily="34" charset="-122"/>
              </a:rPr>
              <a:t>容专</a:t>
            </a: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业设计</a:t>
            </a:r>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
        <p:nvSpPr>
          <p:cNvPr id="351" name="TextBox 350"/>
          <p:cNvSpPr txBox="1"/>
          <p:nvPr/>
        </p:nvSpPr>
        <p:spPr>
          <a:xfrm>
            <a:off x="5921574" y="2321157"/>
            <a:ext cx="1107996" cy="276999"/>
          </a:xfrm>
          <a:prstGeom prst="rect">
            <a:avLst/>
          </a:prstGeom>
          <a:noFill/>
        </p:spPr>
        <p:txBody>
          <a:bodyPr wrap="none" rtlCol="0">
            <a:spAutoFit/>
          </a:bodyPr>
          <a:lstStyle/>
          <a:p>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rPr>
              <a:t>点击添加文本</a:t>
            </a:r>
          </a:p>
        </p:txBody>
      </p:sp>
      <p:sp>
        <p:nvSpPr>
          <p:cNvPr id="352" name="TextBox 351"/>
          <p:cNvSpPr txBox="1"/>
          <p:nvPr/>
        </p:nvSpPr>
        <p:spPr>
          <a:xfrm>
            <a:off x="5921574" y="2556668"/>
            <a:ext cx="2466850" cy="369332"/>
          </a:xfrm>
          <a:prstGeom prst="rect">
            <a:avLst/>
          </a:prstGeom>
          <a:noFill/>
        </p:spPr>
        <p:txBody>
          <a:bodyPr wrap="square" rtlCol="0">
            <a:spAutoFit/>
          </a:bodyPr>
          <a:lstStyle/>
          <a:p>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a:t>
            </a:r>
            <a:r>
              <a:rPr lang="zh-CN" altLang="en-US" sz="900" dirty="0" smtClean="0">
                <a:solidFill>
                  <a:schemeClr val="tx1">
                    <a:lumMod val="65000"/>
                    <a:lumOff val="35000"/>
                  </a:schemeClr>
                </a:solidFill>
                <a:latin typeface="微软雅黑" panose="020B0503020204020204" pitchFamily="34" charset="-122"/>
                <a:ea typeface="微软雅黑" panose="020B0503020204020204" pitchFamily="34" charset="-122"/>
              </a:rPr>
              <a:t>容专</a:t>
            </a: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业设计</a:t>
            </a:r>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
        <p:nvSpPr>
          <p:cNvPr id="353" name="TextBox 352"/>
          <p:cNvSpPr txBox="1"/>
          <p:nvPr/>
        </p:nvSpPr>
        <p:spPr>
          <a:xfrm>
            <a:off x="5921574" y="3164686"/>
            <a:ext cx="1107996" cy="276999"/>
          </a:xfrm>
          <a:prstGeom prst="rect">
            <a:avLst/>
          </a:prstGeom>
          <a:noFill/>
        </p:spPr>
        <p:txBody>
          <a:bodyPr wrap="none" rtlCol="0">
            <a:spAutoFit/>
          </a:bodyPr>
          <a:lstStyle/>
          <a:p>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rPr>
              <a:t>点击添加文本</a:t>
            </a:r>
          </a:p>
        </p:txBody>
      </p:sp>
      <p:sp>
        <p:nvSpPr>
          <p:cNvPr id="354" name="TextBox 353"/>
          <p:cNvSpPr txBox="1"/>
          <p:nvPr/>
        </p:nvSpPr>
        <p:spPr>
          <a:xfrm>
            <a:off x="5921574" y="3400197"/>
            <a:ext cx="2466850" cy="369332"/>
          </a:xfrm>
          <a:prstGeom prst="rect">
            <a:avLst/>
          </a:prstGeom>
          <a:noFill/>
        </p:spPr>
        <p:txBody>
          <a:bodyPr wrap="square" rtlCol="0">
            <a:spAutoFit/>
          </a:bodyPr>
          <a:lstStyle/>
          <a:p>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a:t>
            </a:r>
            <a:r>
              <a:rPr lang="zh-CN" altLang="en-US" sz="900" dirty="0" smtClean="0">
                <a:solidFill>
                  <a:schemeClr val="tx1">
                    <a:lumMod val="65000"/>
                    <a:lumOff val="35000"/>
                  </a:schemeClr>
                </a:solidFill>
                <a:latin typeface="微软雅黑" panose="020B0503020204020204" pitchFamily="34" charset="-122"/>
                <a:ea typeface="微软雅黑" panose="020B0503020204020204" pitchFamily="34" charset="-122"/>
              </a:rPr>
              <a:t>容专</a:t>
            </a: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业设计</a:t>
            </a:r>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fade">
                                      <p:cBhvr>
                                        <p:cTn id="7" dur="1000"/>
                                        <p:tgtEl>
                                          <p:spTgt spid="95"/>
                                        </p:tgtEl>
                                      </p:cBhvr>
                                    </p:animEffect>
                                    <p:anim calcmode="lin" valueType="num">
                                      <p:cBhvr>
                                        <p:cTn id="8" dur="1000" fill="hold"/>
                                        <p:tgtEl>
                                          <p:spTgt spid="95"/>
                                        </p:tgtEl>
                                        <p:attrNameLst>
                                          <p:attrName>ppt_x</p:attrName>
                                        </p:attrNameLst>
                                      </p:cBhvr>
                                      <p:tavLst>
                                        <p:tav tm="0">
                                          <p:val>
                                            <p:strVal val="#ppt_x"/>
                                          </p:val>
                                        </p:tav>
                                        <p:tav tm="100000">
                                          <p:val>
                                            <p:strVal val="#ppt_x"/>
                                          </p:val>
                                        </p:tav>
                                      </p:tavLst>
                                    </p:anim>
                                    <p:anim calcmode="lin" valueType="num">
                                      <p:cBhvr>
                                        <p:cTn id="9" dur="1000" fill="hold"/>
                                        <p:tgtEl>
                                          <p:spTgt spid="9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0"/>
                                        </p:tgtEl>
                                        <p:attrNameLst>
                                          <p:attrName>style.visibility</p:attrName>
                                        </p:attrNameLst>
                                      </p:cBhvr>
                                      <p:to>
                                        <p:strVal val="visible"/>
                                      </p:to>
                                    </p:set>
                                    <p:animEffect transition="in" filter="fade">
                                      <p:cBhvr>
                                        <p:cTn id="12" dur="1000"/>
                                        <p:tgtEl>
                                          <p:spTgt spid="100"/>
                                        </p:tgtEl>
                                      </p:cBhvr>
                                    </p:animEffect>
                                    <p:anim calcmode="lin" valueType="num">
                                      <p:cBhvr>
                                        <p:cTn id="13" dur="1000" fill="hold"/>
                                        <p:tgtEl>
                                          <p:spTgt spid="100"/>
                                        </p:tgtEl>
                                        <p:attrNameLst>
                                          <p:attrName>ppt_x</p:attrName>
                                        </p:attrNameLst>
                                      </p:cBhvr>
                                      <p:tavLst>
                                        <p:tav tm="0">
                                          <p:val>
                                            <p:strVal val="#ppt_x"/>
                                          </p:val>
                                        </p:tav>
                                        <p:tav tm="100000">
                                          <p:val>
                                            <p:strVal val="#ppt_x"/>
                                          </p:val>
                                        </p:tav>
                                      </p:tavLst>
                                    </p:anim>
                                    <p:anim calcmode="lin" valueType="num">
                                      <p:cBhvr>
                                        <p:cTn id="14" dur="1000" fill="hold"/>
                                        <p:tgtEl>
                                          <p:spTgt spid="10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20"/>
                                        </p:tgtEl>
                                        <p:attrNameLst>
                                          <p:attrName>style.visibility</p:attrName>
                                        </p:attrNameLst>
                                      </p:cBhvr>
                                      <p:to>
                                        <p:strVal val="visible"/>
                                      </p:to>
                                    </p:set>
                                    <p:animEffect transition="in" filter="fade">
                                      <p:cBhvr>
                                        <p:cTn id="17" dur="1000"/>
                                        <p:tgtEl>
                                          <p:spTgt spid="220"/>
                                        </p:tgtEl>
                                      </p:cBhvr>
                                    </p:animEffect>
                                    <p:anim calcmode="lin" valueType="num">
                                      <p:cBhvr>
                                        <p:cTn id="18" dur="1000" fill="hold"/>
                                        <p:tgtEl>
                                          <p:spTgt spid="220"/>
                                        </p:tgtEl>
                                        <p:attrNameLst>
                                          <p:attrName>ppt_x</p:attrName>
                                        </p:attrNameLst>
                                      </p:cBhvr>
                                      <p:tavLst>
                                        <p:tav tm="0">
                                          <p:val>
                                            <p:strVal val="#ppt_x"/>
                                          </p:val>
                                        </p:tav>
                                        <p:tav tm="100000">
                                          <p:val>
                                            <p:strVal val="#ppt_x"/>
                                          </p:val>
                                        </p:tav>
                                      </p:tavLst>
                                    </p:anim>
                                    <p:anim calcmode="lin" valueType="num">
                                      <p:cBhvr>
                                        <p:cTn id="19" dur="1000" fill="hold"/>
                                        <p:tgtEl>
                                          <p:spTgt spid="22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25"/>
                                        </p:tgtEl>
                                        <p:attrNameLst>
                                          <p:attrName>style.visibility</p:attrName>
                                        </p:attrNameLst>
                                      </p:cBhvr>
                                      <p:to>
                                        <p:strVal val="visible"/>
                                      </p:to>
                                    </p:set>
                                    <p:animEffect transition="in" filter="fade">
                                      <p:cBhvr>
                                        <p:cTn id="22" dur="1000"/>
                                        <p:tgtEl>
                                          <p:spTgt spid="225"/>
                                        </p:tgtEl>
                                      </p:cBhvr>
                                    </p:animEffect>
                                    <p:anim calcmode="lin" valueType="num">
                                      <p:cBhvr>
                                        <p:cTn id="23" dur="1000" fill="hold"/>
                                        <p:tgtEl>
                                          <p:spTgt spid="225"/>
                                        </p:tgtEl>
                                        <p:attrNameLst>
                                          <p:attrName>ppt_x</p:attrName>
                                        </p:attrNameLst>
                                      </p:cBhvr>
                                      <p:tavLst>
                                        <p:tav tm="0">
                                          <p:val>
                                            <p:strVal val="#ppt_x"/>
                                          </p:val>
                                        </p:tav>
                                        <p:tav tm="100000">
                                          <p:val>
                                            <p:strVal val="#ppt_x"/>
                                          </p:val>
                                        </p:tav>
                                      </p:tavLst>
                                    </p:anim>
                                    <p:anim calcmode="lin" valueType="num">
                                      <p:cBhvr>
                                        <p:cTn id="24" dur="1000" fill="hold"/>
                                        <p:tgtEl>
                                          <p:spTgt spid="2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32"/>
                                        </p:tgtEl>
                                        <p:attrNameLst>
                                          <p:attrName>style.visibility</p:attrName>
                                        </p:attrNameLst>
                                      </p:cBhvr>
                                      <p:to>
                                        <p:strVal val="visible"/>
                                      </p:to>
                                    </p:set>
                                    <p:animEffect transition="in" filter="fade">
                                      <p:cBhvr>
                                        <p:cTn id="27" dur="1000"/>
                                        <p:tgtEl>
                                          <p:spTgt spid="232"/>
                                        </p:tgtEl>
                                      </p:cBhvr>
                                    </p:animEffect>
                                    <p:anim calcmode="lin" valueType="num">
                                      <p:cBhvr>
                                        <p:cTn id="28" dur="1000" fill="hold"/>
                                        <p:tgtEl>
                                          <p:spTgt spid="232"/>
                                        </p:tgtEl>
                                        <p:attrNameLst>
                                          <p:attrName>ppt_x</p:attrName>
                                        </p:attrNameLst>
                                      </p:cBhvr>
                                      <p:tavLst>
                                        <p:tav tm="0">
                                          <p:val>
                                            <p:strVal val="#ppt_x"/>
                                          </p:val>
                                        </p:tav>
                                        <p:tav tm="100000">
                                          <p:val>
                                            <p:strVal val="#ppt_x"/>
                                          </p:val>
                                        </p:tav>
                                      </p:tavLst>
                                    </p:anim>
                                    <p:anim calcmode="lin" valueType="num">
                                      <p:cBhvr>
                                        <p:cTn id="29" dur="1000" fill="hold"/>
                                        <p:tgtEl>
                                          <p:spTgt spid="232"/>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38"/>
                                        </p:tgtEl>
                                        <p:attrNameLst>
                                          <p:attrName>style.visibility</p:attrName>
                                        </p:attrNameLst>
                                      </p:cBhvr>
                                      <p:to>
                                        <p:strVal val="visible"/>
                                      </p:to>
                                    </p:set>
                                    <p:animEffect transition="in" filter="fade">
                                      <p:cBhvr>
                                        <p:cTn id="32" dur="1000"/>
                                        <p:tgtEl>
                                          <p:spTgt spid="238"/>
                                        </p:tgtEl>
                                      </p:cBhvr>
                                    </p:animEffect>
                                    <p:anim calcmode="lin" valueType="num">
                                      <p:cBhvr>
                                        <p:cTn id="33" dur="1000" fill="hold"/>
                                        <p:tgtEl>
                                          <p:spTgt spid="238"/>
                                        </p:tgtEl>
                                        <p:attrNameLst>
                                          <p:attrName>ppt_x</p:attrName>
                                        </p:attrNameLst>
                                      </p:cBhvr>
                                      <p:tavLst>
                                        <p:tav tm="0">
                                          <p:val>
                                            <p:strVal val="#ppt_x"/>
                                          </p:val>
                                        </p:tav>
                                        <p:tav tm="100000">
                                          <p:val>
                                            <p:strVal val="#ppt_x"/>
                                          </p:val>
                                        </p:tav>
                                      </p:tavLst>
                                    </p:anim>
                                    <p:anim calcmode="lin" valueType="num">
                                      <p:cBhvr>
                                        <p:cTn id="34" dur="1000" fill="hold"/>
                                        <p:tgtEl>
                                          <p:spTgt spid="238"/>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44"/>
                                        </p:tgtEl>
                                        <p:attrNameLst>
                                          <p:attrName>style.visibility</p:attrName>
                                        </p:attrNameLst>
                                      </p:cBhvr>
                                      <p:to>
                                        <p:strVal val="visible"/>
                                      </p:to>
                                    </p:set>
                                    <p:animEffect transition="in" filter="fade">
                                      <p:cBhvr>
                                        <p:cTn id="37" dur="1000"/>
                                        <p:tgtEl>
                                          <p:spTgt spid="244"/>
                                        </p:tgtEl>
                                      </p:cBhvr>
                                    </p:animEffect>
                                    <p:anim calcmode="lin" valueType="num">
                                      <p:cBhvr>
                                        <p:cTn id="38" dur="1000" fill="hold"/>
                                        <p:tgtEl>
                                          <p:spTgt spid="244"/>
                                        </p:tgtEl>
                                        <p:attrNameLst>
                                          <p:attrName>ppt_x</p:attrName>
                                        </p:attrNameLst>
                                      </p:cBhvr>
                                      <p:tavLst>
                                        <p:tav tm="0">
                                          <p:val>
                                            <p:strVal val="#ppt_x"/>
                                          </p:val>
                                        </p:tav>
                                        <p:tav tm="100000">
                                          <p:val>
                                            <p:strVal val="#ppt_x"/>
                                          </p:val>
                                        </p:tav>
                                      </p:tavLst>
                                    </p:anim>
                                    <p:anim calcmode="lin" valueType="num">
                                      <p:cBhvr>
                                        <p:cTn id="39" dur="1000" fill="hold"/>
                                        <p:tgtEl>
                                          <p:spTgt spid="244"/>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247"/>
                                        </p:tgtEl>
                                        <p:attrNameLst>
                                          <p:attrName>style.visibility</p:attrName>
                                        </p:attrNameLst>
                                      </p:cBhvr>
                                      <p:to>
                                        <p:strVal val="visible"/>
                                      </p:to>
                                    </p:set>
                                    <p:animEffect transition="in" filter="fade">
                                      <p:cBhvr>
                                        <p:cTn id="42" dur="1000"/>
                                        <p:tgtEl>
                                          <p:spTgt spid="247"/>
                                        </p:tgtEl>
                                      </p:cBhvr>
                                    </p:animEffect>
                                    <p:anim calcmode="lin" valueType="num">
                                      <p:cBhvr>
                                        <p:cTn id="43" dur="1000" fill="hold"/>
                                        <p:tgtEl>
                                          <p:spTgt spid="247"/>
                                        </p:tgtEl>
                                        <p:attrNameLst>
                                          <p:attrName>ppt_x</p:attrName>
                                        </p:attrNameLst>
                                      </p:cBhvr>
                                      <p:tavLst>
                                        <p:tav tm="0">
                                          <p:val>
                                            <p:strVal val="#ppt_x"/>
                                          </p:val>
                                        </p:tav>
                                        <p:tav tm="100000">
                                          <p:val>
                                            <p:strVal val="#ppt_x"/>
                                          </p:val>
                                        </p:tav>
                                      </p:tavLst>
                                    </p:anim>
                                    <p:anim calcmode="lin" valueType="num">
                                      <p:cBhvr>
                                        <p:cTn id="44" dur="1000" fill="hold"/>
                                        <p:tgtEl>
                                          <p:spTgt spid="247"/>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248"/>
                                        </p:tgtEl>
                                        <p:attrNameLst>
                                          <p:attrName>style.visibility</p:attrName>
                                        </p:attrNameLst>
                                      </p:cBhvr>
                                      <p:to>
                                        <p:strVal val="visible"/>
                                      </p:to>
                                    </p:set>
                                    <p:animEffect transition="in" filter="fade">
                                      <p:cBhvr>
                                        <p:cTn id="47" dur="1000"/>
                                        <p:tgtEl>
                                          <p:spTgt spid="248"/>
                                        </p:tgtEl>
                                      </p:cBhvr>
                                    </p:animEffect>
                                    <p:anim calcmode="lin" valueType="num">
                                      <p:cBhvr>
                                        <p:cTn id="48" dur="1000" fill="hold"/>
                                        <p:tgtEl>
                                          <p:spTgt spid="248"/>
                                        </p:tgtEl>
                                        <p:attrNameLst>
                                          <p:attrName>ppt_x</p:attrName>
                                        </p:attrNameLst>
                                      </p:cBhvr>
                                      <p:tavLst>
                                        <p:tav tm="0">
                                          <p:val>
                                            <p:strVal val="#ppt_x"/>
                                          </p:val>
                                        </p:tav>
                                        <p:tav tm="100000">
                                          <p:val>
                                            <p:strVal val="#ppt_x"/>
                                          </p:val>
                                        </p:tav>
                                      </p:tavLst>
                                    </p:anim>
                                    <p:anim calcmode="lin" valueType="num">
                                      <p:cBhvr>
                                        <p:cTn id="49" dur="1000" fill="hold"/>
                                        <p:tgtEl>
                                          <p:spTgt spid="248"/>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257"/>
                                        </p:tgtEl>
                                        <p:attrNameLst>
                                          <p:attrName>style.visibility</p:attrName>
                                        </p:attrNameLst>
                                      </p:cBhvr>
                                      <p:to>
                                        <p:strVal val="visible"/>
                                      </p:to>
                                    </p:set>
                                    <p:animEffect transition="in" filter="fade">
                                      <p:cBhvr>
                                        <p:cTn id="52" dur="1000"/>
                                        <p:tgtEl>
                                          <p:spTgt spid="257"/>
                                        </p:tgtEl>
                                      </p:cBhvr>
                                    </p:animEffect>
                                    <p:anim calcmode="lin" valueType="num">
                                      <p:cBhvr>
                                        <p:cTn id="53" dur="1000" fill="hold"/>
                                        <p:tgtEl>
                                          <p:spTgt spid="257"/>
                                        </p:tgtEl>
                                        <p:attrNameLst>
                                          <p:attrName>ppt_x</p:attrName>
                                        </p:attrNameLst>
                                      </p:cBhvr>
                                      <p:tavLst>
                                        <p:tav tm="0">
                                          <p:val>
                                            <p:strVal val="#ppt_x"/>
                                          </p:val>
                                        </p:tav>
                                        <p:tav tm="100000">
                                          <p:val>
                                            <p:strVal val="#ppt_x"/>
                                          </p:val>
                                        </p:tav>
                                      </p:tavLst>
                                    </p:anim>
                                    <p:anim calcmode="lin" valueType="num">
                                      <p:cBhvr>
                                        <p:cTn id="54" dur="1000" fill="hold"/>
                                        <p:tgtEl>
                                          <p:spTgt spid="257"/>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261"/>
                                        </p:tgtEl>
                                        <p:attrNameLst>
                                          <p:attrName>style.visibility</p:attrName>
                                        </p:attrNameLst>
                                      </p:cBhvr>
                                      <p:to>
                                        <p:strVal val="visible"/>
                                      </p:to>
                                    </p:set>
                                    <p:animEffect transition="in" filter="fade">
                                      <p:cBhvr>
                                        <p:cTn id="57" dur="1000"/>
                                        <p:tgtEl>
                                          <p:spTgt spid="261"/>
                                        </p:tgtEl>
                                      </p:cBhvr>
                                    </p:animEffect>
                                    <p:anim calcmode="lin" valueType="num">
                                      <p:cBhvr>
                                        <p:cTn id="58" dur="1000" fill="hold"/>
                                        <p:tgtEl>
                                          <p:spTgt spid="261"/>
                                        </p:tgtEl>
                                        <p:attrNameLst>
                                          <p:attrName>ppt_x</p:attrName>
                                        </p:attrNameLst>
                                      </p:cBhvr>
                                      <p:tavLst>
                                        <p:tav tm="0">
                                          <p:val>
                                            <p:strVal val="#ppt_x"/>
                                          </p:val>
                                        </p:tav>
                                        <p:tav tm="100000">
                                          <p:val>
                                            <p:strVal val="#ppt_x"/>
                                          </p:val>
                                        </p:tav>
                                      </p:tavLst>
                                    </p:anim>
                                    <p:anim calcmode="lin" valueType="num">
                                      <p:cBhvr>
                                        <p:cTn id="59" dur="1000" fill="hold"/>
                                        <p:tgtEl>
                                          <p:spTgt spid="261"/>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62"/>
                                        </p:tgtEl>
                                        <p:attrNameLst>
                                          <p:attrName>style.visibility</p:attrName>
                                        </p:attrNameLst>
                                      </p:cBhvr>
                                      <p:to>
                                        <p:strVal val="visible"/>
                                      </p:to>
                                    </p:set>
                                    <p:animEffect transition="in" filter="fade">
                                      <p:cBhvr>
                                        <p:cTn id="62" dur="1000"/>
                                        <p:tgtEl>
                                          <p:spTgt spid="262"/>
                                        </p:tgtEl>
                                      </p:cBhvr>
                                    </p:animEffect>
                                    <p:anim calcmode="lin" valueType="num">
                                      <p:cBhvr>
                                        <p:cTn id="63" dur="1000" fill="hold"/>
                                        <p:tgtEl>
                                          <p:spTgt spid="262"/>
                                        </p:tgtEl>
                                        <p:attrNameLst>
                                          <p:attrName>ppt_x</p:attrName>
                                        </p:attrNameLst>
                                      </p:cBhvr>
                                      <p:tavLst>
                                        <p:tav tm="0">
                                          <p:val>
                                            <p:strVal val="#ppt_x"/>
                                          </p:val>
                                        </p:tav>
                                        <p:tav tm="100000">
                                          <p:val>
                                            <p:strVal val="#ppt_x"/>
                                          </p:val>
                                        </p:tav>
                                      </p:tavLst>
                                    </p:anim>
                                    <p:anim calcmode="lin" valueType="num">
                                      <p:cBhvr>
                                        <p:cTn id="64" dur="1000" fill="hold"/>
                                        <p:tgtEl>
                                          <p:spTgt spid="262"/>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263"/>
                                        </p:tgtEl>
                                        <p:attrNameLst>
                                          <p:attrName>style.visibility</p:attrName>
                                        </p:attrNameLst>
                                      </p:cBhvr>
                                      <p:to>
                                        <p:strVal val="visible"/>
                                      </p:to>
                                    </p:set>
                                    <p:animEffect transition="in" filter="fade">
                                      <p:cBhvr>
                                        <p:cTn id="67" dur="1000"/>
                                        <p:tgtEl>
                                          <p:spTgt spid="263"/>
                                        </p:tgtEl>
                                      </p:cBhvr>
                                    </p:animEffect>
                                    <p:anim calcmode="lin" valueType="num">
                                      <p:cBhvr>
                                        <p:cTn id="68" dur="1000" fill="hold"/>
                                        <p:tgtEl>
                                          <p:spTgt spid="263"/>
                                        </p:tgtEl>
                                        <p:attrNameLst>
                                          <p:attrName>ppt_x</p:attrName>
                                        </p:attrNameLst>
                                      </p:cBhvr>
                                      <p:tavLst>
                                        <p:tav tm="0">
                                          <p:val>
                                            <p:strVal val="#ppt_x"/>
                                          </p:val>
                                        </p:tav>
                                        <p:tav tm="100000">
                                          <p:val>
                                            <p:strVal val="#ppt_x"/>
                                          </p:val>
                                        </p:tav>
                                      </p:tavLst>
                                    </p:anim>
                                    <p:anim calcmode="lin" valueType="num">
                                      <p:cBhvr>
                                        <p:cTn id="69" dur="1000" fill="hold"/>
                                        <p:tgtEl>
                                          <p:spTgt spid="263"/>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265"/>
                                        </p:tgtEl>
                                        <p:attrNameLst>
                                          <p:attrName>style.visibility</p:attrName>
                                        </p:attrNameLst>
                                      </p:cBhvr>
                                      <p:to>
                                        <p:strVal val="visible"/>
                                      </p:to>
                                    </p:set>
                                    <p:animEffect transition="in" filter="fade">
                                      <p:cBhvr>
                                        <p:cTn id="72" dur="1000"/>
                                        <p:tgtEl>
                                          <p:spTgt spid="265"/>
                                        </p:tgtEl>
                                      </p:cBhvr>
                                    </p:animEffect>
                                    <p:anim calcmode="lin" valueType="num">
                                      <p:cBhvr>
                                        <p:cTn id="73" dur="1000" fill="hold"/>
                                        <p:tgtEl>
                                          <p:spTgt spid="265"/>
                                        </p:tgtEl>
                                        <p:attrNameLst>
                                          <p:attrName>ppt_x</p:attrName>
                                        </p:attrNameLst>
                                      </p:cBhvr>
                                      <p:tavLst>
                                        <p:tav tm="0">
                                          <p:val>
                                            <p:strVal val="#ppt_x"/>
                                          </p:val>
                                        </p:tav>
                                        <p:tav tm="100000">
                                          <p:val>
                                            <p:strVal val="#ppt_x"/>
                                          </p:val>
                                        </p:tav>
                                      </p:tavLst>
                                    </p:anim>
                                    <p:anim calcmode="lin" valueType="num">
                                      <p:cBhvr>
                                        <p:cTn id="74" dur="1000" fill="hold"/>
                                        <p:tgtEl>
                                          <p:spTgt spid="265"/>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268"/>
                                        </p:tgtEl>
                                        <p:attrNameLst>
                                          <p:attrName>style.visibility</p:attrName>
                                        </p:attrNameLst>
                                      </p:cBhvr>
                                      <p:to>
                                        <p:strVal val="visible"/>
                                      </p:to>
                                    </p:set>
                                    <p:animEffect transition="in" filter="fade">
                                      <p:cBhvr>
                                        <p:cTn id="77" dur="1000"/>
                                        <p:tgtEl>
                                          <p:spTgt spid="268"/>
                                        </p:tgtEl>
                                      </p:cBhvr>
                                    </p:animEffect>
                                    <p:anim calcmode="lin" valueType="num">
                                      <p:cBhvr>
                                        <p:cTn id="78" dur="1000" fill="hold"/>
                                        <p:tgtEl>
                                          <p:spTgt spid="268"/>
                                        </p:tgtEl>
                                        <p:attrNameLst>
                                          <p:attrName>ppt_x</p:attrName>
                                        </p:attrNameLst>
                                      </p:cBhvr>
                                      <p:tavLst>
                                        <p:tav tm="0">
                                          <p:val>
                                            <p:strVal val="#ppt_x"/>
                                          </p:val>
                                        </p:tav>
                                        <p:tav tm="100000">
                                          <p:val>
                                            <p:strVal val="#ppt_x"/>
                                          </p:val>
                                        </p:tav>
                                      </p:tavLst>
                                    </p:anim>
                                    <p:anim calcmode="lin" valueType="num">
                                      <p:cBhvr>
                                        <p:cTn id="79" dur="1000" fill="hold"/>
                                        <p:tgtEl>
                                          <p:spTgt spid="268"/>
                                        </p:tgtEl>
                                        <p:attrNameLst>
                                          <p:attrName>ppt_y</p:attrName>
                                        </p:attrNameLst>
                                      </p:cBhvr>
                                      <p:tavLst>
                                        <p:tav tm="0">
                                          <p:val>
                                            <p:strVal val="#ppt_y+.1"/>
                                          </p:val>
                                        </p:tav>
                                        <p:tav tm="100000">
                                          <p:val>
                                            <p:strVal val="#ppt_y"/>
                                          </p:val>
                                        </p:tav>
                                      </p:tavLst>
                                    </p:anim>
                                  </p:childTnLst>
                                </p:cTn>
                              </p:par>
                              <p:par>
                                <p:cTn id="80" presetID="42" presetClass="entr" presetSubtype="0" fill="hold" nodeType="withEffect">
                                  <p:stCondLst>
                                    <p:cond delay="0"/>
                                  </p:stCondLst>
                                  <p:childTnLst>
                                    <p:set>
                                      <p:cBhvr>
                                        <p:cTn id="81" dur="1" fill="hold">
                                          <p:stCondLst>
                                            <p:cond delay="0"/>
                                          </p:stCondLst>
                                        </p:cTn>
                                        <p:tgtEl>
                                          <p:spTgt spid="271"/>
                                        </p:tgtEl>
                                        <p:attrNameLst>
                                          <p:attrName>style.visibility</p:attrName>
                                        </p:attrNameLst>
                                      </p:cBhvr>
                                      <p:to>
                                        <p:strVal val="visible"/>
                                      </p:to>
                                    </p:set>
                                    <p:animEffect transition="in" filter="fade">
                                      <p:cBhvr>
                                        <p:cTn id="82" dur="1000"/>
                                        <p:tgtEl>
                                          <p:spTgt spid="271"/>
                                        </p:tgtEl>
                                      </p:cBhvr>
                                    </p:animEffect>
                                    <p:anim calcmode="lin" valueType="num">
                                      <p:cBhvr>
                                        <p:cTn id="83" dur="1000" fill="hold"/>
                                        <p:tgtEl>
                                          <p:spTgt spid="271"/>
                                        </p:tgtEl>
                                        <p:attrNameLst>
                                          <p:attrName>ppt_x</p:attrName>
                                        </p:attrNameLst>
                                      </p:cBhvr>
                                      <p:tavLst>
                                        <p:tav tm="0">
                                          <p:val>
                                            <p:strVal val="#ppt_x"/>
                                          </p:val>
                                        </p:tav>
                                        <p:tav tm="100000">
                                          <p:val>
                                            <p:strVal val="#ppt_x"/>
                                          </p:val>
                                        </p:tav>
                                      </p:tavLst>
                                    </p:anim>
                                    <p:anim calcmode="lin" valueType="num">
                                      <p:cBhvr>
                                        <p:cTn id="84" dur="1000" fill="hold"/>
                                        <p:tgtEl>
                                          <p:spTgt spid="271"/>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275"/>
                                        </p:tgtEl>
                                        <p:attrNameLst>
                                          <p:attrName>style.visibility</p:attrName>
                                        </p:attrNameLst>
                                      </p:cBhvr>
                                      <p:to>
                                        <p:strVal val="visible"/>
                                      </p:to>
                                    </p:set>
                                    <p:animEffect transition="in" filter="fade">
                                      <p:cBhvr>
                                        <p:cTn id="87" dur="1000"/>
                                        <p:tgtEl>
                                          <p:spTgt spid="275"/>
                                        </p:tgtEl>
                                      </p:cBhvr>
                                    </p:animEffect>
                                    <p:anim calcmode="lin" valueType="num">
                                      <p:cBhvr>
                                        <p:cTn id="88" dur="1000" fill="hold"/>
                                        <p:tgtEl>
                                          <p:spTgt spid="275"/>
                                        </p:tgtEl>
                                        <p:attrNameLst>
                                          <p:attrName>ppt_x</p:attrName>
                                        </p:attrNameLst>
                                      </p:cBhvr>
                                      <p:tavLst>
                                        <p:tav tm="0">
                                          <p:val>
                                            <p:strVal val="#ppt_x"/>
                                          </p:val>
                                        </p:tav>
                                        <p:tav tm="100000">
                                          <p:val>
                                            <p:strVal val="#ppt_x"/>
                                          </p:val>
                                        </p:tav>
                                      </p:tavLst>
                                    </p:anim>
                                    <p:anim calcmode="lin" valueType="num">
                                      <p:cBhvr>
                                        <p:cTn id="89" dur="1000" fill="hold"/>
                                        <p:tgtEl>
                                          <p:spTgt spid="275"/>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276"/>
                                        </p:tgtEl>
                                        <p:attrNameLst>
                                          <p:attrName>style.visibility</p:attrName>
                                        </p:attrNameLst>
                                      </p:cBhvr>
                                      <p:to>
                                        <p:strVal val="visible"/>
                                      </p:to>
                                    </p:set>
                                    <p:animEffect transition="in" filter="fade">
                                      <p:cBhvr>
                                        <p:cTn id="92" dur="1000"/>
                                        <p:tgtEl>
                                          <p:spTgt spid="276"/>
                                        </p:tgtEl>
                                      </p:cBhvr>
                                    </p:animEffect>
                                    <p:anim calcmode="lin" valueType="num">
                                      <p:cBhvr>
                                        <p:cTn id="93" dur="1000" fill="hold"/>
                                        <p:tgtEl>
                                          <p:spTgt spid="276"/>
                                        </p:tgtEl>
                                        <p:attrNameLst>
                                          <p:attrName>ppt_x</p:attrName>
                                        </p:attrNameLst>
                                      </p:cBhvr>
                                      <p:tavLst>
                                        <p:tav tm="0">
                                          <p:val>
                                            <p:strVal val="#ppt_x"/>
                                          </p:val>
                                        </p:tav>
                                        <p:tav tm="100000">
                                          <p:val>
                                            <p:strVal val="#ppt_x"/>
                                          </p:val>
                                        </p:tav>
                                      </p:tavLst>
                                    </p:anim>
                                    <p:anim calcmode="lin" valueType="num">
                                      <p:cBhvr>
                                        <p:cTn id="94" dur="1000" fill="hold"/>
                                        <p:tgtEl>
                                          <p:spTgt spid="276"/>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277"/>
                                        </p:tgtEl>
                                        <p:attrNameLst>
                                          <p:attrName>style.visibility</p:attrName>
                                        </p:attrNameLst>
                                      </p:cBhvr>
                                      <p:to>
                                        <p:strVal val="visible"/>
                                      </p:to>
                                    </p:set>
                                    <p:animEffect transition="in" filter="fade">
                                      <p:cBhvr>
                                        <p:cTn id="97" dur="1000"/>
                                        <p:tgtEl>
                                          <p:spTgt spid="277"/>
                                        </p:tgtEl>
                                      </p:cBhvr>
                                    </p:animEffect>
                                    <p:anim calcmode="lin" valueType="num">
                                      <p:cBhvr>
                                        <p:cTn id="98" dur="1000" fill="hold"/>
                                        <p:tgtEl>
                                          <p:spTgt spid="277"/>
                                        </p:tgtEl>
                                        <p:attrNameLst>
                                          <p:attrName>ppt_x</p:attrName>
                                        </p:attrNameLst>
                                      </p:cBhvr>
                                      <p:tavLst>
                                        <p:tav tm="0">
                                          <p:val>
                                            <p:strVal val="#ppt_x"/>
                                          </p:val>
                                        </p:tav>
                                        <p:tav tm="100000">
                                          <p:val>
                                            <p:strVal val="#ppt_x"/>
                                          </p:val>
                                        </p:tav>
                                      </p:tavLst>
                                    </p:anim>
                                    <p:anim calcmode="lin" valueType="num">
                                      <p:cBhvr>
                                        <p:cTn id="99" dur="1000" fill="hold"/>
                                        <p:tgtEl>
                                          <p:spTgt spid="277"/>
                                        </p:tgtEl>
                                        <p:attrNameLst>
                                          <p:attrName>ppt_y</p:attrName>
                                        </p:attrNameLst>
                                      </p:cBhvr>
                                      <p:tavLst>
                                        <p:tav tm="0">
                                          <p:val>
                                            <p:strVal val="#ppt_y+.1"/>
                                          </p:val>
                                        </p:tav>
                                        <p:tav tm="100000">
                                          <p:val>
                                            <p:strVal val="#ppt_y"/>
                                          </p:val>
                                        </p:tav>
                                      </p:tavLst>
                                    </p:anim>
                                  </p:childTnLst>
                                </p:cTn>
                              </p:par>
                              <p:par>
                                <p:cTn id="100" presetID="42" presetClass="entr" presetSubtype="0" fill="hold" grpId="0" nodeType="withEffect">
                                  <p:stCondLst>
                                    <p:cond delay="0"/>
                                  </p:stCondLst>
                                  <p:childTnLst>
                                    <p:set>
                                      <p:cBhvr>
                                        <p:cTn id="101" dur="1" fill="hold">
                                          <p:stCondLst>
                                            <p:cond delay="0"/>
                                          </p:stCondLst>
                                        </p:cTn>
                                        <p:tgtEl>
                                          <p:spTgt spid="278"/>
                                        </p:tgtEl>
                                        <p:attrNameLst>
                                          <p:attrName>style.visibility</p:attrName>
                                        </p:attrNameLst>
                                      </p:cBhvr>
                                      <p:to>
                                        <p:strVal val="visible"/>
                                      </p:to>
                                    </p:set>
                                    <p:animEffect transition="in" filter="fade">
                                      <p:cBhvr>
                                        <p:cTn id="102" dur="1000"/>
                                        <p:tgtEl>
                                          <p:spTgt spid="278"/>
                                        </p:tgtEl>
                                      </p:cBhvr>
                                    </p:animEffect>
                                    <p:anim calcmode="lin" valueType="num">
                                      <p:cBhvr>
                                        <p:cTn id="103" dur="1000" fill="hold"/>
                                        <p:tgtEl>
                                          <p:spTgt spid="278"/>
                                        </p:tgtEl>
                                        <p:attrNameLst>
                                          <p:attrName>ppt_x</p:attrName>
                                        </p:attrNameLst>
                                      </p:cBhvr>
                                      <p:tavLst>
                                        <p:tav tm="0">
                                          <p:val>
                                            <p:strVal val="#ppt_x"/>
                                          </p:val>
                                        </p:tav>
                                        <p:tav tm="100000">
                                          <p:val>
                                            <p:strVal val="#ppt_x"/>
                                          </p:val>
                                        </p:tav>
                                      </p:tavLst>
                                    </p:anim>
                                    <p:anim calcmode="lin" valueType="num">
                                      <p:cBhvr>
                                        <p:cTn id="104" dur="1000" fill="hold"/>
                                        <p:tgtEl>
                                          <p:spTgt spid="278"/>
                                        </p:tgtEl>
                                        <p:attrNameLst>
                                          <p:attrName>ppt_y</p:attrName>
                                        </p:attrNameLst>
                                      </p:cBhvr>
                                      <p:tavLst>
                                        <p:tav tm="0">
                                          <p:val>
                                            <p:strVal val="#ppt_y+.1"/>
                                          </p:val>
                                        </p:tav>
                                        <p:tav tm="100000">
                                          <p:val>
                                            <p:strVal val="#ppt_y"/>
                                          </p:val>
                                        </p:tav>
                                      </p:tavLst>
                                    </p:anim>
                                  </p:childTnLst>
                                </p:cTn>
                              </p:par>
                              <p:par>
                                <p:cTn id="105" presetID="42" presetClass="entr" presetSubtype="0" fill="hold" nodeType="withEffect">
                                  <p:stCondLst>
                                    <p:cond delay="0"/>
                                  </p:stCondLst>
                                  <p:childTnLst>
                                    <p:set>
                                      <p:cBhvr>
                                        <p:cTn id="106" dur="1" fill="hold">
                                          <p:stCondLst>
                                            <p:cond delay="0"/>
                                          </p:stCondLst>
                                        </p:cTn>
                                        <p:tgtEl>
                                          <p:spTgt spid="279"/>
                                        </p:tgtEl>
                                        <p:attrNameLst>
                                          <p:attrName>style.visibility</p:attrName>
                                        </p:attrNameLst>
                                      </p:cBhvr>
                                      <p:to>
                                        <p:strVal val="visible"/>
                                      </p:to>
                                    </p:set>
                                    <p:animEffect transition="in" filter="fade">
                                      <p:cBhvr>
                                        <p:cTn id="107" dur="1000"/>
                                        <p:tgtEl>
                                          <p:spTgt spid="279"/>
                                        </p:tgtEl>
                                      </p:cBhvr>
                                    </p:animEffect>
                                    <p:anim calcmode="lin" valueType="num">
                                      <p:cBhvr>
                                        <p:cTn id="108" dur="1000" fill="hold"/>
                                        <p:tgtEl>
                                          <p:spTgt spid="279"/>
                                        </p:tgtEl>
                                        <p:attrNameLst>
                                          <p:attrName>ppt_x</p:attrName>
                                        </p:attrNameLst>
                                      </p:cBhvr>
                                      <p:tavLst>
                                        <p:tav tm="0">
                                          <p:val>
                                            <p:strVal val="#ppt_x"/>
                                          </p:val>
                                        </p:tav>
                                        <p:tav tm="100000">
                                          <p:val>
                                            <p:strVal val="#ppt_x"/>
                                          </p:val>
                                        </p:tav>
                                      </p:tavLst>
                                    </p:anim>
                                    <p:anim calcmode="lin" valueType="num">
                                      <p:cBhvr>
                                        <p:cTn id="109" dur="1000" fill="hold"/>
                                        <p:tgtEl>
                                          <p:spTgt spid="279"/>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293"/>
                                        </p:tgtEl>
                                        <p:attrNameLst>
                                          <p:attrName>style.visibility</p:attrName>
                                        </p:attrNameLst>
                                      </p:cBhvr>
                                      <p:to>
                                        <p:strVal val="visible"/>
                                      </p:to>
                                    </p:set>
                                    <p:animEffect transition="in" filter="fade">
                                      <p:cBhvr>
                                        <p:cTn id="112" dur="1000"/>
                                        <p:tgtEl>
                                          <p:spTgt spid="293"/>
                                        </p:tgtEl>
                                      </p:cBhvr>
                                    </p:animEffect>
                                    <p:anim calcmode="lin" valueType="num">
                                      <p:cBhvr>
                                        <p:cTn id="113" dur="1000" fill="hold"/>
                                        <p:tgtEl>
                                          <p:spTgt spid="293"/>
                                        </p:tgtEl>
                                        <p:attrNameLst>
                                          <p:attrName>ppt_x</p:attrName>
                                        </p:attrNameLst>
                                      </p:cBhvr>
                                      <p:tavLst>
                                        <p:tav tm="0">
                                          <p:val>
                                            <p:strVal val="#ppt_x"/>
                                          </p:val>
                                        </p:tav>
                                        <p:tav tm="100000">
                                          <p:val>
                                            <p:strVal val="#ppt_x"/>
                                          </p:val>
                                        </p:tav>
                                      </p:tavLst>
                                    </p:anim>
                                    <p:anim calcmode="lin" valueType="num">
                                      <p:cBhvr>
                                        <p:cTn id="114" dur="1000" fill="hold"/>
                                        <p:tgtEl>
                                          <p:spTgt spid="293"/>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0"/>
                                  </p:stCondLst>
                                  <p:childTnLst>
                                    <p:set>
                                      <p:cBhvr>
                                        <p:cTn id="116" dur="1" fill="hold">
                                          <p:stCondLst>
                                            <p:cond delay="0"/>
                                          </p:stCondLst>
                                        </p:cTn>
                                        <p:tgtEl>
                                          <p:spTgt spid="294"/>
                                        </p:tgtEl>
                                        <p:attrNameLst>
                                          <p:attrName>style.visibility</p:attrName>
                                        </p:attrNameLst>
                                      </p:cBhvr>
                                      <p:to>
                                        <p:strVal val="visible"/>
                                      </p:to>
                                    </p:set>
                                    <p:animEffect transition="in" filter="fade">
                                      <p:cBhvr>
                                        <p:cTn id="117" dur="1000"/>
                                        <p:tgtEl>
                                          <p:spTgt spid="294"/>
                                        </p:tgtEl>
                                      </p:cBhvr>
                                    </p:animEffect>
                                    <p:anim calcmode="lin" valueType="num">
                                      <p:cBhvr>
                                        <p:cTn id="118" dur="1000" fill="hold"/>
                                        <p:tgtEl>
                                          <p:spTgt spid="294"/>
                                        </p:tgtEl>
                                        <p:attrNameLst>
                                          <p:attrName>ppt_x</p:attrName>
                                        </p:attrNameLst>
                                      </p:cBhvr>
                                      <p:tavLst>
                                        <p:tav tm="0">
                                          <p:val>
                                            <p:strVal val="#ppt_x"/>
                                          </p:val>
                                        </p:tav>
                                        <p:tav tm="100000">
                                          <p:val>
                                            <p:strVal val="#ppt_x"/>
                                          </p:val>
                                        </p:tav>
                                      </p:tavLst>
                                    </p:anim>
                                    <p:anim calcmode="lin" valueType="num">
                                      <p:cBhvr>
                                        <p:cTn id="119" dur="1000" fill="hold"/>
                                        <p:tgtEl>
                                          <p:spTgt spid="294"/>
                                        </p:tgtEl>
                                        <p:attrNameLst>
                                          <p:attrName>ppt_y</p:attrName>
                                        </p:attrNameLst>
                                      </p:cBhvr>
                                      <p:tavLst>
                                        <p:tav tm="0">
                                          <p:val>
                                            <p:strVal val="#ppt_y+.1"/>
                                          </p:val>
                                        </p:tav>
                                        <p:tav tm="100000">
                                          <p:val>
                                            <p:strVal val="#ppt_y"/>
                                          </p:val>
                                        </p:tav>
                                      </p:tavLst>
                                    </p:anim>
                                  </p:childTnLst>
                                </p:cTn>
                              </p:par>
                              <p:par>
                                <p:cTn id="120" presetID="42" presetClass="entr" presetSubtype="0" fill="hold" grpId="0" nodeType="withEffect">
                                  <p:stCondLst>
                                    <p:cond delay="0"/>
                                  </p:stCondLst>
                                  <p:childTnLst>
                                    <p:set>
                                      <p:cBhvr>
                                        <p:cTn id="121" dur="1" fill="hold">
                                          <p:stCondLst>
                                            <p:cond delay="0"/>
                                          </p:stCondLst>
                                        </p:cTn>
                                        <p:tgtEl>
                                          <p:spTgt spid="295"/>
                                        </p:tgtEl>
                                        <p:attrNameLst>
                                          <p:attrName>style.visibility</p:attrName>
                                        </p:attrNameLst>
                                      </p:cBhvr>
                                      <p:to>
                                        <p:strVal val="visible"/>
                                      </p:to>
                                    </p:set>
                                    <p:animEffect transition="in" filter="fade">
                                      <p:cBhvr>
                                        <p:cTn id="122" dur="1000"/>
                                        <p:tgtEl>
                                          <p:spTgt spid="295"/>
                                        </p:tgtEl>
                                      </p:cBhvr>
                                    </p:animEffect>
                                    <p:anim calcmode="lin" valueType="num">
                                      <p:cBhvr>
                                        <p:cTn id="123" dur="1000" fill="hold"/>
                                        <p:tgtEl>
                                          <p:spTgt spid="295"/>
                                        </p:tgtEl>
                                        <p:attrNameLst>
                                          <p:attrName>ppt_x</p:attrName>
                                        </p:attrNameLst>
                                      </p:cBhvr>
                                      <p:tavLst>
                                        <p:tav tm="0">
                                          <p:val>
                                            <p:strVal val="#ppt_x"/>
                                          </p:val>
                                        </p:tav>
                                        <p:tav tm="100000">
                                          <p:val>
                                            <p:strVal val="#ppt_x"/>
                                          </p:val>
                                        </p:tav>
                                      </p:tavLst>
                                    </p:anim>
                                    <p:anim calcmode="lin" valueType="num">
                                      <p:cBhvr>
                                        <p:cTn id="124" dur="1000" fill="hold"/>
                                        <p:tgtEl>
                                          <p:spTgt spid="295"/>
                                        </p:tgtEl>
                                        <p:attrNameLst>
                                          <p:attrName>ppt_y</p:attrName>
                                        </p:attrNameLst>
                                      </p:cBhvr>
                                      <p:tavLst>
                                        <p:tav tm="0">
                                          <p:val>
                                            <p:strVal val="#ppt_y+.1"/>
                                          </p:val>
                                        </p:tav>
                                        <p:tav tm="100000">
                                          <p:val>
                                            <p:strVal val="#ppt_y"/>
                                          </p:val>
                                        </p:tav>
                                      </p:tavLst>
                                    </p:anim>
                                  </p:childTnLst>
                                </p:cTn>
                              </p:par>
                              <p:par>
                                <p:cTn id="125" presetID="42" presetClass="entr" presetSubtype="0"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Effect transition="in" filter="fade">
                                      <p:cBhvr>
                                        <p:cTn id="127" dur="1000"/>
                                        <p:tgtEl>
                                          <p:spTgt spid="296"/>
                                        </p:tgtEl>
                                      </p:cBhvr>
                                    </p:animEffect>
                                    <p:anim calcmode="lin" valueType="num">
                                      <p:cBhvr>
                                        <p:cTn id="128" dur="1000" fill="hold"/>
                                        <p:tgtEl>
                                          <p:spTgt spid="296"/>
                                        </p:tgtEl>
                                        <p:attrNameLst>
                                          <p:attrName>ppt_x</p:attrName>
                                        </p:attrNameLst>
                                      </p:cBhvr>
                                      <p:tavLst>
                                        <p:tav tm="0">
                                          <p:val>
                                            <p:strVal val="#ppt_x"/>
                                          </p:val>
                                        </p:tav>
                                        <p:tav tm="100000">
                                          <p:val>
                                            <p:strVal val="#ppt_x"/>
                                          </p:val>
                                        </p:tav>
                                      </p:tavLst>
                                    </p:anim>
                                    <p:anim calcmode="lin" valueType="num">
                                      <p:cBhvr>
                                        <p:cTn id="129" dur="1000" fill="hold"/>
                                        <p:tgtEl>
                                          <p:spTgt spid="296"/>
                                        </p:tgtEl>
                                        <p:attrNameLst>
                                          <p:attrName>ppt_y</p:attrName>
                                        </p:attrNameLst>
                                      </p:cBhvr>
                                      <p:tavLst>
                                        <p:tav tm="0">
                                          <p:val>
                                            <p:strVal val="#ppt_y+.1"/>
                                          </p:val>
                                        </p:tav>
                                        <p:tav tm="100000">
                                          <p:val>
                                            <p:strVal val="#ppt_y"/>
                                          </p:val>
                                        </p:tav>
                                      </p:tavLst>
                                    </p:anim>
                                  </p:childTnLst>
                                </p:cTn>
                              </p:par>
                              <p:par>
                                <p:cTn id="130" presetID="42" presetClass="entr" presetSubtype="0" fill="hold" grpId="0" nodeType="withEffect">
                                  <p:stCondLst>
                                    <p:cond delay="0"/>
                                  </p:stCondLst>
                                  <p:childTnLst>
                                    <p:set>
                                      <p:cBhvr>
                                        <p:cTn id="131" dur="1" fill="hold">
                                          <p:stCondLst>
                                            <p:cond delay="0"/>
                                          </p:stCondLst>
                                        </p:cTn>
                                        <p:tgtEl>
                                          <p:spTgt spid="297"/>
                                        </p:tgtEl>
                                        <p:attrNameLst>
                                          <p:attrName>style.visibility</p:attrName>
                                        </p:attrNameLst>
                                      </p:cBhvr>
                                      <p:to>
                                        <p:strVal val="visible"/>
                                      </p:to>
                                    </p:set>
                                    <p:animEffect transition="in" filter="fade">
                                      <p:cBhvr>
                                        <p:cTn id="132" dur="1000"/>
                                        <p:tgtEl>
                                          <p:spTgt spid="297"/>
                                        </p:tgtEl>
                                      </p:cBhvr>
                                    </p:animEffect>
                                    <p:anim calcmode="lin" valueType="num">
                                      <p:cBhvr>
                                        <p:cTn id="133" dur="1000" fill="hold"/>
                                        <p:tgtEl>
                                          <p:spTgt spid="297"/>
                                        </p:tgtEl>
                                        <p:attrNameLst>
                                          <p:attrName>ppt_x</p:attrName>
                                        </p:attrNameLst>
                                      </p:cBhvr>
                                      <p:tavLst>
                                        <p:tav tm="0">
                                          <p:val>
                                            <p:strVal val="#ppt_x"/>
                                          </p:val>
                                        </p:tav>
                                        <p:tav tm="100000">
                                          <p:val>
                                            <p:strVal val="#ppt_x"/>
                                          </p:val>
                                        </p:tav>
                                      </p:tavLst>
                                    </p:anim>
                                    <p:anim calcmode="lin" valueType="num">
                                      <p:cBhvr>
                                        <p:cTn id="134" dur="1000" fill="hold"/>
                                        <p:tgtEl>
                                          <p:spTgt spid="297"/>
                                        </p:tgtEl>
                                        <p:attrNameLst>
                                          <p:attrName>ppt_y</p:attrName>
                                        </p:attrNameLst>
                                      </p:cBhvr>
                                      <p:tavLst>
                                        <p:tav tm="0">
                                          <p:val>
                                            <p:strVal val="#ppt_y+.1"/>
                                          </p:val>
                                        </p:tav>
                                        <p:tav tm="100000">
                                          <p:val>
                                            <p:strVal val="#ppt_y"/>
                                          </p:val>
                                        </p:tav>
                                      </p:tavLst>
                                    </p:anim>
                                  </p:childTnLst>
                                </p:cTn>
                              </p:par>
                              <p:par>
                                <p:cTn id="135" presetID="42" presetClass="entr" presetSubtype="0" fill="hold" nodeType="withEffect">
                                  <p:stCondLst>
                                    <p:cond delay="0"/>
                                  </p:stCondLst>
                                  <p:childTnLst>
                                    <p:set>
                                      <p:cBhvr>
                                        <p:cTn id="136" dur="1" fill="hold">
                                          <p:stCondLst>
                                            <p:cond delay="0"/>
                                          </p:stCondLst>
                                        </p:cTn>
                                        <p:tgtEl>
                                          <p:spTgt spid="298"/>
                                        </p:tgtEl>
                                        <p:attrNameLst>
                                          <p:attrName>style.visibility</p:attrName>
                                        </p:attrNameLst>
                                      </p:cBhvr>
                                      <p:to>
                                        <p:strVal val="visible"/>
                                      </p:to>
                                    </p:set>
                                    <p:animEffect transition="in" filter="fade">
                                      <p:cBhvr>
                                        <p:cTn id="137" dur="1000"/>
                                        <p:tgtEl>
                                          <p:spTgt spid="298"/>
                                        </p:tgtEl>
                                      </p:cBhvr>
                                    </p:animEffect>
                                    <p:anim calcmode="lin" valueType="num">
                                      <p:cBhvr>
                                        <p:cTn id="138" dur="1000" fill="hold"/>
                                        <p:tgtEl>
                                          <p:spTgt spid="298"/>
                                        </p:tgtEl>
                                        <p:attrNameLst>
                                          <p:attrName>ppt_x</p:attrName>
                                        </p:attrNameLst>
                                      </p:cBhvr>
                                      <p:tavLst>
                                        <p:tav tm="0">
                                          <p:val>
                                            <p:strVal val="#ppt_x"/>
                                          </p:val>
                                        </p:tav>
                                        <p:tav tm="100000">
                                          <p:val>
                                            <p:strVal val="#ppt_x"/>
                                          </p:val>
                                        </p:tav>
                                      </p:tavLst>
                                    </p:anim>
                                    <p:anim calcmode="lin" valueType="num">
                                      <p:cBhvr>
                                        <p:cTn id="139" dur="1000" fill="hold"/>
                                        <p:tgtEl>
                                          <p:spTgt spid="298"/>
                                        </p:tgtEl>
                                        <p:attrNameLst>
                                          <p:attrName>ppt_y</p:attrName>
                                        </p:attrNameLst>
                                      </p:cBhvr>
                                      <p:tavLst>
                                        <p:tav tm="0">
                                          <p:val>
                                            <p:strVal val="#ppt_y+.1"/>
                                          </p:val>
                                        </p:tav>
                                        <p:tav tm="100000">
                                          <p:val>
                                            <p:strVal val="#ppt_y"/>
                                          </p:val>
                                        </p:tav>
                                      </p:tavLst>
                                    </p:anim>
                                  </p:childTnLst>
                                </p:cTn>
                              </p:par>
                              <p:par>
                                <p:cTn id="140" presetID="42" presetClass="entr" presetSubtype="0" fill="hold" grpId="0" nodeType="withEffect">
                                  <p:stCondLst>
                                    <p:cond delay="0"/>
                                  </p:stCondLst>
                                  <p:childTnLst>
                                    <p:set>
                                      <p:cBhvr>
                                        <p:cTn id="141" dur="1" fill="hold">
                                          <p:stCondLst>
                                            <p:cond delay="0"/>
                                          </p:stCondLst>
                                        </p:cTn>
                                        <p:tgtEl>
                                          <p:spTgt spid="301"/>
                                        </p:tgtEl>
                                        <p:attrNameLst>
                                          <p:attrName>style.visibility</p:attrName>
                                        </p:attrNameLst>
                                      </p:cBhvr>
                                      <p:to>
                                        <p:strVal val="visible"/>
                                      </p:to>
                                    </p:set>
                                    <p:animEffect transition="in" filter="fade">
                                      <p:cBhvr>
                                        <p:cTn id="142" dur="1000"/>
                                        <p:tgtEl>
                                          <p:spTgt spid="301"/>
                                        </p:tgtEl>
                                      </p:cBhvr>
                                    </p:animEffect>
                                    <p:anim calcmode="lin" valueType="num">
                                      <p:cBhvr>
                                        <p:cTn id="143" dur="1000" fill="hold"/>
                                        <p:tgtEl>
                                          <p:spTgt spid="301"/>
                                        </p:tgtEl>
                                        <p:attrNameLst>
                                          <p:attrName>ppt_x</p:attrName>
                                        </p:attrNameLst>
                                      </p:cBhvr>
                                      <p:tavLst>
                                        <p:tav tm="0">
                                          <p:val>
                                            <p:strVal val="#ppt_x"/>
                                          </p:val>
                                        </p:tav>
                                        <p:tav tm="100000">
                                          <p:val>
                                            <p:strVal val="#ppt_x"/>
                                          </p:val>
                                        </p:tav>
                                      </p:tavLst>
                                    </p:anim>
                                    <p:anim calcmode="lin" valueType="num">
                                      <p:cBhvr>
                                        <p:cTn id="144" dur="1000" fill="hold"/>
                                        <p:tgtEl>
                                          <p:spTgt spid="301"/>
                                        </p:tgtEl>
                                        <p:attrNameLst>
                                          <p:attrName>ppt_y</p:attrName>
                                        </p:attrNameLst>
                                      </p:cBhvr>
                                      <p:tavLst>
                                        <p:tav tm="0">
                                          <p:val>
                                            <p:strVal val="#ppt_y+.1"/>
                                          </p:val>
                                        </p:tav>
                                        <p:tav tm="100000">
                                          <p:val>
                                            <p:strVal val="#ppt_y"/>
                                          </p:val>
                                        </p:tav>
                                      </p:tavLst>
                                    </p:anim>
                                  </p:childTnLst>
                                </p:cTn>
                              </p:par>
                              <p:par>
                                <p:cTn id="145" presetID="42" presetClass="entr" presetSubtype="0" fill="hold" grpId="0" nodeType="withEffect">
                                  <p:stCondLst>
                                    <p:cond delay="0"/>
                                  </p:stCondLst>
                                  <p:childTnLst>
                                    <p:set>
                                      <p:cBhvr>
                                        <p:cTn id="146" dur="1" fill="hold">
                                          <p:stCondLst>
                                            <p:cond delay="0"/>
                                          </p:stCondLst>
                                        </p:cTn>
                                        <p:tgtEl>
                                          <p:spTgt spid="302"/>
                                        </p:tgtEl>
                                        <p:attrNameLst>
                                          <p:attrName>style.visibility</p:attrName>
                                        </p:attrNameLst>
                                      </p:cBhvr>
                                      <p:to>
                                        <p:strVal val="visible"/>
                                      </p:to>
                                    </p:set>
                                    <p:animEffect transition="in" filter="fade">
                                      <p:cBhvr>
                                        <p:cTn id="147" dur="1000"/>
                                        <p:tgtEl>
                                          <p:spTgt spid="302"/>
                                        </p:tgtEl>
                                      </p:cBhvr>
                                    </p:animEffect>
                                    <p:anim calcmode="lin" valueType="num">
                                      <p:cBhvr>
                                        <p:cTn id="148" dur="1000" fill="hold"/>
                                        <p:tgtEl>
                                          <p:spTgt spid="302"/>
                                        </p:tgtEl>
                                        <p:attrNameLst>
                                          <p:attrName>ppt_x</p:attrName>
                                        </p:attrNameLst>
                                      </p:cBhvr>
                                      <p:tavLst>
                                        <p:tav tm="0">
                                          <p:val>
                                            <p:strVal val="#ppt_x"/>
                                          </p:val>
                                        </p:tav>
                                        <p:tav tm="100000">
                                          <p:val>
                                            <p:strVal val="#ppt_x"/>
                                          </p:val>
                                        </p:tav>
                                      </p:tavLst>
                                    </p:anim>
                                    <p:anim calcmode="lin" valueType="num">
                                      <p:cBhvr>
                                        <p:cTn id="149" dur="1000" fill="hold"/>
                                        <p:tgtEl>
                                          <p:spTgt spid="302"/>
                                        </p:tgtEl>
                                        <p:attrNameLst>
                                          <p:attrName>ppt_y</p:attrName>
                                        </p:attrNameLst>
                                      </p:cBhvr>
                                      <p:tavLst>
                                        <p:tav tm="0">
                                          <p:val>
                                            <p:strVal val="#ppt_y+.1"/>
                                          </p:val>
                                        </p:tav>
                                        <p:tav tm="100000">
                                          <p:val>
                                            <p:strVal val="#ppt_y"/>
                                          </p:val>
                                        </p:tav>
                                      </p:tavLst>
                                    </p:anim>
                                  </p:childTnLst>
                                </p:cTn>
                              </p:par>
                              <p:par>
                                <p:cTn id="150" presetID="42" presetClass="entr" presetSubtype="0" fill="hold" grpId="0" nodeType="withEffect">
                                  <p:stCondLst>
                                    <p:cond delay="0"/>
                                  </p:stCondLst>
                                  <p:childTnLst>
                                    <p:set>
                                      <p:cBhvr>
                                        <p:cTn id="151" dur="1" fill="hold">
                                          <p:stCondLst>
                                            <p:cond delay="0"/>
                                          </p:stCondLst>
                                        </p:cTn>
                                        <p:tgtEl>
                                          <p:spTgt spid="303"/>
                                        </p:tgtEl>
                                        <p:attrNameLst>
                                          <p:attrName>style.visibility</p:attrName>
                                        </p:attrNameLst>
                                      </p:cBhvr>
                                      <p:to>
                                        <p:strVal val="visible"/>
                                      </p:to>
                                    </p:set>
                                    <p:animEffect transition="in" filter="fade">
                                      <p:cBhvr>
                                        <p:cTn id="152" dur="1000"/>
                                        <p:tgtEl>
                                          <p:spTgt spid="303"/>
                                        </p:tgtEl>
                                      </p:cBhvr>
                                    </p:animEffect>
                                    <p:anim calcmode="lin" valueType="num">
                                      <p:cBhvr>
                                        <p:cTn id="153" dur="1000" fill="hold"/>
                                        <p:tgtEl>
                                          <p:spTgt spid="303"/>
                                        </p:tgtEl>
                                        <p:attrNameLst>
                                          <p:attrName>ppt_x</p:attrName>
                                        </p:attrNameLst>
                                      </p:cBhvr>
                                      <p:tavLst>
                                        <p:tav tm="0">
                                          <p:val>
                                            <p:strVal val="#ppt_x"/>
                                          </p:val>
                                        </p:tav>
                                        <p:tav tm="100000">
                                          <p:val>
                                            <p:strVal val="#ppt_x"/>
                                          </p:val>
                                        </p:tav>
                                      </p:tavLst>
                                    </p:anim>
                                    <p:anim calcmode="lin" valueType="num">
                                      <p:cBhvr>
                                        <p:cTn id="154" dur="1000" fill="hold"/>
                                        <p:tgtEl>
                                          <p:spTgt spid="303"/>
                                        </p:tgtEl>
                                        <p:attrNameLst>
                                          <p:attrName>ppt_y</p:attrName>
                                        </p:attrNameLst>
                                      </p:cBhvr>
                                      <p:tavLst>
                                        <p:tav tm="0">
                                          <p:val>
                                            <p:strVal val="#ppt_y+.1"/>
                                          </p:val>
                                        </p:tav>
                                        <p:tav tm="100000">
                                          <p:val>
                                            <p:strVal val="#ppt_y"/>
                                          </p:val>
                                        </p:tav>
                                      </p:tavLst>
                                    </p:anim>
                                  </p:childTnLst>
                                </p:cTn>
                              </p:par>
                              <p:par>
                                <p:cTn id="155" presetID="42" presetClass="entr" presetSubtype="0" fill="hold" nodeType="withEffect">
                                  <p:stCondLst>
                                    <p:cond delay="0"/>
                                  </p:stCondLst>
                                  <p:childTnLst>
                                    <p:set>
                                      <p:cBhvr>
                                        <p:cTn id="156" dur="1" fill="hold">
                                          <p:stCondLst>
                                            <p:cond delay="0"/>
                                          </p:stCondLst>
                                        </p:cTn>
                                        <p:tgtEl>
                                          <p:spTgt spid="304"/>
                                        </p:tgtEl>
                                        <p:attrNameLst>
                                          <p:attrName>style.visibility</p:attrName>
                                        </p:attrNameLst>
                                      </p:cBhvr>
                                      <p:to>
                                        <p:strVal val="visible"/>
                                      </p:to>
                                    </p:set>
                                    <p:animEffect transition="in" filter="fade">
                                      <p:cBhvr>
                                        <p:cTn id="157" dur="1000"/>
                                        <p:tgtEl>
                                          <p:spTgt spid="304"/>
                                        </p:tgtEl>
                                      </p:cBhvr>
                                    </p:animEffect>
                                    <p:anim calcmode="lin" valueType="num">
                                      <p:cBhvr>
                                        <p:cTn id="158" dur="1000" fill="hold"/>
                                        <p:tgtEl>
                                          <p:spTgt spid="304"/>
                                        </p:tgtEl>
                                        <p:attrNameLst>
                                          <p:attrName>ppt_x</p:attrName>
                                        </p:attrNameLst>
                                      </p:cBhvr>
                                      <p:tavLst>
                                        <p:tav tm="0">
                                          <p:val>
                                            <p:strVal val="#ppt_x"/>
                                          </p:val>
                                        </p:tav>
                                        <p:tav tm="100000">
                                          <p:val>
                                            <p:strVal val="#ppt_x"/>
                                          </p:val>
                                        </p:tav>
                                      </p:tavLst>
                                    </p:anim>
                                    <p:anim calcmode="lin" valueType="num">
                                      <p:cBhvr>
                                        <p:cTn id="159" dur="1000" fill="hold"/>
                                        <p:tgtEl>
                                          <p:spTgt spid="304"/>
                                        </p:tgtEl>
                                        <p:attrNameLst>
                                          <p:attrName>ppt_y</p:attrName>
                                        </p:attrNameLst>
                                      </p:cBhvr>
                                      <p:tavLst>
                                        <p:tav tm="0">
                                          <p:val>
                                            <p:strVal val="#ppt_y+.1"/>
                                          </p:val>
                                        </p:tav>
                                        <p:tav tm="100000">
                                          <p:val>
                                            <p:strVal val="#ppt_y"/>
                                          </p:val>
                                        </p:tav>
                                      </p:tavLst>
                                    </p:anim>
                                  </p:childTnLst>
                                </p:cTn>
                              </p:par>
                              <p:par>
                                <p:cTn id="160" presetID="42" presetClass="entr" presetSubtype="0" fill="hold" grpId="0" nodeType="withEffect">
                                  <p:stCondLst>
                                    <p:cond delay="0"/>
                                  </p:stCondLst>
                                  <p:childTnLst>
                                    <p:set>
                                      <p:cBhvr>
                                        <p:cTn id="161" dur="1" fill="hold">
                                          <p:stCondLst>
                                            <p:cond delay="0"/>
                                          </p:stCondLst>
                                        </p:cTn>
                                        <p:tgtEl>
                                          <p:spTgt spid="308"/>
                                        </p:tgtEl>
                                        <p:attrNameLst>
                                          <p:attrName>style.visibility</p:attrName>
                                        </p:attrNameLst>
                                      </p:cBhvr>
                                      <p:to>
                                        <p:strVal val="visible"/>
                                      </p:to>
                                    </p:set>
                                    <p:animEffect transition="in" filter="fade">
                                      <p:cBhvr>
                                        <p:cTn id="162" dur="1000"/>
                                        <p:tgtEl>
                                          <p:spTgt spid="308"/>
                                        </p:tgtEl>
                                      </p:cBhvr>
                                    </p:animEffect>
                                    <p:anim calcmode="lin" valueType="num">
                                      <p:cBhvr>
                                        <p:cTn id="163" dur="1000" fill="hold"/>
                                        <p:tgtEl>
                                          <p:spTgt spid="308"/>
                                        </p:tgtEl>
                                        <p:attrNameLst>
                                          <p:attrName>ppt_x</p:attrName>
                                        </p:attrNameLst>
                                      </p:cBhvr>
                                      <p:tavLst>
                                        <p:tav tm="0">
                                          <p:val>
                                            <p:strVal val="#ppt_x"/>
                                          </p:val>
                                        </p:tav>
                                        <p:tav tm="100000">
                                          <p:val>
                                            <p:strVal val="#ppt_x"/>
                                          </p:val>
                                        </p:tav>
                                      </p:tavLst>
                                    </p:anim>
                                    <p:anim calcmode="lin" valueType="num">
                                      <p:cBhvr>
                                        <p:cTn id="164" dur="1000" fill="hold"/>
                                        <p:tgtEl>
                                          <p:spTgt spid="308"/>
                                        </p:tgtEl>
                                        <p:attrNameLst>
                                          <p:attrName>ppt_y</p:attrName>
                                        </p:attrNameLst>
                                      </p:cBhvr>
                                      <p:tavLst>
                                        <p:tav tm="0">
                                          <p:val>
                                            <p:strVal val="#ppt_y+.1"/>
                                          </p:val>
                                        </p:tav>
                                        <p:tav tm="100000">
                                          <p:val>
                                            <p:strVal val="#ppt_y"/>
                                          </p:val>
                                        </p:tav>
                                      </p:tavLst>
                                    </p:anim>
                                  </p:childTnLst>
                                </p:cTn>
                              </p:par>
                              <p:par>
                                <p:cTn id="165" presetID="42" presetClass="entr" presetSubtype="0" fill="hold" nodeType="withEffect">
                                  <p:stCondLst>
                                    <p:cond delay="0"/>
                                  </p:stCondLst>
                                  <p:childTnLst>
                                    <p:set>
                                      <p:cBhvr>
                                        <p:cTn id="166" dur="1" fill="hold">
                                          <p:stCondLst>
                                            <p:cond delay="0"/>
                                          </p:stCondLst>
                                        </p:cTn>
                                        <p:tgtEl>
                                          <p:spTgt spid="309"/>
                                        </p:tgtEl>
                                        <p:attrNameLst>
                                          <p:attrName>style.visibility</p:attrName>
                                        </p:attrNameLst>
                                      </p:cBhvr>
                                      <p:to>
                                        <p:strVal val="visible"/>
                                      </p:to>
                                    </p:set>
                                    <p:animEffect transition="in" filter="fade">
                                      <p:cBhvr>
                                        <p:cTn id="167" dur="1000"/>
                                        <p:tgtEl>
                                          <p:spTgt spid="309"/>
                                        </p:tgtEl>
                                      </p:cBhvr>
                                    </p:animEffect>
                                    <p:anim calcmode="lin" valueType="num">
                                      <p:cBhvr>
                                        <p:cTn id="168" dur="1000" fill="hold"/>
                                        <p:tgtEl>
                                          <p:spTgt spid="309"/>
                                        </p:tgtEl>
                                        <p:attrNameLst>
                                          <p:attrName>ppt_x</p:attrName>
                                        </p:attrNameLst>
                                      </p:cBhvr>
                                      <p:tavLst>
                                        <p:tav tm="0">
                                          <p:val>
                                            <p:strVal val="#ppt_x"/>
                                          </p:val>
                                        </p:tav>
                                        <p:tav tm="100000">
                                          <p:val>
                                            <p:strVal val="#ppt_x"/>
                                          </p:val>
                                        </p:tav>
                                      </p:tavLst>
                                    </p:anim>
                                    <p:anim calcmode="lin" valueType="num">
                                      <p:cBhvr>
                                        <p:cTn id="169" dur="1000" fill="hold"/>
                                        <p:tgtEl>
                                          <p:spTgt spid="309"/>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313"/>
                                        </p:tgtEl>
                                        <p:attrNameLst>
                                          <p:attrName>style.visibility</p:attrName>
                                        </p:attrNameLst>
                                      </p:cBhvr>
                                      <p:to>
                                        <p:strVal val="visible"/>
                                      </p:to>
                                    </p:set>
                                    <p:animEffect transition="in" filter="fade">
                                      <p:cBhvr>
                                        <p:cTn id="172" dur="1000"/>
                                        <p:tgtEl>
                                          <p:spTgt spid="313"/>
                                        </p:tgtEl>
                                      </p:cBhvr>
                                    </p:animEffect>
                                    <p:anim calcmode="lin" valueType="num">
                                      <p:cBhvr>
                                        <p:cTn id="173" dur="1000" fill="hold"/>
                                        <p:tgtEl>
                                          <p:spTgt spid="313"/>
                                        </p:tgtEl>
                                        <p:attrNameLst>
                                          <p:attrName>ppt_x</p:attrName>
                                        </p:attrNameLst>
                                      </p:cBhvr>
                                      <p:tavLst>
                                        <p:tav tm="0">
                                          <p:val>
                                            <p:strVal val="#ppt_x"/>
                                          </p:val>
                                        </p:tav>
                                        <p:tav tm="100000">
                                          <p:val>
                                            <p:strVal val="#ppt_x"/>
                                          </p:val>
                                        </p:tav>
                                      </p:tavLst>
                                    </p:anim>
                                    <p:anim calcmode="lin" valueType="num">
                                      <p:cBhvr>
                                        <p:cTn id="174" dur="1000" fill="hold"/>
                                        <p:tgtEl>
                                          <p:spTgt spid="313"/>
                                        </p:tgtEl>
                                        <p:attrNameLst>
                                          <p:attrName>ppt_y</p:attrName>
                                        </p:attrNameLst>
                                      </p:cBhvr>
                                      <p:tavLst>
                                        <p:tav tm="0">
                                          <p:val>
                                            <p:strVal val="#ppt_y+.1"/>
                                          </p:val>
                                        </p:tav>
                                        <p:tav tm="100000">
                                          <p:val>
                                            <p:strVal val="#ppt_y"/>
                                          </p:val>
                                        </p:tav>
                                      </p:tavLst>
                                    </p:anim>
                                  </p:childTnLst>
                                </p:cTn>
                              </p:par>
                              <p:par>
                                <p:cTn id="175" presetID="42" presetClass="entr" presetSubtype="0" fill="hold" nodeType="withEffect">
                                  <p:stCondLst>
                                    <p:cond delay="0"/>
                                  </p:stCondLst>
                                  <p:childTnLst>
                                    <p:set>
                                      <p:cBhvr>
                                        <p:cTn id="176" dur="1" fill="hold">
                                          <p:stCondLst>
                                            <p:cond delay="0"/>
                                          </p:stCondLst>
                                        </p:cTn>
                                        <p:tgtEl>
                                          <p:spTgt spid="314"/>
                                        </p:tgtEl>
                                        <p:attrNameLst>
                                          <p:attrName>style.visibility</p:attrName>
                                        </p:attrNameLst>
                                      </p:cBhvr>
                                      <p:to>
                                        <p:strVal val="visible"/>
                                      </p:to>
                                    </p:set>
                                    <p:animEffect transition="in" filter="fade">
                                      <p:cBhvr>
                                        <p:cTn id="177" dur="1000"/>
                                        <p:tgtEl>
                                          <p:spTgt spid="314"/>
                                        </p:tgtEl>
                                      </p:cBhvr>
                                    </p:animEffect>
                                    <p:anim calcmode="lin" valueType="num">
                                      <p:cBhvr>
                                        <p:cTn id="178" dur="1000" fill="hold"/>
                                        <p:tgtEl>
                                          <p:spTgt spid="314"/>
                                        </p:tgtEl>
                                        <p:attrNameLst>
                                          <p:attrName>ppt_x</p:attrName>
                                        </p:attrNameLst>
                                      </p:cBhvr>
                                      <p:tavLst>
                                        <p:tav tm="0">
                                          <p:val>
                                            <p:strVal val="#ppt_x"/>
                                          </p:val>
                                        </p:tav>
                                        <p:tav tm="100000">
                                          <p:val>
                                            <p:strVal val="#ppt_x"/>
                                          </p:val>
                                        </p:tav>
                                      </p:tavLst>
                                    </p:anim>
                                    <p:anim calcmode="lin" valueType="num">
                                      <p:cBhvr>
                                        <p:cTn id="179" dur="1000" fill="hold"/>
                                        <p:tgtEl>
                                          <p:spTgt spid="314"/>
                                        </p:tgtEl>
                                        <p:attrNameLst>
                                          <p:attrName>ppt_y</p:attrName>
                                        </p:attrNameLst>
                                      </p:cBhvr>
                                      <p:tavLst>
                                        <p:tav tm="0">
                                          <p:val>
                                            <p:strVal val="#ppt_y+.1"/>
                                          </p:val>
                                        </p:tav>
                                        <p:tav tm="100000">
                                          <p:val>
                                            <p:strVal val="#ppt_y"/>
                                          </p:val>
                                        </p:tav>
                                      </p:tavLst>
                                    </p:anim>
                                  </p:childTnLst>
                                </p:cTn>
                              </p:par>
                              <p:par>
                                <p:cTn id="180" presetID="42" presetClass="entr" presetSubtype="0" fill="hold" grpId="0" nodeType="withEffect">
                                  <p:stCondLst>
                                    <p:cond delay="0"/>
                                  </p:stCondLst>
                                  <p:childTnLst>
                                    <p:set>
                                      <p:cBhvr>
                                        <p:cTn id="181" dur="1" fill="hold">
                                          <p:stCondLst>
                                            <p:cond delay="0"/>
                                          </p:stCondLst>
                                        </p:cTn>
                                        <p:tgtEl>
                                          <p:spTgt spid="318"/>
                                        </p:tgtEl>
                                        <p:attrNameLst>
                                          <p:attrName>style.visibility</p:attrName>
                                        </p:attrNameLst>
                                      </p:cBhvr>
                                      <p:to>
                                        <p:strVal val="visible"/>
                                      </p:to>
                                    </p:set>
                                    <p:animEffect transition="in" filter="fade">
                                      <p:cBhvr>
                                        <p:cTn id="182" dur="1000"/>
                                        <p:tgtEl>
                                          <p:spTgt spid="318"/>
                                        </p:tgtEl>
                                      </p:cBhvr>
                                    </p:animEffect>
                                    <p:anim calcmode="lin" valueType="num">
                                      <p:cBhvr>
                                        <p:cTn id="183" dur="1000" fill="hold"/>
                                        <p:tgtEl>
                                          <p:spTgt spid="318"/>
                                        </p:tgtEl>
                                        <p:attrNameLst>
                                          <p:attrName>ppt_x</p:attrName>
                                        </p:attrNameLst>
                                      </p:cBhvr>
                                      <p:tavLst>
                                        <p:tav tm="0">
                                          <p:val>
                                            <p:strVal val="#ppt_x"/>
                                          </p:val>
                                        </p:tav>
                                        <p:tav tm="100000">
                                          <p:val>
                                            <p:strVal val="#ppt_x"/>
                                          </p:val>
                                        </p:tav>
                                      </p:tavLst>
                                    </p:anim>
                                    <p:anim calcmode="lin" valueType="num">
                                      <p:cBhvr>
                                        <p:cTn id="184" dur="1000" fill="hold"/>
                                        <p:tgtEl>
                                          <p:spTgt spid="318"/>
                                        </p:tgtEl>
                                        <p:attrNameLst>
                                          <p:attrName>ppt_y</p:attrName>
                                        </p:attrNameLst>
                                      </p:cBhvr>
                                      <p:tavLst>
                                        <p:tav tm="0">
                                          <p:val>
                                            <p:strVal val="#ppt_y+.1"/>
                                          </p:val>
                                        </p:tav>
                                        <p:tav tm="100000">
                                          <p:val>
                                            <p:strVal val="#ppt_y"/>
                                          </p:val>
                                        </p:tav>
                                      </p:tavLst>
                                    </p:anim>
                                  </p:childTnLst>
                                </p:cTn>
                              </p:par>
                              <p:par>
                                <p:cTn id="185" presetID="42" presetClass="entr" presetSubtype="0" fill="hold" nodeType="withEffect">
                                  <p:stCondLst>
                                    <p:cond delay="0"/>
                                  </p:stCondLst>
                                  <p:childTnLst>
                                    <p:set>
                                      <p:cBhvr>
                                        <p:cTn id="186" dur="1" fill="hold">
                                          <p:stCondLst>
                                            <p:cond delay="0"/>
                                          </p:stCondLst>
                                        </p:cTn>
                                        <p:tgtEl>
                                          <p:spTgt spid="319"/>
                                        </p:tgtEl>
                                        <p:attrNameLst>
                                          <p:attrName>style.visibility</p:attrName>
                                        </p:attrNameLst>
                                      </p:cBhvr>
                                      <p:to>
                                        <p:strVal val="visible"/>
                                      </p:to>
                                    </p:set>
                                    <p:animEffect transition="in" filter="fade">
                                      <p:cBhvr>
                                        <p:cTn id="187" dur="1000"/>
                                        <p:tgtEl>
                                          <p:spTgt spid="319"/>
                                        </p:tgtEl>
                                      </p:cBhvr>
                                    </p:animEffect>
                                    <p:anim calcmode="lin" valueType="num">
                                      <p:cBhvr>
                                        <p:cTn id="188" dur="1000" fill="hold"/>
                                        <p:tgtEl>
                                          <p:spTgt spid="319"/>
                                        </p:tgtEl>
                                        <p:attrNameLst>
                                          <p:attrName>ppt_x</p:attrName>
                                        </p:attrNameLst>
                                      </p:cBhvr>
                                      <p:tavLst>
                                        <p:tav tm="0">
                                          <p:val>
                                            <p:strVal val="#ppt_x"/>
                                          </p:val>
                                        </p:tav>
                                        <p:tav tm="100000">
                                          <p:val>
                                            <p:strVal val="#ppt_x"/>
                                          </p:val>
                                        </p:tav>
                                      </p:tavLst>
                                    </p:anim>
                                    <p:anim calcmode="lin" valueType="num">
                                      <p:cBhvr>
                                        <p:cTn id="189" dur="1000" fill="hold"/>
                                        <p:tgtEl>
                                          <p:spTgt spid="319"/>
                                        </p:tgtEl>
                                        <p:attrNameLst>
                                          <p:attrName>ppt_y</p:attrName>
                                        </p:attrNameLst>
                                      </p:cBhvr>
                                      <p:tavLst>
                                        <p:tav tm="0">
                                          <p:val>
                                            <p:strVal val="#ppt_y+.1"/>
                                          </p:val>
                                        </p:tav>
                                        <p:tav tm="100000">
                                          <p:val>
                                            <p:strVal val="#ppt_y"/>
                                          </p:val>
                                        </p:tav>
                                      </p:tavLst>
                                    </p:anim>
                                  </p:childTnLst>
                                </p:cTn>
                              </p:par>
                              <p:par>
                                <p:cTn id="190" presetID="42" presetClass="entr" presetSubtype="0" fill="hold" grpId="0" nodeType="withEffect">
                                  <p:stCondLst>
                                    <p:cond delay="0"/>
                                  </p:stCondLst>
                                  <p:childTnLst>
                                    <p:set>
                                      <p:cBhvr>
                                        <p:cTn id="191" dur="1" fill="hold">
                                          <p:stCondLst>
                                            <p:cond delay="0"/>
                                          </p:stCondLst>
                                        </p:cTn>
                                        <p:tgtEl>
                                          <p:spTgt spid="324"/>
                                        </p:tgtEl>
                                        <p:attrNameLst>
                                          <p:attrName>style.visibility</p:attrName>
                                        </p:attrNameLst>
                                      </p:cBhvr>
                                      <p:to>
                                        <p:strVal val="visible"/>
                                      </p:to>
                                    </p:set>
                                    <p:animEffect transition="in" filter="fade">
                                      <p:cBhvr>
                                        <p:cTn id="192" dur="1000"/>
                                        <p:tgtEl>
                                          <p:spTgt spid="324"/>
                                        </p:tgtEl>
                                      </p:cBhvr>
                                    </p:animEffect>
                                    <p:anim calcmode="lin" valueType="num">
                                      <p:cBhvr>
                                        <p:cTn id="193" dur="1000" fill="hold"/>
                                        <p:tgtEl>
                                          <p:spTgt spid="324"/>
                                        </p:tgtEl>
                                        <p:attrNameLst>
                                          <p:attrName>ppt_x</p:attrName>
                                        </p:attrNameLst>
                                      </p:cBhvr>
                                      <p:tavLst>
                                        <p:tav tm="0">
                                          <p:val>
                                            <p:strVal val="#ppt_x"/>
                                          </p:val>
                                        </p:tav>
                                        <p:tav tm="100000">
                                          <p:val>
                                            <p:strVal val="#ppt_x"/>
                                          </p:val>
                                        </p:tav>
                                      </p:tavLst>
                                    </p:anim>
                                    <p:anim calcmode="lin" valueType="num">
                                      <p:cBhvr>
                                        <p:cTn id="194" dur="1000" fill="hold"/>
                                        <p:tgtEl>
                                          <p:spTgt spid="324"/>
                                        </p:tgtEl>
                                        <p:attrNameLst>
                                          <p:attrName>ppt_y</p:attrName>
                                        </p:attrNameLst>
                                      </p:cBhvr>
                                      <p:tavLst>
                                        <p:tav tm="0">
                                          <p:val>
                                            <p:strVal val="#ppt_y+.1"/>
                                          </p:val>
                                        </p:tav>
                                        <p:tav tm="100000">
                                          <p:val>
                                            <p:strVal val="#ppt_y"/>
                                          </p:val>
                                        </p:tav>
                                      </p:tavLst>
                                    </p:anim>
                                  </p:childTnLst>
                                </p:cTn>
                              </p:par>
                            </p:childTnLst>
                          </p:cTn>
                        </p:par>
                        <p:par>
                          <p:cTn id="195" fill="hold">
                            <p:stCondLst>
                              <p:cond delay="1000"/>
                            </p:stCondLst>
                            <p:childTnLst>
                              <p:par>
                                <p:cTn id="196" presetID="2" presetClass="entr" presetSubtype="8" fill="hold" grpId="0" nodeType="afterEffect">
                                  <p:stCondLst>
                                    <p:cond delay="0"/>
                                  </p:stCondLst>
                                  <p:childTnLst>
                                    <p:set>
                                      <p:cBhvr>
                                        <p:cTn id="197" dur="1" fill="hold">
                                          <p:stCondLst>
                                            <p:cond delay="0"/>
                                          </p:stCondLst>
                                        </p:cTn>
                                        <p:tgtEl>
                                          <p:spTgt spid="343"/>
                                        </p:tgtEl>
                                        <p:attrNameLst>
                                          <p:attrName>style.visibility</p:attrName>
                                        </p:attrNameLst>
                                      </p:cBhvr>
                                      <p:to>
                                        <p:strVal val="visible"/>
                                      </p:to>
                                    </p:set>
                                    <p:anim calcmode="lin" valueType="num">
                                      <p:cBhvr additive="base">
                                        <p:cTn id="198" dur="250" fill="hold"/>
                                        <p:tgtEl>
                                          <p:spTgt spid="343"/>
                                        </p:tgtEl>
                                        <p:attrNameLst>
                                          <p:attrName>ppt_x</p:attrName>
                                        </p:attrNameLst>
                                      </p:cBhvr>
                                      <p:tavLst>
                                        <p:tav tm="0">
                                          <p:val>
                                            <p:strVal val="0-#ppt_w/2"/>
                                          </p:val>
                                        </p:tav>
                                        <p:tav tm="100000">
                                          <p:val>
                                            <p:strVal val="#ppt_x"/>
                                          </p:val>
                                        </p:tav>
                                      </p:tavLst>
                                    </p:anim>
                                    <p:anim calcmode="lin" valueType="num">
                                      <p:cBhvr additive="base">
                                        <p:cTn id="199" dur="250" fill="hold"/>
                                        <p:tgtEl>
                                          <p:spTgt spid="343"/>
                                        </p:tgtEl>
                                        <p:attrNameLst>
                                          <p:attrName>ppt_y</p:attrName>
                                        </p:attrNameLst>
                                      </p:cBhvr>
                                      <p:tavLst>
                                        <p:tav tm="0">
                                          <p:val>
                                            <p:strVal val="#ppt_y"/>
                                          </p:val>
                                        </p:tav>
                                        <p:tav tm="100000">
                                          <p:val>
                                            <p:strVal val="#ppt_y"/>
                                          </p:val>
                                        </p:tav>
                                      </p:tavLst>
                                    </p:anim>
                                  </p:childTnLst>
                                </p:cTn>
                              </p:par>
                            </p:childTnLst>
                          </p:cTn>
                        </p:par>
                        <p:par>
                          <p:cTn id="200" fill="hold">
                            <p:stCondLst>
                              <p:cond delay="1500"/>
                            </p:stCondLst>
                            <p:childTnLst>
                              <p:par>
                                <p:cTn id="201" presetID="22" presetClass="entr" presetSubtype="1" fill="hold" grpId="0" nodeType="afterEffect">
                                  <p:stCondLst>
                                    <p:cond delay="0"/>
                                  </p:stCondLst>
                                  <p:childTnLst>
                                    <p:set>
                                      <p:cBhvr>
                                        <p:cTn id="202" dur="1" fill="hold">
                                          <p:stCondLst>
                                            <p:cond delay="0"/>
                                          </p:stCondLst>
                                        </p:cTn>
                                        <p:tgtEl>
                                          <p:spTgt spid="344"/>
                                        </p:tgtEl>
                                        <p:attrNameLst>
                                          <p:attrName>style.visibility</p:attrName>
                                        </p:attrNameLst>
                                      </p:cBhvr>
                                      <p:to>
                                        <p:strVal val="visible"/>
                                      </p:to>
                                    </p:set>
                                    <p:animEffect transition="in" filter="wipe(up)">
                                      <p:cBhvr>
                                        <p:cTn id="203" dur="500"/>
                                        <p:tgtEl>
                                          <p:spTgt spid="344"/>
                                        </p:tgtEl>
                                      </p:cBhvr>
                                    </p:animEffect>
                                  </p:childTnLst>
                                </p:cTn>
                              </p:par>
                            </p:childTnLst>
                          </p:cTn>
                        </p:par>
                        <p:par>
                          <p:cTn id="204" fill="hold">
                            <p:stCondLst>
                              <p:cond delay="2000"/>
                            </p:stCondLst>
                            <p:childTnLst>
                              <p:par>
                                <p:cTn id="205" presetID="2" presetClass="entr" presetSubtype="2" fill="hold" grpId="0" nodeType="afterEffect">
                                  <p:stCondLst>
                                    <p:cond delay="0"/>
                                  </p:stCondLst>
                                  <p:childTnLst>
                                    <p:set>
                                      <p:cBhvr>
                                        <p:cTn id="206" dur="1" fill="hold">
                                          <p:stCondLst>
                                            <p:cond delay="0"/>
                                          </p:stCondLst>
                                        </p:cTn>
                                        <p:tgtEl>
                                          <p:spTgt spid="349"/>
                                        </p:tgtEl>
                                        <p:attrNameLst>
                                          <p:attrName>style.visibility</p:attrName>
                                        </p:attrNameLst>
                                      </p:cBhvr>
                                      <p:to>
                                        <p:strVal val="visible"/>
                                      </p:to>
                                    </p:set>
                                    <p:anim calcmode="lin" valueType="num">
                                      <p:cBhvr additive="base">
                                        <p:cTn id="207" dur="250" fill="hold"/>
                                        <p:tgtEl>
                                          <p:spTgt spid="349"/>
                                        </p:tgtEl>
                                        <p:attrNameLst>
                                          <p:attrName>ppt_x</p:attrName>
                                        </p:attrNameLst>
                                      </p:cBhvr>
                                      <p:tavLst>
                                        <p:tav tm="0">
                                          <p:val>
                                            <p:strVal val="1+#ppt_w/2"/>
                                          </p:val>
                                        </p:tav>
                                        <p:tav tm="100000">
                                          <p:val>
                                            <p:strVal val="#ppt_x"/>
                                          </p:val>
                                        </p:tav>
                                      </p:tavLst>
                                    </p:anim>
                                    <p:anim calcmode="lin" valueType="num">
                                      <p:cBhvr additive="base">
                                        <p:cTn id="208" dur="250" fill="hold"/>
                                        <p:tgtEl>
                                          <p:spTgt spid="349"/>
                                        </p:tgtEl>
                                        <p:attrNameLst>
                                          <p:attrName>ppt_y</p:attrName>
                                        </p:attrNameLst>
                                      </p:cBhvr>
                                      <p:tavLst>
                                        <p:tav tm="0">
                                          <p:val>
                                            <p:strVal val="#ppt_y"/>
                                          </p:val>
                                        </p:tav>
                                        <p:tav tm="100000">
                                          <p:val>
                                            <p:strVal val="#ppt_y"/>
                                          </p:val>
                                        </p:tav>
                                      </p:tavLst>
                                    </p:anim>
                                  </p:childTnLst>
                                </p:cTn>
                              </p:par>
                            </p:childTnLst>
                          </p:cTn>
                        </p:par>
                        <p:par>
                          <p:cTn id="209" fill="hold">
                            <p:stCondLst>
                              <p:cond delay="2500"/>
                            </p:stCondLst>
                            <p:childTnLst>
                              <p:par>
                                <p:cTn id="210" presetID="22" presetClass="entr" presetSubtype="1" fill="hold" grpId="0" nodeType="afterEffect">
                                  <p:stCondLst>
                                    <p:cond delay="0"/>
                                  </p:stCondLst>
                                  <p:childTnLst>
                                    <p:set>
                                      <p:cBhvr>
                                        <p:cTn id="211" dur="1" fill="hold">
                                          <p:stCondLst>
                                            <p:cond delay="0"/>
                                          </p:stCondLst>
                                        </p:cTn>
                                        <p:tgtEl>
                                          <p:spTgt spid="350"/>
                                        </p:tgtEl>
                                        <p:attrNameLst>
                                          <p:attrName>style.visibility</p:attrName>
                                        </p:attrNameLst>
                                      </p:cBhvr>
                                      <p:to>
                                        <p:strVal val="visible"/>
                                      </p:to>
                                    </p:set>
                                    <p:animEffect transition="in" filter="wipe(up)">
                                      <p:cBhvr>
                                        <p:cTn id="212" dur="500"/>
                                        <p:tgtEl>
                                          <p:spTgt spid="350"/>
                                        </p:tgtEl>
                                      </p:cBhvr>
                                    </p:animEffect>
                                  </p:childTnLst>
                                </p:cTn>
                              </p:par>
                            </p:childTnLst>
                          </p:cTn>
                        </p:par>
                        <p:par>
                          <p:cTn id="213" fill="hold">
                            <p:stCondLst>
                              <p:cond delay="3000"/>
                            </p:stCondLst>
                            <p:childTnLst>
                              <p:par>
                                <p:cTn id="214" presetID="2" presetClass="entr" presetSubtype="8" fill="hold" grpId="0" nodeType="afterEffect">
                                  <p:stCondLst>
                                    <p:cond delay="0"/>
                                  </p:stCondLst>
                                  <p:childTnLst>
                                    <p:set>
                                      <p:cBhvr>
                                        <p:cTn id="215" dur="1" fill="hold">
                                          <p:stCondLst>
                                            <p:cond delay="0"/>
                                          </p:stCondLst>
                                        </p:cTn>
                                        <p:tgtEl>
                                          <p:spTgt spid="345"/>
                                        </p:tgtEl>
                                        <p:attrNameLst>
                                          <p:attrName>style.visibility</p:attrName>
                                        </p:attrNameLst>
                                      </p:cBhvr>
                                      <p:to>
                                        <p:strVal val="visible"/>
                                      </p:to>
                                    </p:set>
                                    <p:anim calcmode="lin" valueType="num">
                                      <p:cBhvr additive="base">
                                        <p:cTn id="216" dur="250" fill="hold"/>
                                        <p:tgtEl>
                                          <p:spTgt spid="345"/>
                                        </p:tgtEl>
                                        <p:attrNameLst>
                                          <p:attrName>ppt_x</p:attrName>
                                        </p:attrNameLst>
                                      </p:cBhvr>
                                      <p:tavLst>
                                        <p:tav tm="0">
                                          <p:val>
                                            <p:strVal val="0-#ppt_w/2"/>
                                          </p:val>
                                        </p:tav>
                                        <p:tav tm="100000">
                                          <p:val>
                                            <p:strVal val="#ppt_x"/>
                                          </p:val>
                                        </p:tav>
                                      </p:tavLst>
                                    </p:anim>
                                    <p:anim calcmode="lin" valueType="num">
                                      <p:cBhvr additive="base">
                                        <p:cTn id="217" dur="250" fill="hold"/>
                                        <p:tgtEl>
                                          <p:spTgt spid="345"/>
                                        </p:tgtEl>
                                        <p:attrNameLst>
                                          <p:attrName>ppt_y</p:attrName>
                                        </p:attrNameLst>
                                      </p:cBhvr>
                                      <p:tavLst>
                                        <p:tav tm="0">
                                          <p:val>
                                            <p:strVal val="#ppt_y"/>
                                          </p:val>
                                        </p:tav>
                                        <p:tav tm="100000">
                                          <p:val>
                                            <p:strVal val="#ppt_y"/>
                                          </p:val>
                                        </p:tav>
                                      </p:tavLst>
                                    </p:anim>
                                  </p:childTnLst>
                                </p:cTn>
                              </p:par>
                            </p:childTnLst>
                          </p:cTn>
                        </p:par>
                        <p:par>
                          <p:cTn id="218" fill="hold">
                            <p:stCondLst>
                              <p:cond delay="3500"/>
                            </p:stCondLst>
                            <p:childTnLst>
                              <p:par>
                                <p:cTn id="219" presetID="22" presetClass="entr" presetSubtype="1" fill="hold" grpId="0" nodeType="afterEffect">
                                  <p:stCondLst>
                                    <p:cond delay="0"/>
                                  </p:stCondLst>
                                  <p:childTnLst>
                                    <p:set>
                                      <p:cBhvr>
                                        <p:cTn id="220" dur="1" fill="hold">
                                          <p:stCondLst>
                                            <p:cond delay="0"/>
                                          </p:stCondLst>
                                        </p:cTn>
                                        <p:tgtEl>
                                          <p:spTgt spid="346"/>
                                        </p:tgtEl>
                                        <p:attrNameLst>
                                          <p:attrName>style.visibility</p:attrName>
                                        </p:attrNameLst>
                                      </p:cBhvr>
                                      <p:to>
                                        <p:strVal val="visible"/>
                                      </p:to>
                                    </p:set>
                                    <p:animEffect transition="in" filter="wipe(up)">
                                      <p:cBhvr>
                                        <p:cTn id="221" dur="500"/>
                                        <p:tgtEl>
                                          <p:spTgt spid="346"/>
                                        </p:tgtEl>
                                      </p:cBhvr>
                                    </p:animEffect>
                                  </p:childTnLst>
                                </p:cTn>
                              </p:par>
                            </p:childTnLst>
                          </p:cTn>
                        </p:par>
                        <p:par>
                          <p:cTn id="222" fill="hold">
                            <p:stCondLst>
                              <p:cond delay="4000"/>
                            </p:stCondLst>
                            <p:childTnLst>
                              <p:par>
                                <p:cTn id="223" presetID="2" presetClass="entr" presetSubtype="2" fill="hold" grpId="0" nodeType="afterEffect">
                                  <p:stCondLst>
                                    <p:cond delay="0"/>
                                  </p:stCondLst>
                                  <p:childTnLst>
                                    <p:set>
                                      <p:cBhvr>
                                        <p:cTn id="224" dur="1" fill="hold">
                                          <p:stCondLst>
                                            <p:cond delay="0"/>
                                          </p:stCondLst>
                                        </p:cTn>
                                        <p:tgtEl>
                                          <p:spTgt spid="351"/>
                                        </p:tgtEl>
                                        <p:attrNameLst>
                                          <p:attrName>style.visibility</p:attrName>
                                        </p:attrNameLst>
                                      </p:cBhvr>
                                      <p:to>
                                        <p:strVal val="visible"/>
                                      </p:to>
                                    </p:set>
                                    <p:anim calcmode="lin" valueType="num">
                                      <p:cBhvr additive="base">
                                        <p:cTn id="225" dur="250" fill="hold"/>
                                        <p:tgtEl>
                                          <p:spTgt spid="351"/>
                                        </p:tgtEl>
                                        <p:attrNameLst>
                                          <p:attrName>ppt_x</p:attrName>
                                        </p:attrNameLst>
                                      </p:cBhvr>
                                      <p:tavLst>
                                        <p:tav tm="0">
                                          <p:val>
                                            <p:strVal val="1+#ppt_w/2"/>
                                          </p:val>
                                        </p:tav>
                                        <p:tav tm="100000">
                                          <p:val>
                                            <p:strVal val="#ppt_x"/>
                                          </p:val>
                                        </p:tav>
                                      </p:tavLst>
                                    </p:anim>
                                    <p:anim calcmode="lin" valueType="num">
                                      <p:cBhvr additive="base">
                                        <p:cTn id="226" dur="250" fill="hold"/>
                                        <p:tgtEl>
                                          <p:spTgt spid="351"/>
                                        </p:tgtEl>
                                        <p:attrNameLst>
                                          <p:attrName>ppt_y</p:attrName>
                                        </p:attrNameLst>
                                      </p:cBhvr>
                                      <p:tavLst>
                                        <p:tav tm="0">
                                          <p:val>
                                            <p:strVal val="#ppt_y"/>
                                          </p:val>
                                        </p:tav>
                                        <p:tav tm="100000">
                                          <p:val>
                                            <p:strVal val="#ppt_y"/>
                                          </p:val>
                                        </p:tav>
                                      </p:tavLst>
                                    </p:anim>
                                  </p:childTnLst>
                                </p:cTn>
                              </p:par>
                            </p:childTnLst>
                          </p:cTn>
                        </p:par>
                        <p:par>
                          <p:cTn id="227" fill="hold">
                            <p:stCondLst>
                              <p:cond delay="4500"/>
                            </p:stCondLst>
                            <p:childTnLst>
                              <p:par>
                                <p:cTn id="228" presetID="22" presetClass="entr" presetSubtype="1" fill="hold" grpId="0" nodeType="afterEffect">
                                  <p:stCondLst>
                                    <p:cond delay="0"/>
                                  </p:stCondLst>
                                  <p:childTnLst>
                                    <p:set>
                                      <p:cBhvr>
                                        <p:cTn id="229" dur="1" fill="hold">
                                          <p:stCondLst>
                                            <p:cond delay="0"/>
                                          </p:stCondLst>
                                        </p:cTn>
                                        <p:tgtEl>
                                          <p:spTgt spid="352"/>
                                        </p:tgtEl>
                                        <p:attrNameLst>
                                          <p:attrName>style.visibility</p:attrName>
                                        </p:attrNameLst>
                                      </p:cBhvr>
                                      <p:to>
                                        <p:strVal val="visible"/>
                                      </p:to>
                                    </p:set>
                                    <p:animEffect transition="in" filter="wipe(up)">
                                      <p:cBhvr>
                                        <p:cTn id="230" dur="500"/>
                                        <p:tgtEl>
                                          <p:spTgt spid="352"/>
                                        </p:tgtEl>
                                      </p:cBhvr>
                                    </p:animEffect>
                                  </p:childTnLst>
                                </p:cTn>
                              </p:par>
                            </p:childTnLst>
                          </p:cTn>
                        </p:par>
                        <p:par>
                          <p:cTn id="231" fill="hold">
                            <p:stCondLst>
                              <p:cond delay="5000"/>
                            </p:stCondLst>
                            <p:childTnLst>
                              <p:par>
                                <p:cTn id="232" presetID="2" presetClass="entr" presetSubtype="8" fill="hold" grpId="0" nodeType="afterEffect">
                                  <p:stCondLst>
                                    <p:cond delay="0"/>
                                  </p:stCondLst>
                                  <p:childTnLst>
                                    <p:set>
                                      <p:cBhvr>
                                        <p:cTn id="233" dur="1" fill="hold">
                                          <p:stCondLst>
                                            <p:cond delay="0"/>
                                          </p:stCondLst>
                                        </p:cTn>
                                        <p:tgtEl>
                                          <p:spTgt spid="347"/>
                                        </p:tgtEl>
                                        <p:attrNameLst>
                                          <p:attrName>style.visibility</p:attrName>
                                        </p:attrNameLst>
                                      </p:cBhvr>
                                      <p:to>
                                        <p:strVal val="visible"/>
                                      </p:to>
                                    </p:set>
                                    <p:anim calcmode="lin" valueType="num">
                                      <p:cBhvr additive="base">
                                        <p:cTn id="234" dur="250" fill="hold"/>
                                        <p:tgtEl>
                                          <p:spTgt spid="347"/>
                                        </p:tgtEl>
                                        <p:attrNameLst>
                                          <p:attrName>ppt_x</p:attrName>
                                        </p:attrNameLst>
                                      </p:cBhvr>
                                      <p:tavLst>
                                        <p:tav tm="0">
                                          <p:val>
                                            <p:strVal val="0-#ppt_w/2"/>
                                          </p:val>
                                        </p:tav>
                                        <p:tav tm="100000">
                                          <p:val>
                                            <p:strVal val="#ppt_x"/>
                                          </p:val>
                                        </p:tav>
                                      </p:tavLst>
                                    </p:anim>
                                    <p:anim calcmode="lin" valueType="num">
                                      <p:cBhvr additive="base">
                                        <p:cTn id="235" dur="250" fill="hold"/>
                                        <p:tgtEl>
                                          <p:spTgt spid="347"/>
                                        </p:tgtEl>
                                        <p:attrNameLst>
                                          <p:attrName>ppt_y</p:attrName>
                                        </p:attrNameLst>
                                      </p:cBhvr>
                                      <p:tavLst>
                                        <p:tav tm="0">
                                          <p:val>
                                            <p:strVal val="#ppt_y"/>
                                          </p:val>
                                        </p:tav>
                                        <p:tav tm="100000">
                                          <p:val>
                                            <p:strVal val="#ppt_y"/>
                                          </p:val>
                                        </p:tav>
                                      </p:tavLst>
                                    </p:anim>
                                  </p:childTnLst>
                                </p:cTn>
                              </p:par>
                            </p:childTnLst>
                          </p:cTn>
                        </p:par>
                        <p:par>
                          <p:cTn id="236" fill="hold">
                            <p:stCondLst>
                              <p:cond delay="5500"/>
                            </p:stCondLst>
                            <p:childTnLst>
                              <p:par>
                                <p:cTn id="237" presetID="22" presetClass="entr" presetSubtype="1" fill="hold" grpId="0" nodeType="afterEffect">
                                  <p:stCondLst>
                                    <p:cond delay="0"/>
                                  </p:stCondLst>
                                  <p:childTnLst>
                                    <p:set>
                                      <p:cBhvr>
                                        <p:cTn id="238" dur="1" fill="hold">
                                          <p:stCondLst>
                                            <p:cond delay="0"/>
                                          </p:stCondLst>
                                        </p:cTn>
                                        <p:tgtEl>
                                          <p:spTgt spid="348"/>
                                        </p:tgtEl>
                                        <p:attrNameLst>
                                          <p:attrName>style.visibility</p:attrName>
                                        </p:attrNameLst>
                                      </p:cBhvr>
                                      <p:to>
                                        <p:strVal val="visible"/>
                                      </p:to>
                                    </p:set>
                                    <p:animEffect transition="in" filter="wipe(up)">
                                      <p:cBhvr>
                                        <p:cTn id="239" dur="500"/>
                                        <p:tgtEl>
                                          <p:spTgt spid="348"/>
                                        </p:tgtEl>
                                      </p:cBhvr>
                                    </p:animEffect>
                                  </p:childTnLst>
                                </p:cTn>
                              </p:par>
                            </p:childTnLst>
                          </p:cTn>
                        </p:par>
                        <p:par>
                          <p:cTn id="240" fill="hold">
                            <p:stCondLst>
                              <p:cond delay="6000"/>
                            </p:stCondLst>
                            <p:childTnLst>
                              <p:par>
                                <p:cTn id="241" presetID="2" presetClass="entr" presetSubtype="2" fill="hold" grpId="0" nodeType="afterEffect">
                                  <p:stCondLst>
                                    <p:cond delay="0"/>
                                  </p:stCondLst>
                                  <p:childTnLst>
                                    <p:set>
                                      <p:cBhvr>
                                        <p:cTn id="242" dur="1" fill="hold">
                                          <p:stCondLst>
                                            <p:cond delay="0"/>
                                          </p:stCondLst>
                                        </p:cTn>
                                        <p:tgtEl>
                                          <p:spTgt spid="353"/>
                                        </p:tgtEl>
                                        <p:attrNameLst>
                                          <p:attrName>style.visibility</p:attrName>
                                        </p:attrNameLst>
                                      </p:cBhvr>
                                      <p:to>
                                        <p:strVal val="visible"/>
                                      </p:to>
                                    </p:set>
                                    <p:anim calcmode="lin" valueType="num">
                                      <p:cBhvr additive="base">
                                        <p:cTn id="243" dur="250" fill="hold"/>
                                        <p:tgtEl>
                                          <p:spTgt spid="353"/>
                                        </p:tgtEl>
                                        <p:attrNameLst>
                                          <p:attrName>ppt_x</p:attrName>
                                        </p:attrNameLst>
                                      </p:cBhvr>
                                      <p:tavLst>
                                        <p:tav tm="0">
                                          <p:val>
                                            <p:strVal val="1+#ppt_w/2"/>
                                          </p:val>
                                        </p:tav>
                                        <p:tav tm="100000">
                                          <p:val>
                                            <p:strVal val="#ppt_x"/>
                                          </p:val>
                                        </p:tav>
                                      </p:tavLst>
                                    </p:anim>
                                    <p:anim calcmode="lin" valueType="num">
                                      <p:cBhvr additive="base">
                                        <p:cTn id="244" dur="250" fill="hold"/>
                                        <p:tgtEl>
                                          <p:spTgt spid="353"/>
                                        </p:tgtEl>
                                        <p:attrNameLst>
                                          <p:attrName>ppt_y</p:attrName>
                                        </p:attrNameLst>
                                      </p:cBhvr>
                                      <p:tavLst>
                                        <p:tav tm="0">
                                          <p:val>
                                            <p:strVal val="#ppt_y"/>
                                          </p:val>
                                        </p:tav>
                                        <p:tav tm="100000">
                                          <p:val>
                                            <p:strVal val="#ppt_y"/>
                                          </p:val>
                                        </p:tav>
                                      </p:tavLst>
                                    </p:anim>
                                  </p:childTnLst>
                                </p:cTn>
                              </p:par>
                            </p:childTnLst>
                          </p:cTn>
                        </p:par>
                        <p:par>
                          <p:cTn id="245" fill="hold">
                            <p:stCondLst>
                              <p:cond delay="6500"/>
                            </p:stCondLst>
                            <p:childTnLst>
                              <p:par>
                                <p:cTn id="246" presetID="22" presetClass="entr" presetSubtype="1" fill="hold" grpId="0" nodeType="afterEffect">
                                  <p:stCondLst>
                                    <p:cond delay="0"/>
                                  </p:stCondLst>
                                  <p:childTnLst>
                                    <p:set>
                                      <p:cBhvr>
                                        <p:cTn id="247" dur="1" fill="hold">
                                          <p:stCondLst>
                                            <p:cond delay="0"/>
                                          </p:stCondLst>
                                        </p:cTn>
                                        <p:tgtEl>
                                          <p:spTgt spid="354"/>
                                        </p:tgtEl>
                                        <p:attrNameLst>
                                          <p:attrName>style.visibility</p:attrName>
                                        </p:attrNameLst>
                                      </p:cBhvr>
                                      <p:to>
                                        <p:strVal val="visible"/>
                                      </p:to>
                                    </p:set>
                                    <p:animEffect transition="in" filter="wipe(up)">
                                      <p:cBhvr>
                                        <p:cTn id="248" dur="500"/>
                                        <p:tgtEl>
                                          <p:spTgt spid="3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 grpId="0" animBg="1"/>
      <p:bldP spid="247" grpId="0" animBg="1"/>
      <p:bldP spid="261" grpId="0" animBg="1"/>
      <p:bldP spid="262" grpId="0" animBg="1"/>
      <p:bldP spid="263" grpId="0" animBg="1"/>
      <p:bldP spid="275" grpId="0" animBg="1"/>
      <p:bldP spid="276" grpId="0" animBg="1"/>
      <p:bldP spid="277" grpId="0" animBg="1"/>
      <p:bldP spid="278" grpId="0" animBg="1"/>
      <p:bldP spid="293" grpId="0" animBg="1"/>
      <p:bldP spid="294" grpId="0" animBg="1"/>
      <p:bldP spid="295" grpId="0" animBg="1"/>
      <p:bldP spid="296" grpId="0" animBg="1"/>
      <p:bldP spid="297" grpId="0" animBg="1"/>
      <p:bldP spid="301" grpId="0" animBg="1"/>
      <p:bldP spid="302" grpId="0" animBg="1"/>
      <p:bldP spid="303" grpId="0" animBg="1"/>
      <p:bldP spid="308" grpId="0" animBg="1"/>
      <p:bldP spid="313" grpId="0" animBg="1"/>
      <p:bldP spid="318" grpId="0" animBg="1"/>
      <p:bldP spid="324" grpId="0" animBg="1"/>
      <p:bldP spid="343" grpId="0"/>
      <p:bldP spid="344" grpId="0"/>
      <p:bldP spid="345" grpId="0"/>
      <p:bldP spid="346" grpId="0"/>
      <p:bldP spid="347" grpId="0"/>
      <p:bldP spid="348" grpId="0"/>
      <p:bldP spid="349" grpId="0"/>
      <p:bldP spid="350" grpId="0"/>
      <p:bldP spid="351" grpId="0"/>
      <p:bldP spid="352" grpId="0"/>
      <p:bldP spid="353" grpId="0"/>
      <p:bldP spid="35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stretch>
            <a:fillRect/>
          </a:stretch>
        </a:blipFill>
        <a:effectLst/>
      </p:bgPr>
    </p:bg>
    <p:spTree>
      <p:nvGrpSpPr>
        <p:cNvPr id="1" name=""/>
        <p:cNvGrpSpPr/>
        <p:nvPr/>
      </p:nvGrpSpPr>
      <p:grpSpPr>
        <a:xfrm>
          <a:off x="0" y="0"/>
          <a:ext cx="0" cy="0"/>
          <a:chOff x="0" y="0"/>
          <a:chExt cx="0" cy="0"/>
        </a:xfrm>
      </p:grpSpPr>
      <p:sp>
        <p:nvSpPr>
          <p:cNvPr id="18" name="Freeform 8"/>
          <p:cNvSpPr/>
          <p:nvPr/>
        </p:nvSpPr>
        <p:spPr bwMode="auto">
          <a:xfrm>
            <a:off x="1115616" y="771550"/>
            <a:ext cx="2442749" cy="201792"/>
          </a:xfrm>
          <a:custGeom>
            <a:avLst/>
            <a:gdLst>
              <a:gd name="T0" fmla="*/ 0 w 230"/>
              <a:gd name="T1" fmla="*/ 0 h 17"/>
              <a:gd name="T2" fmla="*/ 211 w 230"/>
              <a:gd name="T3" fmla="*/ 0 h 17"/>
              <a:gd name="T4" fmla="*/ 230 w 230"/>
              <a:gd name="T5" fmla="*/ 17 h 17"/>
              <a:gd name="T6" fmla="*/ 0 w 230"/>
              <a:gd name="T7" fmla="*/ 17 h 17"/>
              <a:gd name="T8" fmla="*/ 0 w 230"/>
              <a:gd name="T9" fmla="*/ 0 h 17"/>
            </a:gdLst>
            <a:ahLst/>
            <a:cxnLst>
              <a:cxn ang="0">
                <a:pos x="T0" y="T1"/>
              </a:cxn>
              <a:cxn ang="0">
                <a:pos x="T2" y="T3"/>
              </a:cxn>
              <a:cxn ang="0">
                <a:pos x="T4" y="T5"/>
              </a:cxn>
              <a:cxn ang="0">
                <a:pos x="T6" y="T7"/>
              </a:cxn>
              <a:cxn ang="0">
                <a:pos x="T8" y="T9"/>
              </a:cxn>
            </a:cxnLst>
            <a:rect l="0" t="0" r="r" b="b"/>
            <a:pathLst>
              <a:path w="230" h="17">
                <a:moveTo>
                  <a:pt x="0" y="0"/>
                </a:moveTo>
                <a:lnTo>
                  <a:pt x="211" y="0"/>
                </a:lnTo>
                <a:lnTo>
                  <a:pt x="230" y="17"/>
                </a:lnTo>
                <a:lnTo>
                  <a:pt x="0" y="17"/>
                </a:lnTo>
                <a:lnTo>
                  <a:pt x="0" y="0"/>
                </a:lnTo>
              </a:path>
            </a:pathLst>
          </a:custGeom>
          <a:solidFill>
            <a:schemeClr val="accent2">
              <a:lumMod val="50000"/>
            </a:schemeClr>
          </a:solidFill>
          <a:ln w="0">
            <a:noFill/>
            <a:prstDash val="solid"/>
            <a:rou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91440" tIns="45720" rIns="91440" bIns="45720" numCol="1" anchor="t" anchorCtr="0" compatLnSpc="1"/>
          <a:lstStyle/>
          <a:p>
            <a:endParaRPr lang="zh-CN" altLang="en-US"/>
          </a:p>
        </p:txBody>
      </p:sp>
      <p:sp>
        <p:nvSpPr>
          <p:cNvPr id="19" name="Freeform 10"/>
          <p:cNvSpPr/>
          <p:nvPr/>
        </p:nvSpPr>
        <p:spPr bwMode="auto">
          <a:xfrm>
            <a:off x="1221822" y="973342"/>
            <a:ext cx="7094594" cy="3513665"/>
          </a:xfrm>
          <a:custGeom>
            <a:avLst/>
            <a:gdLst>
              <a:gd name="T0" fmla="*/ 660 w 668"/>
              <a:gd name="T1" fmla="*/ 0 h 331"/>
              <a:gd name="T2" fmla="*/ 8 w 668"/>
              <a:gd name="T3" fmla="*/ 0 h 331"/>
              <a:gd name="T4" fmla="*/ 0 w 668"/>
              <a:gd name="T5" fmla="*/ 9 h 331"/>
              <a:gd name="T6" fmla="*/ 0 w 668"/>
              <a:gd name="T7" fmla="*/ 323 h 331"/>
              <a:gd name="T8" fmla="*/ 8 w 668"/>
              <a:gd name="T9" fmla="*/ 331 h 331"/>
              <a:gd name="T10" fmla="*/ 660 w 668"/>
              <a:gd name="T11" fmla="*/ 331 h 331"/>
              <a:gd name="T12" fmla="*/ 668 w 668"/>
              <a:gd name="T13" fmla="*/ 323 h 331"/>
              <a:gd name="T14" fmla="*/ 668 w 668"/>
              <a:gd name="T15" fmla="*/ 9 h 331"/>
              <a:gd name="T16" fmla="*/ 660 w 668"/>
              <a:gd name="T17"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8" h="331">
                <a:moveTo>
                  <a:pt x="660" y="0"/>
                </a:moveTo>
                <a:lnTo>
                  <a:pt x="8" y="0"/>
                </a:lnTo>
                <a:cubicBezTo>
                  <a:pt x="4" y="0"/>
                  <a:pt x="0" y="4"/>
                  <a:pt x="0" y="9"/>
                </a:cubicBezTo>
                <a:lnTo>
                  <a:pt x="0" y="323"/>
                </a:lnTo>
                <a:cubicBezTo>
                  <a:pt x="0" y="327"/>
                  <a:pt x="4" y="331"/>
                  <a:pt x="8" y="331"/>
                </a:cubicBezTo>
                <a:lnTo>
                  <a:pt x="660" y="331"/>
                </a:lnTo>
                <a:cubicBezTo>
                  <a:pt x="665" y="331"/>
                  <a:pt x="668" y="327"/>
                  <a:pt x="668" y="323"/>
                </a:cubicBezTo>
                <a:lnTo>
                  <a:pt x="668" y="9"/>
                </a:lnTo>
                <a:cubicBezTo>
                  <a:pt x="668" y="4"/>
                  <a:pt x="665" y="0"/>
                  <a:pt x="660" y="0"/>
                </a:cubicBezTo>
              </a:path>
            </a:pathLst>
          </a:custGeom>
          <a:blipFill rotWithShape="1">
            <a:blip r:embed="rId3" cstate="email"/>
            <a:stretch>
              <a:fillRect/>
            </a:stretch>
          </a:blipFill>
          <a:ln w="12700">
            <a:noFill/>
            <a:prstDash val="solid"/>
            <a:rou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25400"/>
          </a:sp3d>
        </p:spPr>
        <p:txBody>
          <a:bodyPr vert="horz" wrap="square" lIns="91440" tIns="45720" rIns="91440" bIns="45720" numCol="1" anchor="t" anchorCtr="0" compatLnSpc="1"/>
          <a:lstStyle/>
          <a:p>
            <a:endParaRPr lang="zh-CN" altLang="en-US"/>
          </a:p>
        </p:txBody>
      </p:sp>
      <p:sp>
        <p:nvSpPr>
          <p:cNvPr id="20" name="Freeform 11"/>
          <p:cNvSpPr/>
          <p:nvPr/>
        </p:nvSpPr>
        <p:spPr bwMode="auto">
          <a:xfrm>
            <a:off x="7732280" y="3892251"/>
            <a:ext cx="584136" cy="594756"/>
          </a:xfrm>
          <a:custGeom>
            <a:avLst/>
            <a:gdLst>
              <a:gd name="T0" fmla="*/ 55 w 55"/>
              <a:gd name="T1" fmla="*/ 0 h 56"/>
              <a:gd name="T2" fmla="*/ 0 w 55"/>
              <a:gd name="T3" fmla="*/ 56 h 56"/>
              <a:gd name="T4" fmla="*/ 3 w 55"/>
              <a:gd name="T5" fmla="*/ 56 h 56"/>
              <a:gd name="T6" fmla="*/ 49 w 55"/>
              <a:gd name="T7" fmla="*/ 56 h 56"/>
              <a:gd name="T8" fmla="*/ 55 w 55"/>
              <a:gd name="T9" fmla="*/ 50 h 56"/>
              <a:gd name="T10" fmla="*/ 55 w 55"/>
              <a:gd name="T11" fmla="*/ 2 h 56"/>
              <a:gd name="T12" fmla="*/ 55 w 55"/>
              <a:gd name="T13" fmla="*/ 0 h 56"/>
            </a:gdLst>
            <a:ahLst/>
            <a:cxnLst>
              <a:cxn ang="0">
                <a:pos x="T0" y="T1"/>
              </a:cxn>
              <a:cxn ang="0">
                <a:pos x="T2" y="T3"/>
              </a:cxn>
              <a:cxn ang="0">
                <a:pos x="T4" y="T5"/>
              </a:cxn>
              <a:cxn ang="0">
                <a:pos x="T6" y="T7"/>
              </a:cxn>
              <a:cxn ang="0">
                <a:pos x="T8" y="T9"/>
              </a:cxn>
              <a:cxn ang="0">
                <a:pos x="T10" y="T11"/>
              </a:cxn>
              <a:cxn ang="0">
                <a:pos x="T12" y="T13"/>
              </a:cxn>
            </a:cxnLst>
            <a:rect l="0" t="0" r="r" b="b"/>
            <a:pathLst>
              <a:path w="55" h="56">
                <a:moveTo>
                  <a:pt x="55" y="0"/>
                </a:moveTo>
                <a:cubicBezTo>
                  <a:pt x="37" y="19"/>
                  <a:pt x="19" y="37"/>
                  <a:pt x="0" y="56"/>
                </a:cubicBezTo>
                <a:cubicBezTo>
                  <a:pt x="1" y="56"/>
                  <a:pt x="2" y="56"/>
                  <a:pt x="3" y="56"/>
                </a:cubicBezTo>
                <a:lnTo>
                  <a:pt x="49" y="56"/>
                </a:lnTo>
                <a:cubicBezTo>
                  <a:pt x="52" y="56"/>
                  <a:pt x="55" y="51"/>
                  <a:pt x="55" y="50"/>
                </a:cubicBezTo>
                <a:lnTo>
                  <a:pt x="55" y="2"/>
                </a:lnTo>
                <a:lnTo>
                  <a:pt x="55" y="0"/>
                </a:lnTo>
              </a:path>
            </a:pathLst>
          </a:custGeom>
          <a:solidFill>
            <a:srgbClr val="C00000"/>
          </a:solidFill>
          <a:ln w="0">
            <a:noFill/>
            <a:prstDash val="solid"/>
            <a:rou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91440" tIns="45720" rIns="91440" bIns="45720" numCol="1" anchor="t" anchorCtr="0" compatLnSpc="1"/>
          <a:lstStyle/>
          <a:p>
            <a:endParaRPr lang="zh-CN" altLang="en-US"/>
          </a:p>
        </p:txBody>
      </p:sp>
      <p:sp>
        <p:nvSpPr>
          <p:cNvPr id="21" name="Freeform 9"/>
          <p:cNvSpPr/>
          <p:nvPr/>
        </p:nvSpPr>
        <p:spPr bwMode="auto">
          <a:xfrm>
            <a:off x="1115616" y="771550"/>
            <a:ext cx="2240957" cy="1561235"/>
          </a:xfrm>
          <a:custGeom>
            <a:avLst/>
            <a:gdLst>
              <a:gd name="T0" fmla="*/ 0 w 211"/>
              <a:gd name="T1" fmla="*/ 0 h 147"/>
              <a:gd name="T2" fmla="*/ 211 w 211"/>
              <a:gd name="T3" fmla="*/ 0 h 147"/>
              <a:gd name="T4" fmla="*/ 152 w 211"/>
              <a:gd name="T5" fmla="*/ 147 h 147"/>
              <a:gd name="T6" fmla="*/ 0 w 211"/>
              <a:gd name="T7" fmla="*/ 147 h 147"/>
              <a:gd name="T8" fmla="*/ 0 w 211"/>
              <a:gd name="T9" fmla="*/ 0 h 147"/>
            </a:gdLst>
            <a:ahLst/>
            <a:cxnLst>
              <a:cxn ang="0">
                <a:pos x="T0" y="T1"/>
              </a:cxn>
              <a:cxn ang="0">
                <a:pos x="T2" y="T3"/>
              </a:cxn>
              <a:cxn ang="0">
                <a:pos x="T4" y="T5"/>
              </a:cxn>
              <a:cxn ang="0">
                <a:pos x="T6" y="T7"/>
              </a:cxn>
              <a:cxn ang="0">
                <a:pos x="T8" y="T9"/>
              </a:cxn>
            </a:cxnLst>
            <a:rect l="0" t="0" r="r" b="b"/>
            <a:pathLst>
              <a:path w="211" h="147">
                <a:moveTo>
                  <a:pt x="0" y="0"/>
                </a:moveTo>
                <a:lnTo>
                  <a:pt x="211" y="0"/>
                </a:lnTo>
                <a:lnTo>
                  <a:pt x="152" y="147"/>
                </a:lnTo>
                <a:lnTo>
                  <a:pt x="0" y="147"/>
                </a:lnTo>
                <a:lnTo>
                  <a:pt x="0" y="0"/>
                </a:lnTo>
              </a:path>
            </a:pathLst>
          </a:custGeom>
          <a:solidFill>
            <a:srgbClr val="C0504D"/>
          </a:solidFill>
          <a:ln w="0">
            <a:noFill/>
            <a:prstDash val="solid"/>
            <a:rou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91440" tIns="45720" rIns="91440" bIns="45720" numCol="1" anchor="t" anchorCtr="0" compatLnSpc="1"/>
          <a:lstStyle/>
          <a:p>
            <a:endParaRPr lang="zh-CN" altLang="en-US"/>
          </a:p>
        </p:txBody>
      </p:sp>
      <p:sp>
        <p:nvSpPr>
          <p:cNvPr id="22" name="燕尾形 21"/>
          <p:cNvSpPr/>
          <p:nvPr/>
        </p:nvSpPr>
        <p:spPr>
          <a:xfrm>
            <a:off x="8081724" y="4269462"/>
            <a:ext cx="144016" cy="144016"/>
          </a:xfrm>
          <a:prstGeom prst="chevron">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3" name="TextBox 22"/>
          <p:cNvSpPr txBox="1"/>
          <p:nvPr/>
        </p:nvSpPr>
        <p:spPr>
          <a:xfrm>
            <a:off x="1830643" y="858074"/>
            <a:ext cx="869149" cy="1569660"/>
          </a:xfrm>
          <a:prstGeom prst="rect">
            <a:avLst/>
          </a:prstGeom>
          <a:noFill/>
        </p:spPr>
        <p:txBody>
          <a:bodyPr wrap="none" rtlCol="0">
            <a:spAutoFit/>
          </a:bodyPr>
          <a:lstStyle/>
          <a:p>
            <a:r>
              <a:rPr lang="en-US" altLang="zh-CN" sz="9600" b="1" dirty="0">
                <a:solidFill>
                  <a:srgbClr val="FFFFFF"/>
                </a:solidFill>
                <a:latin typeface="Arial" panose="020B0604020202020204" pitchFamily="34" charset="0"/>
                <a:cs typeface="Arial" panose="020B0604020202020204" pitchFamily="34" charset="0"/>
              </a:rPr>
              <a:t>3</a:t>
            </a:r>
            <a:endParaRPr lang="zh-CN" altLang="en-US" sz="9600" b="1" dirty="0">
              <a:solidFill>
                <a:srgbClr val="FFFFFF"/>
              </a:solidFill>
              <a:latin typeface="Arial" panose="020B0604020202020204" pitchFamily="34" charset="0"/>
              <a:cs typeface="Arial" panose="020B0604020202020204" pitchFamily="34" charset="0"/>
            </a:endParaRPr>
          </a:p>
        </p:txBody>
      </p:sp>
      <p:sp>
        <p:nvSpPr>
          <p:cNvPr id="39" name="TextBox 38"/>
          <p:cNvSpPr txBox="1"/>
          <p:nvPr/>
        </p:nvSpPr>
        <p:spPr>
          <a:xfrm>
            <a:off x="3275856" y="1170026"/>
            <a:ext cx="2646878" cy="584775"/>
          </a:xfrm>
          <a:prstGeom prst="rect">
            <a:avLst/>
          </a:prstGeom>
          <a:noFill/>
        </p:spPr>
        <p:txBody>
          <a:bodyPr wrap="none" rtlCol="0">
            <a:spAutoFit/>
          </a:bodyPr>
          <a:lstStyle/>
          <a:p>
            <a:r>
              <a:rPr lang="zh-CN" altLang="en-US" sz="3200" b="1" dirty="0">
                <a:solidFill>
                  <a:srgbClr val="C0504D"/>
                </a:solidFill>
                <a:latin typeface="微软雅黑" panose="020B0503020204020204" pitchFamily="34" charset="-122"/>
                <a:ea typeface="微软雅黑" panose="020B0503020204020204" pitchFamily="34" charset="-122"/>
              </a:rPr>
              <a:t>项目成果展示</a:t>
            </a:r>
          </a:p>
        </p:txBody>
      </p:sp>
      <p:sp>
        <p:nvSpPr>
          <p:cNvPr id="40" name="TextBox 39"/>
          <p:cNvSpPr txBox="1"/>
          <p:nvPr/>
        </p:nvSpPr>
        <p:spPr>
          <a:xfrm>
            <a:off x="3294058" y="1754801"/>
            <a:ext cx="1723549" cy="307777"/>
          </a:xfrm>
          <a:prstGeom prst="rect">
            <a:avLst/>
          </a:prstGeom>
          <a:noFill/>
        </p:spPr>
        <p:txBody>
          <a:bodyPr wrap="none" rtlCol="0">
            <a:spAutoFit/>
          </a:bodyPr>
          <a:lstStyle/>
          <a:p>
            <a:pPr marL="457200" indent="-457200">
              <a:buFont typeface="Wingdings" panose="05000000000000000000" pitchFamily="2" charset="2"/>
              <a:buChar char="Ø"/>
            </a:pPr>
            <a:r>
              <a:rPr lang="zh-CN" altLang="en-US" sz="1400" dirty="0">
                <a:solidFill>
                  <a:srgbClr val="404040"/>
                </a:solidFill>
                <a:latin typeface="微软雅黑" panose="020B0503020204020204" pitchFamily="34" charset="-122"/>
                <a:ea typeface="微软雅黑" panose="020B0503020204020204" pitchFamily="34" charset="-122"/>
              </a:rPr>
              <a:t>完成项目汇总</a:t>
            </a:r>
          </a:p>
        </p:txBody>
      </p:sp>
      <p:sp>
        <p:nvSpPr>
          <p:cNvPr id="41" name="TextBox 40"/>
          <p:cNvSpPr txBox="1"/>
          <p:nvPr/>
        </p:nvSpPr>
        <p:spPr>
          <a:xfrm>
            <a:off x="5310282" y="1754801"/>
            <a:ext cx="1544012" cy="307777"/>
          </a:xfrm>
          <a:prstGeom prst="rect">
            <a:avLst/>
          </a:prstGeom>
          <a:noFill/>
        </p:spPr>
        <p:txBody>
          <a:bodyPr wrap="none" rtlCol="0">
            <a:spAutoFit/>
          </a:bodyPr>
          <a:lstStyle/>
          <a:p>
            <a:pPr marL="457200" indent="-457200">
              <a:buFont typeface="Wingdings" panose="05000000000000000000" pitchFamily="2" charset="2"/>
              <a:buChar char="Ø"/>
            </a:pPr>
            <a:r>
              <a:rPr lang="zh-CN" altLang="en-US" sz="1400" dirty="0">
                <a:solidFill>
                  <a:srgbClr val="404040"/>
                </a:solidFill>
                <a:latin typeface="微软雅黑" panose="020B0503020204020204" pitchFamily="34" charset="-122"/>
                <a:ea typeface="微软雅黑" panose="020B0503020204020204" pitchFamily="34" charset="-122"/>
              </a:rPr>
              <a:t>完成项目一</a:t>
            </a:r>
          </a:p>
        </p:txBody>
      </p:sp>
      <p:sp>
        <p:nvSpPr>
          <p:cNvPr id="12" name="TextBox 11"/>
          <p:cNvSpPr txBox="1"/>
          <p:nvPr/>
        </p:nvSpPr>
        <p:spPr>
          <a:xfrm>
            <a:off x="3294058" y="2119957"/>
            <a:ext cx="1544012" cy="307777"/>
          </a:xfrm>
          <a:prstGeom prst="rect">
            <a:avLst/>
          </a:prstGeom>
          <a:noFill/>
        </p:spPr>
        <p:txBody>
          <a:bodyPr wrap="none" rtlCol="0">
            <a:spAutoFit/>
          </a:bodyPr>
          <a:lstStyle/>
          <a:p>
            <a:pPr marL="457200" indent="-457200">
              <a:buFont typeface="Wingdings" panose="05000000000000000000" pitchFamily="2" charset="2"/>
              <a:buChar char="Ø"/>
            </a:pPr>
            <a:r>
              <a:rPr lang="zh-CN" altLang="en-US" sz="1400" dirty="0">
                <a:solidFill>
                  <a:srgbClr val="404040"/>
                </a:solidFill>
                <a:latin typeface="微软雅黑" panose="020B0503020204020204" pitchFamily="34" charset="-122"/>
                <a:ea typeface="微软雅黑" panose="020B0503020204020204" pitchFamily="34" charset="-122"/>
              </a:rPr>
              <a:t>完成项目二</a:t>
            </a:r>
          </a:p>
        </p:txBody>
      </p:sp>
      <p:sp>
        <p:nvSpPr>
          <p:cNvPr id="13" name="TextBox 12"/>
          <p:cNvSpPr txBox="1"/>
          <p:nvPr/>
        </p:nvSpPr>
        <p:spPr>
          <a:xfrm>
            <a:off x="5310282" y="2119957"/>
            <a:ext cx="1544012" cy="307777"/>
          </a:xfrm>
          <a:prstGeom prst="rect">
            <a:avLst/>
          </a:prstGeom>
          <a:noFill/>
        </p:spPr>
        <p:txBody>
          <a:bodyPr wrap="none" rtlCol="0">
            <a:spAutoFit/>
          </a:bodyPr>
          <a:lstStyle/>
          <a:p>
            <a:pPr marL="457200" indent="-457200">
              <a:buFont typeface="Wingdings" panose="05000000000000000000" pitchFamily="2" charset="2"/>
              <a:buChar char="Ø"/>
            </a:pPr>
            <a:r>
              <a:rPr lang="zh-CN" altLang="en-US" sz="1400" dirty="0">
                <a:solidFill>
                  <a:srgbClr val="404040"/>
                </a:solidFill>
                <a:latin typeface="微软雅黑" panose="020B0503020204020204" pitchFamily="34" charset="-122"/>
                <a:ea typeface="微软雅黑" panose="020B0503020204020204" pitchFamily="34" charset="-122"/>
              </a:rPr>
              <a:t>成功经分享</a:t>
            </a:r>
          </a:p>
        </p:txBody>
      </p:sp>
      <p:sp>
        <p:nvSpPr>
          <p:cNvPr id="14" name="TextBox 13"/>
          <p:cNvSpPr txBox="1"/>
          <p:nvPr/>
        </p:nvSpPr>
        <p:spPr>
          <a:xfrm>
            <a:off x="1510355" y="2643221"/>
            <a:ext cx="6296357" cy="1061829"/>
          </a:xfrm>
          <a:prstGeom prst="rect">
            <a:avLst/>
          </a:prstGeom>
          <a:noFill/>
        </p:spPr>
        <p:txBody>
          <a:bodyPr wrap="square" rtlCol="0">
            <a:spAutoFit/>
          </a:bodyPr>
          <a:lstStyle/>
          <a:p>
            <a:pPr>
              <a:lnSpc>
                <a:spcPct val="15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在此输入章节概述文本内容，文字尽量言简意赅的描述本章节的基本内容即</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可专</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业设计在此输入章节概述文本内容，文字尽量言简意赅的描述本章节的基本内容即</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可专</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业设计</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par>
                          <p:cTn id="10" fill="hold">
                            <p:stCondLst>
                              <p:cond delay="500"/>
                            </p:stCondLst>
                            <p:childTnLst>
                              <p:par>
                                <p:cTn id="11" presetID="22" presetClass="entr" presetSubtype="4"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down)">
                                      <p:cBhvr>
                                        <p:cTn id="13" dur="500"/>
                                        <p:tgtEl>
                                          <p:spTgt spid="18"/>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up)">
                                      <p:cBhvr>
                                        <p:cTn id="17" dur="500"/>
                                        <p:tgtEl>
                                          <p:spTgt spid="21"/>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childTnLst>
                          </p:cTn>
                        </p:par>
                        <p:par>
                          <p:cTn id="30" fill="hold">
                            <p:stCondLst>
                              <p:cond delay="2000"/>
                            </p:stCondLst>
                            <p:childTnLst>
                              <p:par>
                                <p:cTn id="31" presetID="12" presetClass="entr" presetSubtype="4" fill="hold" grpId="0" nodeType="afterEffect">
                                  <p:stCondLst>
                                    <p:cond delay="0"/>
                                  </p:stCondLst>
                                  <p:iterate type="lt">
                                    <p:tmPct val="10000"/>
                                  </p:iterate>
                                  <p:childTnLst>
                                    <p:set>
                                      <p:cBhvr>
                                        <p:cTn id="32" dur="1" fill="hold">
                                          <p:stCondLst>
                                            <p:cond delay="0"/>
                                          </p:stCondLst>
                                        </p:cTn>
                                        <p:tgtEl>
                                          <p:spTgt spid="39"/>
                                        </p:tgtEl>
                                        <p:attrNameLst>
                                          <p:attrName>style.visibility</p:attrName>
                                        </p:attrNameLst>
                                      </p:cBhvr>
                                      <p:to>
                                        <p:strVal val="visible"/>
                                      </p:to>
                                    </p:set>
                                    <p:anim calcmode="lin" valueType="num">
                                      <p:cBhvr additive="base">
                                        <p:cTn id="33" dur="500"/>
                                        <p:tgtEl>
                                          <p:spTgt spid="39"/>
                                        </p:tgtEl>
                                        <p:attrNameLst>
                                          <p:attrName>ppt_y</p:attrName>
                                        </p:attrNameLst>
                                      </p:cBhvr>
                                      <p:tavLst>
                                        <p:tav tm="0">
                                          <p:val>
                                            <p:strVal val="#ppt_y+#ppt_h*1.125000"/>
                                          </p:val>
                                        </p:tav>
                                        <p:tav tm="100000">
                                          <p:val>
                                            <p:strVal val="#ppt_y"/>
                                          </p:val>
                                        </p:tav>
                                      </p:tavLst>
                                    </p:anim>
                                    <p:animEffect transition="in" filter="wipe(up)">
                                      <p:cBhvr>
                                        <p:cTn id="34" dur="500"/>
                                        <p:tgtEl>
                                          <p:spTgt spid="39"/>
                                        </p:tgtEl>
                                      </p:cBhvr>
                                    </p:animEffect>
                                  </p:childTnLst>
                                </p:cTn>
                              </p:par>
                            </p:childTnLst>
                          </p:cTn>
                        </p:par>
                        <p:par>
                          <p:cTn id="35" fill="hold">
                            <p:stCondLst>
                              <p:cond delay="2750"/>
                            </p:stCondLst>
                            <p:childTnLst>
                              <p:par>
                                <p:cTn id="36" presetID="10" presetClass="entr" presetSubtype="0" fill="hold" grpId="0" nodeType="afterEffect">
                                  <p:stCondLst>
                                    <p:cond delay="0"/>
                                  </p:stCondLst>
                                  <p:childTnLst>
                                    <p:set>
                                      <p:cBhvr>
                                        <p:cTn id="37" dur="1" fill="hold">
                                          <p:stCondLst>
                                            <p:cond delay="0"/>
                                          </p:stCondLst>
                                        </p:cTn>
                                        <p:tgtEl>
                                          <p:spTgt spid="40"/>
                                        </p:tgtEl>
                                        <p:attrNameLst>
                                          <p:attrName>style.visibility</p:attrName>
                                        </p:attrNameLst>
                                      </p:cBhvr>
                                      <p:to>
                                        <p:strVal val="visible"/>
                                      </p:to>
                                    </p:set>
                                    <p:animEffect transition="in" filter="fade">
                                      <p:cBhvr>
                                        <p:cTn id="38" dur="500"/>
                                        <p:tgtEl>
                                          <p:spTgt spid="40"/>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fade">
                                      <p:cBhvr>
                                        <p:cTn id="41" dur="500"/>
                                        <p:tgtEl>
                                          <p:spTgt spid="41"/>
                                        </p:tgtEl>
                                      </p:cBhvr>
                                    </p:animEffect>
                                  </p:childTnLst>
                                </p:cTn>
                              </p:par>
                            </p:childTnLst>
                          </p:cTn>
                        </p:par>
                        <p:par>
                          <p:cTn id="42" fill="hold">
                            <p:stCondLst>
                              <p:cond delay="3250"/>
                            </p:stCondLst>
                            <p:childTnLst>
                              <p:par>
                                <p:cTn id="43" presetID="10" presetClass="entr" presetSubtype="0" fill="hold" grpId="0" nodeType="after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500"/>
                                        <p:tgtEl>
                                          <p:spTgt spid="12"/>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500"/>
                                        <p:tgtEl>
                                          <p:spTgt spid="13"/>
                                        </p:tgtEl>
                                      </p:cBhvr>
                                    </p:animEffect>
                                  </p:childTnLst>
                                </p:cTn>
                              </p:par>
                            </p:childTnLst>
                          </p:cTn>
                        </p:par>
                        <p:par>
                          <p:cTn id="49" fill="hold">
                            <p:stCondLst>
                              <p:cond delay="3750"/>
                            </p:stCondLst>
                            <p:childTnLst>
                              <p:par>
                                <p:cTn id="50" presetID="22" presetClass="entr" presetSubtype="1" fill="hold" grpId="0" nodeType="after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ipe(up)">
                                      <p:cBhvr>
                                        <p:cTn id="52"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1"/>
      <p:bldP spid="19" grpId="0" bldLvl="0" animBg="1"/>
      <p:bldP spid="20" grpId="0" bldLvl="0" animBg="1"/>
      <p:bldP spid="21" grpId="0" bldLvl="0" animBg="1"/>
      <p:bldP spid="22" grpId="0" animBg="1"/>
      <p:bldP spid="23" grpId="0"/>
      <p:bldP spid="39" grpId="0"/>
      <p:bldP spid="40" grpId="0"/>
      <p:bldP spid="41" grpId="0"/>
      <p:bldP spid="12" grpId="0"/>
      <p:bldP spid="13"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第三部分  已完成项目汇总</a:t>
            </a:r>
          </a:p>
        </p:txBody>
      </p:sp>
      <p:pic>
        <p:nvPicPr>
          <p:cNvPr id="37" name="图片 36"/>
          <p:cNvPicPr>
            <a:picLocks noChangeAspect="1"/>
          </p:cNvPicPr>
          <p:nvPr/>
        </p:nvPicPr>
        <p:blipFill rotWithShape="1">
          <a:blip r:embed="rId3" cstate="email"/>
          <a:srcRect/>
          <a:stretch>
            <a:fillRect/>
          </a:stretch>
        </p:blipFill>
        <p:spPr>
          <a:xfrm>
            <a:off x="-419956" y="1935896"/>
            <a:ext cx="1567618" cy="3215479"/>
          </a:xfrm>
          <a:prstGeom prst="rect">
            <a:avLst/>
          </a:prstGeom>
        </p:spPr>
      </p:pic>
      <p:pic>
        <p:nvPicPr>
          <p:cNvPr id="38" name="图片 37"/>
          <p:cNvPicPr>
            <a:picLocks noChangeAspect="1"/>
          </p:cNvPicPr>
          <p:nvPr/>
        </p:nvPicPr>
        <p:blipFill>
          <a:blip r:embed="rId4" cstate="email"/>
          <a:stretch>
            <a:fillRect/>
          </a:stretch>
        </p:blipFill>
        <p:spPr>
          <a:xfrm>
            <a:off x="7907899" y="1953182"/>
            <a:ext cx="1248760" cy="3183395"/>
          </a:xfrm>
          <a:prstGeom prst="rect">
            <a:avLst/>
          </a:prstGeom>
        </p:spPr>
      </p:pic>
      <p:sp>
        <p:nvSpPr>
          <p:cNvPr id="39" name="TextBox 38"/>
          <p:cNvSpPr txBox="1"/>
          <p:nvPr/>
        </p:nvSpPr>
        <p:spPr>
          <a:xfrm>
            <a:off x="1035208" y="3457028"/>
            <a:ext cx="1336995" cy="323165"/>
          </a:xfrm>
          <a:prstGeom prst="rect">
            <a:avLst/>
          </a:prstGeom>
          <a:noFill/>
        </p:spPr>
        <p:txBody>
          <a:bodyPr vert="horz" wrap="square" rtlCol="0">
            <a:spAutoFit/>
          </a:bodyPr>
          <a:lstStyle/>
          <a:p>
            <a:pPr algn="ctr"/>
            <a:r>
              <a:rPr lang="zh-CN" altLang="en-US" sz="1500" dirty="0">
                <a:latin typeface="微软雅黑" panose="020B0503020204020204" pitchFamily="34" charset="-122"/>
                <a:ea typeface="微软雅黑" panose="020B0503020204020204" pitchFamily="34" charset="-122"/>
              </a:rPr>
              <a:t>项目名称一</a:t>
            </a:r>
          </a:p>
        </p:txBody>
      </p:sp>
      <p:sp>
        <p:nvSpPr>
          <p:cNvPr id="40" name="TextBox 39"/>
          <p:cNvSpPr txBox="1"/>
          <p:nvPr/>
        </p:nvSpPr>
        <p:spPr>
          <a:xfrm>
            <a:off x="2372203" y="2807744"/>
            <a:ext cx="1335701" cy="323165"/>
          </a:xfrm>
          <a:prstGeom prst="rect">
            <a:avLst/>
          </a:prstGeom>
          <a:noFill/>
        </p:spPr>
        <p:txBody>
          <a:bodyPr vert="horz" wrap="square" rtlCol="0">
            <a:spAutoFit/>
          </a:bodyPr>
          <a:lstStyle/>
          <a:p>
            <a:pPr algn="ctr"/>
            <a:r>
              <a:rPr lang="zh-CN" altLang="en-US" sz="1500" dirty="0">
                <a:latin typeface="微软雅黑" panose="020B0503020204020204" pitchFamily="34" charset="-122"/>
                <a:ea typeface="微软雅黑" panose="020B0503020204020204" pitchFamily="34" charset="-122"/>
              </a:rPr>
              <a:t>项目名称二</a:t>
            </a:r>
          </a:p>
        </p:txBody>
      </p:sp>
      <p:sp>
        <p:nvSpPr>
          <p:cNvPr id="41" name="TextBox 40"/>
          <p:cNvSpPr txBox="1"/>
          <p:nvPr/>
        </p:nvSpPr>
        <p:spPr>
          <a:xfrm>
            <a:off x="3940481" y="2643758"/>
            <a:ext cx="1248616" cy="323165"/>
          </a:xfrm>
          <a:prstGeom prst="rect">
            <a:avLst/>
          </a:prstGeom>
          <a:noFill/>
        </p:spPr>
        <p:txBody>
          <a:bodyPr vert="horz" wrap="square" rtlCol="0">
            <a:spAutoFit/>
          </a:bodyPr>
          <a:lstStyle/>
          <a:p>
            <a:pPr algn="ctr"/>
            <a:r>
              <a:rPr lang="zh-CN" altLang="en-US" sz="1500" dirty="0">
                <a:latin typeface="微软雅黑" panose="020B0503020204020204" pitchFamily="34" charset="-122"/>
                <a:ea typeface="微软雅黑" panose="020B0503020204020204" pitchFamily="34" charset="-122"/>
              </a:rPr>
              <a:t>项目名称三</a:t>
            </a:r>
          </a:p>
        </p:txBody>
      </p:sp>
      <p:sp>
        <p:nvSpPr>
          <p:cNvPr id="42" name="TextBox 41"/>
          <p:cNvSpPr txBox="1"/>
          <p:nvPr/>
        </p:nvSpPr>
        <p:spPr>
          <a:xfrm>
            <a:off x="5436096" y="2764531"/>
            <a:ext cx="1368152" cy="323165"/>
          </a:xfrm>
          <a:prstGeom prst="rect">
            <a:avLst/>
          </a:prstGeom>
          <a:noFill/>
        </p:spPr>
        <p:txBody>
          <a:bodyPr vert="horz" wrap="square" rtlCol="0">
            <a:spAutoFit/>
          </a:bodyPr>
          <a:lstStyle/>
          <a:p>
            <a:pPr algn="ctr"/>
            <a:r>
              <a:rPr lang="zh-CN" altLang="en-US" sz="1500" dirty="0">
                <a:latin typeface="微软雅黑" panose="020B0503020204020204" pitchFamily="34" charset="-122"/>
                <a:ea typeface="微软雅黑" panose="020B0503020204020204" pitchFamily="34" charset="-122"/>
              </a:rPr>
              <a:t>项目名称四</a:t>
            </a:r>
          </a:p>
        </p:txBody>
      </p:sp>
      <p:sp>
        <p:nvSpPr>
          <p:cNvPr id="46" name="TextBox 45"/>
          <p:cNvSpPr txBox="1"/>
          <p:nvPr/>
        </p:nvSpPr>
        <p:spPr>
          <a:xfrm>
            <a:off x="6876256" y="3385904"/>
            <a:ext cx="1368152" cy="323165"/>
          </a:xfrm>
          <a:prstGeom prst="rect">
            <a:avLst/>
          </a:prstGeom>
          <a:noFill/>
        </p:spPr>
        <p:txBody>
          <a:bodyPr vert="horz" wrap="square" rtlCol="0">
            <a:spAutoFit/>
          </a:bodyPr>
          <a:lstStyle/>
          <a:p>
            <a:pPr algn="ctr"/>
            <a:r>
              <a:rPr lang="zh-CN" altLang="en-US" sz="1500" dirty="0">
                <a:latin typeface="微软雅黑" panose="020B0503020204020204" pitchFamily="34" charset="-122"/>
                <a:ea typeface="微软雅黑" panose="020B0503020204020204" pitchFamily="34" charset="-122"/>
              </a:rPr>
              <a:t>项目名称五</a:t>
            </a:r>
          </a:p>
        </p:txBody>
      </p:sp>
      <p:sp>
        <p:nvSpPr>
          <p:cNvPr id="47" name="TextBox 46"/>
          <p:cNvSpPr txBox="1"/>
          <p:nvPr/>
        </p:nvSpPr>
        <p:spPr>
          <a:xfrm>
            <a:off x="2323584" y="3976774"/>
            <a:ext cx="4487644" cy="692497"/>
          </a:xfrm>
          <a:prstGeom prst="rect">
            <a:avLst/>
          </a:prstGeom>
          <a:noFill/>
        </p:spPr>
        <p:txBody>
          <a:bodyPr wrap="square" lIns="0" tIns="0" rIns="0" bIns="0" rtlCol="0">
            <a:spAutoFit/>
          </a:bodyPr>
          <a:lstStyle/>
          <a:p>
            <a:pPr algn="just">
              <a:lnSpc>
                <a:spcPct val="150000"/>
              </a:lnSpc>
            </a:pPr>
            <a:r>
              <a:rPr lang="zh-CN" altLang="en-US" sz="1000" dirty="0">
                <a:latin typeface="微软雅黑 Light" panose="020B0502040204020203" pitchFamily="34" charset="-122"/>
                <a:ea typeface="微软雅黑 Light" panose="020B0502040204020203" pitchFamily="34" charset="-122"/>
              </a:rPr>
              <a:t>点击输入简要文字内容，文字内容需概括精炼，不用多余的文字修饰，言简意赅的说明分项内容。点击输入简要文字内容，文字内容需概括精炼，不用多余的文字修饰，言简意赅的说明分项内容</a:t>
            </a:r>
            <a:r>
              <a:rPr lang="en-US" altLang="zh-CN" sz="1000" dirty="0">
                <a:latin typeface="微软雅黑 Light" panose="020B0502040204020203" pitchFamily="34" charset="-122"/>
                <a:ea typeface="微软雅黑 Light" panose="020B0502040204020203" pitchFamily="34" charset="-122"/>
              </a:rPr>
              <a:t>……</a:t>
            </a:r>
          </a:p>
        </p:txBody>
      </p:sp>
      <p:sp>
        <p:nvSpPr>
          <p:cNvPr id="48" name="Freeform 5"/>
          <p:cNvSpPr/>
          <p:nvPr/>
        </p:nvSpPr>
        <p:spPr bwMode="auto">
          <a:xfrm>
            <a:off x="2018016" y="3981409"/>
            <a:ext cx="177720" cy="729369"/>
          </a:xfrm>
          <a:custGeom>
            <a:avLst/>
            <a:gdLst/>
            <a:ahLst/>
            <a:cxnLst/>
            <a:rect l="l" t="t" r="r" b="b"/>
            <a:pathLst>
              <a:path w="931331" h="3822203">
                <a:moveTo>
                  <a:pt x="931331" y="0"/>
                </a:moveTo>
                <a:lnTo>
                  <a:pt x="931331" y="43438"/>
                </a:lnTo>
                <a:lnTo>
                  <a:pt x="929692" y="43241"/>
                </a:lnTo>
                <a:cubicBezTo>
                  <a:pt x="720560" y="43241"/>
                  <a:pt x="548753" y="233651"/>
                  <a:pt x="531759" y="477070"/>
                </a:cubicBezTo>
                <a:cubicBezTo>
                  <a:pt x="531001" y="481589"/>
                  <a:pt x="530505" y="486178"/>
                  <a:pt x="530592" y="490864"/>
                </a:cubicBezTo>
                <a:lnTo>
                  <a:pt x="527965" y="521911"/>
                </a:lnTo>
                <a:cubicBezTo>
                  <a:pt x="527965" y="524355"/>
                  <a:pt x="527981" y="526795"/>
                  <a:pt x="528584" y="529223"/>
                </a:cubicBezTo>
                <a:cubicBezTo>
                  <a:pt x="525896" y="549213"/>
                  <a:pt x="525319" y="570030"/>
                  <a:pt x="525319" y="591585"/>
                </a:cubicBezTo>
                <a:lnTo>
                  <a:pt x="525319" y="1420695"/>
                </a:lnTo>
                <a:cubicBezTo>
                  <a:pt x="525319" y="1644311"/>
                  <a:pt x="418363" y="1909396"/>
                  <a:pt x="152419" y="1909396"/>
                </a:cubicBezTo>
                <a:lnTo>
                  <a:pt x="152419" y="1917007"/>
                </a:lnTo>
                <a:cubicBezTo>
                  <a:pt x="411268" y="1917007"/>
                  <a:pt x="525319" y="2180779"/>
                  <a:pt x="525319" y="2401508"/>
                </a:cubicBezTo>
                <a:lnTo>
                  <a:pt x="525319" y="3229831"/>
                </a:lnTo>
                <a:lnTo>
                  <a:pt x="528395" y="3285086"/>
                </a:lnTo>
                <a:lnTo>
                  <a:pt x="527965" y="3290166"/>
                </a:lnTo>
                <a:cubicBezTo>
                  <a:pt x="527965" y="3298449"/>
                  <a:pt x="528142" y="3306682"/>
                  <a:pt x="530049" y="3314794"/>
                </a:cubicBezTo>
                <a:cubicBezTo>
                  <a:pt x="529872" y="3323297"/>
                  <a:pt x="530775" y="3331587"/>
                  <a:pt x="532157" y="3339708"/>
                </a:cubicBezTo>
                <a:cubicBezTo>
                  <a:pt x="550979" y="3580884"/>
                  <a:pt x="721914" y="3768836"/>
                  <a:pt x="929692" y="3768836"/>
                </a:cubicBezTo>
                <a:cubicBezTo>
                  <a:pt x="930239" y="3768836"/>
                  <a:pt x="930786" y="3768835"/>
                  <a:pt x="931331" y="3768639"/>
                </a:cubicBezTo>
                <a:lnTo>
                  <a:pt x="931331" y="3822203"/>
                </a:lnTo>
                <a:cubicBezTo>
                  <a:pt x="739757" y="3822203"/>
                  <a:pt x="598112" y="3773911"/>
                  <a:pt x="507975" y="3678638"/>
                </a:cubicBezTo>
                <a:cubicBezTo>
                  <a:pt x="417575" y="3582577"/>
                  <a:pt x="372901" y="3410141"/>
                  <a:pt x="372901" y="3162642"/>
                </a:cubicBezTo>
                <a:lnTo>
                  <a:pt x="372901" y="2435365"/>
                </a:lnTo>
                <a:cubicBezTo>
                  <a:pt x="372901" y="2299674"/>
                  <a:pt x="350301" y="2189965"/>
                  <a:pt x="304838" y="2105453"/>
                </a:cubicBezTo>
                <a:cubicBezTo>
                  <a:pt x="260163" y="2021204"/>
                  <a:pt x="158200" y="1972649"/>
                  <a:pt x="0" y="1961888"/>
                </a:cubicBezTo>
                <a:lnTo>
                  <a:pt x="0" y="1860316"/>
                </a:lnTo>
                <a:cubicBezTo>
                  <a:pt x="146638" y="1837744"/>
                  <a:pt x="245710" y="1792339"/>
                  <a:pt x="296166" y="1724624"/>
                </a:cubicBezTo>
                <a:cubicBezTo>
                  <a:pt x="347410" y="1657434"/>
                  <a:pt x="372901" y="1544052"/>
                  <a:pt x="372901" y="1386838"/>
                </a:cubicBezTo>
                <a:lnTo>
                  <a:pt x="372901" y="659562"/>
                </a:lnTo>
                <a:cubicBezTo>
                  <a:pt x="372901" y="411275"/>
                  <a:pt x="417575" y="239626"/>
                  <a:pt x="507975" y="143566"/>
                </a:cubicBezTo>
                <a:cubicBezTo>
                  <a:pt x="598112" y="47505"/>
                  <a:pt x="739757" y="0"/>
                  <a:pt x="931331" y="0"/>
                </a:cubicBezTo>
                <a:close/>
              </a:path>
            </a:pathLst>
          </a:custGeom>
          <a:solidFill>
            <a:schemeClr val="tx1"/>
          </a:solidFill>
          <a:ln>
            <a:noFill/>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49" name="Freeform 5"/>
          <p:cNvSpPr/>
          <p:nvPr/>
        </p:nvSpPr>
        <p:spPr bwMode="auto">
          <a:xfrm flipH="1">
            <a:off x="6957280" y="3939902"/>
            <a:ext cx="177720" cy="729369"/>
          </a:xfrm>
          <a:custGeom>
            <a:avLst/>
            <a:gdLst/>
            <a:ahLst/>
            <a:cxnLst/>
            <a:rect l="l" t="t" r="r" b="b"/>
            <a:pathLst>
              <a:path w="931331" h="3822203">
                <a:moveTo>
                  <a:pt x="931331" y="0"/>
                </a:moveTo>
                <a:lnTo>
                  <a:pt x="931331" y="43438"/>
                </a:lnTo>
                <a:lnTo>
                  <a:pt x="929692" y="43241"/>
                </a:lnTo>
                <a:cubicBezTo>
                  <a:pt x="720560" y="43241"/>
                  <a:pt x="548753" y="233651"/>
                  <a:pt x="531759" y="477070"/>
                </a:cubicBezTo>
                <a:cubicBezTo>
                  <a:pt x="531001" y="481589"/>
                  <a:pt x="530505" y="486178"/>
                  <a:pt x="530592" y="490864"/>
                </a:cubicBezTo>
                <a:lnTo>
                  <a:pt x="527965" y="521911"/>
                </a:lnTo>
                <a:cubicBezTo>
                  <a:pt x="527965" y="524355"/>
                  <a:pt x="527981" y="526795"/>
                  <a:pt x="528584" y="529223"/>
                </a:cubicBezTo>
                <a:cubicBezTo>
                  <a:pt x="525896" y="549213"/>
                  <a:pt x="525319" y="570030"/>
                  <a:pt x="525319" y="591585"/>
                </a:cubicBezTo>
                <a:lnTo>
                  <a:pt x="525319" y="1420695"/>
                </a:lnTo>
                <a:cubicBezTo>
                  <a:pt x="525319" y="1644311"/>
                  <a:pt x="418363" y="1909396"/>
                  <a:pt x="152419" y="1909396"/>
                </a:cubicBezTo>
                <a:lnTo>
                  <a:pt x="152419" y="1917007"/>
                </a:lnTo>
                <a:cubicBezTo>
                  <a:pt x="411268" y="1917007"/>
                  <a:pt x="525319" y="2180779"/>
                  <a:pt x="525319" y="2401508"/>
                </a:cubicBezTo>
                <a:lnTo>
                  <a:pt x="525319" y="3229831"/>
                </a:lnTo>
                <a:lnTo>
                  <a:pt x="528395" y="3285086"/>
                </a:lnTo>
                <a:lnTo>
                  <a:pt x="527965" y="3290166"/>
                </a:lnTo>
                <a:cubicBezTo>
                  <a:pt x="527965" y="3298449"/>
                  <a:pt x="528142" y="3306682"/>
                  <a:pt x="530049" y="3314794"/>
                </a:cubicBezTo>
                <a:cubicBezTo>
                  <a:pt x="529872" y="3323297"/>
                  <a:pt x="530775" y="3331587"/>
                  <a:pt x="532157" y="3339708"/>
                </a:cubicBezTo>
                <a:cubicBezTo>
                  <a:pt x="550979" y="3580884"/>
                  <a:pt x="721914" y="3768836"/>
                  <a:pt x="929692" y="3768836"/>
                </a:cubicBezTo>
                <a:cubicBezTo>
                  <a:pt x="930239" y="3768836"/>
                  <a:pt x="930786" y="3768835"/>
                  <a:pt x="931331" y="3768639"/>
                </a:cubicBezTo>
                <a:lnTo>
                  <a:pt x="931331" y="3822203"/>
                </a:lnTo>
                <a:cubicBezTo>
                  <a:pt x="739757" y="3822203"/>
                  <a:pt x="598112" y="3773911"/>
                  <a:pt x="507975" y="3678638"/>
                </a:cubicBezTo>
                <a:cubicBezTo>
                  <a:pt x="417575" y="3582577"/>
                  <a:pt x="372901" y="3410141"/>
                  <a:pt x="372901" y="3162642"/>
                </a:cubicBezTo>
                <a:lnTo>
                  <a:pt x="372901" y="2435365"/>
                </a:lnTo>
                <a:cubicBezTo>
                  <a:pt x="372901" y="2299674"/>
                  <a:pt x="350301" y="2189965"/>
                  <a:pt x="304838" y="2105453"/>
                </a:cubicBezTo>
                <a:cubicBezTo>
                  <a:pt x="260163" y="2021204"/>
                  <a:pt x="158200" y="1972649"/>
                  <a:pt x="0" y="1961888"/>
                </a:cubicBezTo>
                <a:lnTo>
                  <a:pt x="0" y="1860316"/>
                </a:lnTo>
                <a:cubicBezTo>
                  <a:pt x="146638" y="1837744"/>
                  <a:pt x="245710" y="1792339"/>
                  <a:pt x="296166" y="1724624"/>
                </a:cubicBezTo>
                <a:cubicBezTo>
                  <a:pt x="347410" y="1657434"/>
                  <a:pt x="372901" y="1544052"/>
                  <a:pt x="372901" y="1386838"/>
                </a:cubicBezTo>
                <a:lnTo>
                  <a:pt x="372901" y="659562"/>
                </a:lnTo>
                <a:cubicBezTo>
                  <a:pt x="372901" y="411275"/>
                  <a:pt x="417575" y="239626"/>
                  <a:pt x="507975" y="143566"/>
                </a:cubicBezTo>
                <a:cubicBezTo>
                  <a:pt x="598112" y="47505"/>
                  <a:pt x="739757" y="0"/>
                  <a:pt x="931331" y="0"/>
                </a:cubicBezTo>
                <a:close/>
              </a:path>
            </a:pathLst>
          </a:custGeom>
          <a:solidFill>
            <a:schemeClr val="tx1"/>
          </a:solidFill>
          <a:ln>
            <a:noFill/>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grpSp>
        <p:nvGrpSpPr>
          <p:cNvPr id="50" name="组合 49"/>
          <p:cNvGrpSpPr/>
          <p:nvPr/>
        </p:nvGrpSpPr>
        <p:grpSpPr>
          <a:xfrm>
            <a:off x="1009576" y="1973556"/>
            <a:ext cx="1314008" cy="1314008"/>
            <a:chOff x="792868" y="618113"/>
            <a:chExt cx="1314008" cy="1314008"/>
          </a:xfrm>
        </p:grpSpPr>
        <p:grpSp>
          <p:nvGrpSpPr>
            <p:cNvPr id="51" name="组合 50"/>
            <p:cNvGrpSpPr/>
            <p:nvPr/>
          </p:nvGrpSpPr>
          <p:grpSpPr>
            <a:xfrm>
              <a:off x="792868" y="618113"/>
              <a:ext cx="1314008" cy="1314008"/>
              <a:chOff x="304800" y="673100"/>
              <a:chExt cx="4000500" cy="4000500"/>
            </a:xfrm>
            <a:effectLst>
              <a:outerShdw blurRad="444500" dist="254000" dir="8100000" algn="tr" rotWithShape="0">
                <a:prstClr val="black">
                  <a:alpha val="50000"/>
                </a:prstClr>
              </a:outerShdw>
            </a:effectLst>
          </p:grpSpPr>
          <p:sp>
            <p:nvSpPr>
              <p:cNvPr id="58" name="同心圆 5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9" name="椭圆 5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7" name="椭圆 56"/>
            <p:cNvSpPr/>
            <p:nvPr/>
          </p:nvSpPr>
          <p:spPr>
            <a:xfrm>
              <a:off x="859391" y="680166"/>
              <a:ext cx="1188000" cy="1188000"/>
            </a:xfrm>
            <a:prstGeom prst="ellipse">
              <a:avLst/>
            </a:prstGeom>
            <a:blipFill dpi="0" rotWithShape="1">
              <a:blip r:embed="rId5"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0" name="组合 59"/>
          <p:cNvGrpSpPr/>
          <p:nvPr/>
        </p:nvGrpSpPr>
        <p:grpSpPr>
          <a:xfrm>
            <a:off x="2393896" y="1257742"/>
            <a:ext cx="1314008" cy="1314008"/>
            <a:chOff x="792868" y="618113"/>
            <a:chExt cx="1314008" cy="1314008"/>
          </a:xfrm>
        </p:grpSpPr>
        <p:grpSp>
          <p:nvGrpSpPr>
            <p:cNvPr id="61" name="组合 60"/>
            <p:cNvGrpSpPr/>
            <p:nvPr/>
          </p:nvGrpSpPr>
          <p:grpSpPr>
            <a:xfrm>
              <a:off x="792868" y="618113"/>
              <a:ext cx="1314008" cy="1314008"/>
              <a:chOff x="304800" y="673100"/>
              <a:chExt cx="4000500" cy="4000500"/>
            </a:xfrm>
            <a:effectLst>
              <a:outerShdw blurRad="444500" dist="254000" dir="8100000" algn="tr" rotWithShape="0">
                <a:prstClr val="black">
                  <a:alpha val="50000"/>
                </a:prstClr>
              </a:outerShdw>
            </a:effectLst>
          </p:grpSpPr>
          <p:sp>
            <p:nvSpPr>
              <p:cNvPr id="63" name="同心圆 6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4" name="椭圆 63"/>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2" name="椭圆 61"/>
            <p:cNvSpPr/>
            <p:nvPr/>
          </p:nvSpPr>
          <p:spPr>
            <a:xfrm>
              <a:off x="859391" y="680166"/>
              <a:ext cx="1188000" cy="1188000"/>
            </a:xfrm>
            <a:prstGeom prst="ellipse">
              <a:avLst/>
            </a:prstGeom>
            <a:blipFill dpi="0" rotWithShape="1">
              <a:blip r:embed="rId6"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5" name="组合 64"/>
          <p:cNvGrpSpPr/>
          <p:nvPr/>
        </p:nvGrpSpPr>
        <p:grpSpPr>
          <a:xfrm>
            <a:off x="3978072" y="1059582"/>
            <a:ext cx="1314008" cy="1314008"/>
            <a:chOff x="792868" y="618113"/>
            <a:chExt cx="1314008" cy="1314008"/>
          </a:xfrm>
        </p:grpSpPr>
        <p:grpSp>
          <p:nvGrpSpPr>
            <p:cNvPr id="66" name="组合 65"/>
            <p:cNvGrpSpPr/>
            <p:nvPr/>
          </p:nvGrpSpPr>
          <p:grpSpPr>
            <a:xfrm>
              <a:off x="792868" y="618113"/>
              <a:ext cx="1314008" cy="1314008"/>
              <a:chOff x="304800" y="673100"/>
              <a:chExt cx="4000500" cy="4000500"/>
            </a:xfrm>
            <a:effectLst>
              <a:outerShdw blurRad="444500" dist="254000" dir="8100000" algn="tr" rotWithShape="0">
                <a:prstClr val="black">
                  <a:alpha val="50000"/>
                </a:prstClr>
              </a:outerShdw>
            </a:effectLst>
          </p:grpSpPr>
          <p:sp>
            <p:nvSpPr>
              <p:cNvPr id="68" name="同心圆 6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9" name="椭圆 6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7" name="椭圆 66"/>
            <p:cNvSpPr/>
            <p:nvPr/>
          </p:nvSpPr>
          <p:spPr>
            <a:xfrm>
              <a:off x="859391" y="680166"/>
              <a:ext cx="1188000" cy="1188000"/>
            </a:xfrm>
            <a:prstGeom prst="ellipse">
              <a:avLst/>
            </a:prstGeom>
            <a:blipFill dpi="0" rotWithShape="1">
              <a:blip r:embed="rId7"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0" name="组合 69"/>
          <p:cNvGrpSpPr/>
          <p:nvPr/>
        </p:nvGrpSpPr>
        <p:grpSpPr>
          <a:xfrm>
            <a:off x="5516268" y="1257742"/>
            <a:ext cx="1314008" cy="1314008"/>
            <a:chOff x="792868" y="618113"/>
            <a:chExt cx="1314008" cy="1314008"/>
          </a:xfrm>
        </p:grpSpPr>
        <p:grpSp>
          <p:nvGrpSpPr>
            <p:cNvPr id="71" name="组合 70"/>
            <p:cNvGrpSpPr/>
            <p:nvPr/>
          </p:nvGrpSpPr>
          <p:grpSpPr>
            <a:xfrm>
              <a:off x="792868" y="618113"/>
              <a:ext cx="1314008" cy="1314008"/>
              <a:chOff x="304800" y="673100"/>
              <a:chExt cx="4000500" cy="4000500"/>
            </a:xfrm>
            <a:effectLst>
              <a:outerShdw blurRad="444500" dist="254000" dir="8100000" algn="tr" rotWithShape="0">
                <a:prstClr val="black">
                  <a:alpha val="50000"/>
                </a:prstClr>
              </a:outerShdw>
            </a:effectLst>
          </p:grpSpPr>
          <p:sp>
            <p:nvSpPr>
              <p:cNvPr id="73" name="同心圆 7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4" name="椭圆 73"/>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2" name="椭圆 71"/>
            <p:cNvSpPr/>
            <p:nvPr/>
          </p:nvSpPr>
          <p:spPr>
            <a:xfrm>
              <a:off x="859391" y="680166"/>
              <a:ext cx="1188000" cy="1188000"/>
            </a:xfrm>
            <a:prstGeom prst="ellipse">
              <a:avLst/>
            </a:prstGeom>
            <a:blipFill dpi="0" rotWithShape="1">
              <a:blip r:embed="rId8"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5" name="组合 74"/>
          <p:cNvGrpSpPr/>
          <p:nvPr/>
        </p:nvGrpSpPr>
        <p:grpSpPr>
          <a:xfrm>
            <a:off x="6912466" y="1977822"/>
            <a:ext cx="1314008" cy="1314008"/>
            <a:chOff x="792868" y="618113"/>
            <a:chExt cx="1314008" cy="1314008"/>
          </a:xfrm>
        </p:grpSpPr>
        <p:grpSp>
          <p:nvGrpSpPr>
            <p:cNvPr id="76" name="组合 75"/>
            <p:cNvGrpSpPr/>
            <p:nvPr/>
          </p:nvGrpSpPr>
          <p:grpSpPr>
            <a:xfrm>
              <a:off x="792868" y="618113"/>
              <a:ext cx="1314008" cy="1314008"/>
              <a:chOff x="304800" y="673100"/>
              <a:chExt cx="4000500" cy="4000500"/>
            </a:xfrm>
            <a:effectLst>
              <a:outerShdw blurRad="444500" dist="254000" dir="8100000" algn="tr" rotWithShape="0">
                <a:prstClr val="black">
                  <a:alpha val="50000"/>
                </a:prstClr>
              </a:outerShdw>
            </a:effectLst>
          </p:grpSpPr>
          <p:sp>
            <p:nvSpPr>
              <p:cNvPr id="78" name="同心圆 7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9" name="椭圆 7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7" name="椭圆 76"/>
            <p:cNvSpPr/>
            <p:nvPr/>
          </p:nvSpPr>
          <p:spPr>
            <a:xfrm>
              <a:off x="859391" y="680166"/>
              <a:ext cx="1188000" cy="1188000"/>
            </a:xfrm>
            <a:prstGeom prst="ellipse">
              <a:avLst/>
            </a:prstGeom>
            <a:blipFill dpi="0" rotWithShape="1">
              <a:blip r:embed="rId9"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par>
                                    <p:cTn id="8" presetID="63" presetClass="path" presetSubtype="0" accel="50000" decel="50000" fill="hold" nodeType="withEffect">
                                      <p:stCondLst>
                                        <p:cond delay="0"/>
                                      </p:stCondLst>
                                      <p:childTnLst>
                                        <p:animMotion origin="layout" path="M 0 0 L 0.25 0 E" pathEditMode="relative" ptsTypes="">
                                          <p:cBhvr>
                                            <p:cTn id="9" dur="2000" spd="-100000" fill="hold"/>
                                            <p:tgtEl>
                                              <p:spTgt spid="37"/>
                                            </p:tgtEl>
                                            <p:attrNameLst>
                                              <p:attrName>ppt_x</p:attrName>
                                              <p:attrName>ppt_y</p:attrName>
                                            </p:attrNameLst>
                                          </p:cBhvr>
                                        </p:animMotion>
                                      </p:childTnLst>
                                    </p:cTn>
                                  </p:par>
                                  <p:par>
                                    <p:cTn id="10" presetID="10" presetClass="entr" presetSubtype="0" fill="hold" nodeType="with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500"/>
                                            <p:tgtEl>
                                              <p:spTgt spid="38"/>
                                            </p:tgtEl>
                                          </p:cBhvr>
                                        </p:animEffect>
                                      </p:childTnLst>
                                    </p:cTn>
                                  </p:par>
                                  <p:par>
                                    <p:cTn id="13" presetID="63" presetClass="path" presetSubtype="0" accel="50000" decel="50000" fill="hold" nodeType="withEffect">
                                      <p:stCondLst>
                                        <p:cond delay="0"/>
                                      </p:stCondLst>
                                      <p:childTnLst>
                                        <p:animMotion origin="layout" path="M 4.41264E-6 3.7037E-6 L -0.2862 -0.00324 " pathEditMode="relative" rAng="0" ptsTypes="AA">
                                          <p:cBhvr>
                                            <p:cTn id="14" dur="2000" spd="-100000" fill="hold"/>
                                            <p:tgtEl>
                                              <p:spTgt spid="38"/>
                                            </p:tgtEl>
                                            <p:attrNameLst>
                                              <p:attrName>ppt_x</p:attrName>
                                              <p:attrName>ppt_y</p:attrName>
                                            </p:attrNameLst>
                                          </p:cBhvr>
                                          <p:rCtr x="-14310" y="-162"/>
                                        </p:animMotion>
                                      </p:childTnLst>
                                    </p:cTn>
                                  </p:par>
                                </p:childTnLst>
                              </p:cTn>
                            </p:par>
                            <p:par>
                              <p:cTn id="15" fill="hold">
                                <p:stCondLst>
                                  <p:cond delay="500"/>
                                </p:stCondLst>
                                <p:childTnLst>
                                  <p:par>
                                    <p:cTn id="16" presetID="1" presetClass="entr" presetSubtype="0" fill="hold" nodeType="afterEffect">
                                      <p:stCondLst>
                                        <p:cond delay="0"/>
                                      </p:stCondLst>
                                      <p:childTnLst>
                                        <p:set>
                                          <p:cBhvr>
                                            <p:cTn id="17" dur="1" fill="hold">
                                              <p:stCondLst>
                                                <p:cond delay="0"/>
                                              </p:stCondLst>
                                            </p:cTn>
                                            <p:tgtEl>
                                              <p:spTgt spid="50"/>
                                            </p:tgtEl>
                                            <p:attrNameLst>
                                              <p:attrName>style.visibility</p:attrName>
                                            </p:attrNameLst>
                                          </p:cBhvr>
                                          <p:to>
                                            <p:strVal val="visible"/>
                                          </p:to>
                                        </p:set>
                                      </p:childTnLst>
                                    </p:cTn>
                                  </p:par>
                                  <p:par>
                                    <p:cTn id="18" presetID="49" presetClass="path" presetSubtype="0" accel="50000" fill="hold" nodeType="withEffect">
                                      <p:stCondLst>
                                        <p:cond delay="0"/>
                                      </p:stCondLst>
                                      <p:childTnLst>
                                        <p:animMotion origin="layout" path="M -1.66667E-6 -1.95619E-6 L 0.31771 0.73033 " pathEditMode="relative" rAng="0" ptsTypes="AA">
                                          <p:cBhvr>
                                            <p:cTn id="19" dur="600" spd="-100000" fill="hold"/>
                                            <p:tgtEl>
                                              <p:spTgt spid="50"/>
                                            </p:tgtEl>
                                            <p:attrNameLst>
                                              <p:attrName>ppt_x</p:attrName>
                                              <p:attrName>ppt_y</p:attrName>
                                            </p:attrNameLst>
                                          </p:cBhvr>
                                          <p:rCtr x="15885" y="36501"/>
                                        </p:animMotion>
                                      </p:childTnLst>
                                    </p:cTn>
                                  </p:par>
                                  <p:par>
                                    <p:cTn id="20" presetID="1" presetClass="entr" presetSubtype="0" fill="hold" nodeType="withEffect">
                                      <p:stCondLst>
                                        <p:cond delay="200"/>
                                      </p:stCondLst>
                                      <p:childTnLst>
                                        <p:set>
                                          <p:cBhvr>
                                            <p:cTn id="21" dur="1" fill="hold">
                                              <p:stCondLst>
                                                <p:cond delay="0"/>
                                              </p:stCondLst>
                                            </p:cTn>
                                            <p:tgtEl>
                                              <p:spTgt spid="60"/>
                                            </p:tgtEl>
                                            <p:attrNameLst>
                                              <p:attrName>style.visibility</p:attrName>
                                            </p:attrNameLst>
                                          </p:cBhvr>
                                          <p:to>
                                            <p:strVal val="visible"/>
                                          </p:to>
                                        </p:set>
                                      </p:childTnLst>
                                    </p:cTn>
                                  </p:par>
                                  <p:par>
                                    <p:cTn id="22" presetID="49" presetClass="path" presetSubtype="0" accel="50000" fill="hold" nodeType="withEffect">
                                      <p:stCondLst>
                                        <p:cond delay="200"/>
                                      </p:stCondLst>
                                      <p:childTnLst>
                                        <p:animMotion origin="layout" path="M 1.38889E-6 3.45679E-6 L 0.17066 0.86913 " pathEditMode="relative" rAng="0" ptsTypes="AA">
                                          <p:cBhvr>
                                            <p:cTn id="23" dur="600" spd="-100000" fill="hold"/>
                                            <p:tgtEl>
                                              <p:spTgt spid="60"/>
                                            </p:tgtEl>
                                            <p:attrNameLst>
                                              <p:attrName>ppt_x</p:attrName>
                                              <p:attrName>ppt_y</p:attrName>
                                            </p:attrNameLst>
                                          </p:cBhvr>
                                          <p:rCtr x="8524" y="43457"/>
                                        </p:animMotion>
                                      </p:childTnLst>
                                    </p:cTn>
                                  </p:par>
                                  <p:par>
                                    <p:cTn id="24" presetID="1" presetClass="entr" presetSubtype="0" fill="hold" nodeType="withEffect">
                                      <p:stCondLst>
                                        <p:cond delay="400"/>
                                      </p:stCondLst>
                                      <p:childTnLst>
                                        <p:set>
                                          <p:cBhvr>
                                            <p:cTn id="25" dur="1" fill="hold">
                                              <p:stCondLst>
                                                <p:cond delay="0"/>
                                              </p:stCondLst>
                                            </p:cTn>
                                            <p:tgtEl>
                                              <p:spTgt spid="65"/>
                                            </p:tgtEl>
                                            <p:attrNameLst>
                                              <p:attrName>style.visibility</p:attrName>
                                            </p:attrNameLst>
                                          </p:cBhvr>
                                          <p:to>
                                            <p:strVal val="visible"/>
                                          </p:to>
                                        </p:set>
                                      </p:childTnLst>
                                    </p:cTn>
                                  </p:par>
                                  <p:par>
                                    <p:cTn id="26" presetID="49" presetClass="path" presetSubtype="0" accel="50000" fill="hold" nodeType="withEffect">
                                      <p:stCondLst>
                                        <p:cond delay="400"/>
                                      </p:stCondLst>
                                      <p:childTnLst>
                                        <p:animMotion origin="layout" path="M 0 2.00555E-6 L 0 0.88121 " pathEditMode="relative" rAng="0" ptsTypes="AA">
                                          <p:cBhvr>
                                            <p:cTn id="27" dur="600" spd="-100000" fill="hold"/>
                                            <p:tgtEl>
                                              <p:spTgt spid="65"/>
                                            </p:tgtEl>
                                            <p:attrNameLst>
                                              <p:attrName>ppt_x</p:attrName>
                                              <p:attrName>ppt_y</p:attrName>
                                            </p:attrNameLst>
                                          </p:cBhvr>
                                          <p:rCtr x="0" y="44060"/>
                                        </p:animMotion>
                                      </p:childTnLst>
                                    </p:cTn>
                                  </p:par>
                                  <p:par>
                                    <p:cTn id="28" presetID="1" presetClass="entr" presetSubtype="0" fill="hold" nodeType="withEffect">
                                      <p:stCondLst>
                                        <p:cond delay="600"/>
                                      </p:stCondLst>
                                      <p:childTnLst>
                                        <p:set>
                                          <p:cBhvr>
                                            <p:cTn id="29" dur="1" fill="hold">
                                              <p:stCondLst>
                                                <p:cond delay="0"/>
                                              </p:stCondLst>
                                            </p:cTn>
                                            <p:tgtEl>
                                              <p:spTgt spid="70"/>
                                            </p:tgtEl>
                                            <p:attrNameLst>
                                              <p:attrName>style.visibility</p:attrName>
                                            </p:attrNameLst>
                                          </p:cBhvr>
                                          <p:to>
                                            <p:strVal val="visible"/>
                                          </p:to>
                                        </p:set>
                                      </p:childTnLst>
                                    </p:cTn>
                                  </p:par>
                                  <p:par>
                                    <p:cTn id="30" presetID="49" presetClass="path" presetSubtype="0" accel="50000" fill="hold" nodeType="withEffect">
                                      <p:stCondLst>
                                        <p:cond delay="600"/>
                                      </p:stCondLst>
                                      <p:childTnLst>
                                        <p:animMotion origin="layout" path="M 3.88889E-6 -4.29497E-6 L -0.17049 0.86671 " pathEditMode="relative" rAng="0" ptsTypes="AA">
                                          <p:cBhvr>
                                            <p:cTn id="31" dur="600" spd="-100000" fill="hold"/>
                                            <p:tgtEl>
                                              <p:spTgt spid="70"/>
                                            </p:tgtEl>
                                            <p:attrNameLst>
                                              <p:attrName>ppt_x</p:attrName>
                                              <p:attrName>ppt_y</p:attrName>
                                            </p:attrNameLst>
                                          </p:cBhvr>
                                          <p:rCtr x="-8524" y="43320"/>
                                        </p:animMotion>
                                      </p:childTnLst>
                                    </p:cTn>
                                  </p:par>
                                  <p:par>
                                    <p:cTn id="32" presetID="1" presetClass="entr" presetSubtype="0" fill="hold" nodeType="withEffect">
                                      <p:stCondLst>
                                        <p:cond delay="800"/>
                                      </p:stCondLst>
                                      <p:childTnLst>
                                        <p:set>
                                          <p:cBhvr>
                                            <p:cTn id="33" dur="1" fill="hold">
                                              <p:stCondLst>
                                                <p:cond delay="0"/>
                                              </p:stCondLst>
                                            </p:cTn>
                                            <p:tgtEl>
                                              <p:spTgt spid="75"/>
                                            </p:tgtEl>
                                            <p:attrNameLst>
                                              <p:attrName>style.visibility</p:attrName>
                                            </p:attrNameLst>
                                          </p:cBhvr>
                                          <p:to>
                                            <p:strVal val="visible"/>
                                          </p:to>
                                        </p:set>
                                      </p:childTnLst>
                                    </p:cTn>
                                  </p:par>
                                  <p:par>
                                    <p:cTn id="34" presetID="49" presetClass="path" presetSubtype="0" accel="50000" fill="hold" nodeType="withEffect">
                                      <p:stCondLst>
                                        <p:cond delay="800"/>
                                      </p:stCondLst>
                                      <p:childTnLst>
                                        <p:animMotion origin="layout" path="M 2.22222E-6 2.89108E-6 L -0.32778 0.75902 " pathEditMode="relative" rAng="0" ptsTypes="AA">
                                          <p:cBhvr>
                                            <p:cTn id="35" dur="600" spd="-100000" fill="hold"/>
                                            <p:tgtEl>
                                              <p:spTgt spid="75"/>
                                            </p:tgtEl>
                                            <p:attrNameLst>
                                              <p:attrName>ppt_x</p:attrName>
                                              <p:attrName>ppt_y</p:attrName>
                                            </p:attrNameLst>
                                          </p:cBhvr>
                                          <p:rCtr x="-16389" y="37951"/>
                                        </p:animMotion>
                                      </p:childTnLst>
                                    </p:cTn>
                                  </p:par>
                                </p:childTnLst>
                              </p:cTn>
                            </p:par>
                            <p:par>
                              <p:cTn id="36" fill="hold">
                                <p:stCondLst>
                                  <p:cond delay="500"/>
                                </p:stCondLst>
                                <p:childTnLst>
                                  <p:par>
                                    <p:cTn id="37" presetID="2" presetClass="entr" presetSubtype="4" fill="hold" grpId="0" nodeType="afterEffect" p14:presetBounceEnd="20000">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14:bounceEnd="20000">
                                          <p:cBhvr additive="base">
                                            <p:cTn id="39" dur="500" fill="hold"/>
                                            <p:tgtEl>
                                              <p:spTgt spid="39"/>
                                            </p:tgtEl>
                                            <p:attrNameLst>
                                              <p:attrName>ppt_x</p:attrName>
                                            </p:attrNameLst>
                                          </p:cBhvr>
                                          <p:tavLst>
                                            <p:tav tm="0">
                                              <p:val>
                                                <p:strVal val="#ppt_x"/>
                                              </p:val>
                                            </p:tav>
                                            <p:tav tm="100000">
                                              <p:val>
                                                <p:strVal val="#ppt_x"/>
                                              </p:val>
                                            </p:tav>
                                          </p:tavLst>
                                        </p:anim>
                                        <p:anim calcmode="lin" valueType="num" p14:bounceEnd="20000">
                                          <p:cBhvr additive="base">
                                            <p:cTn id="40" dur="500" fill="hold"/>
                                            <p:tgtEl>
                                              <p:spTgt spid="39"/>
                                            </p:tgtEl>
                                            <p:attrNameLst>
                                              <p:attrName>ppt_y</p:attrName>
                                            </p:attrNameLst>
                                          </p:cBhvr>
                                          <p:tavLst>
                                            <p:tav tm="0">
                                              <p:val>
                                                <p:strVal val="1+#ppt_h/2"/>
                                              </p:val>
                                            </p:tav>
                                            <p:tav tm="100000">
                                              <p:val>
                                                <p:strVal val="#ppt_y"/>
                                              </p:val>
                                            </p:tav>
                                          </p:tavLst>
                                        </p:anim>
                                      </p:childTnLst>
                                    </p:cTn>
                                  </p:par>
                                </p:childTnLst>
                              </p:cTn>
                            </p:par>
                            <p:par>
                              <p:cTn id="41" fill="hold">
                                <p:stCondLst>
                                  <p:cond delay="1000"/>
                                </p:stCondLst>
                                <p:childTnLst>
                                  <p:par>
                                    <p:cTn id="42" presetID="2" presetClass="entr" presetSubtype="4" fill="hold" grpId="0" nodeType="afterEffect" p14:presetBounceEnd="20000">
                                      <p:stCondLst>
                                        <p:cond delay="0"/>
                                      </p:stCondLst>
                                      <p:childTnLst>
                                        <p:set>
                                          <p:cBhvr>
                                            <p:cTn id="43" dur="1" fill="hold">
                                              <p:stCondLst>
                                                <p:cond delay="0"/>
                                              </p:stCondLst>
                                            </p:cTn>
                                            <p:tgtEl>
                                              <p:spTgt spid="40"/>
                                            </p:tgtEl>
                                            <p:attrNameLst>
                                              <p:attrName>style.visibility</p:attrName>
                                            </p:attrNameLst>
                                          </p:cBhvr>
                                          <p:to>
                                            <p:strVal val="visible"/>
                                          </p:to>
                                        </p:set>
                                        <p:anim calcmode="lin" valueType="num" p14:bounceEnd="20000">
                                          <p:cBhvr additive="base">
                                            <p:cTn id="44" dur="500" fill="hold"/>
                                            <p:tgtEl>
                                              <p:spTgt spid="40"/>
                                            </p:tgtEl>
                                            <p:attrNameLst>
                                              <p:attrName>ppt_x</p:attrName>
                                            </p:attrNameLst>
                                          </p:cBhvr>
                                          <p:tavLst>
                                            <p:tav tm="0">
                                              <p:val>
                                                <p:strVal val="#ppt_x"/>
                                              </p:val>
                                            </p:tav>
                                            <p:tav tm="100000">
                                              <p:val>
                                                <p:strVal val="#ppt_x"/>
                                              </p:val>
                                            </p:tav>
                                          </p:tavLst>
                                        </p:anim>
                                        <p:anim calcmode="lin" valueType="num" p14:bounceEnd="20000">
                                          <p:cBhvr additive="base">
                                            <p:cTn id="45" dur="500" fill="hold"/>
                                            <p:tgtEl>
                                              <p:spTgt spid="40"/>
                                            </p:tgtEl>
                                            <p:attrNameLst>
                                              <p:attrName>ppt_y</p:attrName>
                                            </p:attrNameLst>
                                          </p:cBhvr>
                                          <p:tavLst>
                                            <p:tav tm="0">
                                              <p:val>
                                                <p:strVal val="1+#ppt_h/2"/>
                                              </p:val>
                                            </p:tav>
                                            <p:tav tm="100000">
                                              <p:val>
                                                <p:strVal val="#ppt_y"/>
                                              </p:val>
                                            </p:tav>
                                          </p:tavLst>
                                        </p:anim>
                                      </p:childTnLst>
                                    </p:cTn>
                                  </p:par>
                                </p:childTnLst>
                              </p:cTn>
                            </p:par>
                            <p:par>
                              <p:cTn id="46" fill="hold">
                                <p:stCondLst>
                                  <p:cond delay="1500"/>
                                </p:stCondLst>
                                <p:childTnLst>
                                  <p:par>
                                    <p:cTn id="47" presetID="2" presetClass="entr" presetSubtype="4" fill="hold" grpId="0" nodeType="afterEffect" p14:presetBounceEnd="20000">
                                      <p:stCondLst>
                                        <p:cond delay="0"/>
                                      </p:stCondLst>
                                      <p:childTnLst>
                                        <p:set>
                                          <p:cBhvr>
                                            <p:cTn id="48" dur="1" fill="hold">
                                              <p:stCondLst>
                                                <p:cond delay="0"/>
                                              </p:stCondLst>
                                            </p:cTn>
                                            <p:tgtEl>
                                              <p:spTgt spid="41"/>
                                            </p:tgtEl>
                                            <p:attrNameLst>
                                              <p:attrName>style.visibility</p:attrName>
                                            </p:attrNameLst>
                                          </p:cBhvr>
                                          <p:to>
                                            <p:strVal val="visible"/>
                                          </p:to>
                                        </p:set>
                                        <p:anim calcmode="lin" valueType="num" p14:bounceEnd="20000">
                                          <p:cBhvr additive="base">
                                            <p:cTn id="49" dur="500" fill="hold"/>
                                            <p:tgtEl>
                                              <p:spTgt spid="41"/>
                                            </p:tgtEl>
                                            <p:attrNameLst>
                                              <p:attrName>ppt_x</p:attrName>
                                            </p:attrNameLst>
                                          </p:cBhvr>
                                          <p:tavLst>
                                            <p:tav tm="0">
                                              <p:val>
                                                <p:strVal val="#ppt_x"/>
                                              </p:val>
                                            </p:tav>
                                            <p:tav tm="100000">
                                              <p:val>
                                                <p:strVal val="#ppt_x"/>
                                              </p:val>
                                            </p:tav>
                                          </p:tavLst>
                                        </p:anim>
                                        <p:anim calcmode="lin" valueType="num" p14:bounceEnd="20000">
                                          <p:cBhvr additive="base">
                                            <p:cTn id="50" dur="500" fill="hold"/>
                                            <p:tgtEl>
                                              <p:spTgt spid="41"/>
                                            </p:tgtEl>
                                            <p:attrNameLst>
                                              <p:attrName>ppt_y</p:attrName>
                                            </p:attrNameLst>
                                          </p:cBhvr>
                                          <p:tavLst>
                                            <p:tav tm="0">
                                              <p:val>
                                                <p:strVal val="1+#ppt_h/2"/>
                                              </p:val>
                                            </p:tav>
                                            <p:tav tm="100000">
                                              <p:val>
                                                <p:strVal val="#ppt_y"/>
                                              </p:val>
                                            </p:tav>
                                          </p:tavLst>
                                        </p:anim>
                                      </p:childTnLst>
                                    </p:cTn>
                                  </p:par>
                                </p:childTnLst>
                              </p:cTn>
                            </p:par>
                            <p:par>
                              <p:cTn id="51" fill="hold">
                                <p:stCondLst>
                                  <p:cond delay="2000"/>
                                </p:stCondLst>
                                <p:childTnLst>
                                  <p:par>
                                    <p:cTn id="52" presetID="2" presetClass="entr" presetSubtype="4" fill="hold" grpId="0" nodeType="afterEffect" p14:presetBounceEnd="20000">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14:bounceEnd="20000">
                                          <p:cBhvr additive="base">
                                            <p:cTn id="54" dur="500" fill="hold"/>
                                            <p:tgtEl>
                                              <p:spTgt spid="42"/>
                                            </p:tgtEl>
                                            <p:attrNameLst>
                                              <p:attrName>ppt_x</p:attrName>
                                            </p:attrNameLst>
                                          </p:cBhvr>
                                          <p:tavLst>
                                            <p:tav tm="0">
                                              <p:val>
                                                <p:strVal val="#ppt_x"/>
                                              </p:val>
                                            </p:tav>
                                            <p:tav tm="100000">
                                              <p:val>
                                                <p:strVal val="#ppt_x"/>
                                              </p:val>
                                            </p:tav>
                                          </p:tavLst>
                                        </p:anim>
                                        <p:anim calcmode="lin" valueType="num" p14:bounceEnd="20000">
                                          <p:cBhvr additive="base">
                                            <p:cTn id="55" dur="500" fill="hold"/>
                                            <p:tgtEl>
                                              <p:spTgt spid="42"/>
                                            </p:tgtEl>
                                            <p:attrNameLst>
                                              <p:attrName>ppt_y</p:attrName>
                                            </p:attrNameLst>
                                          </p:cBhvr>
                                          <p:tavLst>
                                            <p:tav tm="0">
                                              <p:val>
                                                <p:strVal val="1+#ppt_h/2"/>
                                              </p:val>
                                            </p:tav>
                                            <p:tav tm="100000">
                                              <p:val>
                                                <p:strVal val="#ppt_y"/>
                                              </p:val>
                                            </p:tav>
                                          </p:tavLst>
                                        </p:anim>
                                      </p:childTnLst>
                                    </p:cTn>
                                  </p:par>
                                </p:childTnLst>
                              </p:cTn>
                            </p:par>
                            <p:par>
                              <p:cTn id="56" fill="hold">
                                <p:stCondLst>
                                  <p:cond delay="2500"/>
                                </p:stCondLst>
                                <p:childTnLst>
                                  <p:par>
                                    <p:cTn id="57" presetID="2" presetClass="entr" presetSubtype="4" fill="hold" grpId="0" nodeType="afterEffect" p14:presetBounceEnd="20000">
                                      <p:stCondLst>
                                        <p:cond delay="0"/>
                                      </p:stCondLst>
                                      <p:childTnLst>
                                        <p:set>
                                          <p:cBhvr>
                                            <p:cTn id="58" dur="1" fill="hold">
                                              <p:stCondLst>
                                                <p:cond delay="0"/>
                                              </p:stCondLst>
                                            </p:cTn>
                                            <p:tgtEl>
                                              <p:spTgt spid="46"/>
                                            </p:tgtEl>
                                            <p:attrNameLst>
                                              <p:attrName>style.visibility</p:attrName>
                                            </p:attrNameLst>
                                          </p:cBhvr>
                                          <p:to>
                                            <p:strVal val="visible"/>
                                          </p:to>
                                        </p:set>
                                        <p:anim calcmode="lin" valueType="num" p14:bounceEnd="20000">
                                          <p:cBhvr additive="base">
                                            <p:cTn id="59" dur="500" fill="hold"/>
                                            <p:tgtEl>
                                              <p:spTgt spid="46"/>
                                            </p:tgtEl>
                                            <p:attrNameLst>
                                              <p:attrName>ppt_x</p:attrName>
                                            </p:attrNameLst>
                                          </p:cBhvr>
                                          <p:tavLst>
                                            <p:tav tm="0">
                                              <p:val>
                                                <p:strVal val="#ppt_x"/>
                                              </p:val>
                                            </p:tav>
                                            <p:tav tm="100000">
                                              <p:val>
                                                <p:strVal val="#ppt_x"/>
                                              </p:val>
                                            </p:tav>
                                          </p:tavLst>
                                        </p:anim>
                                        <p:anim calcmode="lin" valueType="num" p14:bounceEnd="20000">
                                          <p:cBhvr additive="base">
                                            <p:cTn id="60" dur="500" fill="hold"/>
                                            <p:tgtEl>
                                              <p:spTgt spid="46"/>
                                            </p:tgtEl>
                                            <p:attrNameLst>
                                              <p:attrName>ppt_y</p:attrName>
                                            </p:attrNameLst>
                                          </p:cBhvr>
                                          <p:tavLst>
                                            <p:tav tm="0">
                                              <p:val>
                                                <p:strVal val="1+#ppt_h/2"/>
                                              </p:val>
                                            </p:tav>
                                            <p:tav tm="100000">
                                              <p:val>
                                                <p:strVal val="#ppt_y"/>
                                              </p:val>
                                            </p:tav>
                                          </p:tavLst>
                                        </p:anim>
                                      </p:childTnLst>
                                    </p:cTn>
                                  </p:par>
                                </p:childTnLst>
                              </p:cTn>
                            </p:par>
                            <p:par>
                              <p:cTn id="61" fill="hold">
                                <p:stCondLst>
                                  <p:cond delay="3000"/>
                                </p:stCondLst>
                                <p:childTnLst>
                                  <p:par>
                                    <p:cTn id="62" presetID="2" presetClass="entr" presetSubtype="2"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1+#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par>
                                    <p:cTn id="66" presetID="2" presetClass="entr" presetSubtype="8" fill="hold" grpId="0" nodeType="withEffect">
                                      <p:stCondLst>
                                        <p:cond delay="0"/>
                                      </p:stCondLst>
                                      <p:childTnLst>
                                        <p:set>
                                          <p:cBhvr>
                                            <p:cTn id="67" dur="1" fill="hold">
                                              <p:stCondLst>
                                                <p:cond delay="0"/>
                                              </p:stCondLst>
                                            </p:cTn>
                                            <p:tgtEl>
                                              <p:spTgt spid="49"/>
                                            </p:tgtEl>
                                            <p:attrNameLst>
                                              <p:attrName>style.visibility</p:attrName>
                                            </p:attrNameLst>
                                          </p:cBhvr>
                                          <p:to>
                                            <p:strVal val="visible"/>
                                          </p:to>
                                        </p:set>
                                        <p:anim calcmode="lin" valueType="num">
                                          <p:cBhvr additive="base">
                                            <p:cTn id="68" dur="500" fill="hold"/>
                                            <p:tgtEl>
                                              <p:spTgt spid="49"/>
                                            </p:tgtEl>
                                            <p:attrNameLst>
                                              <p:attrName>ppt_x</p:attrName>
                                            </p:attrNameLst>
                                          </p:cBhvr>
                                          <p:tavLst>
                                            <p:tav tm="0">
                                              <p:val>
                                                <p:strVal val="0-#ppt_w/2"/>
                                              </p:val>
                                            </p:tav>
                                            <p:tav tm="100000">
                                              <p:val>
                                                <p:strVal val="#ppt_x"/>
                                              </p:val>
                                            </p:tav>
                                          </p:tavLst>
                                        </p:anim>
                                        <p:anim calcmode="lin" valueType="num">
                                          <p:cBhvr additive="base">
                                            <p:cTn id="69" dur="500" fill="hold"/>
                                            <p:tgtEl>
                                              <p:spTgt spid="49"/>
                                            </p:tgtEl>
                                            <p:attrNameLst>
                                              <p:attrName>ppt_y</p:attrName>
                                            </p:attrNameLst>
                                          </p:cBhvr>
                                          <p:tavLst>
                                            <p:tav tm="0">
                                              <p:val>
                                                <p:strVal val="#ppt_y"/>
                                              </p:val>
                                            </p:tav>
                                            <p:tav tm="100000">
                                              <p:val>
                                                <p:strVal val="#ppt_y"/>
                                              </p:val>
                                            </p:tav>
                                          </p:tavLst>
                                        </p:anim>
                                      </p:childTnLst>
                                    </p:cTn>
                                  </p:par>
                                  <p:par>
                                    <p:cTn id="70" presetID="16" presetClass="entr" presetSubtype="21" fill="hold" grpId="0" nodeType="withEffect">
                                      <p:stCondLst>
                                        <p:cond delay="0"/>
                                      </p:stCondLst>
                                      <p:childTnLst>
                                        <p:set>
                                          <p:cBhvr>
                                            <p:cTn id="71" dur="1" fill="hold">
                                              <p:stCondLst>
                                                <p:cond delay="0"/>
                                              </p:stCondLst>
                                            </p:cTn>
                                            <p:tgtEl>
                                              <p:spTgt spid="47"/>
                                            </p:tgtEl>
                                            <p:attrNameLst>
                                              <p:attrName>style.visibility</p:attrName>
                                            </p:attrNameLst>
                                          </p:cBhvr>
                                          <p:to>
                                            <p:strVal val="visible"/>
                                          </p:to>
                                        </p:set>
                                        <p:animEffect transition="in" filter="barn(inVertical)">
                                          <p:cBhvr>
                                            <p:cTn id="72"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41" grpId="0"/>
          <p:bldP spid="42" grpId="0"/>
          <p:bldP spid="46" grpId="0"/>
          <p:bldP spid="47" grpId="0"/>
          <p:bldP spid="48" grpId="0" animBg="1"/>
          <p:bldP spid="4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par>
                                    <p:cTn id="8" presetID="63" presetClass="path" presetSubtype="0" accel="50000" decel="50000" fill="hold" nodeType="withEffect">
                                      <p:stCondLst>
                                        <p:cond delay="0"/>
                                      </p:stCondLst>
                                      <p:childTnLst>
                                        <p:animMotion origin="layout" path="M 0 0 L 0.25 0 E" pathEditMode="relative" ptsTypes="">
                                          <p:cBhvr>
                                            <p:cTn id="9" dur="2000" spd="-100000" fill="hold"/>
                                            <p:tgtEl>
                                              <p:spTgt spid="37"/>
                                            </p:tgtEl>
                                            <p:attrNameLst>
                                              <p:attrName>ppt_x</p:attrName>
                                              <p:attrName>ppt_y</p:attrName>
                                            </p:attrNameLst>
                                          </p:cBhvr>
                                        </p:animMotion>
                                      </p:childTnLst>
                                    </p:cTn>
                                  </p:par>
                                  <p:par>
                                    <p:cTn id="10" presetID="10" presetClass="entr" presetSubtype="0" fill="hold" nodeType="with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500"/>
                                            <p:tgtEl>
                                              <p:spTgt spid="38"/>
                                            </p:tgtEl>
                                          </p:cBhvr>
                                        </p:animEffect>
                                      </p:childTnLst>
                                    </p:cTn>
                                  </p:par>
                                  <p:par>
                                    <p:cTn id="13" presetID="63" presetClass="path" presetSubtype="0" accel="50000" decel="50000" fill="hold" nodeType="withEffect">
                                      <p:stCondLst>
                                        <p:cond delay="0"/>
                                      </p:stCondLst>
                                      <p:childTnLst>
                                        <p:animMotion origin="layout" path="M 4.41264E-6 3.7037E-6 L -0.2862 -0.00324 " pathEditMode="relative" rAng="0" ptsTypes="AA">
                                          <p:cBhvr>
                                            <p:cTn id="14" dur="2000" spd="-100000" fill="hold"/>
                                            <p:tgtEl>
                                              <p:spTgt spid="38"/>
                                            </p:tgtEl>
                                            <p:attrNameLst>
                                              <p:attrName>ppt_x</p:attrName>
                                              <p:attrName>ppt_y</p:attrName>
                                            </p:attrNameLst>
                                          </p:cBhvr>
                                          <p:rCtr x="-14310" y="-162"/>
                                        </p:animMotion>
                                      </p:childTnLst>
                                    </p:cTn>
                                  </p:par>
                                </p:childTnLst>
                              </p:cTn>
                            </p:par>
                            <p:par>
                              <p:cTn id="15" fill="hold">
                                <p:stCondLst>
                                  <p:cond delay="500"/>
                                </p:stCondLst>
                                <p:childTnLst>
                                  <p:par>
                                    <p:cTn id="16" presetID="1" presetClass="entr" presetSubtype="0" fill="hold" nodeType="afterEffect">
                                      <p:stCondLst>
                                        <p:cond delay="0"/>
                                      </p:stCondLst>
                                      <p:childTnLst>
                                        <p:set>
                                          <p:cBhvr>
                                            <p:cTn id="17" dur="1" fill="hold">
                                              <p:stCondLst>
                                                <p:cond delay="0"/>
                                              </p:stCondLst>
                                            </p:cTn>
                                            <p:tgtEl>
                                              <p:spTgt spid="50"/>
                                            </p:tgtEl>
                                            <p:attrNameLst>
                                              <p:attrName>style.visibility</p:attrName>
                                            </p:attrNameLst>
                                          </p:cBhvr>
                                          <p:to>
                                            <p:strVal val="visible"/>
                                          </p:to>
                                        </p:set>
                                      </p:childTnLst>
                                    </p:cTn>
                                  </p:par>
                                  <p:par>
                                    <p:cTn id="18" presetID="49" presetClass="path" presetSubtype="0" accel="50000" fill="hold" nodeType="withEffect">
                                      <p:stCondLst>
                                        <p:cond delay="0"/>
                                      </p:stCondLst>
                                      <p:childTnLst>
                                        <p:animMotion origin="layout" path="M -1.66667E-6 -1.95619E-6 L 0.31771 0.73033 " pathEditMode="relative" rAng="0" ptsTypes="AA">
                                          <p:cBhvr>
                                            <p:cTn id="19" dur="600" spd="-100000" fill="hold"/>
                                            <p:tgtEl>
                                              <p:spTgt spid="50"/>
                                            </p:tgtEl>
                                            <p:attrNameLst>
                                              <p:attrName>ppt_x</p:attrName>
                                              <p:attrName>ppt_y</p:attrName>
                                            </p:attrNameLst>
                                          </p:cBhvr>
                                          <p:rCtr x="15885" y="36501"/>
                                        </p:animMotion>
                                      </p:childTnLst>
                                    </p:cTn>
                                  </p:par>
                                  <p:par>
                                    <p:cTn id="20" presetID="1" presetClass="entr" presetSubtype="0" fill="hold" nodeType="withEffect">
                                      <p:stCondLst>
                                        <p:cond delay="200"/>
                                      </p:stCondLst>
                                      <p:childTnLst>
                                        <p:set>
                                          <p:cBhvr>
                                            <p:cTn id="21" dur="1" fill="hold">
                                              <p:stCondLst>
                                                <p:cond delay="0"/>
                                              </p:stCondLst>
                                            </p:cTn>
                                            <p:tgtEl>
                                              <p:spTgt spid="60"/>
                                            </p:tgtEl>
                                            <p:attrNameLst>
                                              <p:attrName>style.visibility</p:attrName>
                                            </p:attrNameLst>
                                          </p:cBhvr>
                                          <p:to>
                                            <p:strVal val="visible"/>
                                          </p:to>
                                        </p:set>
                                      </p:childTnLst>
                                    </p:cTn>
                                  </p:par>
                                  <p:par>
                                    <p:cTn id="22" presetID="49" presetClass="path" presetSubtype="0" accel="50000" fill="hold" nodeType="withEffect">
                                      <p:stCondLst>
                                        <p:cond delay="200"/>
                                      </p:stCondLst>
                                      <p:childTnLst>
                                        <p:animMotion origin="layout" path="M 1.38889E-6 3.45679E-6 L 0.17066 0.86913 " pathEditMode="relative" rAng="0" ptsTypes="AA">
                                          <p:cBhvr>
                                            <p:cTn id="23" dur="600" spd="-100000" fill="hold"/>
                                            <p:tgtEl>
                                              <p:spTgt spid="60"/>
                                            </p:tgtEl>
                                            <p:attrNameLst>
                                              <p:attrName>ppt_x</p:attrName>
                                              <p:attrName>ppt_y</p:attrName>
                                            </p:attrNameLst>
                                          </p:cBhvr>
                                          <p:rCtr x="8524" y="43457"/>
                                        </p:animMotion>
                                      </p:childTnLst>
                                    </p:cTn>
                                  </p:par>
                                  <p:par>
                                    <p:cTn id="24" presetID="1" presetClass="entr" presetSubtype="0" fill="hold" nodeType="withEffect">
                                      <p:stCondLst>
                                        <p:cond delay="400"/>
                                      </p:stCondLst>
                                      <p:childTnLst>
                                        <p:set>
                                          <p:cBhvr>
                                            <p:cTn id="25" dur="1" fill="hold">
                                              <p:stCondLst>
                                                <p:cond delay="0"/>
                                              </p:stCondLst>
                                            </p:cTn>
                                            <p:tgtEl>
                                              <p:spTgt spid="65"/>
                                            </p:tgtEl>
                                            <p:attrNameLst>
                                              <p:attrName>style.visibility</p:attrName>
                                            </p:attrNameLst>
                                          </p:cBhvr>
                                          <p:to>
                                            <p:strVal val="visible"/>
                                          </p:to>
                                        </p:set>
                                      </p:childTnLst>
                                    </p:cTn>
                                  </p:par>
                                  <p:par>
                                    <p:cTn id="26" presetID="49" presetClass="path" presetSubtype="0" accel="50000" fill="hold" nodeType="withEffect">
                                      <p:stCondLst>
                                        <p:cond delay="400"/>
                                      </p:stCondLst>
                                      <p:childTnLst>
                                        <p:animMotion origin="layout" path="M 0 2.00555E-6 L 0 0.88121 " pathEditMode="relative" rAng="0" ptsTypes="AA">
                                          <p:cBhvr>
                                            <p:cTn id="27" dur="600" spd="-100000" fill="hold"/>
                                            <p:tgtEl>
                                              <p:spTgt spid="65"/>
                                            </p:tgtEl>
                                            <p:attrNameLst>
                                              <p:attrName>ppt_x</p:attrName>
                                              <p:attrName>ppt_y</p:attrName>
                                            </p:attrNameLst>
                                          </p:cBhvr>
                                          <p:rCtr x="0" y="44060"/>
                                        </p:animMotion>
                                      </p:childTnLst>
                                    </p:cTn>
                                  </p:par>
                                  <p:par>
                                    <p:cTn id="28" presetID="1" presetClass="entr" presetSubtype="0" fill="hold" nodeType="withEffect">
                                      <p:stCondLst>
                                        <p:cond delay="600"/>
                                      </p:stCondLst>
                                      <p:childTnLst>
                                        <p:set>
                                          <p:cBhvr>
                                            <p:cTn id="29" dur="1" fill="hold">
                                              <p:stCondLst>
                                                <p:cond delay="0"/>
                                              </p:stCondLst>
                                            </p:cTn>
                                            <p:tgtEl>
                                              <p:spTgt spid="70"/>
                                            </p:tgtEl>
                                            <p:attrNameLst>
                                              <p:attrName>style.visibility</p:attrName>
                                            </p:attrNameLst>
                                          </p:cBhvr>
                                          <p:to>
                                            <p:strVal val="visible"/>
                                          </p:to>
                                        </p:set>
                                      </p:childTnLst>
                                    </p:cTn>
                                  </p:par>
                                  <p:par>
                                    <p:cTn id="30" presetID="49" presetClass="path" presetSubtype="0" accel="50000" fill="hold" nodeType="withEffect">
                                      <p:stCondLst>
                                        <p:cond delay="600"/>
                                      </p:stCondLst>
                                      <p:childTnLst>
                                        <p:animMotion origin="layout" path="M 3.88889E-6 -4.29497E-6 L -0.17049 0.86671 " pathEditMode="relative" rAng="0" ptsTypes="AA">
                                          <p:cBhvr>
                                            <p:cTn id="31" dur="600" spd="-100000" fill="hold"/>
                                            <p:tgtEl>
                                              <p:spTgt spid="70"/>
                                            </p:tgtEl>
                                            <p:attrNameLst>
                                              <p:attrName>ppt_x</p:attrName>
                                              <p:attrName>ppt_y</p:attrName>
                                            </p:attrNameLst>
                                          </p:cBhvr>
                                          <p:rCtr x="-8524" y="43320"/>
                                        </p:animMotion>
                                      </p:childTnLst>
                                    </p:cTn>
                                  </p:par>
                                  <p:par>
                                    <p:cTn id="32" presetID="1" presetClass="entr" presetSubtype="0" fill="hold" nodeType="withEffect">
                                      <p:stCondLst>
                                        <p:cond delay="800"/>
                                      </p:stCondLst>
                                      <p:childTnLst>
                                        <p:set>
                                          <p:cBhvr>
                                            <p:cTn id="33" dur="1" fill="hold">
                                              <p:stCondLst>
                                                <p:cond delay="0"/>
                                              </p:stCondLst>
                                            </p:cTn>
                                            <p:tgtEl>
                                              <p:spTgt spid="75"/>
                                            </p:tgtEl>
                                            <p:attrNameLst>
                                              <p:attrName>style.visibility</p:attrName>
                                            </p:attrNameLst>
                                          </p:cBhvr>
                                          <p:to>
                                            <p:strVal val="visible"/>
                                          </p:to>
                                        </p:set>
                                      </p:childTnLst>
                                    </p:cTn>
                                  </p:par>
                                  <p:par>
                                    <p:cTn id="34" presetID="49" presetClass="path" presetSubtype="0" accel="50000" fill="hold" nodeType="withEffect">
                                      <p:stCondLst>
                                        <p:cond delay="800"/>
                                      </p:stCondLst>
                                      <p:childTnLst>
                                        <p:animMotion origin="layout" path="M 2.22222E-6 2.89108E-6 L -0.32778 0.75902 " pathEditMode="relative" rAng="0" ptsTypes="AA">
                                          <p:cBhvr>
                                            <p:cTn id="35" dur="600" spd="-100000" fill="hold"/>
                                            <p:tgtEl>
                                              <p:spTgt spid="75"/>
                                            </p:tgtEl>
                                            <p:attrNameLst>
                                              <p:attrName>ppt_x</p:attrName>
                                              <p:attrName>ppt_y</p:attrName>
                                            </p:attrNameLst>
                                          </p:cBhvr>
                                          <p:rCtr x="-16389" y="37951"/>
                                        </p:animMotion>
                                      </p:childTnLst>
                                    </p:cTn>
                                  </p:par>
                                </p:childTnLst>
                              </p:cTn>
                            </p:par>
                            <p:par>
                              <p:cTn id="36" fill="hold">
                                <p:stCondLst>
                                  <p:cond delay="50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childTnLst>
                              </p:cTn>
                            </p:par>
                            <p:par>
                              <p:cTn id="41" fill="hold">
                                <p:stCondLst>
                                  <p:cond delay="1000"/>
                                </p:stCondLst>
                                <p:childTnLst>
                                  <p:par>
                                    <p:cTn id="42" presetID="2" presetClass="entr" presetSubtype="4" fill="hold" grpId="0" nodeType="afterEffect">
                                      <p:stCondLst>
                                        <p:cond delay="0"/>
                                      </p:stCondLst>
                                      <p:childTnLst>
                                        <p:set>
                                          <p:cBhvr>
                                            <p:cTn id="43" dur="1" fill="hold">
                                              <p:stCondLst>
                                                <p:cond delay="0"/>
                                              </p:stCondLst>
                                            </p:cTn>
                                            <p:tgtEl>
                                              <p:spTgt spid="40"/>
                                            </p:tgtEl>
                                            <p:attrNameLst>
                                              <p:attrName>style.visibility</p:attrName>
                                            </p:attrNameLst>
                                          </p:cBhvr>
                                          <p:to>
                                            <p:strVal val="visible"/>
                                          </p:to>
                                        </p:set>
                                        <p:anim calcmode="lin" valueType="num">
                                          <p:cBhvr additive="base">
                                            <p:cTn id="44" dur="500" fill="hold"/>
                                            <p:tgtEl>
                                              <p:spTgt spid="40"/>
                                            </p:tgtEl>
                                            <p:attrNameLst>
                                              <p:attrName>ppt_x</p:attrName>
                                            </p:attrNameLst>
                                          </p:cBhvr>
                                          <p:tavLst>
                                            <p:tav tm="0">
                                              <p:val>
                                                <p:strVal val="#ppt_x"/>
                                              </p:val>
                                            </p:tav>
                                            <p:tav tm="100000">
                                              <p:val>
                                                <p:strVal val="#ppt_x"/>
                                              </p:val>
                                            </p:tav>
                                          </p:tavLst>
                                        </p:anim>
                                        <p:anim calcmode="lin" valueType="num">
                                          <p:cBhvr additive="base">
                                            <p:cTn id="45" dur="500" fill="hold"/>
                                            <p:tgtEl>
                                              <p:spTgt spid="40"/>
                                            </p:tgtEl>
                                            <p:attrNameLst>
                                              <p:attrName>ppt_y</p:attrName>
                                            </p:attrNameLst>
                                          </p:cBhvr>
                                          <p:tavLst>
                                            <p:tav tm="0">
                                              <p:val>
                                                <p:strVal val="1+#ppt_h/2"/>
                                              </p:val>
                                            </p:tav>
                                            <p:tav tm="100000">
                                              <p:val>
                                                <p:strVal val="#ppt_y"/>
                                              </p:val>
                                            </p:tav>
                                          </p:tavLst>
                                        </p:anim>
                                      </p:childTnLst>
                                    </p:cTn>
                                  </p:par>
                                </p:childTnLst>
                              </p:cTn>
                            </p:par>
                            <p:par>
                              <p:cTn id="46" fill="hold">
                                <p:stCondLst>
                                  <p:cond delay="1500"/>
                                </p:stCondLst>
                                <p:childTnLst>
                                  <p:par>
                                    <p:cTn id="47" presetID="2" presetClass="entr" presetSubtype="4" fill="hold" grpId="0" nodeType="afterEffect">
                                      <p:stCondLst>
                                        <p:cond delay="0"/>
                                      </p:stCondLst>
                                      <p:childTnLst>
                                        <p:set>
                                          <p:cBhvr>
                                            <p:cTn id="48" dur="1" fill="hold">
                                              <p:stCondLst>
                                                <p:cond delay="0"/>
                                              </p:stCondLst>
                                            </p:cTn>
                                            <p:tgtEl>
                                              <p:spTgt spid="41"/>
                                            </p:tgtEl>
                                            <p:attrNameLst>
                                              <p:attrName>style.visibility</p:attrName>
                                            </p:attrNameLst>
                                          </p:cBhvr>
                                          <p:to>
                                            <p:strVal val="visible"/>
                                          </p:to>
                                        </p:set>
                                        <p:anim calcmode="lin" valueType="num">
                                          <p:cBhvr additive="base">
                                            <p:cTn id="49" dur="500" fill="hold"/>
                                            <p:tgtEl>
                                              <p:spTgt spid="41"/>
                                            </p:tgtEl>
                                            <p:attrNameLst>
                                              <p:attrName>ppt_x</p:attrName>
                                            </p:attrNameLst>
                                          </p:cBhvr>
                                          <p:tavLst>
                                            <p:tav tm="0">
                                              <p:val>
                                                <p:strVal val="#ppt_x"/>
                                              </p:val>
                                            </p:tav>
                                            <p:tav tm="100000">
                                              <p:val>
                                                <p:strVal val="#ppt_x"/>
                                              </p:val>
                                            </p:tav>
                                          </p:tavLst>
                                        </p:anim>
                                        <p:anim calcmode="lin" valueType="num">
                                          <p:cBhvr additive="base">
                                            <p:cTn id="50" dur="500" fill="hold"/>
                                            <p:tgtEl>
                                              <p:spTgt spid="41"/>
                                            </p:tgtEl>
                                            <p:attrNameLst>
                                              <p:attrName>ppt_y</p:attrName>
                                            </p:attrNameLst>
                                          </p:cBhvr>
                                          <p:tavLst>
                                            <p:tav tm="0">
                                              <p:val>
                                                <p:strVal val="1+#ppt_h/2"/>
                                              </p:val>
                                            </p:tav>
                                            <p:tav tm="100000">
                                              <p:val>
                                                <p:strVal val="#ppt_y"/>
                                              </p:val>
                                            </p:tav>
                                          </p:tavLst>
                                        </p:anim>
                                      </p:childTnLst>
                                    </p:cTn>
                                  </p:par>
                                </p:childTnLst>
                              </p:cTn>
                            </p:par>
                            <p:par>
                              <p:cTn id="51" fill="hold">
                                <p:stCondLst>
                                  <p:cond delay="2000"/>
                                </p:stCondLst>
                                <p:childTnLst>
                                  <p:par>
                                    <p:cTn id="52" presetID="2" presetClass="entr" presetSubtype="4" fill="hold" grpId="0" nodeType="after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additive="base">
                                            <p:cTn id="54" dur="500" fill="hold"/>
                                            <p:tgtEl>
                                              <p:spTgt spid="42"/>
                                            </p:tgtEl>
                                            <p:attrNameLst>
                                              <p:attrName>ppt_x</p:attrName>
                                            </p:attrNameLst>
                                          </p:cBhvr>
                                          <p:tavLst>
                                            <p:tav tm="0">
                                              <p:val>
                                                <p:strVal val="#ppt_x"/>
                                              </p:val>
                                            </p:tav>
                                            <p:tav tm="100000">
                                              <p:val>
                                                <p:strVal val="#ppt_x"/>
                                              </p:val>
                                            </p:tav>
                                          </p:tavLst>
                                        </p:anim>
                                        <p:anim calcmode="lin" valueType="num">
                                          <p:cBhvr additive="base">
                                            <p:cTn id="55" dur="500" fill="hold"/>
                                            <p:tgtEl>
                                              <p:spTgt spid="42"/>
                                            </p:tgtEl>
                                            <p:attrNameLst>
                                              <p:attrName>ppt_y</p:attrName>
                                            </p:attrNameLst>
                                          </p:cBhvr>
                                          <p:tavLst>
                                            <p:tav tm="0">
                                              <p:val>
                                                <p:strVal val="1+#ppt_h/2"/>
                                              </p:val>
                                            </p:tav>
                                            <p:tav tm="100000">
                                              <p:val>
                                                <p:strVal val="#ppt_y"/>
                                              </p:val>
                                            </p:tav>
                                          </p:tavLst>
                                        </p:anim>
                                      </p:childTnLst>
                                    </p:cTn>
                                  </p:par>
                                </p:childTnLst>
                              </p:cTn>
                            </p:par>
                            <p:par>
                              <p:cTn id="56" fill="hold">
                                <p:stCondLst>
                                  <p:cond delay="2500"/>
                                </p:stCondLst>
                                <p:childTnLst>
                                  <p:par>
                                    <p:cTn id="57" presetID="2" presetClass="entr" presetSubtype="4"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 calcmode="lin" valueType="num">
                                          <p:cBhvr additive="base">
                                            <p:cTn id="59" dur="500" fill="hold"/>
                                            <p:tgtEl>
                                              <p:spTgt spid="46"/>
                                            </p:tgtEl>
                                            <p:attrNameLst>
                                              <p:attrName>ppt_x</p:attrName>
                                            </p:attrNameLst>
                                          </p:cBhvr>
                                          <p:tavLst>
                                            <p:tav tm="0">
                                              <p:val>
                                                <p:strVal val="#ppt_x"/>
                                              </p:val>
                                            </p:tav>
                                            <p:tav tm="100000">
                                              <p:val>
                                                <p:strVal val="#ppt_x"/>
                                              </p:val>
                                            </p:tav>
                                          </p:tavLst>
                                        </p:anim>
                                        <p:anim calcmode="lin" valueType="num">
                                          <p:cBhvr additive="base">
                                            <p:cTn id="60" dur="500" fill="hold"/>
                                            <p:tgtEl>
                                              <p:spTgt spid="46"/>
                                            </p:tgtEl>
                                            <p:attrNameLst>
                                              <p:attrName>ppt_y</p:attrName>
                                            </p:attrNameLst>
                                          </p:cBhvr>
                                          <p:tavLst>
                                            <p:tav tm="0">
                                              <p:val>
                                                <p:strVal val="1+#ppt_h/2"/>
                                              </p:val>
                                            </p:tav>
                                            <p:tav tm="100000">
                                              <p:val>
                                                <p:strVal val="#ppt_y"/>
                                              </p:val>
                                            </p:tav>
                                          </p:tavLst>
                                        </p:anim>
                                      </p:childTnLst>
                                    </p:cTn>
                                  </p:par>
                                </p:childTnLst>
                              </p:cTn>
                            </p:par>
                            <p:par>
                              <p:cTn id="61" fill="hold">
                                <p:stCondLst>
                                  <p:cond delay="3000"/>
                                </p:stCondLst>
                                <p:childTnLst>
                                  <p:par>
                                    <p:cTn id="62" presetID="2" presetClass="entr" presetSubtype="2"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1+#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par>
                                    <p:cTn id="66" presetID="2" presetClass="entr" presetSubtype="8" fill="hold" grpId="0" nodeType="withEffect">
                                      <p:stCondLst>
                                        <p:cond delay="0"/>
                                      </p:stCondLst>
                                      <p:childTnLst>
                                        <p:set>
                                          <p:cBhvr>
                                            <p:cTn id="67" dur="1" fill="hold">
                                              <p:stCondLst>
                                                <p:cond delay="0"/>
                                              </p:stCondLst>
                                            </p:cTn>
                                            <p:tgtEl>
                                              <p:spTgt spid="49"/>
                                            </p:tgtEl>
                                            <p:attrNameLst>
                                              <p:attrName>style.visibility</p:attrName>
                                            </p:attrNameLst>
                                          </p:cBhvr>
                                          <p:to>
                                            <p:strVal val="visible"/>
                                          </p:to>
                                        </p:set>
                                        <p:anim calcmode="lin" valueType="num">
                                          <p:cBhvr additive="base">
                                            <p:cTn id="68" dur="500" fill="hold"/>
                                            <p:tgtEl>
                                              <p:spTgt spid="49"/>
                                            </p:tgtEl>
                                            <p:attrNameLst>
                                              <p:attrName>ppt_x</p:attrName>
                                            </p:attrNameLst>
                                          </p:cBhvr>
                                          <p:tavLst>
                                            <p:tav tm="0">
                                              <p:val>
                                                <p:strVal val="0-#ppt_w/2"/>
                                              </p:val>
                                            </p:tav>
                                            <p:tav tm="100000">
                                              <p:val>
                                                <p:strVal val="#ppt_x"/>
                                              </p:val>
                                            </p:tav>
                                          </p:tavLst>
                                        </p:anim>
                                        <p:anim calcmode="lin" valueType="num">
                                          <p:cBhvr additive="base">
                                            <p:cTn id="69" dur="500" fill="hold"/>
                                            <p:tgtEl>
                                              <p:spTgt spid="49"/>
                                            </p:tgtEl>
                                            <p:attrNameLst>
                                              <p:attrName>ppt_y</p:attrName>
                                            </p:attrNameLst>
                                          </p:cBhvr>
                                          <p:tavLst>
                                            <p:tav tm="0">
                                              <p:val>
                                                <p:strVal val="#ppt_y"/>
                                              </p:val>
                                            </p:tav>
                                            <p:tav tm="100000">
                                              <p:val>
                                                <p:strVal val="#ppt_y"/>
                                              </p:val>
                                            </p:tav>
                                          </p:tavLst>
                                        </p:anim>
                                      </p:childTnLst>
                                    </p:cTn>
                                  </p:par>
                                  <p:par>
                                    <p:cTn id="70" presetID="16" presetClass="entr" presetSubtype="21" fill="hold" grpId="0" nodeType="withEffect">
                                      <p:stCondLst>
                                        <p:cond delay="0"/>
                                      </p:stCondLst>
                                      <p:childTnLst>
                                        <p:set>
                                          <p:cBhvr>
                                            <p:cTn id="71" dur="1" fill="hold">
                                              <p:stCondLst>
                                                <p:cond delay="0"/>
                                              </p:stCondLst>
                                            </p:cTn>
                                            <p:tgtEl>
                                              <p:spTgt spid="47"/>
                                            </p:tgtEl>
                                            <p:attrNameLst>
                                              <p:attrName>style.visibility</p:attrName>
                                            </p:attrNameLst>
                                          </p:cBhvr>
                                          <p:to>
                                            <p:strVal val="visible"/>
                                          </p:to>
                                        </p:set>
                                        <p:animEffect transition="in" filter="barn(inVertical)">
                                          <p:cBhvr>
                                            <p:cTn id="72"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41" grpId="0"/>
          <p:bldP spid="42" grpId="0"/>
          <p:bldP spid="46" grpId="0"/>
          <p:bldP spid="47" grpId="0"/>
          <p:bldP spid="48" grpId="0" animBg="1"/>
          <p:bldP spid="49" grpId="0" animBg="1"/>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stretch>
            <a:fillRect/>
          </a:stretch>
        </a:blipFill>
        <a:effectLst/>
      </p:bgPr>
    </p:bg>
    <p:spTree>
      <p:nvGrpSpPr>
        <p:cNvPr id="1" name=""/>
        <p:cNvGrpSpPr/>
        <p:nvPr/>
      </p:nvGrpSpPr>
      <p:grpSpPr>
        <a:xfrm>
          <a:off x="0" y="0"/>
          <a:ext cx="0" cy="0"/>
          <a:chOff x="0" y="0"/>
          <a:chExt cx="0" cy="0"/>
        </a:xfrm>
      </p:grpSpPr>
      <p:sp>
        <p:nvSpPr>
          <p:cNvPr id="38" name="圆角矩形 37"/>
          <p:cNvSpPr/>
          <p:nvPr/>
        </p:nvSpPr>
        <p:spPr>
          <a:xfrm>
            <a:off x="1181739" y="1901187"/>
            <a:ext cx="1340538" cy="1340538"/>
          </a:xfrm>
          <a:prstGeom prst="roundRect">
            <a:avLst/>
          </a:prstGeom>
          <a:solidFill>
            <a:srgbClr val="C0504D"/>
          </a:solidFill>
          <a:ln>
            <a:noFill/>
          </a:ln>
          <a:effectLst>
            <a:innerShdw blurRad="76200" dist="381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b="1" spc="-150" dirty="0">
                <a:latin typeface="微软雅黑" panose="020B0503020204020204" pitchFamily="34" charset="-122"/>
                <a:ea typeface="微软雅黑" panose="020B0503020204020204" pitchFamily="34" charset="-122"/>
                <a:cs typeface="Arial" panose="020B0604020202020204" pitchFamily="34" charset="0"/>
              </a:rPr>
              <a:t>目录</a:t>
            </a:r>
          </a:p>
        </p:txBody>
      </p:sp>
      <p:sp>
        <p:nvSpPr>
          <p:cNvPr id="39" name="椭圆 38"/>
          <p:cNvSpPr/>
          <p:nvPr/>
        </p:nvSpPr>
        <p:spPr>
          <a:xfrm>
            <a:off x="3452760" y="1095586"/>
            <a:ext cx="489852" cy="489852"/>
          </a:xfrm>
          <a:prstGeom prst="ellipse">
            <a:avLst/>
          </a:prstGeom>
          <a:solidFill>
            <a:srgbClr val="C050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atin typeface="Arial" panose="020B0604020202020204" pitchFamily="34" charset="0"/>
                <a:cs typeface="Arial" panose="020B0604020202020204" pitchFamily="34" charset="0"/>
              </a:rPr>
              <a:t>1</a:t>
            </a:r>
            <a:endParaRPr lang="zh-CN" altLang="en-US" sz="2400" dirty="0">
              <a:latin typeface="Arial" panose="020B0604020202020204" pitchFamily="34" charset="0"/>
              <a:cs typeface="Arial" panose="020B0604020202020204" pitchFamily="34" charset="0"/>
            </a:endParaRPr>
          </a:p>
        </p:txBody>
      </p:sp>
      <p:sp>
        <p:nvSpPr>
          <p:cNvPr id="40" name="椭圆 39"/>
          <p:cNvSpPr/>
          <p:nvPr/>
        </p:nvSpPr>
        <p:spPr>
          <a:xfrm>
            <a:off x="3848247" y="1707490"/>
            <a:ext cx="489852" cy="489852"/>
          </a:xfrm>
          <a:prstGeom prst="ellipse">
            <a:avLst/>
          </a:prstGeom>
          <a:solidFill>
            <a:srgbClr val="4F81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atin typeface="Arial" panose="020B0604020202020204" pitchFamily="34" charset="0"/>
                <a:cs typeface="Arial" panose="020B0604020202020204" pitchFamily="34" charset="0"/>
              </a:rPr>
              <a:t>2</a:t>
            </a:r>
            <a:endParaRPr lang="zh-CN" altLang="en-US" sz="2400" dirty="0">
              <a:latin typeface="Arial" panose="020B0604020202020204" pitchFamily="34" charset="0"/>
              <a:cs typeface="Arial" panose="020B0604020202020204" pitchFamily="34" charset="0"/>
            </a:endParaRPr>
          </a:p>
        </p:txBody>
      </p:sp>
      <p:sp>
        <p:nvSpPr>
          <p:cNvPr id="41" name="椭圆 40"/>
          <p:cNvSpPr/>
          <p:nvPr/>
        </p:nvSpPr>
        <p:spPr>
          <a:xfrm>
            <a:off x="3941556" y="2510970"/>
            <a:ext cx="489852" cy="489852"/>
          </a:xfrm>
          <a:prstGeom prst="ellipse">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atin typeface="Arial" panose="020B0604020202020204" pitchFamily="34" charset="0"/>
                <a:cs typeface="Arial" panose="020B0604020202020204" pitchFamily="34" charset="0"/>
              </a:rPr>
              <a:t>3</a:t>
            </a:r>
            <a:endParaRPr lang="zh-CN" altLang="en-US" sz="2400" dirty="0">
              <a:latin typeface="Arial" panose="020B0604020202020204" pitchFamily="34" charset="0"/>
              <a:cs typeface="Arial" panose="020B0604020202020204" pitchFamily="34" charset="0"/>
            </a:endParaRPr>
          </a:p>
        </p:txBody>
      </p:sp>
      <p:sp>
        <p:nvSpPr>
          <p:cNvPr id="42" name="椭圆 41"/>
          <p:cNvSpPr/>
          <p:nvPr/>
        </p:nvSpPr>
        <p:spPr>
          <a:xfrm>
            <a:off x="3808527" y="3392800"/>
            <a:ext cx="489852" cy="489852"/>
          </a:xfrm>
          <a:prstGeom prst="ellipse">
            <a:avLst/>
          </a:prstGeom>
          <a:solidFill>
            <a:srgbClr val="9BBB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atin typeface="Arial" panose="020B0604020202020204" pitchFamily="34" charset="0"/>
                <a:cs typeface="Arial" panose="020B0604020202020204" pitchFamily="34" charset="0"/>
              </a:rPr>
              <a:t>4</a:t>
            </a:r>
            <a:endParaRPr lang="zh-CN" altLang="en-US" sz="2400" dirty="0">
              <a:latin typeface="Arial" panose="020B0604020202020204" pitchFamily="34" charset="0"/>
              <a:cs typeface="Arial" panose="020B0604020202020204" pitchFamily="34" charset="0"/>
            </a:endParaRPr>
          </a:p>
        </p:txBody>
      </p:sp>
      <p:sp>
        <p:nvSpPr>
          <p:cNvPr id="43" name="TextBox 42"/>
          <p:cNvSpPr txBox="1"/>
          <p:nvPr/>
        </p:nvSpPr>
        <p:spPr>
          <a:xfrm>
            <a:off x="4031684" y="1101477"/>
            <a:ext cx="4379088" cy="400110"/>
          </a:xfrm>
          <a:prstGeom prst="rect">
            <a:avLst/>
          </a:prstGeom>
          <a:noFill/>
        </p:spPr>
        <p:txBody>
          <a:bodyPr wrap="square" rtlCol="0">
            <a:spAutoFit/>
          </a:bodyPr>
          <a:lstStyle/>
          <a:p>
            <a:r>
              <a:rPr lang="zh-CN" altLang="en-US" sz="2000" b="1" dirty="0">
                <a:solidFill>
                  <a:srgbClr val="C0504D"/>
                </a:solidFill>
                <a:latin typeface="微软雅黑" panose="020B0503020204020204" pitchFamily="34" charset="-122"/>
                <a:ea typeface="微软雅黑" panose="020B0503020204020204" pitchFamily="34" charset="-122"/>
              </a:rPr>
              <a:t>年终工作概述：</a:t>
            </a:r>
            <a:r>
              <a:rPr lang="zh-CN" altLang="en-US" sz="1600" dirty="0">
                <a:solidFill>
                  <a:schemeClr val="bg1">
                    <a:lumMod val="50000"/>
                  </a:schemeClr>
                </a:solidFill>
                <a:latin typeface="微软雅黑" panose="020B0503020204020204" pitchFamily="34" charset="-122"/>
                <a:ea typeface="微软雅黑" panose="020B0503020204020204" pitchFamily="34" charset="-122"/>
              </a:rPr>
              <a:t>此处添加说明文字</a:t>
            </a:r>
          </a:p>
        </p:txBody>
      </p:sp>
      <p:sp>
        <p:nvSpPr>
          <p:cNvPr id="44" name="TextBox 43"/>
          <p:cNvSpPr txBox="1"/>
          <p:nvPr/>
        </p:nvSpPr>
        <p:spPr>
          <a:xfrm>
            <a:off x="4402285" y="1807757"/>
            <a:ext cx="4379088" cy="400110"/>
          </a:xfrm>
          <a:prstGeom prst="rect">
            <a:avLst/>
          </a:prstGeom>
          <a:noFill/>
        </p:spPr>
        <p:txBody>
          <a:bodyPr wrap="square" rtlCol="0">
            <a:spAutoFit/>
          </a:bodyPr>
          <a:lstStyle/>
          <a:p>
            <a:r>
              <a:rPr lang="zh-CN" altLang="en-US" sz="2000" b="1" dirty="0">
                <a:solidFill>
                  <a:srgbClr val="4F81BD"/>
                </a:solidFill>
                <a:latin typeface="微软雅黑" panose="020B0503020204020204" pitchFamily="34" charset="-122"/>
                <a:ea typeface="微软雅黑" panose="020B0503020204020204" pitchFamily="34" charset="-122"/>
              </a:rPr>
              <a:t>工作完成情况：</a:t>
            </a:r>
            <a:r>
              <a:rPr lang="zh-CN" altLang="en-US" sz="1600" dirty="0">
                <a:solidFill>
                  <a:schemeClr val="bg1">
                    <a:lumMod val="50000"/>
                  </a:schemeClr>
                </a:solidFill>
                <a:latin typeface="微软雅黑" panose="020B0503020204020204" pitchFamily="34" charset="-122"/>
                <a:ea typeface="微软雅黑" panose="020B0503020204020204" pitchFamily="34" charset="-122"/>
              </a:rPr>
              <a:t>此处添加说明文字</a:t>
            </a:r>
          </a:p>
        </p:txBody>
      </p:sp>
      <p:sp>
        <p:nvSpPr>
          <p:cNvPr id="45" name="TextBox 44"/>
          <p:cNvSpPr txBox="1"/>
          <p:nvPr/>
        </p:nvSpPr>
        <p:spPr>
          <a:xfrm>
            <a:off x="4450292" y="2576647"/>
            <a:ext cx="4379088" cy="400110"/>
          </a:xfrm>
          <a:prstGeom prst="rect">
            <a:avLst/>
          </a:prstGeom>
          <a:noFill/>
        </p:spPr>
        <p:txBody>
          <a:bodyPr wrap="square" rtlCol="0">
            <a:spAutoFit/>
          </a:bodyPr>
          <a:lstStyle/>
          <a:p>
            <a:r>
              <a:rPr lang="zh-CN" altLang="en-US" sz="2000" b="1" dirty="0">
                <a:solidFill>
                  <a:srgbClr val="8064A2"/>
                </a:solidFill>
                <a:latin typeface="微软雅黑" panose="020B0503020204020204" pitchFamily="34" charset="-122"/>
                <a:ea typeface="微软雅黑" panose="020B0503020204020204" pitchFamily="34" charset="-122"/>
              </a:rPr>
              <a:t>成功项目展示：</a:t>
            </a:r>
            <a:r>
              <a:rPr lang="zh-CN" altLang="en-US" sz="1600" dirty="0">
                <a:solidFill>
                  <a:schemeClr val="bg1">
                    <a:lumMod val="50000"/>
                  </a:schemeClr>
                </a:solidFill>
                <a:latin typeface="微软雅黑" panose="020B0503020204020204" pitchFamily="34" charset="-122"/>
                <a:ea typeface="微软雅黑" panose="020B0503020204020204" pitchFamily="34" charset="-122"/>
              </a:rPr>
              <a:t>此处添加说明文字</a:t>
            </a:r>
          </a:p>
        </p:txBody>
      </p:sp>
      <p:sp>
        <p:nvSpPr>
          <p:cNvPr id="52" name="TextBox 51"/>
          <p:cNvSpPr txBox="1"/>
          <p:nvPr/>
        </p:nvSpPr>
        <p:spPr>
          <a:xfrm>
            <a:off x="4354238" y="3392800"/>
            <a:ext cx="4379088" cy="400110"/>
          </a:xfrm>
          <a:prstGeom prst="rect">
            <a:avLst/>
          </a:prstGeom>
          <a:noFill/>
        </p:spPr>
        <p:txBody>
          <a:bodyPr wrap="square" rtlCol="0">
            <a:spAutoFit/>
          </a:bodyPr>
          <a:lstStyle/>
          <a:p>
            <a:r>
              <a:rPr lang="zh-CN" altLang="en-US" sz="2000" b="1" dirty="0">
                <a:solidFill>
                  <a:srgbClr val="9BBB59"/>
                </a:solidFill>
                <a:latin typeface="微软雅黑" panose="020B0503020204020204" pitchFamily="34" charset="-122"/>
                <a:ea typeface="微软雅黑" panose="020B0503020204020204" pitchFamily="34" charset="-122"/>
              </a:rPr>
              <a:t>工作不足之处：</a:t>
            </a:r>
            <a:r>
              <a:rPr lang="zh-CN" altLang="en-US" sz="1600" dirty="0">
                <a:solidFill>
                  <a:schemeClr val="bg1">
                    <a:lumMod val="50000"/>
                  </a:schemeClr>
                </a:solidFill>
                <a:latin typeface="微软雅黑" panose="020B0503020204020204" pitchFamily="34" charset="-122"/>
                <a:ea typeface="微软雅黑" panose="020B0503020204020204" pitchFamily="34" charset="-122"/>
              </a:rPr>
              <a:t>此处添加说明文字</a:t>
            </a:r>
          </a:p>
        </p:txBody>
      </p:sp>
      <p:sp>
        <p:nvSpPr>
          <p:cNvPr id="53" name="椭圆 52"/>
          <p:cNvSpPr/>
          <p:nvPr/>
        </p:nvSpPr>
        <p:spPr>
          <a:xfrm>
            <a:off x="3347864" y="3973014"/>
            <a:ext cx="489852" cy="489852"/>
          </a:xfrm>
          <a:prstGeom prst="ellipse">
            <a:avLst/>
          </a:prstGeom>
          <a:solidFill>
            <a:srgbClr val="C050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atin typeface="Arial" panose="020B0604020202020204" pitchFamily="34" charset="0"/>
                <a:cs typeface="Arial" panose="020B0604020202020204" pitchFamily="34" charset="0"/>
              </a:rPr>
              <a:t>5</a:t>
            </a:r>
            <a:endParaRPr lang="zh-CN" altLang="en-US" sz="2400" dirty="0">
              <a:latin typeface="Arial" panose="020B0604020202020204" pitchFamily="34" charset="0"/>
              <a:cs typeface="Arial" panose="020B0604020202020204" pitchFamily="34" charset="0"/>
            </a:endParaRPr>
          </a:p>
        </p:txBody>
      </p:sp>
      <p:sp>
        <p:nvSpPr>
          <p:cNvPr id="54" name="TextBox 53"/>
          <p:cNvSpPr txBox="1"/>
          <p:nvPr/>
        </p:nvSpPr>
        <p:spPr>
          <a:xfrm>
            <a:off x="4011619" y="4076876"/>
            <a:ext cx="4379088" cy="400110"/>
          </a:xfrm>
          <a:prstGeom prst="rect">
            <a:avLst/>
          </a:prstGeom>
          <a:noFill/>
        </p:spPr>
        <p:txBody>
          <a:bodyPr wrap="square" rtlCol="0">
            <a:spAutoFit/>
          </a:bodyPr>
          <a:lstStyle/>
          <a:p>
            <a:r>
              <a:rPr lang="zh-CN" altLang="en-US" sz="2000" b="1" dirty="0">
                <a:solidFill>
                  <a:srgbClr val="C0504D"/>
                </a:solidFill>
                <a:latin typeface="微软雅黑" panose="020B0503020204020204" pitchFamily="34" charset="-122"/>
                <a:ea typeface="微软雅黑" panose="020B0503020204020204" pitchFamily="34" charset="-122"/>
              </a:rPr>
              <a:t>明年工作计划：</a:t>
            </a:r>
            <a:r>
              <a:rPr lang="zh-CN" altLang="en-US" sz="1600" dirty="0">
                <a:solidFill>
                  <a:schemeClr val="bg1">
                    <a:lumMod val="50000"/>
                  </a:schemeClr>
                </a:solidFill>
                <a:latin typeface="微软雅黑" panose="020B0503020204020204" pitchFamily="34" charset="-122"/>
                <a:ea typeface="微软雅黑" panose="020B0503020204020204" pitchFamily="34" charset="-122"/>
              </a:rPr>
              <a:t>此处添加说明文字</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500" fill="hold"/>
                                        <p:tgtEl>
                                          <p:spTgt spid="38"/>
                                        </p:tgtEl>
                                        <p:attrNameLst>
                                          <p:attrName>ppt_w</p:attrName>
                                        </p:attrNameLst>
                                      </p:cBhvr>
                                      <p:tavLst>
                                        <p:tav tm="0">
                                          <p:val>
                                            <p:fltVal val="0"/>
                                          </p:val>
                                        </p:tav>
                                        <p:tav tm="100000">
                                          <p:val>
                                            <p:strVal val="#ppt_w"/>
                                          </p:val>
                                        </p:tav>
                                      </p:tavLst>
                                    </p:anim>
                                    <p:anim calcmode="lin" valueType="num">
                                      <p:cBhvr>
                                        <p:cTn id="8" dur="500" fill="hold"/>
                                        <p:tgtEl>
                                          <p:spTgt spid="3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39"/>
                                        </p:tgtEl>
                                        <p:attrNameLst>
                                          <p:attrName>style.visibility</p:attrName>
                                        </p:attrNameLst>
                                      </p:cBhvr>
                                      <p:to>
                                        <p:strVal val="visible"/>
                                      </p:to>
                                    </p:set>
                                    <p:anim calcmode="lin" valueType="num">
                                      <p:cBhvr>
                                        <p:cTn id="12" dur="500" fill="hold"/>
                                        <p:tgtEl>
                                          <p:spTgt spid="39"/>
                                        </p:tgtEl>
                                        <p:attrNameLst>
                                          <p:attrName>ppt_w</p:attrName>
                                        </p:attrNameLst>
                                      </p:cBhvr>
                                      <p:tavLst>
                                        <p:tav tm="0">
                                          <p:val>
                                            <p:fltVal val="0"/>
                                          </p:val>
                                        </p:tav>
                                        <p:tav tm="100000">
                                          <p:val>
                                            <p:strVal val="#ppt_w"/>
                                          </p:val>
                                        </p:tav>
                                      </p:tavLst>
                                    </p:anim>
                                    <p:anim calcmode="lin" valueType="num">
                                      <p:cBhvr>
                                        <p:cTn id="13" dur="500" fill="hold"/>
                                        <p:tgtEl>
                                          <p:spTgt spid="39"/>
                                        </p:tgtEl>
                                        <p:attrNameLst>
                                          <p:attrName>ppt_h</p:attrName>
                                        </p:attrNameLst>
                                      </p:cBhvr>
                                      <p:tavLst>
                                        <p:tav tm="0">
                                          <p:val>
                                            <p:fltVal val="0"/>
                                          </p:val>
                                        </p:tav>
                                        <p:tav tm="100000">
                                          <p:val>
                                            <p:strVal val="#ppt_h"/>
                                          </p:val>
                                        </p:tav>
                                      </p:tavLst>
                                    </p:anim>
                                    <p:animEffect transition="in" filter="fade">
                                      <p:cBhvr>
                                        <p:cTn id="14" dur="500"/>
                                        <p:tgtEl>
                                          <p:spTgt spid="39"/>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animEffect transition="in" filter="fade">
                                      <p:cBhvr>
                                        <p:cTn id="19" dur="500"/>
                                        <p:tgtEl>
                                          <p:spTgt spid="4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1"/>
                                        </p:tgtEl>
                                        <p:attrNameLst>
                                          <p:attrName>style.visibility</p:attrName>
                                        </p:attrNameLst>
                                      </p:cBhvr>
                                      <p:to>
                                        <p:strVal val="visible"/>
                                      </p:to>
                                    </p:set>
                                    <p:anim calcmode="lin" valueType="num">
                                      <p:cBhvr>
                                        <p:cTn id="22" dur="500" fill="hold"/>
                                        <p:tgtEl>
                                          <p:spTgt spid="41"/>
                                        </p:tgtEl>
                                        <p:attrNameLst>
                                          <p:attrName>ppt_w</p:attrName>
                                        </p:attrNameLst>
                                      </p:cBhvr>
                                      <p:tavLst>
                                        <p:tav tm="0">
                                          <p:val>
                                            <p:fltVal val="0"/>
                                          </p:val>
                                        </p:tav>
                                        <p:tav tm="100000">
                                          <p:val>
                                            <p:strVal val="#ppt_w"/>
                                          </p:val>
                                        </p:tav>
                                      </p:tavLst>
                                    </p:anim>
                                    <p:anim calcmode="lin" valueType="num">
                                      <p:cBhvr>
                                        <p:cTn id="23" dur="500" fill="hold"/>
                                        <p:tgtEl>
                                          <p:spTgt spid="41"/>
                                        </p:tgtEl>
                                        <p:attrNameLst>
                                          <p:attrName>ppt_h</p:attrName>
                                        </p:attrNameLst>
                                      </p:cBhvr>
                                      <p:tavLst>
                                        <p:tav tm="0">
                                          <p:val>
                                            <p:fltVal val="0"/>
                                          </p:val>
                                        </p:tav>
                                        <p:tav tm="100000">
                                          <p:val>
                                            <p:strVal val="#ppt_h"/>
                                          </p:val>
                                        </p:tav>
                                      </p:tavLst>
                                    </p:anim>
                                    <p:animEffect transition="in" filter="fade">
                                      <p:cBhvr>
                                        <p:cTn id="24" dur="500"/>
                                        <p:tgtEl>
                                          <p:spTgt spid="41"/>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2"/>
                                        </p:tgtEl>
                                        <p:attrNameLst>
                                          <p:attrName>style.visibility</p:attrName>
                                        </p:attrNameLst>
                                      </p:cBhvr>
                                      <p:to>
                                        <p:strVal val="visible"/>
                                      </p:to>
                                    </p:set>
                                    <p:anim calcmode="lin" valueType="num">
                                      <p:cBhvr>
                                        <p:cTn id="27" dur="500" fill="hold"/>
                                        <p:tgtEl>
                                          <p:spTgt spid="42"/>
                                        </p:tgtEl>
                                        <p:attrNameLst>
                                          <p:attrName>ppt_w</p:attrName>
                                        </p:attrNameLst>
                                      </p:cBhvr>
                                      <p:tavLst>
                                        <p:tav tm="0">
                                          <p:val>
                                            <p:fltVal val="0"/>
                                          </p:val>
                                        </p:tav>
                                        <p:tav tm="100000">
                                          <p:val>
                                            <p:strVal val="#ppt_w"/>
                                          </p:val>
                                        </p:tav>
                                      </p:tavLst>
                                    </p:anim>
                                    <p:anim calcmode="lin" valueType="num">
                                      <p:cBhvr>
                                        <p:cTn id="28" dur="500" fill="hold"/>
                                        <p:tgtEl>
                                          <p:spTgt spid="42"/>
                                        </p:tgtEl>
                                        <p:attrNameLst>
                                          <p:attrName>ppt_h</p:attrName>
                                        </p:attrNameLst>
                                      </p:cBhvr>
                                      <p:tavLst>
                                        <p:tav tm="0">
                                          <p:val>
                                            <p:fltVal val="0"/>
                                          </p:val>
                                        </p:tav>
                                        <p:tav tm="100000">
                                          <p:val>
                                            <p:strVal val="#ppt_h"/>
                                          </p:val>
                                        </p:tav>
                                      </p:tavLst>
                                    </p:anim>
                                    <p:animEffect transition="in" filter="fade">
                                      <p:cBhvr>
                                        <p:cTn id="29" dur="500"/>
                                        <p:tgtEl>
                                          <p:spTgt spid="42"/>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p:cTn id="32" dur="500" fill="hold"/>
                                        <p:tgtEl>
                                          <p:spTgt spid="53"/>
                                        </p:tgtEl>
                                        <p:attrNameLst>
                                          <p:attrName>ppt_w</p:attrName>
                                        </p:attrNameLst>
                                      </p:cBhvr>
                                      <p:tavLst>
                                        <p:tav tm="0">
                                          <p:val>
                                            <p:fltVal val="0"/>
                                          </p:val>
                                        </p:tav>
                                        <p:tav tm="100000">
                                          <p:val>
                                            <p:strVal val="#ppt_w"/>
                                          </p:val>
                                        </p:tav>
                                      </p:tavLst>
                                    </p:anim>
                                    <p:anim calcmode="lin" valueType="num">
                                      <p:cBhvr>
                                        <p:cTn id="33" dur="500" fill="hold"/>
                                        <p:tgtEl>
                                          <p:spTgt spid="53"/>
                                        </p:tgtEl>
                                        <p:attrNameLst>
                                          <p:attrName>ppt_h</p:attrName>
                                        </p:attrNameLst>
                                      </p:cBhvr>
                                      <p:tavLst>
                                        <p:tav tm="0">
                                          <p:val>
                                            <p:fltVal val="0"/>
                                          </p:val>
                                        </p:tav>
                                        <p:tav tm="100000">
                                          <p:val>
                                            <p:strVal val="#ppt_h"/>
                                          </p:val>
                                        </p:tav>
                                      </p:tavLst>
                                    </p:anim>
                                    <p:animEffect transition="in" filter="fade">
                                      <p:cBhvr>
                                        <p:cTn id="34" dur="500"/>
                                        <p:tgtEl>
                                          <p:spTgt spid="53"/>
                                        </p:tgtEl>
                                      </p:cBhvr>
                                    </p:animEffect>
                                  </p:childTnLst>
                                </p:cTn>
                              </p:par>
                              <p:par>
                                <p:cTn id="35" presetID="42" presetClass="path" presetSubtype="0" accel="50000" decel="50000" fill="hold" grpId="1" nodeType="withEffect">
                                  <p:stCondLst>
                                    <p:cond delay="0"/>
                                  </p:stCondLst>
                                  <p:childTnLst>
                                    <p:animMotion origin="layout" path="M -0.18437 0.2713 L -0.00225 0.01512 " pathEditMode="relative" rAng="0" ptsTypes="AA">
                                      <p:cBhvr>
                                        <p:cTn id="36" dur="1000" fill="hold"/>
                                        <p:tgtEl>
                                          <p:spTgt spid="39"/>
                                        </p:tgtEl>
                                        <p:attrNameLst>
                                          <p:attrName>ppt_x</p:attrName>
                                          <p:attrName>ppt_y</p:attrName>
                                        </p:attrNameLst>
                                      </p:cBhvr>
                                      <p:rCtr x="9097" y="-12809"/>
                                    </p:animMotion>
                                  </p:childTnLst>
                                </p:cTn>
                              </p:par>
                              <p:par>
                                <p:cTn id="37" presetID="42" presetClass="path" presetSubtype="0" accel="50000" decel="50000" fill="hold" grpId="1" nodeType="withEffect">
                                  <p:stCondLst>
                                    <p:cond delay="0"/>
                                  </p:stCondLst>
                                  <p:childTnLst>
                                    <p:animMotion origin="layout" path="M -0.22761 0.15247 L -0.01545 0.02191 " pathEditMode="relative" rAng="0" ptsTypes="AA">
                                      <p:cBhvr>
                                        <p:cTn id="38" dur="1000" fill="hold"/>
                                        <p:tgtEl>
                                          <p:spTgt spid="40"/>
                                        </p:tgtEl>
                                        <p:attrNameLst>
                                          <p:attrName>ppt_x</p:attrName>
                                          <p:attrName>ppt_y</p:attrName>
                                        </p:attrNameLst>
                                      </p:cBhvr>
                                      <p:rCtr x="10608" y="-6543"/>
                                    </p:animMotion>
                                  </p:childTnLst>
                                </p:cTn>
                              </p:par>
                              <p:par>
                                <p:cTn id="39" presetID="42" presetClass="path" presetSubtype="0" accel="50000" decel="50000" fill="hold" grpId="1" nodeType="withEffect">
                                  <p:stCondLst>
                                    <p:cond delay="0"/>
                                  </p:stCondLst>
                                  <p:childTnLst>
                                    <p:animMotion origin="layout" path="M -0.23784 -0.00401 L -0.01944 0.01821 " pathEditMode="relative" rAng="0" ptsTypes="AA">
                                      <p:cBhvr>
                                        <p:cTn id="40" dur="1000" fill="hold"/>
                                        <p:tgtEl>
                                          <p:spTgt spid="41"/>
                                        </p:tgtEl>
                                        <p:attrNameLst>
                                          <p:attrName>ppt_x</p:attrName>
                                          <p:attrName>ppt_y</p:attrName>
                                        </p:attrNameLst>
                                      </p:cBhvr>
                                      <p:rCtr x="10920" y="1111"/>
                                    </p:animMotion>
                                  </p:childTnLst>
                                </p:cTn>
                              </p:par>
                              <p:par>
                                <p:cTn id="41" presetID="42" presetClass="path" presetSubtype="0" accel="50000" decel="50000" fill="hold" grpId="1" nodeType="withEffect">
                                  <p:stCondLst>
                                    <p:cond delay="0"/>
                                  </p:stCondLst>
                                  <p:childTnLst>
                                    <p:animMotion origin="layout" path="M -0.21805 -0.19259 L -0.01284 -0.00803 " pathEditMode="relative" rAng="0" ptsTypes="AA">
                                      <p:cBhvr>
                                        <p:cTn id="42" dur="1000" fill="hold"/>
                                        <p:tgtEl>
                                          <p:spTgt spid="42"/>
                                        </p:tgtEl>
                                        <p:attrNameLst>
                                          <p:attrName>ppt_x</p:attrName>
                                          <p:attrName>ppt_y</p:attrName>
                                        </p:attrNameLst>
                                      </p:cBhvr>
                                      <p:rCtr x="10260" y="9228"/>
                                    </p:animMotion>
                                  </p:childTnLst>
                                </p:cTn>
                              </p:par>
                              <p:par>
                                <p:cTn id="43" presetID="42" presetClass="path" presetSubtype="0" accel="50000" decel="50000" fill="hold" grpId="1" nodeType="withEffect">
                                  <p:stCondLst>
                                    <p:cond delay="0"/>
                                  </p:stCondLst>
                                  <p:childTnLst>
                                    <p:animMotion origin="layout" path="M -0.15069 -0.28766 L -0.01354 0.0037 " pathEditMode="relative" rAng="0" ptsTypes="AA">
                                      <p:cBhvr>
                                        <p:cTn id="44" dur="1000" fill="hold"/>
                                        <p:tgtEl>
                                          <p:spTgt spid="53"/>
                                        </p:tgtEl>
                                        <p:attrNameLst>
                                          <p:attrName>ppt_x</p:attrName>
                                          <p:attrName>ppt_y</p:attrName>
                                        </p:attrNameLst>
                                      </p:cBhvr>
                                      <p:rCtr x="6858" y="14568"/>
                                    </p:animMotion>
                                  </p:childTnLst>
                                </p:cTn>
                              </p:par>
                            </p:childTnLst>
                          </p:cTn>
                        </p:par>
                        <p:par>
                          <p:cTn id="45" fill="hold">
                            <p:stCondLst>
                              <p:cond delay="1000"/>
                            </p:stCondLst>
                            <p:childTnLst>
                              <p:par>
                                <p:cTn id="46" presetID="10"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fade">
                                      <p:cBhvr>
                                        <p:cTn id="51" dur="1000"/>
                                        <p:tgtEl>
                                          <p:spTgt spid="44"/>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45"/>
                                        </p:tgtEl>
                                        <p:attrNameLst>
                                          <p:attrName>style.visibility</p:attrName>
                                        </p:attrNameLst>
                                      </p:cBhvr>
                                      <p:to>
                                        <p:strVal val="visible"/>
                                      </p:to>
                                    </p:set>
                                    <p:animEffect transition="in" filter="fade">
                                      <p:cBhvr>
                                        <p:cTn id="54" dur="1000"/>
                                        <p:tgtEl>
                                          <p:spTgt spid="45"/>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fade">
                                      <p:cBhvr>
                                        <p:cTn id="57" dur="1000"/>
                                        <p:tgtEl>
                                          <p:spTgt spid="52"/>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fade">
                                      <p:cBhvr>
                                        <p:cTn id="60" dur="1000"/>
                                        <p:tgtEl>
                                          <p:spTgt spid="54"/>
                                        </p:tgtEl>
                                      </p:cBhvr>
                                    </p:animEffect>
                                  </p:childTnLst>
                                </p:cTn>
                              </p:par>
                            </p:childTnLst>
                          </p:cTn>
                        </p:par>
                        <p:par>
                          <p:cTn id="61" fill="hold">
                            <p:stCondLst>
                              <p:cond delay="2000"/>
                            </p:stCondLst>
                            <p:childTnLst>
                              <p:par>
                                <p:cTn id="62" presetID="26" presetClass="emph" presetSubtype="0" fill="hold" grpId="2" nodeType="afterEffect">
                                  <p:stCondLst>
                                    <p:cond delay="0"/>
                                  </p:stCondLst>
                                  <p:childTnLst>
                                    <p:animEffect transition="out" filter="fade">
                                      <p:cBhvr>
                                        <p:cTn id="63" dur="500" tmFilter="0, 0; .2, .5; .8, .5; 1, 0"/>
                                        <p:tgtEl>
                                          <p:spTgt spid="39"/>
                                        </p:tgtEl>
                                      </p:cBhvr>
                                    </p:animEffect>
                                    <p:animScale>
                                      <p:cBhvr>
                                        <p:cTn id="64" dur="250" autoRev="1" fill="hold"/>
                                        <p:tgtEl>
                                          <p:spTgt spid="39"/>
                                        </p:tgtEl>
                                      </p:cBhvr>
                                      <p:by x="105000" y="105000"/>
                                    </p:animScale>
                                  </p:childTnLst>
                                </p:cTn>
                              </p:par>
                              <p:par>
                                <p:cTn id="65" presetID="26" presetClass="emph" presetSubtype="0" fill="hold" grpId="1" nodeType="withEffect">
                                  <p:stCondLst>
                                    <p:cond delay="0"/>
                                  </p:stCondLst>
                                  <p:childTnLst>
                                    <p:animEffect transition="out" filter="fade">
                                      <p:cBhvr>
                                        <p:cTn id="66" dur="500" tmFilter="0, 0; .2, .5; .8, .5; 1, 0"/>
                                        <p:tgtEl>
                                          <p:spTgt spid="43"/>
                                        </p:tgtEl>
                                      </p:cBhvr>
                                    </p:animEffect>
                                    <p:animScale>
                                      <p:cBhvr>
                                        <p:cTn id="67" dur="250" autoRev="1" fill="hold"/>
                                        <p:tgtEl>
                                          <p:spTgt spid="43"/>
                                        </p:tgtEl>
                                      </p:cBhvr>
                                      <p:by x="105000" y="105000"/>
                                    </p:animScale>
                                  </p:childTnLst>
                                </p:cTn>
                              </p:par>
                            </p:childTnLst>
                          </p:cTn>
                        </p:par>
                        <p:par>
                          <p:cTn id="68" fill="hold">
                            <p:stCondLst>
                              <p:cond delay="2500"/>
                            </p:stCondLst>
                            <p:childTnLst>
                              <p:par>
                                <p:cTn id="69" presetID="26" presetClass="emph" presetSubtype="0" fill="hold" grpId="2" nodeType="afterEffect">
                                  <p:stCondLst>
                                    <p:cond delay="0"/>
                                  </p:stCondLst>
                                  <p:childTnLst>
                                    <p:animEffect transition="out" filter="fade">
                                      <p:cBhvr>
                                        <p:cTn id="70" dur="500" tmFilter="0, 0; .2, .5; .8, .5; 1, 0"/>
                                        <p:tgtEl>
                                          <p:spTgt spid="40"/>
                                        </p:tgtEl>
                                      </p:cBhvr>
                                    </p:animEffect>
                                    <p:animScale>
                                      <p:cBhvr>
                                        <p:cTn id="71" dur="250" autoRev="1" fill="hold"/>
                                        <p:tgtEl>
                                          <p:spTgt spid="40"/>
                                        </p:tgtEl>
                                      </p:cBhvr>
                                      <p:by x="105000" y="105000"/>
                                    </p:animScale>
                                  </p:childTnLst>
                                </p:cTn>
                              </p:par>
                              <p:par>
                                <p:cTn id="72" presetID="26" presetClass="emph" presetSubtype="0" fill="hold" grpId="1" nodeType="withEffect">
                                  <p:stCondLst>
                                    <p:cond delay="0"/>
                                  </p:stCondLst>
                                  <p:childTnLst>
                                    <p:animEffect transition="out" filter="fade">
                                      <p:cBhvr>
                                        <p:cTn id="73" dur="500" tmFilter="0, 0; .2, .5; .8, .5; 1, 0"/>
                                        <p:tgtEl>
                                          <p:spTgt spid="44"/>
                                        </p:tgtEl>
                                      </p:cBhvr>
                                    </p:animEffect>
                                    <p:animScale>
                                      <p:cBhvr>
                                        <p:cTn id="74" dur="250" autoRev="1" fill="hold"/>
                                        <p:tgtEl>
                                          <p:spTgt spid="44"/>
                                        </p:tgtEl>
                                      </p:cBhvr>
                                      <p:by x="105000" y="105000"/>
                                    </p:animScale>
                                  </p:childTnLst>
                                </p:cTn>
                              </p:par>
                            </p:childTnLst>
                          </p:cTn>
                        </p:par>
                        <p:par>
                          <p:cTn id="75" fill="hold">
                            <p:stCondLst>
                              <p:cond delay="3000"/>
                            </p:stCondLst>
                            <p:childTnLst>
                              <p:par>
                                <p:cTn id="76" presetID="26" presetClass="emph" presetSubtype="0" fill="hold" grpId="2" nodeType="afterEffect">
                                  <p:stCondLst>
                                    <p:cond delay="0"/>
                                  </p:stCondLst>
                                  <p:childTnLst>
                                    <p:animEffect transition="out" filter="fade">
                                      <p:cBhvr>
                                        <p:cTn id="77" dur="500" tmFilter="0, 0; .2, .5; .8, .5; 1, 0"/>
                                        <p:tgtEl>
                                          <p:spTgt spid="41"/>
                                        </p:tgtEl>
                                      </p:cBhvr>
                                    </p:animEffect>
                                    <p:animScale>
                                      <p:cBhvr>
                                        <p:cTn id="78" dur="250" autoRev="1" fill="hold"/>
                                        <p:tgtEl>
                                          <p:spTgt spid="41"/>
                                        </p:tgtEl>
                                      </p:cBhvr>
                                      <p:by x="105000" y="105000"/>
                                    </p:animScale>
                                  </p:childTnLst>
                                </p:cTn>
                              </p:par>
                              <p:par>
                                <p:cTn id="79" presetID="26" presetClass="emph" presetSubtype="0" fill="hold" grpId="1" nodeType="withEffect">
                                  <p:stCondLst>
                                    <p:cond delay="0"/>
                                  </p:stCondLst>
                                  <p:childTnLst>
                                    <p:animEffect transition="out" filter="fade">
                                      <p:cBhvr>
                                        <p:cTn id="80" dur="500" tmFilter="0, 0; .2, .5; .8, .5; 1, 0"/>
                                        <p:tgtEl>
                                          <p:spTgt spid="45"/>
                                        </p:tgtEl>
                                      </p:cBhvr>
                                    </p:animEffect>
                                    <p:animScale>
                                      <p:cBhvr>
                                        <p:cTn id="81" dur="250" autoRev="1" fill="hold"/>
                                        <p:tgtEl>
                                          <p:spTgt spid="45"/>
                                        </p:tgtEl>
                                      </p:cBhvr>
                                      <p:by x="105000" y="105000"/>
                                    </p:animScale>
                                  </p:childTnLst>
                                </p:cTn>
                              </p:par>
                            </p:childTnLst>
                          </p:cTn>
                        </p:par>
                        <p:par>
                          <p:cTn id="82" fill="hold">
                            <p:stCondLst>
                              <p:cond delay="3500"/>
                            </p:stCondLst>
                            <p:childTnLst>
                              <p:par>
                                <p:cTn id="83" presetID="26" presetClass="emph" presetSubtype="0" fill="hold" grpId="2" nodeType="afterEffect">
                                  <p:stCondLst>
                                    <p:cond delay="0"/>
                                  </p:stCondLst>
                                  <p:childTnLst>
                                    <p:animEffect transition="out" filter="fade">
                                      <p:cBhvr>
                                        <p:cTn id="84" dur="500" tmFilter="0, 0; .2, .5; .8, .5; 1, 0"/>
                                        <p:tgtEl>
                                          <p:spTgt spid="42"/>
                                        </p:tgtEl>
                                      </p:cBhvr>
                                    </p:animEffect>
                                    <p:animScale>
                                      <p:cBhvr>
                                        <p:cTn id="85" dur="250" autoRev="1" fill="hold"/>
                                        <p:tgtEl>
                                          <p:spTgt spid="42"/>
                                        </p:tgtEl>
                                      </p:cBhvr>
                                      <p:by x="105000" y="105000"/>
                                    </p:animScale>
                                  </p:childTnLst>
                                </p:cTn>
                              </p:par>
                              <p:par>
                                <p:cTn id="86" presetID="26" presetClass="emph" presetSubtype="0" fill="hold" grpId="1" nodeType="withEffect">
                                  <p:stCondLst>
                                    <p:cond delay="0"/>
                                  </p:stCondLst>
                                  <p:childTnLst>
                                    <p:animEffect transition="out" filter="fade">
                                      <p:cBhvr>
                                        <p:cTn id="87" dur="500" tmFilter="0, 0; .2, .5; .8, .5; 1, 0"/>
                                        <p:tgtEl>
                                          <p:spTgt spid="52"/>
                                        </p:tgtEl>
                                      </p:cBhvr>
                                    </p:animEffect>
                                    <p:animScale>
                                      <p:cBhvr>
                                        <p:cTn id="88" dur="250" autoRev="1" fill="hold"/>
                                        <p:tgtEl>
                                          <p:spTgt spid="52"/>
                                        </p:tgtEl>
                                      </p:cBhvr>
                                      <p:by x="105000" y="105000"/>
                                    </p:animScale>
                                  </p:childTnLst>
                                </p:cTn>
                              </p:par>
                            </p:childTnLst>
                          </p:cTn>
                        </p:par>
                        <p:par>
                          <p:cTn id="89" fill="hold">
                            <p:stCondLst>
                              <p:cond delay="4000"/>
                            </p:stCondLst>
                            <p:childTnLst>
                              <p:par>
                                <p:cTn id="90" presetID="26" presetClass="emph" presetSubtype="0" fill="hold" grpId="2" nodeType="afterEffect">
                                  <p:stCondLst>
                                    <p:cond delay="0"/>
                                  </p:stCondLst>
                                  <p:childTnLst>
                                    <p:animEffect transition="out" filter="fade">
                                      <p:cBhvr>
                                        <p:cTn id="91" dur="500" tmFilter="0, 0; .2, .5; .8, .5; 1, 0"/>
                                        <p:tgtEl>
                                          <p:spTgt spid="53"/>
                                        </p:tgtEl>
                                      </p:cBhvr>
                                    </p:animEffect>
                                    <p:animScale>
                                      <p:cBhvr>
                                        <p:cTn id="92" dur="250" autoRev="1" fill="hold"/>
                                        <p:tgtEl>
                                          <p:spTgt spid="53"/>
                                        </p:tgtEl>
                                      </p:cBhvr>
                                      <p:by x="105000" y="105000"/>
                                    </p:animScale>
                                  </p:childTnLst>
                                </p:cTn>
                              </p:par>
                              <p:par>
                                <p:cTn id="93" presetID="26" presetClass="emph" presetSubtype="0" fill="hold" grpId="1" nodeType="withEffect">
                                  <p:stCondLst>
                                    <p:cond delay="0"/>
                                  </p:stCondLst>
                                  <p:childTnLst>
                                    <p:animEffect transition="out" filter="fade">
                                      <p:cBhvr>
                                        <p:cTn id="94" dur="500" tmFilter="0, 0; .2, .5; .8, .5; 1, 0"/>
                                        <p:tgtEl>
                                          <p:spTgt spid="54"/>
                                        </p:tgtEl>
                                      </p:cBhvr>
                                    </p:animEffect>
                                    <p:animScale>
                                      <p:cBhvr>
                                        <p:cTn id="95" dur="250" autoRev="1" fill="hold"/>
                                        <p:tgtEl>
                                          <p:spTgt spid="5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ldLvl="0" animBg="1"/>
      <p:bldP spid="39" grpId="0" animBg="1"/>
      <p:bldP spid="39" grpId="1" animBg="1"/>
      <p:bldP spid="39" grpId="2" animBg="1"/>
      <p:bldP spid="40" grpId="0" animBg="1"/>
      <p:bldP spid="40" grpId="1" animBg="1"/>
      <p:bldP spid="40" grpId="2" animBg="1"/>
      <p:bldP spid="41" grpId="0" animBg="1"/>
      <p:bldP spid="41" grpId="1" animBg="1"/>
      <p:bldP spid="41" grpId="2" animBg="1"/>
      <p:bldP spid="42" grpId="0" animBg="1"/>
      <p:bldP spid="42" grpId="1" animBg="1"/>
      <p:bldP spid="42" grpId="2" animBg="1"/>
      <p:bldP spid="43" grpId="0"/>
      <p:bldP spid="43" grpId="1"/>
      <p:bldP spid="44" grpId="0"/>
      <p:bldP spid="44" grpId="1"/>
      <p:bldP spid="45" grpId="0"/>
      <p:bldP spid="45" grpId="1"/>
      <p:bldP spid="52" grpId="0"/>
      <p:bldP spid="52" grpId="1"/>
      <p:bldP spid="53" grpId="0" animBg="1"/>
      <p:bldP spid="53" grpId="1" animBg="1"/>
      <p:bldP spid="53" grpId="2" animBg="1"/>
      <p:bldP spid="54" grpId="0"/>
      <p:bldP spid="54" grpId="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第三部分  完成项目之一</a:t>
            </a:r>
          </a:p>
        </p:txBody>
      </p:sp>
      <p:sp>
        <p:nvSpPr>
          <p:cNvPr id="21" name="Rectangle 6"/>
          <p:cNvSpPr/>
          <p:nvPr/>
        </p:nvSpPr>
        <p:spPr>
          <a:xfrm>
            <a:off x="0" y="1513285"/>
            <a:ext cx="9144000" cy="249078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hangingPunct="1"/>
            <a:endParaRPr lang="zh-CN" altLang="zh-CN">
              <a:solidFill>
                <a:srgbClr val="FFFFFF"/>
              </a:solidFill>
            </a:endParaRPr>
          </a:p>
        </p:txBody>
      </p:sp>
      <p:grpSp>
        <p:nvGrpSpPr>
          <p:cNvPr id="22" name="Group 7"/>
          <p:cNvGrpSpPr/>
          <p:nvPr/>
        </p:nvGrpSpPr>
        <p:grpSpPr bwMode="auto">
          <a:xfrm>
            <a:off x="-155973" y="1477566"/>
            <a:ext cx="5016104" cy="3267075"/>
            <a:chOff x="2003612" y="1089213"/>
            <a:chExt cx="8001000" cy="5768788"/>
          </a:xfrm>
        </p:grpSpPr>
        <p:pic>
          <p:nvPicPr>
            <p:cNvPr id="23" name="Picture 8"/>
            <p:cNvPicPr>
              <a:picLocks noChangeAspect="1"/>
            </p:cNvPicPr>
            <p:nvPr/>
          </p:nvPicPr>
          <p:blipFill>
            <a:blip r:embed="rId3" cstate="email"/>
            <a:srcRect/>
            <a:stretch>
              <a:fillRect/>
            </a:stretch>
          </p:blipFill>
          <p:spPr bwMode="auto">
            <a:xfrm>
              <a:off x="2003612" y="1089213"/>
              <a:ext cx="8001000" cy="576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ectangle 9"/>
            <p:cNvSpPr/>
            <p:nvPr/>
          </p:nvSpPr>
          <p:spPr>
            <a:xfrm>
              <a:off x="3483028" y="2031056"/>
              <a:ext cx="5148519" cy="3805214"/>
            </a:xfrm>
            <a:prstGeom prst="rect">
              <a:avLst/>
            </a:prstGeom>
            <a:blipFill dpi="0" rotWithShape="1">
              <a:blip r:embed="rId4"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zh-CN">
                <a:solidFill>
                  <a:srgbClr val="FFFFFF"/>
                </a:solidFill>
              </a:endParaRPr>
            </a:p>
          </p:txBody>
        </p:sp>
      </p:grpSp>
      <p:grpSp>
        <p:nvGrpSpPr>
          <p:cNvPr id="26" name="Group 12"/>
          <p:cNvGrpSpPr/>
          <p:nvPr/>
        </p:nvGrpSpPr>
        <p:grpSpPr bwMode="auto">
          <a:xfrm>
            <a:off x="4770835" y="2632472"/>
            <a:ext cx="530616" cy="573630"/>
            <a:chOff x="4459441" y="3503594"/>
            <a:chExt cx="707454" cy="764880"/>
          </a:xfrm>
        </p:grpSpPr>
        <p:sp>
          <p:nvSpPr>
            <p:cNvPr id="50" name="Rectangle 18"/>
            <p:cNvSpPr/>
            <p:nvPr/>
          </p:nvSpPr>
          <p:spPr>
            <a:xfrm>
              <a:off x="4459441" y="3521057"/>
              <a:ext cx="701642" cy="74775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zh-CN" sz="100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51" name="Oval 19"/>
            <p:cNvSpPr/>
            <p:nvPr/>
          </p:nvSpPr>
          <p:spPr>
            <a:xfrm>
              <a:off x="4464203" y="3503594"/>
              <a:ext cx="703230" cy="760453"/>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r>
                <a:rPr lang="en-US" sz="2400" dirty="0">
                  <a:solidFill>
                    <a:schemeClr val="bg1"/>
                  </a:solidFill>
                  <a:latin typeface="Arial" panose="020B0604020202020204" pitchFamily="34" charset="0"/>
                  <a:ea typeface="微软雅黑" panose="020B0503020204020204" pitchFamily="34" charset="-122"/>
                  <a:cs typeface="Arial" panose="020B0604020202020204" pitchFamily="34" charset="0"/>
                </a:rPr>
                <a:t>1</a:t>
              </a:r>
              <a:endParaRPr lang="en-US" altLang="zh-CN" sz="24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45" name="Group 13"/>
          <p:cNvGrpSpPr/>
          <p:nvPr/>
        </p:nvGrpSpPr>
        <p:grpSpPr bwMode="auto">
          <a:xfrm>
            <a:off x="4770835" y="3341145"/>
            <a:ext cx="530616" cy="573630"/>
            <a:chOff x="5400121" y="3503594"/>
            <a:chExt cx="707454" cy="764880"/>
          </a:xfrm>
        </p:grpSpPr>
        <p:sp>
          <p:nvSpPr>
            <p:cNvPr id="48" name="Rectangle 16"/>
            <p:cNvSpPr/>
            <p:nvPr/>
          </p:nvSpPr>
          <p:spPr>
            <a:xfrm>
              <a:off x="5400121" y="3520722"/>
              <a:ext cx="701642" cy="74775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zh-CN" sz="100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49" name="Oval 17"/>
            <p:cNvSpPr/>
            <p:nvPr/>
          </p:nvSpPr>
          <p:spPr>
            <a:xfrm>
              <a:off x="5404883" y="3503258"/>
              <a:ext cx="703230" cy="760454"/>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r>
                <a:rPr lang="en-US" sz="2400" dirty="0">
                  <a:solidFill>
                    <a:schemeClr val="bg1"/>
                  </a:solidFill>
                  <a:latin typeface="Arial" panose="020B0604020202020204" pitchFamily="34" charset="0"/>
                  <a:ea typeface="微软雅黑" panose="020B0503020204020204" pitchFamily="34" charset="-122"/>
                  <a:cs typeface="Arial" panose="020B0604020202020204" pitchFamily="34" charset="0"/>
                </a:rPr>
                <a:t>2</a:t>
              </a:r>
              <a:endParaRPr lang="en-US" altLang="zh-CN" sz="24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52" name="Content Placeholder 2"/>
          <p:cNvSpPr txBox="1"/>
          <p:nvPr/>
        </p:nvSpPr>
        <p:spPr bwMode="auto">
          <a:xfrm>
            <a:off x="4725242" y="1854994"/>
            <a:ext cx="4311254" cy="716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a:defRPr sz="2800">
                <a:solidFill>
                  <a:schemeClr val="tx1"/>
                </a:solidFill>
                <a:latin typeface="Calibri" panose="020F0502020204030204" charset="0"/>
              </a:defRPr>
            </a:lvl1pPr>
            <a:lvl2pPr marL="742950" indent="-285750">
              <a:defRPr sz="2400">
                <a:solidFill>
                  <a:schemeClr val="tx1"/>
                </a:solidFill>
                <a:latin typeface="Calibri" panose="020F0502020204030204" charset="0"/>
              </a:defRPr>
            </a:lvl2pPr>
            <a:lvl3pPr>
              <a:defRPr sz="2000">
                <a:solidFill>
                  <a:schemeClr val="tx1"/>
                </a:solidFill>
                <a:latin typeface="Calibri" panose="020F0502020204030204" charset="0"/>
              </a:defRPr>
            </a:lvl3pPr>
            <a:lvl4pPr>
              <a:defRPr>
                <a:solidFill>
                  <a:schemeClr val="tx1"/>
                </a:solidFill>
                <a:latin typeface="Calibri" panose="020F0502020204030204" charset="0"/>
              </a:defRPr>
            </a:lvl4pPr>
            <a:lvl5pPr>
              <a:defRPr>
                <a:solidFill>
                  <a:schemeClr val="tx1"/>
                </a:solidFill>
                <a:latin typeface="Calibri" panose="020F0502020204030204" charset="0"/>
              </a:defRPr>
            </a:lvl5pPr>
            <a:lvl6pPr fontAlgn="base">
              <a:spcAft>
                <a:spcPct val="0"/>
              </a:spcAft>
              <a:defRPr>
                <a:solidFill>
                  <a:schemeClr val="tx1"/>
                </a:solidFill>
                <a:latin typeface="Calibri" panose="020F0502020204030204" charset="0"/>
              </a:defRPr>
            </a:lvl6pPr>
            <a:lvl7pPr fontAlgn="base">
              <a:spcAft>
                <a:spcPct val="0"/>
              </a:spcAft>
              <a:defRPr>
                <a:solidFill>
                  <a:schemeClr val="tx1"/>
                </a:solidFill>
                <a:latin typeface="Calibri" panose="020F0502020204030204" charset="0"/>
              </a:defRPr>
            </a:lvl7pPr>
            <a:lvl8pPr fontAlgn="base">
              <a:spcAft>
                <a:spcPct val="0"/>
              </a:spcAft>
              <a:defRPr>
                <a:solidFill>
                  <a:schemeClr val="tx1"/>
                </a:solidFill>
                <a:latin typeface="Calibri" panose="020F0502020204030204" charset="0"/>
              </a:defRPr>
            </a:lvl8pPr>
            <a:lvl9pPr fontAlgn="base">
              <a:spcAft>
                <a:spcPct val="0"/>
              </a:spcAft>
              <a:defRPr>
                <a:solidFill>
                  <a:schemeClr val="tx1"/>
                </a:solidFill>
                <a:latin typeface="Calibri" panose="020F0502020204030204" charset="0"/>
              </a:defRPr>
            </a:lvl9pPr>
          </a:lstStyle>
          <a:p>
            <a:r>
              <a:rPr lang="zh-CN" altLang="en-US" sz="1050" dirty="0">
                <a:solidFill>
                  <a:schemeClr val="bg1">
                    <a:lumMod val="95000"/>
                  </a:schemeClr>
                </a:solidFill>
                <a:latin typeface="微软雅黑" panose="020B0503020204020204" pitchFamily="34" charset="-122"/>
                <a:ea typeface="微软雅黑" panose="020B0503020204020204" pitchFamily="34" charset="-122"/>
              </a:rPr>
              <a:t>点击输入简要文本内容，文字内容需概况精炼的说明该分项内</a:t>
            </a:r>
            <a:r>
              <a:rPr lang="zh-CN" altLang="en-US" sz="1050" dirty="0" smtClean="0">
                <a:solidFill>
                  <a:schemeClr val="bg1">
                    <a:lumMod val="95000"/>
                  </a:schemeClr>
                </a:solidFill>
                <a:latin typeface="微软雅黑" panose="020B0503020204020204" pitchFamily="34" charset="-122"/>
                <a:ea typeface="微软雅黑" panose="020B0503020204020204" pitchFamily="34" charset="-122"/>
              </a:rPr>
              <a:t>容专</a:t>
            </a:r>
            <a:r>
              <a:rPr lang="zh-CN" altLang="en-US" sz="1050" dirty="0">
                <a:solidFill>
                  <a:schemeClr val="bg1">
                    <a:lumMod val="95000"/>
                  </a:schemeClr>
                </a:solidFill>
                <a:latin typeface="微软雅黑" panose="020B0503020204020204" pitchFamily="34" charset="-122"/>
                <a:ea typeface="微软雅黑" panose="020B0503020204020204" pitchFamily="34" charset="-122"/>
              </a:rPr>
              <a:t>业设计</a:t>
            </a:r>
            <a:r>
              <a:rPr lang="en-US" altLang="zh-CN" sz="1050" dirty="0">
                <a:solidFill>
                  <a:schemeClr val="bg1">
                    <a:lumMod val="95000"/>
                  </a:schemeClr>
                </a:solidFill>
                <a:latin typeface="微软雅黑" panose="020B0503020204020204" pitchFamily="34" charset="-122"/>
                <a:ea typeface="微软雅黑" panose="020B0503020204020204" pitchFamily="34" charset="-122"/>
              </a:rPr>
              <a:t>……</a:t>
            </a:r>
          </a:p>
          <a:p>
            <a:r>
              <a:rPr lang="zh-CN" altLang="en-US" sz="1050" dirty="0">
                <a:solidFill>
                  <a:schemeClr val="bg1">
                    <a:lumMod val="95000"/>
                  </a:schemeClr>
                </a:solidFill>
                <a:latin typeface="微软雅黑" panose="020B0503020204020204" pitchFamily="34" charset="-122"/>
                <a:ea typeface="微软雅黑" panose="020B0503020204020204" pitchFamily="34" charset="-122"/>
              </a:rPr>
              <a:t>点击输入简要文本内容，文字内容需概况精炼的说明该分项内</a:t>
            </a:r>
            <a:r>
              <a:rPr lang="zh-CN" altLang="en-US" sz="1050" dirty="0" smtClean="0">
                <a:solidFill>
                  <a:schemeClr val="bg1">
                    <a:lumMod val="95000"/>
                  </a:schemeClr>
                </a:solidFill>
                <a:latin typeface="微软雅黑" panose="020B0503020204020204" pitchFamily="34" charset="-122"/>
                <a:ea typeface="微软雅黑" panose="020B0503020204020204" pitchFamily="34" charset="-122"/>
              </a:rPr>
              <a:t>容专</a:t>
            </a:r>
            <a:r>
              <a:rPr lang="zh-CN" altLang="en-US" sz="1050" dirty="0">
                <a:solidFill>
                  <a:schemeClr val="bg1">
                    <a:lumMod val="95000"/>
                  </a:schemeClr>
                </a:solidFill>
                <a:latin typeface="微软雅黑" panose="020B0503020204020204" pitchFamily="34" charset="-122"/>
                <a:ea typeface="微软雅黑" panose="020B0503020204020204" pitchFamily="34" charset="-122"/>
              </a:rPr>
              <a:t>业设计</a:t>
            </a:r>
            <a:r>
              <a:rPr lang="en-US" altLang="zh-CN" sz="1050" dirty="0">
                <a:solidFill>
                  <a:schemeClr val="bg1">
                    <a:lumMod val="95000"/>
                  </a:schemeClr>
                </a:solidFill>
                <a:latin typeface="微软雅黑" panose="020B0503020204020204" pitchFamily="34" charset="-122"/>
                <a:ea typeface="微软雅黑" panose="020B0503020204020204" pitchFamily="34" charset="-122"/>
              </a:rPr>
              <a:t>……</a:t>
            </a:r>
          </a:p>
          <a:p>
            <a:endParaRPr lang="en-US" altLang="zh-CN" sz="105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17" name="TextBox 16"/>
          <p:cNvSpPr txBox="1"/>
          <p:nvPr/>
        </p:nvSpPr>
        <p:spPr>
          <a:xfrm>
            <a:off x="5367576" y="2620179"/>
            <a:ext cx="1107996" cy="276999"/>
          </a:xfrm>
          <a:prstGeom prst="rect">
            <a:avLst/>
          </a:prstGeom>
          <a:noFill/>
        </p:spPr>
        <p:txBody>
          <a:bodyPr wrap="none" rtlCol="0">
            <a:spAutoFit/>
          </a:bodyPr>
          <a:lstStyle/>
          <a:p>
            <a:r>
              <a:rPr lang="zh-CN" altLang="en-US" sz="1200" b="1" dirty="0">
                <a:solidFill>
                  <a:schemeClr val="bg1">
                    <a:lumMod val="95000"/>
                  </a:schemeClr>
                </a:solidFill>
                <a:latin typeface="微软雅黑" panose="020B0503020204020204" pitchFamily="34" charset="-122"/>
                <a:ea typeface="微软雅黑" panose="020B0503020204020204" pitchFamily="34" charset="-122"/>
              </a:rPr>
              <a:t>点击添加文本</a:t>
            </a:r>
          </a:p>
        </p:txBody>
      </p:sp>
      <p:sp>
        <p:nvSpPr>
          <p:cNvPr id="18" name="TextBox 17"/>
          <p:cNvSpPr txBox="1"/>
          <p:nvPr/>
        </p:nvSpPr>
        <p:spPr>
          <a:xfrm>
            <a:off x="5367576" y="2855690"/>
            <a:ext cx="2466850" cy="369332"/>
          </a:xfrm>
          <a:prstGeom prst="rect">
            <a:avLst/>
          </a:prstGeom>
          <a:noFill/>
        </p:spPr>
        <p:txBody>
          <a:bodyPr wrap="square" rtlCol="0">
            <a:spAutoFit/>
          </a:bodyPr>
          <a:lstStyle/>
          <a:p>
            <a:r>
              <a:rPr lang="zh-CN" altLang="en-US" sz="900" dirty="0">
                <a:solidFill>
                  <a:schemeClr val="bg1">
                    <a:lumMod val="95000"/>
                  </a:schemeClr>
                </a:solidFill>
                <a:latin typeface="微软雅黑" panose="020B0503020204020204" pitchFamily="34" charset="-122"/>
                <a:ea typeface="微软雅黑" panose="020B0503020204020204" pitchFamily="34" charset="-122"/>
              </a:rPr>
              <a:t>点击输入简要文本内容，文字内容需概况精炼的说明该分项内</a:t>
            </a:r>
            <a:r>
              <a:rPr lang="zh-CN" altLang="en-US" sz="900" dirty="0" smtClean="0">
                <a:solidFill>
                  <a:schemeClr val="bg1">
                    <a:lumMod val="95000"/>
                  </a:schemeClr>
                </a:solidFill>
                <a:latin typeface="微软雅黑" panose="020B0503020204020204" pitchFamily="34" charset="-122"/>
                <a:ea typeface="微软雅黑" panose="020B0503020204020204" pitchFamily="34" charset="-122"/>
              </a:rPr>
              <a:t>容专</a:t>
            </a:r>
            <a:r>
              <a:rPr lang="zh-CN" altLang="en-US" sz="900" dirty="0">
                <a:solidFill>
                  <a:schemeClr val="bg1">
                    <a:lumMod val="95000"/>
                  </a:schemeClr>
                </a:solidFill>
                <a:latin typeface="微软雅黑" panose="020B0503020204020204" pitchFamily="34" charset="-122"/>
                <a:ea typeface="微软雅黑" panose="020B0503020204020204" pitchFamily="34" charset="-122"/>
              </a:rPr>
              <a:t>业设计</a:t>
            </a:r>
            <a:r>
              <a:rPr lang="en-US" altLang="zh-CN" sz="900" dirty="0">
                <a:solidFill>
                  <a:schemeClr val="bg1">
                    <a:lumMod val="95000"/>
                  </a:schemeClr>
                </a:solidFill>
                <a:latin typeface="微软雅黑" panose="020B0503020204020204" pitchFamily="34" charset="-122"/>
                <a:ea typeface="微软雅黑" panose="020B0503020204020204" pitchFamily="34" charset="-122"/>
              </a:rPr>
              <a:t>……</a:t>
            </a:r>
          </a:p>
        </p:txBody>
      </p:sp>
      <p:sp>
        <p:nvSpPr>
          <p:cNvPr id="19" name="TextBox 18"/>
          <p:cNvSpPr txBox="1"/>
          <p:nvPr/>
        </p:nvSpPr>
        <p:spPr>
          <a:xfrm>
            <a:off x="5367576" y="3316690"/>
            <a:ext cx="1107996" cy="276999"/>
          </a:xfrm>
          <a:prstGeom prst="rect">
            <a:avLst/>
          </a:prstGeom>
          <a:noFill/>
        </p:spPr>
        <p:txBody>
          <a:bodyPr wrap="none" rtlCol="0">
            <a:spAutoFit/>
          </a:bodyPr>
          <a:lstStyle/>
          <a:p>
            <a:r>
              <a:rPr lang="zh-CN" altLang="en-US" sz="1200" b="1" dirty="0">
                <a:solidFill>
                  <a:schemeClr val="bg1">
                    <a:lumMod val="95000"/>
                  </a:schemeClr>
                </a:solidFill>
                <a:latin typeface="微软雅黑" panose="020B0503020204020204" pitchFamily="34" charset="-122"/>
                <a:ea typeface="微软雅黑" panose="020B0503020204020204" pitchFamily="34" charset="-122"/>
              </a:rPr>
              <a:t>点击添加文本</a:t>
            </a:r>
          </a:p>
        </p:txBody>
      </p:sp>
      <p:sp>
        <p:nvSpPr>
          <p:cNvPr id="20" name="TextBox 19"/>
          <p:cNvSpPr txBox="1"/>
          <p:nvPr/>
        </p:nvSpPr>
        <p:spPr>
          <a:xfrm>
            <a:off x="5367576" y="3552201"/>
            <a:ext cx="2466850" cy="369332"/>
          </a:xfrm>
          <a:prstGeom prst="rect">
            <a:avLst/>
          </a:prstGeom>
          <a:noFill/>
        </p:spPr>
        <p:txBody>
          <a:bodyPr wrap="square" rtlCol="0">
            <a:spAutoFit/>
          </a:bodyPr>
          <a:lstStyle/>
          <a:p>
            <a:r>
              <a:rPr lang="zh-CN" altLang="en-US" sz="900" dirty="0">
                <a:solidFill>
                  <a:schemeClr val="bg1">
                    <a:lumMod val="95000"/>
                  </a:schemeClr>
                </a:solidFill>
                <a:latin typeface="微软雅黑" panose="020B0503020204020204" pitchFamily="34" charset="-122"/>
                <a:ea typeface="微软雅黑" panose="020B0503020204020204" pitchFamily="34" charset="-122"/>
              </a:rPr>
              <a:t>点击输入简要文本内容，文字内容需概况精炼的说明该分项内</a:t>
            </a:r>
            <a:r>
              <a:rPr lang="zh-CN" altLang="en-US" sz="900" dirty="0" smtClean="0">
                <a:solidFill>
                  <a:schemeClr val="bg1">
                    <a:lumMod val="95000"/>
                  </a:schemeClr>
                </a:solidFill>
                <a:latin typeface="微软雅黑" panose="020B0503020204020204" pitchFamily="34" charset="-122"/>
                <a:ea typeface="微软雅黑" panose="020B0503020204020204" pitchFamily="34" charset="-122"/>
              </a:rPr>
              <a:t>容专</a:t>
            </a:r>
            <a:r>
              <a:rPr lang="zh-CN" altLang="en-US" sz="900" dirty="0">
                <a:solidFill>
                  <a:schemeClr val="bg1">
                    <a:lumMod val="95000"/>
                  </a:schemeClr>
                </a:solidFill>
                <a:latin typeface="微软雅黑" panose="020B0503020204020204" pitchFamily="34" charset="-122"/>
                <a:ea typeface="微软雅黑" panose="020B0503020204020204" pitchFamily="34" charset="-122"/>
              </a:rPr>
              <a:t>业设计</a:t>
            </a:r>
            <a:r>
              <a:rPr lang="en-US" altLang="zh-CN" sz="900" dirty="0">
                <a:solidFill>
                  <a:schemeClr val="bg1">
                    <a:lumMod val="95000"/>
                  </a:schemeClr>
                </a:solidFill>
                <a:latin typeface="微软雅黑" panose="020B0503020204020204" pitchFamily="34" charset="-122"/>
                <a:ea typeface="微软雅黑" panose="020B0503020204020204" pitchFamily="34" charset="-122"/>
              </a:rPr>
              <a:t>……</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52"/>
                                        </p:tgtEl>
                                        <p:attrNameLst>
                                          <p:attrName>style.visibility</p:attrName>
                                        </p:attrNameLst>
                                      </p:cBhvr>
                                      <p:to>
                                        <p:strVal val="visible"/>
                                      </p:to>
                                    </p:set>
                                    <p:animEffect transition="in" filter="wipe(down)">
                                      <p:cBhvr>
                                        <p:cTn id="17" dur="500"/>
                                        <p:tgtEl>
                                          <p:spTgt spid="52"/>
                                        </p:tgtEl>
                                      </p:cBhvr>
                                    </p:animEffect>
                                  </p:childTnLst>
                                </p:cTn>
                              </p:par>
                            </p:childTnLst>
                          </p:cTn>
                        </p:par>
                        <p:par>
                          <p:cTn id="18" fill="hold">
                            <p:stCondLst>
                              <p:cond delay="2000"/>
                            </p:stCondLst>
                            <p:childTnLst>
                              <p:par>
                                <p:cTn id="19" presetID="2" presetClass="entr" presetSubtype="4" fill="hold" nodeType="afterEffect">
                                  <p:stCondLst>
                                    <p:cond delay="0"/>
                                  </p:stCondLst>
                                  <p:childTnLst>
                                    <p:set>
                                      <p:cBhvr>
                                        <p:cTn id="20" dur="1" fill="hold">
                                          <p:stCondLst>
                                            <p:cond delay="0"/>
                                          </p:stCondLst>
                                        </p:cTn>
                                        <p:tgtEl>
                                          <p:spTgt spid="26"/>
                                        </p:tgtEl>
                                        <p:attrNameLst>
                                          <p:attrName>style.visibility</p:attrName>
                                        </p:attrNameLst>
                                      </p:cBhvr>
                                      <p:to>
                                        <p:strVal val="visible"/>
                                      </p:to>
                                    </p:set>
                                    <p:anim calcmode="lin" valueType="num">
                                      <p:cBhvr additive="base">
                                        <p:cTn id="21" dur="500" fill="hold"/>
                                        <p:tgtEl>
                                          <p:spTgt spid="26"/>
                                        </p:tgtEl>
                                        <p:attrNameLst>
                                          <p:attrName>ppt_x</p:attrName>
                                        </p:attrNameLst>
                                      </p:cBhvr>
                                      <p:tavLst>
                                        <p:tav tm="0">
                                          <p:val>
                                            <p:strVal val="#ppt_x"/>
                                          </p:val>
                                        </p:tav>
                                        <p:tav tm="100000">
                                          <p:val>
                                            <p:strVal val="#ppt_x"/>
                                          </p:val>
                                        </p:tav>
                                      </p:tavLst>
                                    </p:anim>
                                    <p:anim calcmode="lin" valueType="num">
                                      <p:cBhvr additive="base">
                                        <p:cTn id="22" dur="500" fill="hold"/>
                                        <p:tgtEl>
                                          <p:spTgt spid="26"/>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45"/>
                                        </p:tgtEl>
                                        <p:attrNameLst>
                                          <p:attrName>style.visibility</p:attrName>
                                        </p:attrNameLst>
                                      </p:cBhvr>
                                      <p:to>
                                        <p:strVal val="visible"/>
                                      </p:to>
                                    </p:set>
                                    <p:anim calcmode="lin" valueType="num">
                                      <p:cBhvr additive="base">
                                        <p:cTn id="25" dur="500" fill="hold"/>
                                        <p:tgtEl>
                                          <p:spTgt spid="45"/>
                                        </p:tgtEl>
                                        <p:attrNameLst>
                                          <p:attrName>ppt_x</p:attrName>
                                        </p:attrNameLst>
                                      </p:cBhvr>
                                      <p:tavLst>
                                        <p:tav tm="0">
                                          <p:val>
                                            <p:strVal val="#ppt_x"/>
                                          </p:val>
                                        </p:tav>
                                        <p:tav tm="100000">
                                          <p:val>
                                            <p:strVal val="#ppt_x"/>
                                          </p:val>
                                        </p:tav>
                                      </p:tavLst>
                                    </p:anim>
                                    <p:anim calcmode="lin" valueType="num">
                                      <p:cBhvr additive="base">
                                        <p:cTn id="26" dur="500" fill="hold"/>
                                        <p:tgtEl>
                                          <p:spTgt spid="45"/>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16" presetClass="entr" presetSubtype="21" fill="hold" grpId="0"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barn(inVertical)">
                                      <p:cBhvr>
                                        <p:cTn id="30" dur="500"/>
                                        <p:tgtEl>
                                          <p:spTgt spid="17"/>
                                        </p:tgtEl>
                                      </p:cBhvr>
                                    </p:animEffect>
                                  </p:childTnLst>
                                </p:cTn>
                              </p:par>
                              <p:par>
                                <p:cTn id="31" presetID="22" presetClass="entr" presetSubtype="1"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up)">
                                      <p:cBhvr>
                                        <p:cTn id="33" dur="500"/>
                                        <p:tgtEl>
                                          <p:spTgt spid="18"/>
                                        </p:tgtEl>
                                      </p:cBhvr>
                                    </p:animEffect>
                                  </p:childTnLst>
                                </p:cTn>
                              </p:par>
                            </p:childTnLst>
                          </p:cTn>
                        </p:par>
                        <p:par>
                          <p:cTn id="34" fill="hold">
                            <p:stCondLst>
                              <p:cond delay="3000"/>
                            </p:stCondLst>
                            <p:childTnLst>
                              <p:par>
                                <p:cTn id="35" presetID="16" presetClass="entr" presetSubtype="21"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arn(inVertical)">
                                      <p:cBhvr>
                                        <p:cTn id="37" dur="500"/>
                                        <p:tgtEl>
                                          <p:spTgt spid="19"/>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wipe(up)">
                                      <p:cBhvr>
                                        <p:cTn id="4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ldLvl="0" animBg="1"/>
      <p:bldP spid="52" grpId="0"/>
      <p:bldP spid="17" grpId="0"/>
      <p:bldP spid="18" grpId="0"/>
      <p:bldP spid="19"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第三部分  完成项目之二</a:t>
            </a:r>
          </a:p>
        </p:txBody>
      </p:sp>
      <p:grpSp>
        <p:nvGrpSpPr>
          <p:cNvPr id="51" name="Group 12"/>
          <p:cNvGrpSpPr>
            <a:grpSpLocks noChangeAspect="1"/>
          </p:cNvGrpSpPr>
          <p:nvPr/>
        </p:nvGrpSpPr>
        <p:grpSpPr bwMode="auto">
          <a:xfrm>
            <a:off x="5347860" y="1670276"/>
            <a:ext cx="2539268" cy="1542004"/>
            <a:chOff x="538115" y="2342244"/>
            <a:chExt cx="6736746" cy="3875068"/>
          </a:xfrm>
        </p:grpSpPr>
        <p:pic>
          <p:nvPicPr>
            <p:cNvPr id="65" name="Picture 13"/>
            <p:cNvPicPr>
              <a:picLocks noChangeAspect="1"/>
            </p:cNvPicPr>
            <p:nvPr/>
          </p:nvPicPr>
          <p:blipFill>
            <a:blip r:embed="rId3" cstate="email"/>
            <a:srcRect/>
            <a:stretch>
              <a:fillRect/>
            </a:stretch>
          </p:blipFill>
          <p:spPr bwMode="auto">
            <a:xfrm>
              <a:off x="538115" y="2342244"/>
              <a:ext cx="6736746" cy="3875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 name="Rectangle 14"/>
            <p:cNvSpPr/>
            <p:nvPr/>
          </p:nvSpPr>
          <p:spPr>
            <a:xfrm>
              <a:off x="1346069" y="2555131"/>
              <a:ext cx="5120837" cy="3225629"/>
            </a:xfrm>
            <a:prstGeom prst="rect">
              <a:avLst/>
            </a:prstGeom>
            <a:blipFill dpi="0" rotWithShape="1">
              <a:blip r:embed="rId4"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zh-CN">
                <a:solidFill>
                  <a:srgbClr val="FFFFFF"/>
                </a:solidFill>
              </a:endParaRPr>
            </a:p>
          </p:txBody>
        </p:sp>
      </p:grpSp>
      <p:grpSp>
        <p:nvGrpSpPr>
          <p:cNvPr id="67" name="Group 9"/>
          <p:cNvGrpSpPr>
            <a:grpSpLocks noChangeAspect="1"/>
          </p:cNvGrpSpPr>
          <p:nvPr/>
        </p:nvGrpSpPr>
        <p:grpSpPr bwMode="auto">
          <a:xfrm>
            <a:off x="749725" y="1665513"/>
            <a:ext cx="2540342" cy="1542004"/>
            <a:chOff x="538115" y="2342244"/>
            <a:chExt cx="6736746" cy="3875068"/>
          </a:xfrm>
        </p:grpSpPr>
        <p:pic>
          <p:nvPicPr>
            <p:cNvPr id="68" name="Picture 10"/>
            <p:cNvPicPr>
              <a:picLocks noChangeAspect="1"/>
            </p:cNvPicPr>
            <p:nvPr/>
          </p:nvPicPr>
          <p:blipFill>
            <a:blip r:embed="rId3" cstate="email"/>
            <a:srcRect/>
            <a:stretch>
              <a:fillRect/>
            </a:stretch>
          </p:blipFill>
          <p:spPr bwMode="auto">
            <a:xfrm>
              <a:off x="538115" y="2342244"/>
              <a:ext cx="6736746" cy="3875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 name="Rectangle 11"/>
            <p:cNvSpPr/>
            <p:nvPr/>
          </p:nvSpPr>
          <p:spPr>
            <a:xfrm>
              <a:off x="1345728" y="2555131"/>
              <a:ext cx="5121520" cy="3225629"/>
            </a:xfrm>
            <a:prstGeom prst="rect">
              <a:avLst/>
            </a:prstGeom>
            <a:blipFill dpi="0" rotWithShape="1">
              <a:blip r:embed="rId5"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zh-CN">
                <a:solidFill>
                  <a:srgbClr val="FFFFFF"/>
                </a:solidFill>
              </a:endParaRPr>
            </a:p>
          </p:txBody>
        </p:sp>
      </p:grpSp>
      <p:grpSp>
        <p:nvGrpSpPr>
          <p:cNvPr id="70" name="Group 6"/>
          <p:cNvGrpSpPr/>
          <p:nvPr/>
        </p:nvGrpSpPr>
        <p:grpSpPr bwMode="auto">
          <a:xfrm>
            <a:off x="2336602" y="1186350"/>
            <a:ext cx="3963590" cy="2406272"/>
            <a:chOff x="538115" y="2342244"/>
            <a:chExt cx="6736746" cy="3875068"/>
          </a:xfrm>
        </p:grpSpPr>
        <p:pic>
          <p:nvPicPr>
            <p:cNvPr id="71" name="Picture 7"/>
            <p:cNvPicPr>
              <a:picLocks noChangeAspect="1"/>
            </p:cNvPicPr>
            <p:nvPr/>
          </p:nvPicPr>
          <p:blipFill>
            <a:blip r:embed="rId6" cstate="email"/>
            <a:srcRect/>
            <a:stretch>
              <a:fillRect/>
            </a:stretch>
          </p:blipFill>
          <p:spPr bwMode="auto">
            <a:xfrm>
              <a:off x="538115" y="2342244"/>
              <a:ext cx="6736746" cy="3875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Rectangle 8"/>
            <p:cNvSpPr/>
            <p:nvPr/>
          </p:nvSpPr>
          <p:spPr>
            <a:xfrm>
              <a:off x="1343793" y="2553572"/>
              <a:ext cx="5123113" cy="3228145"/>
            </a:xfrm>
            <a:prstGeom prst="rect">
              <a:avLst/>
            </a:prstGeom>
            <a:blipFill dpi="0" rotWithShape="1">
              <a:blip r:embed="rId7"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zh-CN">
                <a:solidFill>
                  <a:srgbClr val="FFFFFF"/>
                </a:solidFill>
              </a:endParaRPr>
            </a:p>
          </p:txBody>
        </p:sp>
      </p:grpSp>
      <p:sp>
        <p:nvSpPr>
          <p:cNvPr id="86" name="Freeform 28"/>
          <p:cNvSpPr>
            <a:spLocks noEditPoints="1"/>
          </p:cNvSpPr>
          <p:nvPr/>
        </p:nvSpPr>
        <p:spPr bwMode="auto">
          <a:xfrm>
            <a:off x="323528" y="3998615"/>
            <a:ext cx="419100" cy="401240"/>
          </a:xfrm>
          <a:custGeom>
            <a:avLst/>
            <a:gdLst>
              <a:gd name="T0" fmla="*/ 175 w 296"/>
              <a:gd name="T1" fmla="*/ 126 h 284"/>
              <a:gd name="T2" fmla="*/ 263 w 296"/>
              <a:gd name="T3" fmla="*/ 42 h 284"/>
              <a:gd name="T4" fmla="*/ 268 w 296"/>
              <a:gd name="T5" fmla="*/ 15 h 284"/>
              <a:gd name="T6" fmla="*/ 241 w 296"/>
              <a:gd name="T7" fmla="*/ 22 h 284"/>
              <a:gd name="T8" fmla="*/ 164 w 296"/>
              <a:gd name="T9" fmla="*/ 116 h 284"/>
              <a:gd name="T10" fmla="*/ 141 w 296"/>
              <a:gd name="T11" fmla="*/ 95 h 284"/>
              <a:gd name="T12" fmla="*/ 91 w 296"/>
              <a:gd name="T13" fmla="*/ 12 h 284"/>
              <a:gd name="T14" fmla="*/ 42 w 296"/>
              <a:gd name="T15" fmla="*/ 4 h 284"/>
              <a:gd name="T16" fmla="*/ 42 w 296"/>
              <a:gd name="T17" fmla="*/ 14 h 284"/>
              <a:gd name="T18" fmla="*/ 76 w 296"/>
              <a:gd name="T19" fmla="*/ 45 h 284"/>
              <a:gd name="T20" fmla="*/ 62 w 296"/>
              <a:gd name="T21" fmla="*/ 78 h 284"/>
              <a:gd name="T22" fmla="*/ 22 w 296"/>
              <a:gd name="T23" fmla="*/ 46 h 284"/>
              <a:gd name="T24" fmla="*/ 12 w 296"/>
              <a:gd name="T25" fmla="*/ 36 h 284"/>
              <a:gd name="T26" fmla="*/ 7 w 296"/>
              <a:gd name="T27" fmla="*/ 39 h 284"/>
              <a:gd name="T28" fmla="*/ 56 w 296"/>
              <a:gd name="T29" fmla="*/ 126 h 284"/>
              <a:gd name="T30" fmla="*/ 100 w 296"/>
              <a:gd name="T31" fmla="*/ 136 h 284"/>
              <a:gd name="T32" fmla="*/ 33 w 296"/>
              <a:gd name="T33" fmla="*/ 224 h 284"/>
              <a:gd name="T34" fmla="*/ 29 w 296"/>
              <a:gd name="T35" fmla="*/ 272 h 284"/>
              <a:gd name="T36" fmla="*/ 149 w 296"/>
              <a:gd name="T37" fmla="*/ 186 h 284"/>
              <a:gd name="T38" fmla="*/ 266 w 296"/>
              <a:gd name="T39" fmla="*/ 284 h 284"/>
              <a:gd name="T40" fmla="*/ 284 w 296"/>
              <a:gd name="T41" fmla="*/ 277 h 284"/>
              <a:gd name="T42" fmla="*/ 103 w 296"/>
              <a:gd name="T43" fmla="*/ 123 h 284"/>
              <a:gd name="T44" fmla="*/ 86 w 296"/>
              <a:gd name="T45" fmla="*/ 127 h 284"/>
              <a:gd name="T46" fmla="*/ 25 w 296"/>
              <a:gd name="T47" fmla="*/ 80 h 284"/>
              <a:gd name="T48" fmla="*/ 41 w 296"/>
              <a:gd name="T49" fmla="*/ 80 h 284"/>
              <a:gd name="T50" fmla="*/ 84 w 296"/>
              <a:gd name="T51" fmla="*/ 80 h 284"/>
              <a:gd name="T52" fmla="*/ 58 w 296"/>
              <a:gd name="T53" fmla="*/ 11 h 284"/>
              <a:gd name="T54" fmla="*/ 122 w 296"/>
              <a:gd name="T55" fmla="*/ 59 h 284"/>
              <a:gd name="T56" fmla="*/ 128 w 296"/>
              <a:gd name="T57" fmla="*/ 100 h 284"/>
              <a:gd name="T58" fmla="*/ 144 w 296"/>
              <a:gd name="T59" fmla="*/ 112 h 284"/>
              <a:gd name="T60" fmla="*/ 152 w 296"/>
              <a:gd name="T61" fmla="*/ 129 h 284"/>
              <a:gd name="T62" fmla="*/ 108 w 296"/>
              <a:gd name="T63" fmla="*/ 127 h 284"/>
              <a:gd name="T64" fmla="*/ 103 w 296"/>
              <a:gd name="T65" fmla="*/ 123 h 284"/>
              <a:gd name="T66" fmla="*/ 36 w 296"/>
              <a:gd name="T67" fmla="*/ 264 h 284"/>
              <a:gd name="T68" fmla="*/ 42 w 296"/>
              <a:gd name="T69" fmla="*/ 232 h 284"/>
              <a:gd name="T70" fmla="*/ 150 w 296"/>
              <a:gd name="T71" fmla="*/ 141 h 284"/>
              <a:gd name="T72" fmla="*/ 145 w 296"/>
              <a:gd name="T73" fmla="*/ 173 h 284"/>
              <a:gd name="T74" fmla="*/ 276 w 296"/>
              <a:gd name="T75" fmla="*/ 269 h 284"/>
              <a:gd name="T76" fmla="*/ 241 w 296"/>
              <a:gd name="T77" fmla="*/ 261 h 284"/>
              <a:gd name="T78" fmla="*/ 162 w 296"/>
              <a:gd name="T79" fmla="*/ 139 h 284"/>
              <a:gd name="T80" fmla="*/ 268 w 296"/>
              <a:gd name="T81" fmla="*/ 23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96" h="284">
                <a:moveTo>
                  <a:pt x="276" y="226"/>
                </a:moveTo>
                <a:cubicBezTo>
                  <a:pt x="175" y="126"/>
                  <a:pt x="175" y="126"/>
                  <a:pt x="175" y="126"/>
                </a:cubicBezTo>
                <a:cubicBezTo>
                  <a:pt x="246" y="49"/>
                  <a:pt x="246" y="49"/>
                  <a:pt x="246" y="49"/>
                </a:cubicBezTo>
                <a:cubicBezTo>
                  <a:pt x="252" y="49"/>
                  <a:pt x="258" y="47"/>
                  <a:pt x="263" y="42"/>
                </a:cubicBezTo>
                <a:cubicBezTo>
                  <a:pt x="271" y="34"/>
                  <a:pt x="271" y="34"/>
                  <a:pt x="271" y="34"/>
                </a:cubicBezTo>
                <a:cubicBezTo>
                  <a:pt x="278" y="26"/>
                  <a:pt x="274" y="20"/>
                  <a:pt x="268" y="15"/>
                </a:cubicBezTo>
                <a:cubicBezTo>
                  <a:pt x="262" y="9"/>
                  <a:pt x="256" y="6"/>
                  <a:pt x="249" y="13"/>
                </a:cubicBezTo>
                <a:cubicBezTo>
                  <a:pt x="241" y="22"/>
                  <a:pt x="241" y="22"/>
                  <a:pt x="241" y="22"/>
                </a:cubicBezTo>
                <a:cubicBezTo>
                  <a:pt x="237" y="27"/>
                  <a:pt x="235" y="33"/>
                  <a:pt x="236" y="39"/>
                </a:cubicBezTo>
                <a:cubicBezTo>
                  <a:pt x="164" y="116"/>
                  <a:pt x="164" y="116"/>
                  <a:pt x="164" y="116"/>
                </a:cubicBezTo>
                <a:cubicBezTo>
                  <a:pt x="152" y="104"/>
                  <a:pt x="152" y="104"/>
                  <a:pt x="152" y="104"/>
                </a:cubicBezTo>
                <a:cubicBezTo>
                  <a:pt x="149" y="100"/>
                  <a:pt x="145" y="97"/>
                  <a:pt x="141" y="95"/>
                </a:cubicBezTo>
                <a:cubicBezTo>
                  <a:pt x="146" y="80"/>
                  <a:pt x="142" y="62"/>
                  <a:pt x="130" y="51"/>
                </a:cubicBezTo>
                <a:cubicBezTo>
                  <a:pt x="91" y="12"/>
                  <a:pt x="91" y="12"/>
                  <a:pt x="91" y="12"/>
                </a:cubicBezTo>
                <a:cubicBezTo>
                  <a:pt x="83" y="4"/>
                  <a:pt x="72" y="0"/>
                  <a:pt x="60" y="0"/>
                </a:cubicBezTo>
                <a:cubicBezTo>
                  <a:pt x="54" y="0"/>
                  <a:pt x="48" y="1"/>
                  <a:pt x="42" y="4"/>
                </a:cubicBezTo>
                <a:cubicBezTo>
                  <a:pt x="40" y="4"/>
                  <a:pt x="39" y="7"/>
                  <a:pt x="39" y="9"/>
                </a:cubicBezTo>
                <a:cubicBezTo>
                  <a:pt x="39" y="11"/>
                  <a:pt x="40" y="13"/>
                  <a:pt x="42" y="14"/>
                </a:cubicBezTo>
                <a:cubicBezTo>
                  <a:pt x="45" y="15"/>
                  <a:pt x="47" y="16"/>
                  <a:pt x="49" y="18"/>
                </a:cubicBezTo>
                <a:cubicBezTo>
                  <a:pt x="76" y="45"/>
                  <a:pt x="76" y="45"/>
                  <a:pt x="76" y="45"/>
                </a:cubicBezTo>
                <a:cubicBezTo>
                  <a:pt x="83" y="52"/>
                  <a:pt x="84" y="64"/>
                  <a:pt x="76" y="72"/>
                </a:cubicBezTo>
                <a:cubicBezTo>
                  <a:pt x="72" y="76"/>
                  <a:pt x="68" y="78"/>
                  <a:pt x="62" y="78"/>
                </a:cubicBezTo>
                <a:cubicBezTo>
                  <a:pt x="57" y="78"/>
                  <a:pt x="53" y="76"/>
                  <a:pt x="49" y="72"/>
                </a:cubicBezTo>
                <a:cubicBezTo>
                  <a:pt x="22" y="46"/>
                  <a:pt x="22" y="46"/>
                  <a:pt x="22" y="46"/>
                </a:cubicBezTo>
                <a:cubicBezTo>
                  <a:pt x="20" y="44"/>
                  <a:pt x="19" y="42"/>
                  <a:pt x="18" y="39"/>
                </a:cubicBezTo>
                <a:cubicBezTo>
                  <a:pt x="17" y="37"/>
                  <a:pt x="15" y="36"/>
                  <a:pt x="12" y="36"/>
                </a:cubicBezTo>
                <a:cubicBezTo>
                  <a:pt x="12" y="36"/>
                  <a:pt x="12" y="36"/>
                  <a:pt x="12" y="36"/>
                </a:cubicBezTo>
                <a:cubicBezTo>
                  <a:pt x="10" y="36"/>
                  <a:pt x="8" y="37"/>
                  <a:pt x="7" y="39"/>
                </a:cubicBezTo>
                <a:cubicBezTo>
                  <a:pt x="0" y="56"/>
                  <a:pt x="4" y="75"/>
                  <a:pt x="17" y="88"/>
                </a:cubicBezTo>
                <a:cubicBezTo>
                  <a:pt x="56" y="126"/>
                  <a:pt x="56" y="126"/>
                  <a:pt x="56" y="126"/>
                </a:cubicBezTo>
                <a:cubicBezTo>
                  <a:pt x="64" y="134"/>
                  <a:pt x="75" y="139"/>
                  <a:pt x="86" y="139"/>
                </a:cubicBezTo>
                <a:cubicBezTo>
                  <a:pt x="91" y="139"/>
                  <a:pt x="96" y="138"/>
                  <a:pt x="100" y="136"/>
                </a:cubicBezTo>
                <a:cubicBezTo>
                  <a:pt x="102" y="139"/>
                  <a:pt x="104" y="142"/>
                  <a:pt x="107" y="145"/>
                </a:cubicBezTo>
                <a:cubicBezTo>
                  <a:pt x="33" y="224"/>
                  <a:pt x="33" y="224"/>
                  <a:pt x="33" y="224"/>
                </a:cubicBezTo>
                <a:cubicBezTo>
                  <a:pt x="19" y="239"/>
                  <a:pt x="17" y="261"/>
                  <a:pt x="28" y="272"/>
                </a:cubicBezTo>
                <a:cubicBezTo>
                  <a:pt x="29" y="272"/>
                  <a:pt x="29" y="272"/>
                  <a:pt x="29" y="272"/>
                </a:cubicBezTo>
                <a:cubicBezTo>
                  <a:pt x="40" y="283"/>
                  <a:pt x="62" y="279"/>
                  <a:pt x="76" y="264"/>
                </a:cubicBezTo>
                <a:cubicBezTo>
                  <a:pt x="149" y="186"/>
                  <a:pt x="149" y="186"/>
                  <a:pt x="149" y="186"/>
                </a:cubicBezTo>
                <a:cubicBezTo>
                  <a:pt x="233" y="269"/>
                  <a:pt x="233" y="269"/>
                  <a:pt x="233" y="269"/>
                </a:cubicBezTo>
                <a:cubicBezTo>
                  <a:pt x="243" y="279"/>
                  <a:pt x="255" y="284"/>
                  <a:pt x="266" y="284"/>
                </a:cubicBezTo>
                <a:cubicBezTo>
                  <a:pt x="266" y="284"/>
                  <a:pt x="266" y="284"/>
                  <a:pt x="266" y="284"/>
                </a:cubicBezTo>
                <a:cubicBezTo>
                  <a:pt x="273" y="284"/>
                  <a:pt x="280" y="281"/>
                  <a:pt x="284" y="277"/>
                </a:cubicBezTo>
                <a:cubicBezTo>
                  <a:pt x="296" y="264"/>
                  <a:pt x="293" y="242"/>
                  <a:pt x="276" y="226"/>
                </a:cubicBezTo>
                <a:close/>
                <a:moveTo>
                  <a:pt x="103" y="123"/>
                </a:moveTo>
                <a:cubicBezTo>
                  <a:pt x="102" y="123"/>
                  <a:pt x="101" y="123"/>
                  <a:pt x="101" y="124"/>
                </a:cubicBezTo>
                <a:cubicBezTo>
                  <a:pt x="96" y="126"/>
                  <a:pt x="91" y="127"/>
                  <a:pt x="86" y="127"/>
                </a:cubicBezTo>
                <a:cubicBezTo>
                  <a:pt x="78" y="127"/>
                  <a:pt x="70" y="124"/>
                  <a:pt x="64" y="118"/>
                </a:cubicBezTo>
                <a:cubicBezTo>
                  <a:pt x="25" y="80"/>
                  <a:pt x="25" y="80"/>
                  <a:pt x="25" y="80"/>
                </a:cubicBezTo>
                <a:cubicBezTo>
                  <a:pt x="18" y="73"/>
                  <a:pt x="15" y="64"/>
                  <a:pt x="15" y="55"/>
                </a:cubicBezTo>
                <a:cubicBezTo>
                  <a:pt x="41" y="80"/>
                  <a:pt x="41" y="80"/>
                  <a:pt x="41" y="80"/>
                </a:cubicBezTo>
                <a:cubicBezTo>
                  <a:pt x="47" y="86"/>
                  <a:pt x="54" y="89"/>
                  <a:pt x="62" y="89"/>
                </a:cubicBezTo>
                <a:cubicBezTo>
                  <a:pt x="71" y="89"/>
                  <a:pt x="78" y="86"/>
                  <a:pt x="84" y="80"/>
                </a:cubicBezTo>
                <a:cubicBezTo>
                  <a:pt x="96" y="68"/>
                  <a:pt x="96" y="49"/>
                  <a:pt x="84" y="37"/>
                </a:cubicBezTo>
                <a:cubicBezTo>
                  <a:pt x="58" y="11"/>
                  <a:pt x="58" y="11"/>
                  <a:pt x="58" y="11"/>
                </a:cubicBezTo>
                <a:cubicBezTo>
                  <a:pt x="67" y="11"/>
                  <a:pt x="76" y="14"/>
                  <a:pt x="83" y="21"/>
                </a:cubicBezTo>
                <a:cubicBezTo>
                  <a:pt x="122" y="59"/>
                  <a:pt x="122" y="59"/>
                  <a:pt x="122" y="59"/>
                </a:cubicBezTo>
                <a:cubicBezTo>
                  <a:pt x="131" y="68"/>
                  <a:pt x="134" y="83"/>
                  <a:pt x="128" y="96"/>
                </a:cubicBezTo>
                <a:cubicBezTo>
                  <a:pt x="128" y="97"/>
                  <a:pt x="128" y="99"/>
                  <a:pt x="128" y="100"/>
                </a:cubicBezTo>
                <a:cubicBezTo>
                  <a:pt x="129" y="101"/>
                  <a:pt x="130" y="103"/>
                  <a:pt x="131" y="103"/>
                </a:cubicBezTo>
                <a:cubicBezTo>
                  <a:pt x="136" y="105"/>
                  <a:pt x="140" y="108"/>
                  <a:pt x="144" y="112"/>
                </a:cubicBezTo>
                <a:cubicBezTo>
                  <a:pt x="156" y="124"/>
                  <a:pt x="156" y="124"/>
                  <a:pt x="156" y="124"/>
                </a:cubicBezTo>
                <a:cubicBezTo>
                  <a:pt x="152" y="129"/>
                  <a:pt x="152" y="129"/>
                  <a:pt x="152" y="129"/>
                </a:cubicBezTo>
                <a:cubicBezTo>
                  <a:pt x="141" y="124"/>
                  <a:pt x="127" y="127"/>
                  <a:pt x="115" y="137"/>
                </a:cubicBezTo>
                <a:cubicBezTo>
                  <a:pt x="112" y="134"/>
                  <a:pt x="110" y="130"/>
                  <a:pt x="108" y="127"/>
                </a:cubicBezTo>
                <a:cubicBezTo>
                  <a:pt x="108" y="125"/>
                  <a:pt x="107" y="124"/>
                  <a:pt x="105" y="124"/>
                </a:cubicBezTo>
                <a:cubicBezTo>
                  <a:pt x="104" y="123"/>
                  <a:pt x="104" y="123"/>
                  <a:pt x="103" y="123"/>
                </a:cubicBezTo>
                <a:close/>
                <a:moveTo>
                  <a:pt x="68" y="256"/>
                </a:moveTo>
                <a:cubicBezTo>
                  <a:pt x="58" y="267"/>
                  <a:pt x="43" y="270"/>
                  <a:pt x="36" y="264"/>
                </a:cubicBezTo>
                <a:cubicBezTo>
                  <a:pt x="36" y="263"/>
                  <a:pt x="36" y="263"/>
                  <a:pt x="36" y="263"/>
                </a:cubicBezTo>
                <a:cubicBezTo>
                  <a:pt x="29" y="257"/>
                  <a:pt x="32" y="242"/>
                  <a:pt x="42" y="232"/>
                </a:cubicBezTo>
                <a:cubicBezTo>
                  <a:pt x="119" y="149"/>
                  <a:pt x="119" y="149"/>
                  <a:pt x="119" y="149"/>
                </a:cubicBezTo>
                <a:cubicBezTo>
                  <a:pt x="128" y="138"/>
                  <a:pt x="143" y="135"/>
                  <a:pt x="150" y="141"/>
                </a:cubicBezTo>
                <a:cubicBezTo>
                  <a:pt x="150" y="142"/>
                  <a:pt x="150" y="142"/>
                  <a:pt x="150" y="142"/>
                </a:cubicBezTo>
                <a:cubicBezTo>
                  <a:pt x="157" y="148"/>
                  <a:pt x="155" y="163"/>
                  <a:pt x="145" y="173"/>
                </a:cubicBezTo>
                <a:lnTo>
                  <a:pt x="68" y="256"/>
                </a:lnTo>
                <a:close/>
                <a:moveTo>
                  <a:pt x="276" y="269"/>
                </a:moveTo>
                <a:cubicBezTo>
                  <a:pt x="273" y="272"/>
                  <a:pt x="269" y="273"/>
                  <a:pt x="266" y="273"/>
                </a:cubicBezTo>
                <a:cubicBezTo>
                  <a:pt x="258" y="273"/>
                  <a:pt x="249" y="268"/>
                  <a:pt x="241" y="261"/>
                </a:cubicBezTo>
                <a:cubicBezTo>
                  <a:pt x="156" y="178"/>
                  <a:pt x="156" y="178"/>
                  <a:pt x="156" y="178"/>
                </a:cubicBezTo>
                <a:cubicBezTo>
                  <a:pt x="166" y="165"/>
                  <a:pt x="168" y="150"/>
                  <a:pt x="162" y="139"/>
                </a:cubicBezTo>
                <a:cubicBezTo>
                  <a:pt x="167" y="134"/>
                  <a:pt x="167" y="134"/>
                  <a:pt x="167" y="134"/>
                </a:cubicBezTo>
                <a:cubicBezTo>
                  <a:pt x="268" y="234"/>
                  <a:pt x="268" y="234"/>
                  <a:pt x="268" y="234"/>
                </a:cubicBezTo>
                <a:cubicBezTo>
                  <a:pt x="280" y="245"/>
                  <a:pt x="284" y="261"/>
                  <a:pt x="276" y="269"/>
                </a:cubicBezTo>
                <a:close/>
              </a:path>
            </a:pathLst>
          </a:custGeom>
          <a:solidFill>
            <a:schemeClr val="accent3"/>
          </a:solidFill>
          <a:ln>
            <a:noFill/>
          </a:ln>
        </p:spPr>
        <p:txBody>
          <a:bodyPr/>
          <a:lstStyle/>
          <a:p>
            <a:pPr eaLnBrk="1" hangingPunct="1">
              <a:spcBef>
                <a:spcPts val="0"/>
              </a:spcBef>
              <a:spcAft>
                <a:spcPts val="0"/>
              </a:spcAft>
              <a:defRPr/>
            </a:pPr>
            <a:endParaRPr lang="en-US">
              <a:latin typeface="+mn-lt"/>
            </a:endParaRPr>
          </a:p>
        </p:txBody>
      </p:sp>
      <p:grpSp>
        <p:nvGrpSpPr>
          <p:cNvPr id="4" name="组合 3"/>
          <p:cNvGrpSpPr/>
          <p:nvPr/>
        </p:nvGrpSpPr>
        <p:grpSpPr>
          <a:xfrm>
            <a:off x="3242119" y="3968921"/>
            <a:ext cx="426225" cy="397660"/>
            <a:chOff x="3155900" y="3968921"/>
            <a:chExt cx="426225" cy="397660"/>
          </a:xfrm>
        </p:grpSpPr>
        <p:sp>
          <p:nvSpPr>
            <p:cNvPr id="83" name="Freeform 61"/>
            <p:cNvSpPr>
              <a:spLocks noEditPoints="1"/>
            </p:cNvSpPr>
            <p:nvPr/>
          </p:nvSpPr>
          <p:spPr bwMode="auto">
            <a:xfrm>
              <a:off x="3155900" y="3968921"/>
              <a:ext cx="426225" cy="397660"/>
            </a:xfrm>
            <a:custGeom>
              <a:avLst/>
              <a:gdLst>
                <a:gd name="T0" fmla="*/ 405946 w 301"/>
                <a:gd name="T1" fmla="*/ 0 h 281"/>
                <a:gd name="T2" fmla="*/ 243568 w 301"/>
                <a:gd name="T3" fmla="*/ 162275 h 281"/>
                <a:gd name="T4" fmla="*/ 253008 w 301"/>
                <a:gd name="T5" fmla="*/ 216996 h 281"/>
                <a:gd name="T6" fmla="*/ 1888 w 301"/>
                <a:gd name="T7" fmla="*/ 467957 h 281"/>
                <a:gd name="T8" fmla="*/ 0 w 301"/>
                <a:gd name="T9" fmla="*/ 475504 h 281"/>
                <a:gd name="T10" fmla="*/ 1888 w 301"/>
                <a:gd name="T11" fmla="*/ 518903 h 281"/>
                <a:gd name="T12" fmla="*/ 13217 w 301"/>
                <a:gd name="T13" fmla="*/ 530225 h 281"/>
                <a:gd name="T14" fmla="*/ 13217 w 301"/>
                <a:gd name="T15" fmla="*/ 530225 h 281"/>
                <a:gd name="T16" fmla="*/ 103847 w 301"/>
                <a:gd name="T17" fmla="*/ 526451 h 281"/>
                <a:gd name="T18" fmla="*/ 113287 w 301"/>
                <a:gd name="T19" fmla="*/ 518903 h 281"/>
                <a:gd name="T20" fmla="*/ 124616 w 301"/>
                <a:gd name="T21" fmla="*/ 481165 h 281"/>
                <a:gd name="T22" fmla="*/ 164267 w 301"/>
                <a:gd name="T23" fmla="*/ 471730 h 281"/>
                <a:gd name="T24" fmla="*/ 173707 w 301"/>
                <a:gd name="T25" fmla="*/ 464183 h 281"/>
                <a:gd name="T26" fmla="*/ 179372 w 301"/>
                <a:gd name="T27" fmla="*/ 428331 h 281"/>
                <a:gd name="T28" fmla="*/ 217134 w 301"/>
                <a:gd name="T29" fmla="*/ 418897 h 281"/>
                <a:gd name="T30" fmla="*/ 226575 w 301"/>
                <a:gd name="T31" fmla="*/ 409462 h 281"/>
                <a:gd name="T32" fmla="*/ 228463 w 301"/>
                <a:gd name="T33" fmla="*/ 369837 h 281"/>
                <a:gd name="T34" fmla="*/ 258673 w 301"/>
                <a:gd name="T35" fmla="*/ 367950 h 281"/>
                <a:gd name="T36" fmla="*/ 268113 w 301"/>
                <a:gd name="T37" fmla="*/ 358515 h 281"/>
                <a:gd name="T38" fmla="*/ 277554 w 301"/>
                <a:gd name="T39" fmla="*/ 320777 h 281"/>
                <a:gd name="T40" fmla="*/ 281330 w 301"/>
                <a:gd name="T41" fmla="*/ 320777 h 281"/>
                <a:gd name="T42" fmla="*/ 328533 w 301"/>
                <a:gd name="T43" fmla="*/ 305681 h 281"/>
                <a:gd name="T44" fmla="*/ 405946 w 301"/>
                <a:gd name="T45" fmla="*/ 324551 h 281"/>
                <a:gd name="T46" fmla="*/ 568325 w 301"/>
                <a:gd name="T47" fmla="*/ 162275 h 281"/>
                <a:gd name="T48" fmla="*/ 405946 w 301"/>
                <a:gd name="T49" fmla="*/ 0 h 281"/>
                <a:gd name="T50" fmla="*/ 405946 w 301"/>
                <a:gd name="T51" fmla="*/ 301907 h 281"/>
                <a:gd name="T52" fmla="*/ 334198 w 301"/>
                <a:gd name="T53" fmla="*/ 283038 h 281"/>
                <a:gd name="T54" fmla="*/ 322869 w 301"/>
                <a:gd name="T55" fmla="*/ 283038 h 281"/>
                <a:gd name="T56" fmla="*/ 281330 w 301"/>
                <a:gd name="T57" fmla="*/ 298134 h 281"/>
                <a:gd name="T58" fmla="*/ 271890 w 301"/>
                <a:gd name="T59" fmla="*/ 298134 h 281"/>
                <a:gd name="T60" fmla="*/ 271890 w 301"/>
                <a:gd name="T61" fmla="*/ 298134 h 281"/>
                <a:gd name="T62" fmla="*/ 264337 w 301"/>
                <a:gd name="T63" fmla="*/ 298134 h 281"/>
                <a:gd name="T64" fmla="*/ 258673 w 301"/>
                <a:gd name="T65" fmla="*/ 305681 h 281"/>
                <a:gd name="T66" fmla="*/ 249232 w 301"/>
                <a:gd name="T67" fmla="*/ 347194 h 281"/>
                <a:gd name="T68" fmla="*/ 217134 w 301"/>
                <a:gd name="T69" fmla="*/ 350967 h 281"/>
                <a:gd name="T70" fmla="*/ 207694 w 301"/>
                <a:gd name="T71" fmla="*/ 360402 h 281"/>
                <a:gd name="T72" fmla="*/ 203917 w 301"/>
                <a:gd name="T73" fmla="*/ 400027 h 281"/>
                <a:gd name="T74" fmla="*/ 168043 w 301"/>
                <a:gd name="T75" fmla="*/ 409462 h 281"/>
                <a:gd name="T76" fmla="*/ 160490 w 301"/>
                <a:gd name="T77" fmla="*/ 417010 h 281"/>
                <a:gd name="T78" fmla="*/ 152938 w 301"/>
                <a:gd name="T79" fmla="*/ 452861 h 281"/>
                <a:gd name="T80" fmla="*/ 113287 w 301"/>
                <a:gd name="T81" fmla="*/ 460409 h 281"/>
                <a:gd name="T82" fmla="*/ 103847 w 301"/>
                <a:gd name="T83" fmla="*/ 467957 h 281"/>
                <a:gd name="T84" fmla="*/ 94406 w 301"/>
                <a:gd name="T85" fmla="*/ 505695 h 281"/>
                <a:gd name="T86" fmla="*/ 22657 w 301"/>
                <a:gd name="T87" fmla="*/ 507582 h 281"/>
                <a:gd name="T88" fmla="*/ 20769 w 301"/>
                <a:gd name="T89" fmla="*/ 479278 h 281"/>
                <a:gd name="T90" fmla="*/ 273778 w 301"/>
                <a:gd name="T91" fmla="*/ 226431 h 281"/>
                <a:gd name="T92" fmla="*/ 275666 w 301"/>
                <a:gd name="T93" fmla="*/ 215109 h 281"/>
                <a:gd name="T94" fmla="*/ 266225 w 301"/>
                <a:gd name="T95" fmla="*/ 162275 h 281"/>
                <a:gd name="T96" fmla="*/ 405946 w 301"/>
                <a:gd name="T97" fmla="*/ 22643 h 281"/>
                <a:gd name="T98" fmla="*/ 545668 w 301"/>
                <a:gd name="T99" fmla="*/ 162275 h 281"/>
                <a:gd name="T100" fmla="*/ 405946 w 301"/>
                <a:gd name="T101" fmla="*/ 301907 h 2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01" h="281">
                  <a:moveTo>
                    <a:pt x="215" y="0"/>
                  </a:moveTo>
                  <a:cubicBezTo>
                    <a:pt x="168" y="0"/>
                    <a:pt x="129" y="39"/>
                    <a:pt x="129" y="86"/>
                  </a:cubicBezTo>
                  <a:cubicBezTo>
                    <a:pt x="129" y="96"/>
                    <a:pt x="131" y="106"/>
                    <a:pt x="134" y="115"/>
                  </a:cubicBezTo>
                  <a:cubicBezTo>
                    <a:pt x="1" y="248"/>
                    <a:pt x="1" y="248"/>
                    <a:pt x="1" y="248"/>
                  </a:cubicBezTo>
                  <a:cubicBezTo>
                    <a:pt x="0" y="249"/>
                    <a:pt x="0" y="250"/>
                    <a:pt x="0" y="252"/>
                  </a:cubicBezTo>
                  <a:cubicBezTo>
                    <a:pt x="1" y="275"/>
                    <a:pt x="1" y="275"/>
                    <a:pt x="1" y="275"/>
                  </a:cubicBezTo>
                  <a:cubicBezTo>
                    <a:pt x="1" y="278"/>
                    <a:pt x="4" y="281"/>
                    <a:pt x="7" y="281"/>
                  </a:cubicBezTo>
                  <a:cubicBezTo>
                    <a:pt x="7" y="281"/>
                    <a:pt x="7" y="281"/>
                    <a:pt x="7" y="281"/>
                  </a:cubicBezTo>
                  <a:cubicBezTo>
                    <a:pt x="55" y="279"/>
                    <a:pt x="55" y="279"/>
                    <a:pt x="55" y="279"/>
                  </a:cubicBezTo>
                  <a:cubicBezTo>
                    <a:pt x="57" y="279"/>
                    <a:pt x="59" y="277"/>
                    <a:pt x="60" y="275"/>
                  </a:cubicBezTo>
                  <a:cubicBezTo>
                    <a:pt x="66" y="255"/>
                    <a:pt x="66" y="255"/>
                    <a:pt x="66" y="255"/>
                  </a:cubicBezTo>
                  <a:cubicBezTo>
                    <a:pt x="87" y="250"/>
                    <a:pt x="87" y="250"/>
                    <a:pt x="87" y="250"/>
                  </a:cubicBezTo>
                  <a:cubicBezTo>
                    <a:pt x="90" y="250"/>
                    <a:pt x="91" y="248"/>
                    <a:pt x="92" y="246"/>
                  </a:cubicBezTo>
                  <a:cubicBezTo>
                    <a:pt x="95" y="227"/>
                    <a:pt x="95" y="227"/>
                    <a:pt x="95" y="227"/>
                  </a:cubicBezTo>
                  <a:cubicBezTo>
                    <a:pt x="115" y="222"/>
                    <a:pt x="115" y="222"/>
                    <a:pt x="115" y="222"/>
                  </a:cubicBezTo>
                  <a:cubicBezTo>
                    <a:pt x="118" y="221"/>
                    <a:pt x="119" y="219"/>
                    <a:pt x="120" y="217"/>
                  </a:cubicBezTo>
                  <a:cubicBezTo>
                    <a:pt x="121" y="196"/>
                    <a:pt x="121" y="196"/>
                    <a:pt x="121" y="196"/>
                  </a:cubicBezTo>
                  <a:cubicBezTo>
                    <a:pt x="137" y="195"/>
                    <a:pt x="137" y="195"/>
                    <a:pt x="137" y="195"/>
                  </a:cubicBezTo>
                  <a:cubicBezTo>
                    <a:pt x="140" y="194"/>
                    <a:pt x="142" y="192"/>
                    <a:pt x="142" y="190"/>
                  </a:cubicBezTo>
                  <a:cubicBezTo>
                    <a:pt x="147" y="170"/>
                    <a:pt x="147" y="170"/>
                    <a:pt x="147" y="170"/>
                  </a:cubicBezTo>
                  <a:cubicBezTo>
                    <a:pt x="147" y="170"/>
                    <a:pt x="148" y="170"/>
                    <a:pt x="149" y="170"/>
                  </a:cubicBezTo>
                  <a:cubicBezTo>
                    <a:pt x="155" y="170"/>
                    <a:pt x="164" y="168"/>
                    <a:pt x="174" y="162"/>
                  </a:cubicBezTo>
                  <a:cubicBezTo>
                    <a:pt x="187" y="168"/>
                    <a:pt x="201" y="172"/>
                    <a:pt x="215" y="172"/>
                  </a:cubicBezTo>
                  <a:cubicBezTo>
                    <a:pt x="262" y="172"/>
                    <a:pt x="301" y="133"/>
                    <a:pt x="301" y="86"/>
                  </a:cubicBezTo>
                  <a:cubicBezTo>
                    <a:pt x="301" y="39"/>
                    <a:pt x="262" y="0"/>
                    <a:pt x="215" y="0"/>
                  </a:cubicBezTo>
                  <a:close/>
                  <a:moveTo>
                    <a:pt x="215" y="160"/>
                  </a:moveTo>
                  <a:cubicBezTo>
                    <a:pt x="202" y="160"/>
                    <a:pt x="188" y="157"/>
                    <a:pt x="177" y="150"/>
                  </a:cubicBezTo>
                  <a:cubicBezTo>
                    <a:pt x="175" y="149"/>
                    <a:pt x="173" y="149"/>
                    <a:pt x="171" y="150"/>
                  </a:cubicBezTo>
                  <a:cubicBezTo>
                    <a:pt x="161" y="157"/>
                    <a:pt x="154" y="158"/>
                    <a:pt x="149" y="158"/>
                  </a:cubicBezTo>
                  <a:cubicBezTo>
                    <a:pt x="146" y="158"/>
                    <a:pt x="144" y="158"/>
                    <a:pt x="144" y="158"/>
                  </a:cubicBezTo>
                  <a:cubicBezTo>
                    <a:pt x="144" y="158"/>
                    <a:pt x="144" y="158"/>
                    <a:pt x="144" y="158"/>
                  </a:cubicBezTo>
                  <a:cubicBezTo>
                    <a:pt x="143" y="157"/>
                    <a:pt x="141" y="157"/>
                    <a:pt x="140" y="158"/>
                  </a:cubicBezTo>
                  <a:cubicBezTo>
                    <a:pt x="138" y="158"/>
                    <a:pt x="137" y="160"/>
                    <a:pt x="137" y="162"/>
                  </a:cubicBezTo>
                  <a:cubicBezTo>
                    <a:pt x="132" y="184"/>
                    <a:pt x="132" y="184"/>
                    <a:pt x="132" y="184"/>
                  </a:cubicBezTo>
                  <a:cubicBezTo>
                    <a:pt x="115" y="186"/>
                    <a:pt x="115" y="186"/>
                    <a:pt x="115" y="186"/>
                  </a:cubicBezTo>
                  <a:cubicBezTo>
                    <a:pt x="112" y="186"/>
                    <a:pt x="110" y="188"/>
                    <a:pt x="110" y="191"/>
                  </a:cubicBezTo>
                  <a:cubicBezTo>
                    <a:pt x="108" y="212"/>
                    <a:pt x="108" y="212"/>
                    <a:pt x="108" y="212"/>
                  </a:cubicBezTo>
                  <a:cubicBezTo>
                    <a:pt x="89" y="217"/>
                    <a:pt x="89" y="217"/>
                    <a:pt x="89" y="217"/>
                  </a:cubicBezTo>
                  <a:cubicBezTo>
                    <a:pt x="87" y="217"/>
                    <a:pt x="85" y="219"/>
                    <a:pt x="85" y="221"/>
                  </a:cubicBezTo>
                  <a:cubicBezTo>
                    <a:pt x="81" y="240"/>
                    <a:pt x="81" y="240"/>
                    <a:pt x="81" y="240"/>
                  </a:cubicBezTo>
                  <a:cubicBezTo>
                    <a:pt x="60" y="244"/>
                    <a:pt x="60" y="244"/>
                    <a:pt x="60" y="244"/>
                  </a:cubicBezTo>
                  <a:cubicBezTo>
                    <a:pt x="58" y="244"/>
                    <a:pt x="56" y="246"/>
                    <a:pt x="55" y="248"/>
                  </a:cubicBezTo>
                  <a:cubicBezTo>
                    <a:pt x="50" y="268"/>
                    <a:pt x="50" y="268"/>
                    <a:pt x="50" y="268"/>
                  </a:cubicBezTo>
                  <a:cubicBezTo>
                    <a:pt x="12" y="269"/>
                    <a:pt x="12" y="269"/>
                    <a:pt x="12" y="269"/>
                  </a:cubicBezTo>
                  <a:cubicBezTo>
                    <a:pt x="11" y="254"/>
                    <a:pt x="11" y="254"/>
                    <a:pt x="11" y="254"/>
                  </a:cubicBezTo>
                  <a:cubicBezTo>
                    <a:pt x="145" y="120"/>
                    <a:pt x="145" y="120"/>
                    <a:pt x="145" y="120"/>
                  </a:cubicBezTo>
                  <a:cubicBezTo>
                    <a:pt x="147" y="119"/>
                    <a:pt x="147" y="116"/>
                    <a:pt x="146" y="114"/>
                  </a:cubicBezTo>
                  <a:cubicBezTo>
                    <a:pt x="142" y="105"/>
                    <a:pt x="141" y="96"/>
                    <a:pt x="141" y="86"/>
                  </a:cubicBezTo>
                  <a:cubicBezTo>
                    <a:pt x="141" y="45"/>
                    <a:pt x="174" y="12"/>
                    <a:pt x="215" y="12"/>
                  </a:cubicBezTo>
                  <a:cubicBezTo>
                    <a:pt x="256" y="12"/>
                    <a:pt x="289" y="45"/>
                    <a:pt x="289" y="86"/>
                  </a:cubicBezTo>
                  <a:cubicBezTo>
                    <a:pt x="289" y="127"/>
                    <a:pt x="256" y="160"/>
                    <a:pt x="215" y="16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4" name="Freeform 62"/>
            <p:cNvSpPr>
              <a:spLocks noEditPoints="1"/>
            </p:cNvSpPr>
            <p:nvPr/>
          </p:nvSpPr>
          <p:spPr bwMode="auto">
            <a:xfrm>
              <a:off x="3414254" y="4023688"/>
              <a:ext cx="72625" cy="73817"/>
            </a:xfrm>
            <a:custGeom>
              <a:avLst/>
              <a:gdLst>
                <a:gd name="T0" fmla="*/ 48419 w 52"/>
                <a:gd name="T1" fmla="*/ 0 h 52"/>
                <a:gd name="T2" fmla="*/ 0 w 52"/>
                <a:gd name="T3" fmla="*/ 49213 h 52"/>
                <a:gd name="T4" fmla="*/ 48419 w 52"/>
                <a:gd name="T5" fmla="*/ 98425 h 52"/>
                <a:gd name="T6" fmla="*/ 96838 w 52"/>
                <a:gd name="T7" fmla="*/ 49213 h 52"/>
                <a:gd name="T8" fmla="*/ 48419 w 52"/>
                <a:gd name="T9" fmla="*/ 0 h 52"/>
                <a:gd name="T10" fmla="*/ 48419 w 52"/>
                <a:gd name="T11" fmla="*/ 79497 h 52"/>
                <a:gd name="T12" fmla="*/ 18623 w 52"/>
                <a:gd name="T13" fmla="*/ 49213 h 52"/>
                <a:gd name="T14" fmla="*/ 48419 w 52"/>
                <a:gd name="T15" fmla="*/ 18928 h 52"/>
                <a:gd name="T16" fmla="*/ 78215 w 52"/>
                <a:gd name="T17" fmla="*/ 49213 h 52"/>
                <a:gd name="T18" fmla="*/ 48419 w 52"/>
                <a:gd name="T19" fmla="*/ 79497 h 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2" h="52">
                  <a:moveTo>
                    <a:pt x="26" y="0"/>
                  </a:moveTo>
                  <a:cubicBezTo>
                    <a:pt x="12" y="0"/>
                    <a:pt x="0" y="11"/>
                    <a:pt x="0" y="26"/>
                  </a:cubicBezTo>
                  <a:cubicBezTo>
                    <a:pt x="0" y="40"/>
                    <a:pt x="12" y="52"/>
                    <a:pt x="26" y="52"/>
                  </a:cubicBezTo>
                  <a:cubicBezTo>
                    <a:pt x="40" y="52"/>
                    <a:pt x="52" y="40"/>
                    <a:pt x="52" y="26"/>
                  </a:cubicBezTo>
                  <a:cubicBezTo>
                    <a:pt x="52" y="11"/>
                    <a:pt x="40" y="0"/>
                    <a:pt x="26" y="0"/>
                  </a:cubicBezTo>
                  <a:close/>
                  <a:moveTo>
                    <a:pt x="26" y="42"/>
                  </a:moveTo>
                  <a:cubicBezTo>
                    <a:pt x="17" y="42"/>
                    <a:pt x="10" y="34"/>
                    <a:pt x="10" y="26"/>
                  </a:cubicBezTo>
                  <a:cubicBezTo>
                    <a:pt x="10" y="17"/>
                    <a:pt x="17" y="10"/>
                    <a:pt x="26" y="10"/>
                  </a:cubicBezTo>
                  <a:cubicBezTo>
                    <a:pt x="35" y="10"/>
                    <a:pt x="42" y="17"/>
                    <a:pt x="42" y="26"/>
                  </a:cubicBezTo>
                  <a:cubicBezTo>
                    <a:pt x="42" y="34"/>
                    <a:pt x="35" y="42"/>
                    <a:pt x="26" y="42"/>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3" name="组合 2"/>
          <p:cNvGrpSpPr/>
          <p:nvPr/>
        </p:nvGrpSpPr>
        <p:grpSpPr>
          <a:xfrm>
            <a:off x="6144220" y="3933130"/>
            <a:ext cx="311944" cy="500063"/>
            <a:chOff x="6036220" y="3933130"/>
            <a:chExt cx="311944" cy="500063"/>
          </a:xfrm>
        </p:grpSpPr>
        <p:sp>
          <p:nvSpPr>
            <p:cNvPr id="78" name="Freeform 193"/>
            <p:cNvSpPr/>
            <p:nvPr/>
          </p:nvSpPr>
          <p:spPr bwMode="auto">
            <a:xfrm>
              <a:off x="6036220" y="4330799"/>
              <a:ext cx="86916" cy="102394"/>
            </a:xfrm>
            <a:custGeom>
              <a:avLst/>
              <a:gdLst>
                <a:gd name="T0" fmla="*/ 35 w 62"/>
                <a:gd name="T1" fmla="*/ 0 h 72"/>
                <a:gd name="T2" fmla="*/ 26 w 62"/>
                <a:gd name="T3" fmla="*/ 16 h 72"/>
                <a:gd name="T4" fmla="*/ 20 w 62"/>
                <a:gd name="T5" fmla="*/ 63 h 72"/>
                <a:gd name="T6" fmla="*/ 52 w 62"/>
                <a:gd name="T7" fmla="*/ 61 h 72"/>
                <a:gd name="T8" fmla="*/ 44 w 62"/>
                <a:gd name="T9" fmla="*/ 17 h 72"/>
                <a:gd name="T10" fmla="*/ 35 w 62"/>
                <a:gd name="T11" fmla="*/ 0 h 72"/>
              </a:gdLst>
              <a:ahLst/>
              <a:cxnLst>
                <a:cxn ang="0">
                  <a:pos x="T0" y="T1"/>
                </a:cxn>
                <a:cxn ang="0">
                  <a:pos x="T2" y="T3"/>
                </a:cxn>
                <a:cxn ang="0">
                  <a:pos x="T4" y="T5"/>
                </a:cxn>
                <a:cxn ang="0">
                  <a:pos x="T6" y="T7"/>
                </a:cxn>
                <a:cxn ang="0">
                  <a:pos x="T8" y="T9"/>
                </a:cxn>
                <a:cxn ang="0">
                  <a:pos x="T10" y="T11"/>
                </a:cxn>
              </a:cxnLst>
              <a:rect l="0" t="0" r="r" b="b"/>
              <a:pathLst>
                <a:path w="62" h="72">
                  <a:moveTo>
                    <a:pt x="35" y="0"/>
                  </a:moveTo>
                  <a:cubicBezTo>
                    <a:pt x="35" y="0"/>
                    <a:pt x="31" y="10"/>
                    <a:pt x="26" y="16"/>
                  </a:cubicBezTo>
                  <a:cubicBezTo>
                    <a:pt x="21" y="22"/>
                    <a:pt x="0" y="45"/>
                    <a:pt x="20" y="63"/>
                  </a:cubicBezTo>
                  <a:cubicBezTo>
                    <a:pt x="30" y="72"/>
                    <a:pt x="45" y="71"/>
                    <a:pt x="52" y="61"/>
                  </a:cubicBezTo>
                  <a:cubicBezTo>
                    <a:pt x="60" y="52"/>
                    <a:pt x="62" y="36"/>
                    <a:pt x="44" y="17"/>
                  </a:cubicBezTo>
                  <a:cubicBezTo>
                    <a:pt x="38" y="10"/>
                    <a:pt x="35" y="0"/>
                    <a:pt x="35" y="0"/>
                  </a:cubicBez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spcBef>
                  <a:spcPts val="0"/>
                </a:spcBef>
                <a:spcAft>
                  <a:spcPts val="0"/>
                </a:spcAft>
                <a:defRPr/>
              </a:pPr>
              <a:endParaRPr lang="en-US">
                <a:latin typeface="+mn-lt"/>
              </a:endParaRPr>
            </a:p>
          </p:txBody>
        </p:sp>
        <p:sp>
          <p:nvSpPr>
            <p:cNvPr id="79" name="Freeform 194"/>
            <p:cNvSpPr>
              <a:spLocks noEditPoints="1"/>
            </p:cNvSpPr>
            <p:nvPr/>
          </p:nvSpPr>
          <p:spPr bwMode="auto">
            <a:xfrm>
              <a:off x="6036220" y="3933130"/>
              <a:ext cx="311944" cy="377429"/>
            </a:xfrm>
            <a:custGeom>
              <a:avLst/>
              <a:gdLst>
                <a:gd name="T0" fmla="*/ 206 w 220"/>
                <a:gd name="T1" fmla="*/ 86 h 266"/>
                <a:gd name="T2" fmla="*/ 158 w 220"/>
                <a:gd name="T3" fmla="*/ 86 h 266"/>
                <a:gd name="T4" fmla="*/ 126 w 220"/>
                <a:gd name="T5" fmla="*/ 55 h 266"/>
                <a:gd name="T6" fmla="*/ 126 w 220"/>
                <a:gd name="T7" fmla="*/ 49 h 266"/>
                <a:gd name="T8" fmla="*/ 137 w 220"/>
                <a:gd name="T9" fmla="*/ 49 h 266"/>
                <a:gd name="T10" fmla="*/ 156 w 220"/>
                <a:gd name="T11" fmla="*/ 30 h 266"/>
                <a:gd name="T12" fmla="*/ 137 w 220"/>
                <a:gd name="T13" fmla="*/ 11 h 266"/>
                <a:gd name="T14" fmla="*/ 125 w 220"/>
                <a:gd name="T15" fmla="*/ 11 h 266"/>
                <a:gd name="T16" fmla="*/ 109 w 220"/>
                <a:gd name="T17" fmla="*/ 0 h 266"/>
                <a:gd name="T18" fmla="*/ 93 w 220"/>
                <a:gd name="T19" fmla="*/ 11 h 266"/>
                <a:gd name="T20" fmla="*/ 81 w 220"/>
                <a:gd name="T21" fmla="*/ 11 h 266"/>
                <a:gd name="T22" fmla="*/ 62 w 220"/>
                <a:gd name="T23" fmla="*/ 30 h 266"/>
                <a:gd name="T24" fmla="*/ 81 w 220"/>
                <a:gd name="T25" fmla="*/ 49 h 266"/>
                <a:gd name="T26" fmla="*/ 92 w 220"/>
                <a:gd name="T27" fmla="*/ 49 h 266"/>
                <a:gd name="T28" fmla="*/ 92 w 220"/>
                <a:gd name="T29" fmla="*/ 55 h 266"/>
                <a:gd name="T30" fmla="*/ 58 w 220"/>
                <a:gd name="T31" fmla="*/ 92 h 266"/>
                <a:gd name="T32" fmla="*/ 0 w 220"/>
                <a:gd name="T33" fmla="*/ 160 h 266"/>
                <a:gd name="T34" fmla="*/ 0 w 220"/>
                <a:gd name="T35" fmla="*/ 167 h 266"/>
                <a:gd name="T36" fmla="*/ 0 w 220"/>
                <a:gd name="T37" fmla="*/ 246 h 266"/>
                <a:gd name="T38" fmla="*/ 20 w 220"/>
                <a:gd name="T39" fmla="*/ 266 h 266"/>
                <a:gd name="T40" fmla="*/ 50 w 220"/>
                <a:gd name="T41" fmla="*/ 266 h 266"/>
                <a:gd name="T42" fmla="*/ 70 w 220"/>
                <a:gd name="T43" fmla="*/ 246 h 266"/>
                <a:gd name="T44" fmla="*/ 70 w 220"/>
                <a:gd name="T45" fmla="*/ 190 h 266"/>
                <a:gd name="T46" fmla="*/ 70 w 220"/>
                <a:gd name="T47" fmla="*/ 189 h 266"/>
                <a:gd name="T48" fmla="*/ 102 w 220"/>
                <a:gd name="T49" fmla="*/ 177 h 266"/>
                <a:gd name="T50" fmla="*/ 206 w 220"/>
                <a:gd name="T51" fmla="*/ 177 h 266"/>
                <a:gd name="T52" fmla="*/ 220 w 220"/>
                <a:gd name="T53" fmla="*/ 157 h 266"/>
                <a:gd name="T54" fmla="*/ 220 w 220"/>
                <a:gd name="T55" fmla="*/ 105 h 266"/>
                <a:gd name="T56" fmla="*/ 206 w 220"/>
                <a:gd name="T57" fmla="*/ 86 h 266"/>
                <a:gd name="T58" fmla="*/ 82 w 220"/>
                <a:gd name="T59" fmla="*/ 39 h 266"/>
                <a:gd name="T60" fmla="*/ 72 w 220"/>
                <a:gd name="T61" fmla="*/ 30 h 266"/>
                <a:gd name="T62" fmla="*/ 82 w 220"/>
                <a:gd name="T63" fmla="*/ 20 h 266"/>
                <a:gd name="T64" fmla="*/ 136 w 220"/>
                <a:gd name="T65" fmla="*/ 20 h 266"/>
                <a:gd name="T66" fmla="*/ 146 w 220"/>
                <a:gd name="T67" fmla="*/ 30 h 266"/>
                <a:gd name="T68" fmla="*/ 136 w 220"/>
                <a:gd name="T69" fmla="*/ 39 h 266"/>
                <a:gd name="T70" fmla="*/ 82 w 220"/>
                <a:gd name="T71" fmla="*/ 39 h 266"/>
                <a:gd name="T72" fmla="*/ 100 w 220"/>
                <a:gd name="T73" fmla="*/ 67 h 266"/>
                <a:gd name="T74" fmla="*/ 106 w 220"/>
                <a:gd name="T75" fmla="*/ 65 h 266"/>
                <a:gd name="T76" fmla="*/ 106 w 220"/>
                <a:gd name="T77" fmla="*/ 49 h 266"/>
                <a:gd name="T78" fmla="*/ 113 w 220"/>
                <a:gd name="T79" fmla="*/ 49 h 266"/>
                <a:gd name="T80" fmla="*/ 113 w 220"/>
                <a:gd name="T81" fmla="*/ 65 h 266"/>
                <a:gd name="T82" fmla="*/ 118 w 220"/>
                <a:gd name="T83" fmla="*/ 67 h 266"/>
                <a:gd name="T84" fmla="*/ 146 w 220"/>
                <a:gd name="T85" fmla="*/ 92 h 266"/>
                <a:gd name="T86" fmla="*/ 108 w 220"/>
                <a:gd name="T87" fmla="*/ 96 h 266"/>
                <a:gd name="T88" fmla="*/ 72 w 220"/>
                <a:gd name="T89" fmla="*/ 93 h 266"/>
                <a:gd name="T90" fmla="*/ 100 w 220"/>
                <a:gd name="T91" fmla="*/ 67 h 266"/>
                <a:gd name="T92" fmla="*/ 206 w 220"/>
                <a:gd name="T93" fmla="*/ 157 h 266"/>
                <a:gd name="T94" fmla="*/ 205 w 220"/>
                <a:gd name="T95" fmla="*/ 163 h 266"/>
                <a:gd name="T96" fmla="*/ 102 w 220"/>
                <a:gd name="T97" fmla="*/ 163 h 266"/>
                <a:gd name="T98" fmla="*/ 57 w 220"/>
                <a:gd name="T99" fmla="*/ 182 h 266"/>
                <a:gd name="T100" fmla="*/ 56 w 220"/>
                <a:gd name="T101" fmla="*/ 183 h 266"/>
                <a:gd name="T102" fmla="*/ 56 w 220"/>
                <a:gd name="T103" fmla="*/ 246 h 266"/>
                <a:gd name="T104" fmla="*/ 50 w 220"/>
                <a:gd name="T105" fmla="*/ 253 h 266"/>
                <a:gd name="T106" fmla="*/ 20 w 220"/>
                <a:gd name="T107" fmla="*/ 253 h 266"/>
                <a:gd name="T108" fmla="*/ 14 w 220"/>
                <a:gd name="T109" fmla="*/ 246 h 266"/>
                <a:gd name="T110" fmla="*/ 14 w 220"/>
                <a:gd name="T111" fmla="*/ 160 h 266"/>
                <a:gd name="T112" fmla="*/ 66 w 220"/>
                <a:gd name="T113" fmla="*/ 104 h 266"/>
                <a:gd name="T114" fmla="*/ 67 w 220"/>
                <a:gd name="T115" fmla="*/ 103 h 266"/>
                <a:gd name="T116" fmla="*/ 110 w 220"/>
                <a:gd name="T117" fmla="*/ 108 h 266"/>
                <a:gd name="T118" fmla="*/ 159 w 220"/>
                <a:gd name="T119" fmla="*/ 99 h 266"/>
                <a:gd name="T120" fmla="*/ 205 w 220"/>
                <a:gd name="T121" fmla="*/ 99 h 266"/>
                <a:gd name="T122" fmla="*/ 206 w 220"/>
                <a:gd name="T123" fmla="*/ 105 h 266"/>
                <a:gd name="T124" fmla="*/ 206 w 220"/>
                <a:gd name="T125" fmla="*/ 157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0" h="266">
                  <a:moveTo>
                    <a:pt x="206" y="86"/>
                  </a:moveTo>
                  <a:cubicBezTo>
                    <a:pt x="158" y="86"/>
                    <a:pt x="158" y="86"/>
                    <a:pt x="158" y="86"/>
                  </a:cubicBezTo>
                  <a:cubicBezTo>
                    <a:pt x="153" y="71"/>
                    <a:pt x="141" y="60"/>
                    <a:pt x="126" y="55"/>
                  </a:cubicBezTo>
                  <a:cubicBezTo>
                    <a:pt x="126" y="49"/>
                    <a:pt x="126" y="49"/>
                    <a:pt x="126" y="49"/>
                  </a:cubicBezTo>
                  <a:cubicBezTo>
                    <a:pt x="137" y="49"/>
                    <a:pt x="137" y="49"/>
                    <a:pt x="137" y="49"/>
                  </a:cubicBezTo>
                  <a:cubicBezTo>
                    <a:pt x="148" y="49"/>
                    <a:pt x="156" y="41"/>
                    <a:pt x="156" y="30"/>
                  </a:cubicBezTo>
                  <a:cubicBezTo>
                    <a:pt x="156" y="20"/>
                    <a:pt x="148" y="11"/>
                    <a:pt x="137" y="11"/>
                  </a:cubicBezTo>
                  <a:cubicBezTo>
                    <a:pt x="125" y="11"/>
                    <a:pt x="125" y="11"/>
                    <a:pt x="125" y="11"/>
                  </a:cubicBezTo>
                  <a:cubicBezTo>
                    <a:pt x="123" y="5"/>
                    <a:pt x="116" y="0"/>
                    <a:pt x="109" y="0"/>
                  </a:cubicBezTo>
                  <a:cubicBezTo>
                    <a:pt x="102" y="0"/>
                    <a:pt x="96" y="5"/>
                    <a:pt x="93" y="11"/>
                  </a:cubicBezTo>
                  <a:cubicBezTo>
                    <a:pt x="81" y="11"/>
                    <a:pt x="81" y="11"/>
                    <a:pt x="81" y="11"/>
                  </a:cubicBezTo>
                  <a:cubicBezTo>
                    <a:pt x="71" y="11"/>
                    <a:pt x="62" y="20"/>
                    <a:pt x="62" y="30"/>
                  </a:cubicBezTo>
                  <a:cubicBezTo>
                    <a:pt x="62" y="41"/>
                    <a:pt x="71" y="49"/>
                    <a:pt x="81" y="49"/>
                  </a:cubicBezTo>
                  <a:cubicBezTo>
                    <a:pt x="92" y="49"/>
                    <a:pt x="92" y="49"/>
                    <a:pt x="92" y="49"/>
                  </a:cubicBezTo>
                  <a:cubicBezTo>
                    <a:pt x="92" y="55"/>
                    <a:pt x="92" y="55"/>
                    <a:pt x="92" y="55"/>
                  </a:cubicBezTo>
                  <a:cubicBezTo>
                    <a:pt x="75" y="61"/>
                    <a:pt x="63" y="74"/>
                    <a:pt x="58" y="92"/>
                  </a:cubicBezTo>
                  <a:cubicBezTo>
                    <a:pt x="32" y="99"/>
                    <a:pt x="1" y="117"/>
                    <a:pt x="0" y="160"/>
                  </a:cubicBezTo>
                  <a:cubicBezTo>
                    <a:pt x="0" y="162"/>
                    <a:pt x="0" y="165"/>
                    <a:pt x="0" y="167"/>
                  </a:cubicBezTo>
                  <a:cubicBezTo>
                    <a:pt x="0" y="246"/>
                    <a:pt x="0" y="246"/>
                    <a:pt x="0" y="246"/>
                  </a:cubicBezTo>
                  <a:cubicBezTo>
                    <a:pt x="0" y="257"/>
                    <a:pt x="9" y="266"/>
                    <a:pt x="20" y="266"/>
                  </a:cubicBezTo>
                  <a:cubicBezTo>
                    <a:pt x="50" y="266"/>
                    <a:pt x="50" y="266"/>
                    <a:pt x="50" y="266"/>
                  </a:cubicBezTo>
                  <a:cubicBezTo>
                    <a:pt x="61" y="266"/>
                    <a:pt x="70" y="257"/>
                    <a:pt x="70" y="246"/>
                  </a:cubicBezTo>
                  <a:cubicBezTo>
                    <a:pt x="70" y="190"/>
                    <a:pt x="70" y="190"/>
                    <a:pt x="70" y="190"/>
                  </a:cubicBezTo>
                  <a:cubicBezTo>
                    <a:pt x="70" y="189"/>
                    <a:pt x="70" y="189"/>
                    <a:pt x="70" y="189"/>
                  </a:cubicBezTo>
                  <a:cubicBezTo>
                    <a:pt x="71" y="189"/>
                    <a:pt x="81" y="177"/>
                    <a:pt x="102" y="177"/>
                  </a:cubicBezTo>
                  <a:cubicBezTo>
                    <a:pt x="206" y="177"/>
                    <a:pt x="206" y="177"/>
                    <a:pt x="206" y="177"/>
                  </a:cubicBezTo>
                  <a:cubicBezTo>
                    <a:pt x="214" y="177"/>
                    <a:pt x="220" y="168"/>
                    <a:pt x="220" y="157"/>
                  </a:cubicBezTo>
                  <a:cubicBezTo>
                    <a:pt x="220" y="105"/>
                    <a:pt x="220" y="105"/>
                    <a:pt x="220" y="105"/>
                  </a:cubicBezTo>
                  <a:cubicBezTo>
                    <a:pt x="220" y="94"/>
                    <a:pt x="214" y="86"/>
                    <a:pt x="206" y="86"/>
                  </a:cubicBezTo>
                  <a:close/>
                  <a:moveTo>
                    <a:pt x="82" y="39"/>
                  </a:moveTo>
                  <a:cubicBezTo>
                    <a:pt x="77" y="39"/>
                    <a:pt x="72" y="35"/>
                    <a:pt x="72" y="30"/>
                  </a:cubicBezTo>
                  <a:cubicBezTo>
                    <a:pt x="72" y="24"/>
                    <a:pt x="77" y="20"/>
                    <a:pt x="82" y="20"/>
                  </a:cubicBezTo>
                  <a:cubicBezTo>
                    <a:pt x="136" y="20"/>
                    <a:pt x="136" y="20"/>
                    <a:pt x="136" y="20"/>
                  </a:cubicBezTo>
                  <a:cubicBezTo>
                    <a:pt x="142" y="20"/>
                    <a:pt x="146" y="24"/>
                    <a:pt x="146" y="30"/>
                  </a:cubicBezTo>
                  <a:cubicBezTo>
                    <a:pt x="146" y="35"/>
                    <a:pt x="142" y="39"/>
                    <a:pt x="136" y="39"/>
                  </a:cubicBezTo>
                  <a:lnTo>
                    <a:pt x="82" y="39"/>
                  </a:lnTo>
                  <a:close/>
                  <a:moveTo>
                    <a:pt x="100" y="67"/>
                  </a:moveTo>
                  <a:cubicBezTo>
                    <a:pt x="106" y="65"/>
                    <a:pt x="106" y="65"/>
                    <a:pt x="106" y="65"/>
                  </a:cubicBezTo>
                  <a:cubicBezTo>
                    <a:pt x="106" y="49"/>
                    <a:pt x="106" y="49"/>
                    <a:pt x="106" y="49"/>
                  </a:cubicBezTo>
                  <a:cubicBezTo>
                    <a:pt x="113" y="49"/>
                    <a:pt x="113" y="49"/>
                    <a:pt x="113" y="49"/>
                  </a:cubicBezTo>
                  <a:cubicBezTo>
                    <a:pt x="113" y="65"/>
                    <a:pt x="113" y="65"/>
                    <a:pt x="113" y="65"/>
                  </a:cubicBezTo>
                  <a:cubicBezTo>
                    <a:pt x="118" y="67"/>
                    <a:pt x="118" y="67"/>
                    <a:pt x="118" y="67"/>
                  </a:cubicBezTo>
                  <a:cubicBezTo>
                    <a:pt x="131" y="70"/>
                    <a:pt x="141" y="79"/>
                    <a:pt x="146" y="92"/>
                  </a:cubicBezTo>
                  <a:cubicBezTo>
                    <a:pt x="134" y="95"/>
                    <a:pt x="122" y="96"/>
                    <a:pt x="108" y="96"/>
                  </a:cubicBezTo>
                  <a:cubicBezTo>
                    <a:pt x="92" y="96"/>
                    <a:pt x="79" y="94"/>
                    <a:pt x="72" y="93"/>
                  </a:cubicBezTo>
                  <a:cubicBezTo>
                    <a:pt x="76" y="80"/>
                    <a:pt x="87" y="70"/>
                    <a:pt x="100" y="67"/>
                  </a:cubicBezTo>
                  <a:close/>
                  <a:moveTo>
                    <a:pt x="206" y="157"/>
                  </a:moveTo>
                  <a:cubicBezTo>
                    <a:pt x="206" y="160"/>
                    <a:pt x="205" y="162"/>
                    <a:pt x="205" y="163"/>
                  </a:cubicBezTo>
                  <a:cubicBezTo>
                    <a:pt x="102" y="163"/>
                    <a:pt x="102" y="163"/>
                    <a:pt x="102" y="163"/>
                  </a:cubicBezTo>
                  <a:cubicBezTo>
                    <a:pt x="73" y="163"/>
                    <a:pt x="58" y="181"/>
                    <a:pt x="57" y="182"/>
                  </a:cubicBezTo>
                  <a:cubicBezTo>
                    <a:pt x="56" y="183"/>
                    <a:pt x="56" y="183"/>
                    <a:pt x="56" y="183"/>
                  </a:cubicBezTo>
                  <a:cubicBezTo>
                    <a:pt x="56" y="246"/>
                    <a:pt x="56" y="246"/>
                    <a:pt x="56" y="246"/>
                  </a:cubicBezTo>
                  <a:cubicBezTo>
                    <a:pt x="56" y="250"/>
                    <a:pt x="54" y="253"/>
                    <a:pt x="50" y="253"/>
                  </a:cubicBezTo>
                  <a:cubicBezTo>
                    <a:pt x="20" y="253"/>
                    <a:pt x="20" y="253"/>
                    <a:pt x="20" y="253"/>
                  </a:cubicBezTo>
                  <a:cubicBezTo>
                    <a:pt x="17" y="253"/>
                    <a:pt x="14" y="250"/>
                    <a:pt x="14" y="246"/>
                  </a:cubicBezTo>
                  <a:cubicBezTo>
                    <a:pt x="14" y="217"/>
                    <a:pt x="14" y="162"/>
                    <a:pt x="14" y="160"/>
                  </a:cubicBezTo>
                  <a:cubicBezTo>
                    <a:pt x="15" y="131"/>
                    <a:pt x="32" y="112"/>
                    <a:pt x="66" y="104"/>
                  </a:cubicBezTo>
                  <a:cubicBezTo>
                    <a:pt x="67" y="103"/>
                    <a:pt x="67" y="103"/>
                    <a:pt x="67" y="103"/>
                  </a:cubicBezTo>
                  <a:cubicBezTo>
                    <a:pt x="82" y="106"/>
                    <a:pt x="97" y="108"/>
                    <a:pt x="110" y="108"/>
                  </a:cubicBezTo>
                  <a:cubicBezTo>
                    <a:pt x="138" y="108"/>
                    <a:pt x="155" y="101"/>
                    <a:pt x="159" y="99"/>
                  </a:cubicBezTo>
                  <a:cubicBezTo>
                    <a:pt x="205" y="99"/>
                    <a:pt x="205" y="99"/>
                    <a:pt x="205" y="99"/>
                  </a:cubicBezTo>
                  <a:cubicBezTo>
                    <a:pt x="205" y="100"/>
                    <a:pt x="206" y="102"/>
                    <a:pt x="206" y="105"/>
                  </a:cubicBezTo>
                  <a:lnTo>
                    <a:pt x="206" y="157"/>
                  </a:ln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spcBef>
                  <a:spcPts val="0"/>
                </a:spcBef>
                <a:spcAft>
                  <a:spcPts val="0"/>
                </a:spcAft>
                <a:defRPr/>
              </a:pPr>
              <a:endParaRPr lang="en-US">
                <a:latin typeface="+mn-lt"/>
              </a:endParaRPr>
            </a:p>
          </p:txBody>
        </p:sp>
      </p:grpSp>
      <p:sp>
        <p:nvSpPr>
          <p:cNvPr id="27" name="TextBox 26"/>
          <p:cNvSpPr txBox="1"/>
          <p:nvPr/>
        </p:nvSpPr>
        <p:spPr>
          <a:xfrm>
            <a:off x="787176" y="3904376"/>
            <a:ext cx="1107996" cy="276999"/>
          </a:xfrm>
          <a:prstGeom prst="rect">
            <a:avLst/>
          </a:prstGeom>
          <a:noFill/>
        </p:spPr>
        <p:txBody>
          <a:bodyPr wrap="none" rtlCol="0">
            <a:spAutoFit/>
          </a:bodyPr>
          <a:lstStyle/>
          <a:p>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rPr>
              <a:t>点击添加文本</a:t>
            </a:r>
          </a:p>
        </p:txBody>
      </p:sp>
      <p:sp>
        <p:nvSpPr>
          <p:cNvPr id="28" name="TextBox 27"/>
          <p:cNvSpPr txBox="1"/>
          <p:nvPr/>
        </p:nvSpPr>
        <p:spPr>
          <a:xfrm>
            <a:off x="787175" y="4139887"/>
            <a:ext cx="2454944" cy="369332"/>
          </a:xfrm>
          <a:prstGeom prst="rect">
            <a:avLst/>
          </a:prstGeom>
          <a:noFill/>
        </p:spPr>
        <p:txBody>
          <a:bodyPr wrap="square" rtlCol="0">
            <a:spAutoFit/>
          </a:bodyPr>
          <a:lstStyle/>
          <a:p>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a:t>
            </a:r>
            <a:r>
              <a:rPr lang="zh-CN" altLang="en-US" sz="900" dirty="0" smtClean="0">
                <a:solidFill>
                  <a:schemeClr val="tx1">
                    <a:lumMod val="65000"/>
                    <a:lumOff val="35000"/>
                  </a:schemeClr>
                </a:solidFill>
                <a:latin typeface="微软雅黑" panose="020B0503020204020204" pitchFamily="34" charset="-122"/>
                <a:ea typeface="微软雅黑" panose="020B0503020204020204" pitchFamily="34" charset="-122"/>
              </a:rPr>
              <a:t>容专</a:t>
            </a: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业设计</a:t>
            </a:r>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
        <p:nvSpPr>
          <p:cNvPr id="29" name="TextBox 28"/>
          <p:cNvSpPr txBox="1"/>
          <p:nvPr/>
        </p:nvSpPr>
        <p:spPr>
          <a:xfrm>
            <a:off x="3665041" y="3904376"/>
            <a:ext cx="1107996" cy="276999"/>
          </a:xfrm>
          <a:prstGeom prst="rect">
            <a:avLst/>
          </a:prstGeom>
          <a:noFill/>
        </p:spPr>
        <p:txBody>
          <a:bodyPr wrap="none" rtlCol="0">
            <a:spAutoFit/>
          </a:bodyPr>
          <a:lstStyle/>
          <a:p>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rPr>
              <a:t>点击添加文本</a:t>
            </a:r>
          </a:p>
        </p:txBody>
      </p:sp>
      <p:sp>
        <p:nvSpPr>
          <p:cNvPr id="30" name="TextBox 29"/>
          <p:cNvSpPr txBox="1"/>
          <p:nvPr/>
        </p:nvSpPr>
        <p:spPr>
          <a:xfrm>
            <a:off x="3665040" y="4139887"/>
            <a:ext cx="2454944" cy="369332"/>
          </a:xfrm>
          <a:prstGeom prst="rect">
            <a:avLst/>
          </a:prstGeom>
          <a:noFill/>
        </p:spPr>
        <p:txBody>
          <a:bodyPr wrap="square" rtlCol="0">
            <a:spAutoFit/>
          </a:bodyPr>
          <a:lstStyle/>
          <a:p>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a:t>
            </a:r>
            <a:r>
              <a:rPr lang="zh-CN" altLang="en-US" sz="900" dirty="0" smtClean="0">
                <a:solidFill>
                  <a:schemeClr val="tx1">
                    <a:lumMod val="65000"/>
                    <a:lumOff val="35000"/>
                  </a:schemeClr>
                </a:solidFill>
                <a:latin typeface="微软雅黑" panose="020B0503020204020204" pitchFamily="34" charset="-122"/>
                <a:ea typeface="微软雅黑" panose="020B0503020204020204" pitchFamily="34" charset="-122"/>
              </a:rPr>
              <a:t>容专</a:t>
            </a: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业设计</a:t>
            </a:r>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
        <p:nvSpPr>
          <p:cNvPr id="31" name="TextBox 30"/>
          <p:cNvSpPr txBox="1"/>
          <p:nvPr/>
        </p:nvSpPr>
        <p:spPr>
          <a:xfrm>
            <a:off x="6470868" y="3904376"/>
            <a:ext cx="1107996" cy="276999"/>
          </a:xfrm>
          <a:prstGeom prst="rect">
            <a:avLst/>
          </a:prstGeom>
          <a:noFill/>
        </p:spPr>
        <p:txBody>
          <a:bodyPr wrap="none" rtlCol="0">
            <a:spAutoFit/>
          </a:bodyPr>
          <a:lstStyle/>
          <a:p>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rPr>
              <a:t>点击添加文本</a:t>
            </a:r>
          </a:p>
        </p:txBody>
      </p:sp>
      <p:sp>
        <p:nvSpPr>
          <p:cNvPr id="32" name="TextBox 31"/>
          <p:cNvSpPr txBox="1"/>
          <p:nvPr/>
        </p:nvSpPr>
        <p:spPr>
          <a:xfrm>
            <a:off x="6470867" y="4139887"/>
            <a:ext cx="2454944" cy="369332"/>
          </a:xfrm>
          <a:prstGeom prst="rect">
            <a:avLst/>
          </a:prstGeom>
          <a:noFill/>
        </p:spPr>
        <p:txBody>
          <a:bodyPr wrap="square" rtlCol="0">
            <a:spAutoFit/>
          </a:bodyPr>
          <a:lstStyle/>
          <a:p>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a:t>
            </a:r>
            <a:r>
              <a:rPr lang="zh-CN" altLang="en-US" sz="900" dirty="0" smtClean="0">
                <a:solidFill>
                  <a:schemeClr val="tx1">
                    <a:lumMod val="65000"/>
                    <a:lumOff val="35000"/>
                  </a:schemeClr>
                </a:solidFill>
                <a:latin typeface="微软雅黑" panose="020B0503020204020204" pitchFamily="34" charset="-122"/>
                <a:ea typeface="微软雅黑" panose="020B0503020204020204" pitchFamily="34" charset="-122"/>
              </a:rPr>
              <a:t>容专</a:t>
            </a: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业设计</a:t>
            </a:r>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 calcmode="lin" valueType="num">
                                      <p:cBhvr>
                                        <p:cTn id="7" dur="500" fill="hold"/>
                                        <p:tgtEl>
                                          <p:spTgt spid="70"/>
                                        </p:tgtEl>
                                        <p:attrNameLst>
                                          <p:attrName>ppt_w</p:attrName>
                                        </p:attrNameLst>
                                      </p:cBhvr>
                                      <p:tavLst>
                                        <p:tav tm="0">
                                          <p:val>
                                            <p:fltVal val="0"/>
                                          </p:val>
                                        </p:tav>
                                        <p:tav tm="100000">
                                          <p:val>
                                            <p:strVal val="#ppt_w"/>
                                          </p:val>
                                        </p:tav>
                                      </p:tavLst>
                                    </p:anim>
                                    <p:anim calcmode="lin" valueType="num">
                                      <p:cBhvr>
                                        <p:cTn id="8" dur="500" fill="hold"/>
                                        <p:tgtEl>
                                          <p:spTgt spid="70"/>
                                        </p:tgtEl>
                                        <p:attrNameLst>
                                          <p:attrName>ppt_h</p:attrName>
                                        </p:attrNameLst>
                                      </p:cBhvr>
                                      <p:tavLst>
                                        <p:tav tm="0">
                                          <p:val>
                                            <p:fltVal val="0"/>
                                          </p:val>
                                        </p:tav>
                                        <p:tav tm="100000">
                                          <p:val>
                                            <p:strVal val="#ppt_h"/>
                                          </p:val>
                                        </p:tav>
                                      </p:tavLst>
                                    </p:anim>
                                    <p:animEffect transition="in" filter="fade">
                                      <p:cBhvr>
                                        <p:cTn id="9" dur="500"/>
                                        <p:tgtEl>
                                          <p:spTgt spid="70"/>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51"/>
                                        </p:tgtEl>
                                        <p:attrNameLst>
                                          <p:attrName>style.visibility</p:attrName>
                                        </p:attrNameLst>
                                      </p:cBhvr>
                                      <p:to>
                                        <p:strVal val="visible"/>
                                      </p:to>
                                    </p:set>
                                    <p:animEffect transition="in" filter="fade">
                                      <p:cBhvr>
                                        <p:cTn id="13" dur="1500"/>
                                        <p:tgtEl>
                                          <p:spTgt spid="51"/>
                                        </p:tgtEl>
                                      </p:cBhvr>
                                    </p:animEffect>
                                  </p:childTnLst>
                                </p:cTn>
                              </p:par>
                              <p:par>
                                <p:cTn id="14" presetID="10" presetClass="entr" presetSubtype="0" fill="hold" nodeType="withEffect">
                                  <p:stCondLst>
                                    <p:cond delay="0"/>
                                  </p:stCondLst>
                                  <p:childTnLst>
                                    <p:set>
                                      <p:cBhvr>
                                        <p:cTn id="15" dur="1" fill="hold">
                                          <p:stCondLst>
                                            <p:cond delay="0"/>
                                          </p:stCondLst>
                                        </p:cTn>
                                        <p:tgtEl>
                                          <p:spTgt spid="67"/>
                                        </p:tgtEl>
                                        <p:attrNameLst>
                                          <p:attrName>style.visibility</p:attrName>
                                        </p:attrNameLst>
                                      </p:cBhvr>
                                      <p:to>
                                        <p:strVal val="visible"/>
                                      </p:to>
                                    </p:set>
                                    <p:animEffect transition="in" filter="fade">
                                      <p:cBhvr>
                                        <p:cTn id="16" dur="1500"/>
                                        <p:tgtEl>
                                          <p:spTgt spid="67"/>
                                        </p:tgtEl>
                                      </p:cBhvr>
                                    </p:animEffect>
                                  </p:childTnLst>
                                </p:cTn>
                              </p:par>
                            </p:childTnLst>
                          </p:cTn>
                        </p:par>
                        <p:par>
                          <p:cTn id="17" fill="hold">
                            <p:stCondLst>
                              <p:cond delay="2000"/>
                            </p:stCondLst>
                            <p:childTnLst>
                              <p:par>
                                <p:cTn id="18" presetID="2" presetClass="entr" presetSubtype="4" fill="hold" grpId="0" nodeType="afterEffect">
                                  <p:stCondLst>
                                    <p:cond delay="0"/>
                                  </p:stCondLst>
                                  <p:childTnLst>
                                    <p:set>
                                      <p:cBhvr>
                                        <p:cTn id="19" dur="1" fill="hold">
                                          <p:stCondLst>
                                            <p:cond delay="0"/>
                                          </p:stCondLst>
                                        </p:cTn>
                                        <p:tgtEl>
                                          <p:spTgt spid="86"/>
                                        </p:tgtEl>
                                        <p:attrNameLst>
                                          <p:attrName>style.visibility</p:attrName>
                                        </p:attrNameLst>
                                      </p:cBhvr>
                                      <p:to>
                                        <p:strVal val="visible"/>
                                      </p:to>
                                    </p:set>
                                    <p:anim calcmode="lin" valueType="num">
                                      <p:cBhvr additive="base">
                                        <p:cTn id="20" dur="500" fill="hold"/>
                                        <p:tgtEl>
                                          <p:spTgt spid="86"/>
                                        </p:tgtEl>
                                        <p:attrNameLst>
                                          <p:attrName>ppt_x</p:attrName>
                                        </p:attrNameLst>
                                      </p:cBhvr>
                                      <p:tavLst>
                                        <p:tav tm="0">
                                          <p:val>
                                            <p:strVal val="#ppt_x"/>
                                          </p:val>
                                        </p:tav>
                                        <p:tav tm="100000">
                                          <p:val>
                                            <p:strVal val="#ppt_x"/>
                                          </p:val>
                                        </p:tav>
                                      </p:tavLst>
                                    </p:anim>
                                    <p:anim calcmode="lin" valueType="num">
                                      <p:cBhvr additive="base">
                                        <p:cTn id="21" dur="500" fill="hold"/>
                                        <p:tgtEl>
                                          <p:spTgt spid="86"/>
                                        </p:tgtEl>
                                        <p:attrNameLst>
                                          <p:attrName>ppt_y</p:attrName>
                                        </p:attrNameLst>
                                      </p:cBhvr>
                                      <p:tavLst>
                                        <p:tav tm="0">
                                          <p:val>
                                            <p:strVal val="1+#ppt_h/2"/>
                                          </p:val>
                                        </p:tav>
                                        <p:tav tm="100000">
                                          <p:val>
                                            <p:strVal val="#ppt_y"/>
                                          </p:val>
                                        </p:tav>
                                      </p:tavLst>
                                    </p:anim>
                                  </p:childTnLst>
                                </p:cTn>
                              </p:par>
                            </p:childTnLst>
                          </p:cTn>
                        </p:par>
                        <p:par>
                          <p:cTn id="22" fill="hold">
                            <p:stCondLst>
                              <p:cond delay="2500"/>
                            </p:stCondLst>
                            <p:childTnLst>
                              <p:par>
                                <p:cTn id="23" presetID="22" presetClass="entr" presetSubtype="8"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wipe(left)">
                                      <p:cBhvr>
                                        <p:cTn id="28" dur="500"/>
                                        <p:tgtEl>
                                          <p:spTgt spid="28"/>
                                        </p:tgtEl>
                                      </p:cBhvr>
                                    </p:animEffect>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additive="base">
                                        <p:cTn id="32" dur="500" fill="hold"/>
                                        <p:tgtEl>
                                          <p:spTgt spid="4"/>
                                        </p:tgtEl>
                                        <p:attrNameLst>
                                          <p:attrName>ppt_x</p:attrName>
                                        </p:attrNameLst>
                                      </p:cBhvr>
                                      <p:tavLst>
                                        <p:tav tm="0">
                                          <p:val>
                                            <p:strVal val="#ppt_x"/>
                                          </p:val>
                                        </p:tav>
                                        <p:tav tm="100000">
                                          <p:val>
                                            <p:strVal val="#ppt_x"/>
                                          </p:val>
                                        </p:tav>
                                      </p:tavLst>
                                    </p:anim>
                                    <p:anim calcmode="lin" valueType="num">
                                      <p:cBhvr additive="base">
                                        <p:cTn id="33" dur="500" fill="hold"/>
                                        <p:tgtEl>
                                          <p:spTgt spid="4"/>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wipe(left)">
                                      <p:cBhvr>
                                        <p:cTn id="37" dur="500"/>
                                        <p:tgtEl>
                                          <p:spTgt spid="29"/>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left)">
                                      <p:cBhvr>
                                        <p:cTn id="41" dur="500"/>
                                        <p:tgtEl>
                                          <p:spTgt spid="30"/>
                                        </p:tgtEl>
                                      </p:cBhvr>
                                    </p:animEffect>
                                  </p:childTnLst>
                                </p:cTn>
                              </p:par>
                            </p:childTnLst>
                          </p:cTn>
                        </p:par>
                        <p:par>
                          <p:cTn id="42" fill="hold">
                            <p:stCondLst>
                              <p:cond delay="4500"/>
                            </p:stCondLst>
                            <p:childTnLst>
                              <p:par>
                                <p:cTn id="43" presetID="2" presetClass="entr" presetSubtype="4"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additive="base">
                                        <p:cTn id="45" dur="500" fill="hold"/>
                                        <p:tgtEl>
                                          <p:spTgt spid="3"/>
                                        </p:tgtEl>
                                        <p:attrNameLst>
                                          <p:attrName>ppt_x</p:attrName>
                                        </p:attrNameLst>
                                      </p:cBhvr>
                                      <p:tavLst>
                                        <p:tav tm="0">
                                          <p:val>
                                            <p:strVal val="#ppt_x"/>
                                          </p:val>
                                        </p:tav>
                                        <p:tav tm="100000">
                                          <p:val>
                                            <p:strVal val="#ppt_x"/>
                                          </p:val>
                                        </p:tav>
                                      </p:tavLst>
                                    </p:anim>
                                    <p:anim calcmode="lin" valueType="num">
                                      <p:cBhvr additive="base">
                                        <p:cTn id="46" dur="500" fill="hold"/>
                                        <p:tgtEl>
                                          <p:spTgt spid="3"/>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wipe(left)">
                                      <p:cBhvr>
                                        <p:cTn id="50" dur="500"/>
                                        <p:tgtEl>
                                          <p:spTgt spid="31"/>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left)">
                                      <p:cBhvr>
                                        <p:cTn id="5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27" grpId="0"/>
      <p:bldP spid="28" grpId="0"/>
      <p:bldP spid="29" grpId="0"/>
      <p:bldP spid="30" grpId="0"/>
      <p:bldP spid="31" grpId="0"/>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第三部分  完成项目三</a:t>
            </a:r>
          </a:p>
        </p:txBody>
      </p:sp>
      <p:pic>
        <p:nvPicPr>
          <p:cNvPr id="47" name="Picture 1"/>
          <p:cNvPicPr>
            <a:picLocks noChangeAspect="1"/>
          </p:cNvPicPr>
          <p:nvPr/>
        </p:nvPicPr>
        <p:blipFill>
          <a:blip r:embed="rId3" cstate="email"/>
          <a:stretch>
            <a:fillRect/>
          </a:stretch>
        </p:blipFill>
        <p:spPr>
          <a:xfrm>
            <a:off x="1093922" y="1787376"/>
            <a:ext cx="2757722" cy="2299516"/>
          </a:xfrm>
          <a:prstGeom prst="rect">
            <a:avLst/>
          </a:prstGeom>
        </p:spPr>
      </p:pic>
      <p:graphicFrame>
        <p:nvGraphicFramePr>
          <p:cNvPr id="50" name="Chart 41"/>
          <p:cNvGraphicFramePr/>
          <p:nvPr/>
        </p:nvGraphicFramePr>
        <p:xfrm>
          <a:off x="5338354" y="3317358"/>
          <a:ext cx="3005546" cy="1311792"/>
        </p:xfrm>
        <a:graphic>
          <a:graphicData uri="http://schemas.openxmlformats.org/drawingml/2006/chart">
            <c:chart xmlns:c="http://schemas.openxmlformats.org/drawingml/2006/chart" xmlns:r="http://schemas.openxmlformats.org/officeDocument/2006/relationships" r:id="rId4"/>
          </a:graphicData>
        </a:graphic>
      </p:graphicFrame>
      <p:sp>
        <p:nvSpPr>
          <p:cNvPr id="3" name="矩形 2"/>
          <p:cNvSpPr/>
          <p:nvPr/>
        </p:nvSpPr>
        <p:spPr>
          <a:xfrm>
            <a:off x="1197148" y="1897487"/>
            <a:ext cx="2556000" cy="1440000"/>
          </a:xfrm>
          <a:prstGeom prst="rect">
            <a:avLst/>
          </a:prstGeom>
          <a:blipFill dpi="0" rotWithShape="1">
            <a:blip r:embed="rId5"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8" name="Picture 2"/>
          <p:cNvPicPr>
            <a:picLocks noChangeAspect="1"/>
          </p:cNvPicPr>
          <p:nvPr/>
        </p:nvPicPr>
        <p:blipFill>
          <a:blip r:embed="rId6" cstate="email"/>
          <a:stretch>
            <a:fillRect/>
          </a:stretch>
        </p:blipFill>
        <p:spPr>
          <a:xfrm>
            <a:off x="2939232" y="2878765"/>
            <a:ext cx="2197018" cy="1263947"/>
          </a:xfrm>
          <a:prstGeom prst="rect">
            <a:avLst/>
          </a:prstGeom>
        </p:spPr>
      </p:pic>
      <p:sp>
        <p:nvSpPr>
          <p:cNvPr id="51" name="矩形 50"/>
          <p:cNvSpPr/>
          <p:nvPr/>
        </p:nvSpPr>
        <p:spPr>
          <a:xfrm>
            <a:off x="3194322" y="2948325"/>
            <a:ext cx="1656184" cy="1054059"/>
          </a:xfrm>
          <a:prstGeom prst="rect">
            <a:avLst/>
          </a:prstGeom>
          <a:blipFill dpi="0" rotWithShape="1">
            <a:blip r:embed="rId7"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9"/>
          <p:cNvSpPr txBox="1"/>
          <p:nvPr/>
        </p:nvSpPr>
        <p:spPr>
          <a:xfrm>
            <a:off x="5076056" y="1626354"/>
            <a:ext cx="1569660" cy="369332"/>
          </a:xfrm>
          <a:prstGeom prst="rect">
            <a:avLst/>
          </a:prstGeom>
          <a:noFill/>
        </p:spPr>
        <p:txBody>
          <a:bodyPr wrap="none" rtlCol="0">
            <a:spAutoFit/>
          </a:bodyPr>
          <a:lstStyle/>
          <a:p>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点击添加文本</a:t>
            </a:r>
          </a:p>
        </p:txBody>
      </p:sp>
      <p:sp>
        <p:nvSpPr>
          <p:cNvPr id="11" name="TextBox 10"/>
          <p:cNvSpPr txBox="1"/>
          <p:nvPr/>
        </p:nvSpPr>
        <p:spPr>
          <a:xfrm>
            <a:off x="5076056" y="2049110"/>
            <a:ext cx="3096344" cy="738664"/>
          </a:xfrm>
          <a:prstGeom prst="rect">
            <a:avLst/>
          </a:prstGeom>
          <a:noFill/>
        </p:spPr>
        <p:txBody>
          <a:bodyPr wrap="square" rtlCol="0">
            <a:spAutoFit/>
          </a:bodyPr>
          <a:lstStyle/>
          <a:p>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a:t>
            </a:r>
            <a:r>
              <a:rPr lang="zh-CN" altLang="en-US" sz="1050" dirty="0" smtClean="0">
                <a:solidFill>
                  <a:schemeClr val="tx1">
                    <a:lumMod val="65000"/>
                    <a:lumOff val="35000"/>
                  </a:schemeClr>
                </a:solidFill>
                <a:latin typeface="微软雅黑" panose="020B0503020204020204" pitchFamily="34" charset="-122"/>
                <a:ea typeface="微软雅黑" panose="020B0503020204020204" pitchFamily="34" charset="-122"/>
              </a:rPr>
              <a:t>容专</a:t>
            </a:r>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业设计</a:t>
            </a:r>
            <a:r>
              <a:rPr lang="en-US" altLang="zh-CN" sz="1050" dirty="0">
                <a:solidFill>
                  <a:schemeClr val="tx1">
                    <a:lumMod val="65000"/>
                    <a:lumOff val="35000"/>
                  </a:schemeClr>
                </a:solidFill>
                <a:latin typeface="微软雅黑" panose="020B0503020204020204" pitchFamily="34" charset="-122"/>
                <a:ea typeface="微软雅黑" panose="020B0503020204020204" pitchFamily="34" charset="-122"/>
              </a:rPr>
              <a:t>……</a:t>
            </a:r>
          </a:p>
          <a:p>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a:t>
            </a:r>
            <a:r>
              <a:rPr lang="zh-CN" altLang="en-US" sz="1050" dirty="0" smtClean="0">
                <a:solidFill>
                  <a:schemeClr val="tx1">
                    <a:lumMod val="65000"/>
                    <a:lumOff val="35000"/>
                  </a:schemeClr>
                </a:solidFill>
                <a:latin typeface="微软雅黑" panose="020B0503020204020204" pitchFamily="34" charset="-122"/>
                <a:ea typeface="微软雅黑" panose="020B0503020204020204" pitchFamily="34" charset="-122"/>
              </a:rPr>
              <a:t>容专</a:t>
            </a:r>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业设计</a:t>
            </a:r>
            <a:r>
              <a:rPr lang="en-US" altLang="zh-CN" sz="105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fade">
                                      <p:cBhvr>
                                        <p:cTn id="13" dur="500"/>
                                        <p:tgtEl>
                                          <p:spTgt spid="4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1"/>
                                        </p:tgtEl>
                                        <p:attrNameLst>
                                          <p:attrName>style.visibility</p:attrName>
                                        </p:attrNameLst>
                                      </p:cBhvr>
                                      <p:to>
                                        <p:strVal val="visible"/>
                                      </p:to>
                                    </p:set>
                                    <p:animEffect transition="in" filter="fade">
                                      <p:cBhvr>
                                        <p:cTn id="16" dur="500"/>
                                        <p:tgtEl>
                                          <p:spTgt spid="51"/>
                                        </p:tgtEl>
                                      </p:cBhvr>
                                    </p:animEffect>
                                  </p:childTnLst>
                                </p:cTn>
                              </p:par>
                            </p:childTnLst>
                          </p:cTn>
                        </p:par>
                        <p:par>
                          <p:cTn id="17" fill="hold">
                            <p:stCondLst>
                              <p:cond delay="500"/>
                            </p:stCondLst>
                            <p:childTnLst>
                              <p:par>
                                <p:cTn id="18" presetID="16" presetClass="entr" presetSubtype="21" fill="hold" grpId="0" nodeType="afterEffect">
                                  <p:stCondLst>
                                    <p:cond delay="0"/>
                                  </p:stCondLst>
                                  <p:childTnLst>
                                    <p:set>
                                      <p:cBhvr>
                                        <p:cTn id="19" dur="1" fill="hold">
                                          <p:stCondLst>
                                            <p:cond delay="0"/>
                                          </p:stCondLst>
                                        </p:cTn>
                                        <p:tgtEl>
                                          <p:spTgt spid="50"/>
                                        </p:tgtEl>
                                        <p:attrNameLst>
                                          <p:attrName>style.visibility</p:attrName>
                                        </p:attrNameLst>
                                      </p:cBhvr>
                                      <p:to>
                                        <p:strVal val="visible"/>
                                      </p:to>
                                    </p:set>
                                    <p:animEffect transition="in" filter="barn(inVertical)">
                                      <p:cBhvr>
                                        <p:cTn id="20" dur="500"/>
                                        <p:tgtEl>
                                          <p:spTgt spid="50"/>
                                        </p:tgtEl>
                                      </p:cBhvr>
                                    </p:animEffect>
                                  </p:childTnLst>
                                </p:cTn>
                              </p:par>
                            </p:childTnLst>
                          </p:cTn>
                        </p:par>
                        <p:par>
                          <p:cTn id="21" fill="hold">
                            <p:stCondLst>
                              <p:cond delay="1000"/>
                            </p:stCondLst>
                            <p:childTnLst>
                              <p:par>
                                <p:cTn id="22" presetID="2" presetClass="entr" presetSubtype="4"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ppt_x"/>
                                          </p:val>
                                        </p:tav>
                                        <p:tav tm="100000">
                                          <p:val>
                                            <p:strVal val="#ppt_x"/>
                                          </p:val>
                                        </p:tav>
                                      </p:tavLst>
                                    </p:anim>
                                    <p:anim calcmode="lin" valueType="num">
                                      <p:cBhvr additive="base">
                                        <p:cTn id="25" dur="500" fill="hold"/>
                                        <p:tgtEl>
                                          <p:spTgt spid="10"/>
                                        </p:tgtEl>
                                        <p:attrNameLst>
                                          <p:attrName>ppt_y</p:attrName>
                                        </p:attrNameLst>
                                      </p:cBhvr>
                                      <p:tavLst>
                                        <p:tav tm="0">
                                          <p:val>
                                            <p:strVal val="1+#ppt_h/2"/>
                                          </p:val>
                                        </p:tav>
                                        <p:tav tm="100000">
                                          <p:val>
                                            <p:strVal val="#ppt_y"/>
                                          </p:val>
                                        </p:tav>
                                      </p:tavLst>
                                    </p:anim>
                                  </p:childTnLst>
                                </p:cTn>
                              </p:par>
                            </p:childTnLst>
                          </p:cTn>
                        </p:par>
                        <p:par>
                          <p:cTn id="26" fill="hold">
                            <p:stCondLst>
                              <p:cond delay="150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0" grpId="0">
        <p:bldAsOne/>
      </p:bldGraphic>
      <p:bldP spid="3" grpId="0" animBg="1"/>
      <p:bldP spid="51" grpId="0" animBg="1"/>
      <p:bldP spid="10" grpId="0"/>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第三部分  重点项目展望</a:t>
            </a:r>
          </a:p>
        </p:txBody>
      </p:sp>
      <p:grpSp>
        <p:nvGrpSpPr>
          <p:cNvPr id="30" name="Group 284"/>
          <p:cNvGrpSpPr>
            <a:grpSpLocks noChangeAspect="1"/>
          </p:cNvGrpSpPr>
          <p:nvPr/>
        </p:nvGrpSpPr>
        <p:grpSpPr bwMode="auto">
          <a:xfrm>
            <a:off x="0" y="1626354"/>
            <a:ext cx="3463814" cy="3517146"/>
            <a:chOff x="3668" y="2044"/>
            <a:chExt cx="2468" cy="2506"/>
          </a:xfrm>
          <a:solidFill>
            <a:schemeClr val="bg1">
              <a:lumMod val="65000"/>
            </a:schemeClr>
          </a:solidFill>
        </p:grpSpPr>
        <p:sp>
          <p:nvSpPr>
            <p:cNvPr id="31" name="Freeform 285"/>
            <p:cNvSpPr>
              <a:spLocks noEditPoints="1"/>
            </p:cNvSpPr>
            <p:nvPr/>
          </p:nvSpPr>
          <p:spPr bwMode="auto">
            <a:xfrm>
              <a:off x="4210" y="3120"/>
              <a:ext cx="917" cy="937"/>
            </a:xfrm>
            <a:custGeom>
              <a:avLst/>
              <a:gdLst>
                <a:gd name="T0" fmla="*/ 177 w 387"/>
                <a:gd name="T1" fmla="*/ 0 h 396"/>
                <a:gd name="T2" fmla="*/ 10 w 387"/>
                <a:gd name="T3" fmla="*/ 198 h 396"/>
                <a:gd name="T4" fmla="*/ 211 w 387"/>
                <a:gd name="T5" fmla="*/ 396 h 396"/>
                <a:gd name="T6" fmla="*/ 378 w 387"/>
                <a:gd name="T7" fmla="*/ 198 h 396"/>
                <a:gd name="T8" fmla="*/ 177 w 387"/>
                <a:gd name="T9" fmla="*/ 0 h 396"/>
                <a:gd name="T10" fmla="*/ 183 w 387"/>
                <a:gd name="T11" fmla="*/ 70 h 396"/>
                <a:gd name="T12" fmla="*/ 313 w 387"/>
                <a:gd name="T13" fmla="*/ 198 h 396"/>
                <a:gd name="T14" fmla="*/ 205 w 387"/>
                <a:gd name="T15" fmla="*/ 326 h 396"/>
                <a:gd name="T16" fmla="*/ 75 w 387"/>
                <a:gd name="T17" fmla="*/ 198 h 396"/>
                <a:gd name="T18" fmla="*/ 183 w 387"/>
                <a:gd name="T19" fmla="*/ 70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7" h="396">
                  <a:moveTo>
                    <a:pt x="177" y="0"/>
                  </a:moveTo>
                  <a:cubicBezTo>
                    <a:pt x="75" y="0"/>
                    <a:pt x="0" y="88"/>
                    <a:pt x="10" y="198"/>
                  </a:cubicBezTo>
                  <a:cubicBezTo>
                    <a:pt x="19" y="307"/>
                    <a:pt x="109" y="396"/>
                    <a:pt x="211" y="396"/>
                  </a:cubicBezTo>
                  <a:cubicBezTo>
                    <a:pt x="312" y="396"/>
                    <a:pt x="387" y="307"/>
                    <a:pt x="378" y="198"/>
                  </a:cubicBezTo>
                  <a:cubicBezTo>
                    <a:pt x="369" y="88"/>
                    <a:pt x="278" y="0"/>
                    <a:pt x="177" y="0"/>
                  </a:cubicBezTo>
                  <a:close/>
                  <a:moveTo>
                    <a:pt x="183" y="70"/>
                  </a:moveTo>
                  <a:cubicBezTo>
                    <a:pt x="248" y="70"/>
                    <a:pt x="307" y="127"/>
                    <a:pt x="313" y="198"/>
                  </a:cubicBezTo>
                  <a:cubicBezTo>
                    <a:pt x="319" y="269"/>
                    <a:pt x="270" y="326"/>
                    <a:pt x="205" y="326"/>
                  </a:cubicBezTo>
                  <a:cubicBezTo>
                    <a:pt x="139" y="326"/>
                    <a:pt x="81" y="269"/>
                    <a:pt x="75" y="198"/>
                  </a:cubicBezTo>
                  <a:cubicBezTo>
                    <a:pt x="69" y="127"/>
                    <a:pt x="117" y="70"/>
                    <a:pt x="183" y="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spcBef>
                  <a:spcPts val="0"/>
                </a:spcBef>
                <a:spcAft>
                  <a:spcPts val="0"/>
                </a:spcAft>
                <a:defRPr/>
              </a:pPr>
              <a:endParaRPr lang="en-US">
                <a:latin typeface="+mn-lt"/>
              </a:endParaRPr>
            </a:p>
          </p:txBody>
        </p:sp>
        <p:sp>
          <p:nvSpPr>
            <p:cNvPr id="32" name="Freeform 286"/>
            <p:cNvSpPr/>
            <p:nvPr/>
          </p:nvSpPr>
          <p:spPr bwMode="auto">
            <a:xfrm>
              <a:off x="4525" y="3439"/>
              <a:ext cx="289" cy="299"/>
            </a:xfrm>
            <a:custGeom>
              <a:avLst/>
              <a:gdLst>
                <a:gd name="T0" fmla="*/ 119 w 122"/>
                <a:gd name="T1" fmla="*/ 63 h 126"/>
                <a:gd name="T2" fmla="*/ 66 w 122"/>
                <a:gd name="T3" fmla="*/ 126 h 126"/>
                <a:gd name="T4" fmla="*/ 3 w 122"/>
                <a:gd name="T5" fmla="*/ 63 h 126"/>
                <a:gd name="T6" fmla="*/ 55 w 122"/>
                <a:gd name="T7" fmla="*/ 0 h 126"/>
                <a:gd name="T8" fmla="*/ 119 w 122"/>
                <a:gd name="T9" fmla="*/ 63 h 126"/>
              </a:gdLst>
              <a:ahLst/>
              <a:cxnLst>
                <a:cxn ang="0">
                  <a:pos x="T0" y="T1"/>
                </a:cxn>
                <a:cxn ang="0">
                  <a:pos x="T2" y="T3"/>
                </a:cxn>
                <a:cxn ang="0">
                  <a:pos x="T4" y="T5"/>
                </a:cxn>
                <a:cxn ang="0">
                  <a:pos x="T6" y="T7"/>
                </a:cxn>
                <a:cxn ang="0">
                  <a:pos x="T8" y="T9"/>
                </a:cxn>
              </a:cxnLst>
              <a:rect l="0" t="0" r="r" b="b"/>
              <a:pathLst>
                <a:path w="122" h="126">
                  <a:moveTo>
                    <a:pt x="119" y="63"/>
                  </a:moveTo>
                  <a:cubicBezTo>
                    <a:pt x="122" y="98"/>
                    <a:pt x="98" y="126"/>
                    <a:pt x="66" y="126"/>
                  </a:cubicBezTo>
                  <a:cubicBezTo>
                    <a:pt x="34" y="126"/>
                    <a:pt x="6" y="98"/>
                    <a:pt x="3" y="63"/>
                  </a:cubicBezTo>
                  <a:cubicBezTo>
                    <a:pt x="0" y="28"/>
                    <a:pt x="23" y="0"/>
                    <a:pt x="55" y="0"/>
                  </a:cubicBezTo>
                  <a:cubicBezTo>
                    <a:pt x="88" y="0"/>
                    <a:pt x="116" y="28"/>
                    <a:pt x="119"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spcBef>
                  <a:spcPts val="0"/>
                </a:spcBef>
                <a:spcAft>
                  <a:spcPts val="0"/>
                </a:spcAft>
                <a:defRPr/>
              </a:pPr>
              <a:endParaRPr lang="en-US">
                <a:latin typeface="+mn-lt"/>
              </a:endParaRPr>
            </a:p>
          </p:txBody>
        </p:sp>
        <p:sp>
          <p:nvSpPr>
            <p:cNvPr id="33" name="Freeform 287"/>
            <p:cNvSpPr>
              <a:spLocks noEditPoints="1"/>
            </p:cNvSpPr>
            <p:nvPr/>
          </p:nvSpPr>
          <p:spPr bwMode="auto">
            <a:xfrm>
              <a:off x="3737" y="2634"/>
              <a:ext cx="1864" cy="1909"/>
            </a:xfrm>
            <a:custGeom>
              <a:avLst/>
              <a:gdLst>
                <a:gd name="T0" fmla="*/ 359 w 787"/>
                <a:gd name="T1" fmla="*/ 0 h 806"/>
                <a:gd name="T2" fmla="*/ 20 w 787"/>
                <a:gd name="T3" fmla="*/ 403 h 806"/>
                <a:gd name="T4" fmla="*/ 428 w 787"/>
                <a:gd name="T5" fmla="*/ 806 h 806"/>
                <a:gd name="T6" fmla="*/ 768 w 787"/>
                <a:gd name="T7" fmla="*/ 403 h 806"/>
                <a:gd name="T8" fmla="*/ 359 w 787"/>
                <a:gd name="T9" fmla="*/ 0 h 806"/>
                <a:gd name="T10" fmla="*/ 369 w 787"/>
                <a:gd name="T11" fmla="*/ 116 h 806"/>
                <a:gd name="T12" fmla="*/ 661 w 787"/>
                <a:gd name="T13" fmla="*/ 403 h 806"/>
                <a:gd name="T14" fmla="*/ 418 w 787"/>
                <a:gd name="T15" fmla="*/ 690 h 806"/>
                <a:gd name="T16" fmla="*/ 127 w 787"/>
                <a:gd name="T17" fmla="*/ 403 h 806"/>
                <a:gd name="T18" fmla="*/ 369 w 787"/>
                <a:gd name="T19" fmla="*/ 116 h 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7" h="806">
                  <a:moveTo>
                    <a:pt x="359" y="0"/>
                  </a:moveTo>
                  <a:cubicBezTo>
                    <a:pt x="153" y="0"/>
                    <a:pt x="0" y="181"/>
                    <a:pt x="20" y="403"/>
                  </a:cubicBezTo>
                  <a:cubicBezTo>
                    <a:pt x="39" y="625"/>
                    <a:pt x="222" y="806"/>
                    <a:pt x="428" y="806"/>
                  </a:cubicBezTo>
                  <a:cubicBezTo>
                    <a:pt x="635" y="806"/>
                    <a:pt x="787" y="625"/>
                    <a:pt x="768" y="403"/>
                  </a:cubicBezTo>
                  <a:cubicBezTo>
                    <a:pt x="749" y="181"/>
                    <a:pt x="566" y="0"/>
                    <a:pt x="359" y="0"/>
                  </a:cubicBezTo>
                  <a:close/>
                  <a:moveTo>
                    <a:pt x="369" y="116"/>
                  </a:moveTo>
                  <a:cubicBezTo>
                    <a:pt x="517" y="116"/>
                    <a:pt x="647" y="244"/>
                    <a:pt x="661" y="403"/>
                  </a:cubicBezTo>
                  <a:cubicBezTo>
                    <a:pt x="674" y="562"/>
                    <a:pt x="566" y="690"/>
                    <a:pt x="418" y="690"/>
                  </a:cubicBezTo>
                  <a:cubicBezTo>
                    <a:pt x="271" y="690"/>
                    <a:pt x="140" y="562"/>
                    <a:pt x="127" y="403"/>
                  </a:cubicBezTo>
                  <a:cubicBezTo>
                    <a:pt x="113" y="244"/>
                    <a:pt x="222" y="116"/>
                    <a:pt x="369" y="1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spcBef>
                  <a:spcPts val="0"/>
                </a:spcBef>
                <a:spcAft>
                  <a:spcPts val="0"/>
                </a:spcAft>
                <a:defRPr/>
              </a:pPr>
              <a:endParaRPr lang="en-US">
                <a:latin typeface="+mn-lt"/>
              </a:endParaRPr>
            </a:p>
          </p:txBody>
        </p:sp>
        <p:sp>
          <p:nvSpPr>
            <p:cNvPr id="34" name="Freeform 288"/>
            <p:cNvSpPr>
              <a:spLocks noEditPoints="1"/>
            </p:cNvSpPr>
            <p:nvPr/>
          </p:nvSpPr>
          <p:spPr bwMode="auto">
            <a:xfrm>
              <a:off x="3668" y="2044"/>
              <a:ext cx="2468" cy="2506"/>
            </a:xfrm>
            <a:custGeom>
              <a:avLst/>
              <a:gdLst>
                <a:gd name="T0" fmla="*/ 367 w 1042"/>
                <a:gd name="T1" fmla="*/ 0 h 1058"/>
                <a:gd name="T2" fmla="*/ 0 w 1042"/>
                <a:gd name="T3" fmla="*/ 144 h 1058"/>
                <a:gd name="T4" fmla="*/ 0 w 1042"/>
                <a:gd name="T5" fmla="*/ 374 h 1058"/>
                <a:gd name="T6" fmla="*/ 379 w 1042"/>
                <a:gd name="T7" fmla="*/ 141 h 1058"/>
                <a:gd name="T8" fmla="*/ 898 w 1042"/>
                <a:gd name="T9" fmla="*/ 652 h 1058"/>
                <a:gd name="T10" fmla="*/ 746 w 1042"/>
                <a:gd name="T11" fmla="*/ 1058 h 1058"/>
                <a:gd name="T12" fmla="*/ 931 w 1042"/>
                <a:gd name="T13" fmla="*/ 1058 h 1058"/>
                <a:gd name="T14" fmla="*/ 1029 w 1042"/>
                <a:gd name="T15" fmla="*/ 652 h 1058"/>
                <a:gd name="T16" fmla="*/ 367 w 1042"/>
                <a:gd name="T17" fmla="*/ 0 h 1058"/>
                <a:gd name="T18" fmla="*/ 0 w 1042"/>
                <a:gd name="T19" fmla="*/ 847 h 1058"/>
                <a:gd name="T20" fmla="*/ 0 w 1042"/>
                <a:gd name="T21" fmla="*/ 1021 h 1058"/>
                <a:gd name="T22" fmla="*/ 36 w 1042"/>
                <a:gd name="T23" fmla="*/ 1058 h 1058"/>
                <a:gd name="T24" fmla="*/ 234 w 1042"/>
                <a:gd name="T25" fmla="*/ 1058 h 1058"/>
                <a:gd name="T26" fmla="*/ 169 w 1042"/>
                <a:gd name="T27" fmla="*/ 1058 h 1058"/>
                <a:gd name="T28" fmla="*/ 0 w 1042"/>
                <a:gd name="T29" fmla="*/ 847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42" h="1058">
                  <a:moveTo>
                    <a:pt x="367" y="0"/>
                  </a:moveTo>
                  <a:cubicBezTo>
                    <a:pt x="223" y="0"/>
                    <a:pt x="96" y="54"/>
                    <a:pt x="0" y="144"/>
                  </a:cubicBezTo>
                  <a:cubicBezTo>
                    <a:pt x="0" y="374"/>
                    <a:pt x="0" y="374"/>
                    <a:pt x="0" y="374"/>
                  </a:cubicBezTo>
                  <a:cubicBezTo>
                    <a:pt x="73" y="234"/>
                    <a:pt x="212" y="141"/>
                    <a:pt x="379" y="141"/>
                  </a:cubicBezTo>
                  <a:cubicBezTo>
                    <a:pt x="641" y="141"/>
                    <a:pt x="874" y="370"/>
                    <a:pt x="898" y="652"/>
                  </a:cubicBezTo>
                  <a:cubicBezTo>
                    <a:pt x="912" y="817"/>
                    <a:pt x="852" y="964"/>
                    <a:pt x="746" y="1058"/>
                  </a:cubicBezTo>
                  <a:cubicBezTo>
                    <a:pt x="931" y="1058"/>
                    <a:pt x="931" y="1058"/>
                    <a:pt x="931" y="1058"/>
                  </a:cubicBezTo>
                  <a:cubicBezTo>
                    <a:pt x="1004" y="946"/>
                    <a:pt x="1042" y="805"/>
                    <a:pt x="1029" y="652"/>
                  </a:cubicBezTo>
                  <a:cubicBezTo>
                    <a:pt x="998" y="292"/>
                    <a:pt x="701" y="0"/>
                    <a:pt x="367" y="0"/>
                  </a:cubicBezTo>
                  <a:close/>
                  <a:moveTo>
                    <a:pt x="0" y="847"/>
                  </a:moveTo>
                  <a:cubicBezTo>
                    <a:pt x="0" y="1021"/>
                    <a:pt x="0" y="1021"/>
                    <a:pt x="0" y="1021"/>
                  </a:cubicBezTo>
                  <a:cubicBezTo>
                    <a:pt x="12" y="1034"/>
                    <a:pt x="24" y="1045"/>
                    <a:pt x="36" y="1058"/>
                  </a:cubicBezTo>
                  <a:cubicBezTo>
                    <a:pt x="234" y="1058"/>
                    <a:pt x="234" y="1058"/>
                    <a:pt x="234" y="1058"/>
                  </a:cubicBezTo>
                  <a:cubicBezTo>
                    <a:pt x="169" y="1058"/>
                    <a:pt x="169" y="1058"/>
                    <a:pt x="169" y="1058"/>
                  </a:cubicBezTo>
                  <a:cubicBezTo>
                    <a:pt x="98" y="1003"/>
                    <a:pt x="39" y="931"/>
                    <a:pt x="0" y="8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spcBef>
                  <a:spcPts val="0"/>
                </a:spcBef>
                <a:spcAft>
                  <a:spcPts val="0"/>
                </a:spcAft>
                <a:defRPr/>
              </a:pPr>
              <a:endParaRPr lang="en-US">
                <a:latin typeface="+mn-lt"/>
              </a:endParaRPr>
            </a:p>
          </p:txBody>
        </p:sp>
      </p:grpSp>
      <p:grpSp>
        <p:nvGrpSpPr>
          <p:cNvPr id="35" name="Group 292"/>
          <p:cNvGrpSpPr>
            <a:grpSpLocks noChangeAspect="1"/>
          </p:cNvGrpSpPr>
          <p:nvPr/>
        </p:nvGrpSpPr>
        <p:grpSpPr bwMode="auto">
          <a:xfrm>
            <a:off x="1405595" y="1367965"/>
            <a:ext cx="2388740" cy="2465931"/>
            <a:chOff x="6253" y="-20"/>
            <a:chExt cx="1702" cy="1757"/>
          </a:xfrm>
        </p:grpSpPr>
        <p:sp>
          <p:nvSpPr>
            <p:cNvPr id="36" name="Freeform 293"/>
            <p:cNvSpPr/>
            <p:nvPr/>
          </p:nvSpPr>
          <p:spPr bwMode="auto">
            <a:xfrm>
              <a:off x="6258" y="1576"/>
              <a:ext cx="102" cy="97"/>
            </a:xfrm>
            <a:custGeom>
              <a:avLst/>
              <a:gdLst>
                <a:gd name="T0" fmla="*/ 102 w 43"/>
                <a:gd name="T1" fmla="*/ 33 h 41"/>
                <a:gd name="T2" fmla="*/ 14 w 43"/>
                <a:gd name="T3" fmla="*/ 97 h 41"/>
                <a:gd name="T4" fmla="*/ 0 w 43"/>
                <a:gd name="T5" fmla="*/ 83 h 41"/>
                <a:gd name="T6" fmla="*/ 71 w 43"/>
                <a:gd name="T7" fmla="*/ 0 h 41"/>
                <a:gd name="T8" fmla="*/ 102 w 43"/>
                <a:gd name="T9" fmla="*/ 33 h 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41">
                  <a:moveTo>
                    <a:pt x="43" y="14"/>
                  </a:moveTo>
                  <a:cubicBezTo>
                    <a:pt x="6" y="41"/>
                    <a:pt x="6" y="41"/>
                    <a:pt x="6" y="41"/>
                  </a:cubicBezTo>
                  <a:cubicBezTo>
                    <a:pt x="2" y="41"/>
                    <a:pt x="0" y="39"/>
                    <a:pt x="0" y="35"/>
                  </a:cubicBezTo>
                  <a:cubicBezTo>
                    <a:pt x="30" y="0"/>
                    <a:pt x="30" y="0"/>
                    <a:pt x="30" y="0"/>
                  </a:cubicBezTo>
                  <a:lnTo>
                    <a:pt x="43" y="14"/>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7" name="Freeform 294"/>
            <p:cNvSpPr/>
            <p:nvPr/>
          </p:nvSpPr>
          <p:spPr bwMode="auto">
            <a:xfrm>
              <a:off x="6393" y="631"/>
              <a:ext cx="992" cy="928"/>
            </a:xfrm>
            <a:custGeom>
              <a:avLst/>
              <a:gdLst>
                <a:gd name="T0" fmla="*/ 114 w 418"/>
                <a:gd name="T1" fmla="*/ 928 h 391"/>
                <a:gd name="T2" fmla="*/ 0 w 418"/>
                <a:gd name="T3" fmla="*/ 795 h 391"/>
                <a:gd name="T4" fmla="*/ 992 w 418"/>
                <a:gd name="T5" fmla="*/ 0 h 391"/>
                <a:gd name="T6" fmla="*/ 114 w 418"/>
                <a:gd name="T7" fmla="*/ 928 h 39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18" h="391">
                  <a:moveTo>
                    <a:pt x="48" y="391"/>
                  </a:moveTo>
                  <a:cubicBezTo>
                    <a:pt x="23" y="377"/>
                    <a:pt x="11" y="356"/>
                    <a:pt x="0" y="335"/>
                  </a:cubicBezTo>
                  <a:cubicBezTo>
                    <a:pt x="418" y="0"/>
                    <a:pt x="418" y="0"/>
                    <a:pt x="418" y="0"/>
                  </a:cubicBezTo>
                  <a:lnTo>
                    <a:pt x="48" y="391"/>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8" name="Freeform 295"/>
            <p:cNvSpPr/>
            <p:nvPr/>
          </p:nvSpPr>
          <p:spPr bwMode="auto">
            <a:xfrm>
              <a:off x="6979" y="631"/>
              <a:ext cx="582" cy="776"/>
            </a:xfrm>
            <a:custGeom>
              <a:avLst/>
              <a:gdLst>
                <a:gd name="T0" fmla="*/ 0 w 245"/>
                <a:gd name="T1" fmla="*/ 175 h 327"/>
                <a:gd name="T2" fmla="*/ 171 w 245"/>
                <a:gd name="T3" fmla="*/ 0 h 327"/>
                <a:gd name="T4" fmla="*/ 0 w 245"/>
                <a:gd name="T5" fmla="*/ 175 h 327"/>
              </a:gdLst>
              <a:ahLst/>
              <a:cxnLst>
                <a:cxn ang="0">
                  <a:pos x="T0" y="T1"/>
                </a:cxn>
                <a:cxn ang="0">
                  <a:pos x="T2" y="T3"/>
                </a:cxn>
                <a:cxn ang="0">
                  <a:pos x="T4" y="T5"/>
                </a:cxn>
              </a:cxnLst>
              <a:rect l="0" t="0" r="r" b="b"/>
              <a:pathLst>
                <a:path w="245" h="327">
                  <a:moveTo>
                    <a:pt x="0" y="175"/>
                  </a:moveTo>
                  <a:cubicBezTo>
                    <a:pt x="95" y="327"/>
                    <a:pt x="245" y="215"/>
                    <a:pt x="171" y="0"/>
                  </a:cubicBezTo>
                  <a:lnTo>
                    <a:pt x="0" y="175"/>
                  </a:ln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spcBef>
                  <a:spcPts val="0"/>
                </a:spcBef>
                <a:spcAft>
                  <a:spcPts val="0"/>
                </a:spcAft>
                <a:defRPr/>
              </a:pPr>
              <a:endParaRPr lang="en-US">
                <a:latin typeface="+mn-lt"/>
              </a:endParaRPr>
            </a:p>
          </p:txBody>
        </p:sp>
        <p:sp>
          <p:nvSpPr>
            <p:cNvPr id="39" name="Freeform 296"/>
            <p:cNvSpPr/>
            <p:nvPr/>
          </p:nvSpPr>
          <p:spPr bwMode="auto">
            <a:xfrm>
              <a:off x="6548" y="329"/>
              <a:ext cx="837" cy="677"/>
            </a:xfrm>
            <a:custGeom>
              <a:avLst/>
              <a:gdLst>
                <a:gd name="T0" fmla="*/ 162 w 353"/>
                <a:gd name="T1" fmla="*/ 285 h 285"/>
                <a:gd name="T2" fmla="*/ 353 w 353"/>
                <a:gd name="T3" fmla="*/ 127 h 285"/>
                <a:gd name="T4" fmla="*/ 162 w 353"/>
                <a:gd name="T5" fmla="*/ 285 h 285"/>
              </a:gdLst>
              <a:ahLst/>
              <a:cxnLst>
                <a:cxn ang="0">
                  <a:pos x="T0" y="T1"/>
                </a:cxn>
                <a:cxn ang="0">
                  <a:pos x="T2" y="T3"/>
                </a:cxn>
                <a:cxn ang="0">
                  <a:pos x="T4" y="T5"/>
                </a:cxn>
              </a:cxnLst>
              <a:rect l="0" t="0" r="r" b="b"/>
              <a:pathLst>
                <a:path w="353" h="285">
                  <a:moveTo>
                    <a:pt x="162" y="285"/>
                  </a:moveTo>
                  <a:cubicBezTo>
                    <a:pt x="353" y="127"/>
                    <a:pt x="353" y="127"/>
                    <a:pt x="353" y="127"/>
                  </a:cubicBezTo>
                  <a:cubicBezTo>
                    <a:pt x="182" y="29"/>
                    <a:pt x="0" y="0"/>
                    <a:pt x="162" y="285"/>
                  </a:cubicBez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spcBef>
                  <a:spcPts val="0"/>
                </a:spcBef>
                <a:spcAft>
                  <a:spcPts val="0"/>
                </a:spcAft>
                <a:defRPr/>
              </a:pPr>
              <a:endParaRPr lang="en-US">
                <a:latin typeface="+mn-lt"/>
              </a:endParaRPr>
            </a:p>
          </p:txBody>
        </p:sp>
        <p:sp>
          <p:nvSpPr>
            <p:cNvPr id="40" name="Freeform 297"/>
            <p:cNvSpPr/>
            <p:nvPr/>
          </p:nvSpPr>
          <p:spPr bwMode="auto">
            <a:xfrm>
              <a:off x="7167" y="-20"/>
              <a:ext cx="370" cy="651"/>
            </a:xfrm>
            <a:custGeom>
              <a:avLst/>
              <a:gdLst>
                <a:gd name="T0" fmla="*/ 92 w 156"/>
                <a:gd name="T1" fmla="*/ 274 h 274"/>
                <a:gd name="T2" fmla="*/ 0 w 156"/>
                <a:gd name="T3" fmla="*/ 229 h 274"/>
                <a:gd name="T4" fmla="*/ 92 w 156"/>
                <a:gd name="T5" fmla="*/ 274 h 274"/>
              </a:gdLst>
              <a:ahLst/>
              <a:cxnLst>
                <a:cxn ang="0">
                  <a:pos x="T0" y="T1"/>
                </a:cxn>
                <a:cxn ang="0">
                  <a:pos x="T2" y="T3"/>
                </a:cxn>
                <a:cxn ang="0">
                  <a:pos x="T4" y="T5"/>
                </a:cxn>
              </a:cxnLst>
              <a:rect l="0" t="0" r="r" b="b"/>
              <a:pathLst>
                <a:path w="156" h="274">
                  <a:moveTo>
                    <a:pt x="92" y="274"/>
                  </a:moveTo>
                  <a:cubicBezTo>
                    <a:pt x="156" y="0"/>
                    <a:pt x="71" y="104"/>
                    <a:pt x="0" y="229"/>
                  </a:cubicBezTo>
                  <a:cubicBezTo>
                    <a:pt x="27" y="241"/>
                    <a:pt x="55" y="254"/>
                    <a:pt x="92" y="274"/>
                  </a:cubicBez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spcBef>
                  <a:spcPts val="0"/>
                </a:spcBef>
                <a:spcAft>
                  <a:spcPts val="0"/>
                </a:spcAft>
                <a:defRPr/>
              </a:pPr>
              <a:endParaRPr lang="en-US">
                <a:latin typeface="+mn-lt"/>
              </a:endParaRPr>
            </a:p>
          </p:txBody>
        </p:sp>
        <p:sp>
          <p:nvSpPr>
            <p:cNvPr id="41" name="Freeform 298"/>
            <p:cNvSpPr/>
            <p:nvPr/>
          </p:nvSpPr>
          <p:spPr bwMode="auto">
            <a:xfrm>
              <a:off x="7385" y="628"/>
              <a:ext cx="570" cy="304"/>
            </a:xfrm>
            <a:custGeom>
              <a:avLst/>
              <a:gdLst>
                <a:gd name="T0" fmla="*/ 0 w 240"/>
                <a:gd name="T1" fmla="*/ 1 h 128"/>
                <a:gd name="T2" fmla="*/ 19 w 240"/>
                <a:gd name="T3" fmla="*/ 128 h 128"/>
                <a:gd name="T4" fmla="*/ 0 w 240"/>
                <a:gd name="T5" fmla="*/ 1 h 128"/>
              </a:gdLst>
              <a:ahLst/>
              <a:cxnLst>
                <a:cxn ang="0">
                  <a:pos x="T0" y="T1"/>
                </a:cxn>
                <a:cxn ang="0">
                  <a:pos x="T2" y="T3"/>
                </a:cxn>
                <a:cxn ang="0">
                  <a:pos x="T4" y="T5"/>
                </a:cxn>
              </a:cxnLst>
              <a:rect l="0" t="0" r="r" b="b"/>
              <a:pathLst>
                <a:path w="240" h="128">
                  <a:moveTo>
                    <a:pt x="0" y="1"/>
                  </a:moveTo>
                  <a:cubicBezTo>
                    <a:pt x="240" y="0"/>
                    <a:pt x="239" y="86"/>
                    <a:pt x="19" y="128"/>
                  </a:cubicBezTo>
                  <a:cubicBezTo>
                    <a:pt x="21" y="86"/>
                    <a:pt x="13" y="43"/>
                    <a:pt x="0" y="1"/>
                  </a:cubicBez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spcBef>
                  <a:spcPts val="0"/>
                </a:spcBef>
                <a:spcAft>
                  <a:spcPts val="0"/>
                </a:spcAft>
                <a:defRPr/>
              </a:pPr>
              <a:endParaRPr lang="en-US">
                <a:latin typeface="+mn-lt"/>
              </a:endParaRPr>
            </a:p>
          </p:txBody>
        </p:sp>
        <p:sp>
          <p:nvSpPr>
            <p:cNvPr id="42" name="Freeform 299"/>
            <p:cNvSpPr/>
            <p:nvPr/>
          </p:nvSpPr>
          <p:spPr bwMode="auto">
            <a:xfrm>
              <a:off x="6253" y="1426"/>
              <a:ext cx="264" cy="311"/>
            </a:xfrm>
            <a:custGeom>
              <a:avLst/>
              <a:gdLst>
                <a:gd name="T0" fmla="*/ 264 w 111"/>
                <a:gd name="T1" fmla="*/ 123 h 131"/>
                <a:gd name="T2" fmla="*/ 140 w 111"/>
                <a:gd name="T3" fmla="*/ 0 h 131"/>
                <a:gd name="T4" fmla="*/ 264 w 111"/>
                <a:gd name="T5" fmla="*/ 123 h 131"/>
                <a:gd name="T6" fmla="*/ 0 60000 65536"/>
                <a:gd name="T7" fmla="*/ 0 60000 65536"/>
                <a:gd name="T8" fmla="*/ 0 60000 65536"/>
              </a:gdLst>
              <a:ahLst/>
              <a:cxnLst>
                <a:cxn ang="T6">
                  <a:pos x="T0" y="T1"/>
                </a:cxn>
                <a:cxn ang="T7">
                  <a:pos x="T2" y="T3"/>
                </a:cxn>
                <a:cxn ang="T8">
                  <a:pos x="T4" y="T5"/>
                </a:cxn>
              </a:cxnLst>
              <a:rect l="0" t="0" r="r" b="b"/>
              <a:pathLst>
                <a:path w="111" h="131">
                  <a:moveTo>
                    <a:pt x="111" y="52"/>
                  </a:moveTo>
                  <a:cubicBezTo>
                    <a:pt x="30" y="131"/>
                    <a:pt x="0" y="41"/>
                    <a:pt x="59" y="0"/>
                  </a:cubicBezTo>
                  <a:cubicBezTo>
                    <a:pt x="70" y="23"/>
                    <a:pt x="85" y="39"/>
                    <a:pt x="111" y="52"/>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45" name="Freeform 29"/>
          <p:cNvSpPr>
            <a:spLocks noEditPoints="1"/>
          </p:cNvSpPr>
          <p:nvPr/>
        </p:nvSpPr>
        <p:spPr bwMode="auto">
          <a:xfrm>
            <a:off x="6064455" y="1901880"/>
            <a:ext cx="360760" cy="360759"/>
          </a:xfrm>
          <a:custGeom>
            <a:avLst/>
            <a:gdLst>
              <a:gd name="T0" fmla="*/ 114 w 128"/>
              <a:gd name="T1" fmla="*/ 29 h 128"/>
              <a:gd name="T2" fmla="*/ 112 w 128"/>
              <a:gd name="T3" fmla="*/ 8 h 128"/>
              <a:gd name="T4" fmla="*/ 24 w 128"/>
              <a:gd name="T5" fmla="*/ 0 h 128"/>
              <a:gd name="T6" fmla="*/ 16 w 128"/>
              <a:gd name="T7" fmla="*/ 27 h 128"/>
              <a:gd name="T8" fmla="*/ 2 w 128"/>
              <a:gd name="T9" fmla="*/ 45 h 128"/>
              <a:gd name="T10" fmla="*/ 0 w 128"/>
              <a:gd name="T11" fmla="*/ 56 h 128"/>
              <a:gd name="T12" fmla="*/ 12 w 128"/>
              <a:gd name="T13" fmla="*/ 68 h 128"/>
              <a:gd name="T14" fmla="*/ 20 w 128"/>
              <a:gd name="T15" fmla="*/ 128 h 128"/>
              <a:gd name="T16" fmla="*/ 116 w 128"/>
              <a:gd name="T17" fmla="*/ 120 h 128"/>
              <a:gd name="T18" fmla="*/ 116 w 128"/>
              <a:gd name="T19" fmla="*/ 68 h 128"/>
              <a:gd name="T20" fmla="*/ 128 w 128"/>
              <a:gd name="T21" fmla="*/ 52 h 128"/>
              <a:gd name="T22" fmla="*/ 104 w 128"/>
              <a:gd name="T23" fmla="*/ 8 h 128"/>
              <a:gd name="T24" fmla="*/ 24 w 128"/>
              <a:gd name="T25" fmla="*/ 24 h 128"/>
              <a:gd name="T26" fmla="*/ 24 w 128"/>
              <a:gd name="T27" fmla="*/ 8 h 128"/>
              <a:gd name="T28" fmla="*/ 41 w 128"/>
              <a:gd name="T29" fmla="*/ 60 h 128"/>
              <a:gd name="T30" fmla="*/ 40 w 128"/>
              <a:gd name="T31" fmla="*/ 32 h 128"/>
              <a:gd name="T32" fmla="*/ 41 w 128"/>
              <a:gd name="T33" fmla="*/ 60 h 128"/>
              <a:gd name="T34" fmla="*/ 62 w 128"/>
              <a:gd name="T35" fmla="*/ 32 h 128"/>
              <a:gd name="T36" fmla="*/ 45 w 128"/>
              <a:gd name="T37" fmla="*/ 60 h 128"/>
              <a:gd name="T38" fmla="*/ 66 w 128"/>
              <a:gd name="T39" fmla="*/ 32 h 128"/>
              <a:gd name="T40" fmla="*/ 83 w 128"/>
              <a:gd name="T41" fmla="*/ 60 h 128"/>
              <a:gd name="T42" fmla="*/ 66 w 128"/>
              <a:gd name="T43" fmla="*/ 32 h 128"/>
              <a:gd name="T44" fmla="*/ 88 w 128"/>
              <a:gd name="T45" fmla="*/ 32 h 128"/>
              <a:gd name="T46" fmla="*/ 87 w 128"/>
              <a:gd name="T47" fmla="*/ 60 h 128"/>
              <a:gd name="T48" fmla="*/ 8 w 128"/>
              <a:gd name="T49" fmla="*/ 56 h 128"/>
              <a:gd name="T50" fmla="*/ 9 w 128"/>
              <a:gd name="T51" fmla="*/ 50 h 128"/>
              <a:gd name="T52" fmla="*/ 24 w 128"/>
              <a:gd name="T53" fmla="*/ 32 h 128"/>
              <a:gd name="T54" fmla="*/ 19 w 128"/>
              <a:gd name="T55" fmla="*/ 60 h 128"/>
              <a:gd name="T56" fmla="*/ 8 w 128"/>
              <a:gd name="T57" fmla="*/ 56 h 128"/>
              <a:gd name="T58" fmla="*/ 50 w 128"/>
              <a:gd name="T59" fmla="*/ 120 h 128"/>
              <a:gd name="T60" fmla="*/ 80 w 128"/>
              <a:gd name="T61" fmla="*/ 80 h 128"/>
              <a:gd name="T62" fmla="*/ 108 w 128"/>
              <a:gd name="T63" fmla="*/ 120 h 128"/>
              <a:gd name="T64" fmla="*/ 84 w 128"/>
              <a:gd name="T65" fmla="*/ 80 h 128"/>
              <a:gd name="T66" fmla="*/ 50 w 128"/>
              <a:gd name="T67" fmla="*/ 76 h 128"/>
              <a:gd name="T68" fmla="*/ 46 w 128"/>
              <a:gd name="T69" fmla="*/ 120 h 128"/>
              <a:gd name="T70" fmla="*/ 20 w 128"/>
              <a:gd name="T71" fmla="*/ 68 h 128"/>
              <a:gd name="T72" fmla="*/ 108 w 128"/>
              <a:gd name="T73" fmla="*/ 120 h 128"/>
              <a:gd name="T74" fmla="*/ 116 w 128"/>
              <a:gd name="T75" fmla="*/ 60 h 128"/>
              <a:gd name="T76" fmla="*/ 93 w 128"/>
              <a:gd name="T77" fmla="*/ 32 h 128"/>
              <a:gd name="T78" fmla="*/ 104 w 128"/>
              <a:gd name="T79" fmla="*/ 32 h 128"/>
              <a:gd name="T80" fmla="*/ 119 w 128"/>
              <a:gd name="T81" fmla="*/ 50 h 128"/>
              <a:gd name="T82" fmla="*/ 120 w 128"/>
              <a:gd name="T83" fmla="*/ 5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8" h="128">
                <a:moveTo>
                  <a:pt x="126" y="45"/>
                </a:moveTo>
                <a:cubicBezTo>
                  <a:pt x="114" y="29"/>
                  <a:pt x="114" y="29"/>
                  <a:pt x="114" y="29"/>
                </a:cubicBezTo>
                <a:cubicBezTo>
                  <a:pt x="113" y="28"/>
                  <a:pt x="113" y="28"/>
                  <a:pt x="112" y="27"/>
                </a:cubicBezTo>
                <a:cubicBezTo>
                  <a:pt x="112" y="8"/>
                  <a:pt x="112" y="8"/>
                  <a:pt x="112" y="8"/>
                </a:cubicBezTo>
                <a:cubicBezTo>
                  <a:pt x="112" y="4"/>
                  <a:pt x="108" y="0"/>
                  <a:pt x="104" y="0"/>
                </a:cubicBezTo>
                <a:cubicBezTo>
                  <a:pt x="24" y="0"/>
                  <a:pt x="24" y="0"/>
                  <a:pt x="24" y="0"/>
                </a:cubicBezTo>
                <a:cubicBezTo>
                  <a:pt x="20" y="0"/>
                  <a:pt x="16" y="4"/>
                  <a:pt x="16" y="8"/>
                </a:cubicBezTo>
                <a:cubicBezTo>
                  <a:pt x="16" y="27"/>
                  <a:pt x="16" y="27"/>
                  <a:pt x="16" y="27"/>
                </a:cubicBezTo>
                <a:cubicBezTo>
                  <a:pt x="15" y="28"/>
                  <a:pt x="15" y="28"/>
                  <a:pt x="14" y="29"/>
                </a:cubicBezTo>
                <a:cubicBezTo>
                  <a:pt x="2" y="45"/>
                  <a:pt x="2" y="45"/>
                  <a:pt x="2" y="45"/>
                </a:cubicBezTo>
                <a:cubicBezTo>
                  <a:pt x="1" y="47"/>
                  <a:pt x="0" y="49"/>
                  <a:pt x="0" y="52"/>
                </a:cubicBezTo>
                <a:cubicBezTo>
                  <a:pt x="0" y="56"/>
                  <a:pt x="0" y="56"/>
                  <a:pt x="0" y="56"/>
                </a:cubicBezTo>
                <a:cubicBezTo>
                  <a:pt x="0" y="63"/>
                  <a:pt x="5" y="68"/>
                  <a:pt x="12" y="68"/>
                </a:cubicBezTo>
                <a:cubicBezTo>
                  <a:pt x="12" y="68"/>
                  <a:pt x="12" y="68"/>
                  <a:pt x="12" y="68"/>
                </a:cubicBezTo>
                <a:cubicBezTo>
                  <a:pt x="12" y="120"/>
                  <a:pt x="12" y="120"/>
                  <a:pt x="12" y="120"/>
                </a:cubicBezTo>
                <a:cubicBezTo>
                  <a:pt x="12" y="124"/>
                  <a:pt x="16" y="128"/>
                  <a:pt x="20" y="128"/>
                </a:cubicBezTo>
                <a:cubicBezTo>
                  <a:pt x="108" y="128"/>
                  <a:pt x="108" y="128"/>
                  <a:pt x="108" y="128"/>
                </a:cubicBezTo>
                <a:cubicBezTo>
                  <a:pt x="112" y="128"/>
                  <a:pt x="116" y="124"/>
                  <a:pt x="116" y="120"/>
                </a:cubicBezTo>
                <a:cubicBezTo>
                  <a:pt x="116" y="68"/>
                  <a:pt x="116" y="68"/>
                  <a:pt x="116" y="68"/>
                </a:cubicBezTo>
                <a:cubicBezTo>
                  <a:pt x="116" y="68"/>
                  <a:pt x="116" y="68"/>
                  <a:pt x="116" y="68"/>
                </a:cubicBezTo>
                <a:cubicBezTo>
                  <a:pt x="123" y="68"/>
                  <a:pt x="128" y="63"/>
                  <a:pt x="128" y="56"/>
                </a:cubicBezTo>
                <a:cubicBezTo>
                  <a:pt x="128" y="52"/>
                  <a:pt x="128" y="52"/>
                  <a:pt x="128" y="52"/>
                </a:cubicBezTo>
                <a:cubicBezTo>
                  <a:pt x="128" y="49"/>
                  <a:pt x="127" y="47"/>
                  <a:pt x="126" y="45"/>
                </a:cubicBezTo>
                <a:close/>
                <a:moveTo>
                  <a:pt x="104" y="8"/>
                </a:moveTo>
                <a:cubicBezTo>
                  <a:pt x="104" y="24"/>
                  <a:pt x="104" y="24"/>
                  <a:pt x="104" y="24"/>
                </a:cubicBezTo>
                <a:cubicBezTo>
                  <a:pt x="24" y="24"/>
                  <a:pt x="24" y="24"/>
                  <a:pt x="24" y="24"/>
                </a:cubicBezTo>
                <a:cubicBezTo>
                  <a:pt x="24" y="24"/>
                  <a:pt x="24" y="24"/>
                  <a:pt x="24" y="24"/>
                </a:cubicBezTo>
                <a:cubicBezTo>
                  <a:pt x="24" y="8"/>
                  <a:pt x="24" y="8"/>
                  <a:pt x="24" y="8"/>
                </a:cubicBezTo>
                <a:lnTo>
                  <a:pt x="104" y="8"/>
                </a:lnTo>
                <a:close/>
                <a:moveTo>
                  <a:pt x="41" y="60"/>
                </a:moveTo>
                <a:cubicBezTo>
                  <a:pt x="24" y="60"/>
                  <a:pt x="24" y="60"/>
                  <a:pt x="24" y="60"/>
                </a:cubicBezTo>
                <a:cubicBezTo>
                  <a:pt x="40" y="32"/>
                  <a:pt x="40" y="32"/>
                  <a:pt x="40" y="32"/>
                </a:cubicBezTo>
                <a:cubicBezTo>
                  <a:pt x="49" y="32"/>
                  <a:pt x="49" y="32"/>
                  <a:pt x="49" y="32"/>
                </a:cubicBezTo>
                <a:lnTo>
                  <a:pt x="41" y="60"/>
                </a:lnTo>
                <a:close/>
                <a:moveTo>
                  <a:pt x="53" y="32"/>
                </a:moveTo>
                <a:cubicBezTo>
                  <a:pt x="62" y="32"/>
                  <a:pt x="62" y="32"/>
                  <a:pt x="62" y="32"/>
                </a:cubicBezTo>
                <a:cubicBezTo>
                  <a:pt x="62" y="60"/>
                  <a:pt x="62" y="60"/>
                  <a:pt x="62" y="60"/>
                </a:cubicBezTo>
                <a:cubicBezTo>
                  <a:pt x="45" y="60"/>
                  <a:pt x="45" y="60"/>
                  <a:pt x="45" y="60"/>
                </a:cubicBezTo>
                <a:lnTo>
                  <a:pt x="53" y="32"/>
                </a:lnTo>
                <a:close/>
                <a:moveTo>
                  <a:pt x="66" y="32"/>
                </a:moveTo>
                <a:cubicBezTo>
                  <a:pt x="75" y="32"/>
                  <a:pt x="75" y="32"/>
                  <a:pt x="75" y="32"/>
                </a:cubicBezTo>
                <a:cubicBezTo>
                  <a:pt x="83" y="60"/>
                  <a:pt x="83" y="60"/>
                  <a:pt x="83" y="60"/>
                </a:cubicBezTo>
                <a:cubicBezTo>
                  <a:pt x="66" y="60"/>
                  <a:pt x="66" y="60"/>
                  <a:pt x="66" y="60"/>
                </a:cubicBezTo>
                <a:lnTo>
                  <a:pt x="66" y="32"/>
                </a:lnTo>
                <a:close/>
                <a:moveTo>
                  <a:pt x="79" y="32"/>
                </a:moveTo>
                <a:cubicBezTo>
                  <a:pt x="88" y="32"/>
                  <a:pt x="88" y="32"/>
                  <a:pt x="88" y="32"/>
                </a:cubicBezTo>
                <a:cubicBezTo>
                  <a:pt x="104" y="60"/>
                  <a:pt x="104" y="60"/>
                  <a:pt x="104" y="60"/>
                </a:cubicBezTo>
                <a:cubicBezTo>
                  <a:pt x="87" y="60"/>
                  <a:pt x="87" y="60"/>
                  <a:pt x="87" y="60"/>
                </a:cubicBezTo>
                <a:lnTo>
                  <a:pt x="79" y="32"/>
                </a:lnTo>
                <a:close/>
                <a:moveTo>
                  <a:pt x="8" y="56"/>
                </a:moveTo>
                <a:cubicBezTo>
                  <a:pt x="8" y="52"/>
                  <a:pt x="8" y="52"/>
                  <a:pt x="8" y="52"/>
                </a:cubicBezTo>
                <a:cubicBezTo>
                  <a:pt x="8" y="51"/>
                  <a:pt x="8" y="50"/>
                  <a:pt x="9" y="50"/>
                </a:cubicBezTo>
                <a:cubicBezTo>
                  <a:pt x="21" y="34"/>
                  <a:pt x="21" y="34"/>
                  <a:pt x="21" y="34"/>
                </a:cubicBezTo>
                <a:cubicBezTo>
                  <a:pt x="22" y="33"/>
                  <a:pt x="23" y="32"/>
                  <a:pt x="24" y="32"/>
                </a:cubicBezTo>
                <a:cubicBezTo>
                  <a:pt x="35" y="32"/>
                  <a:pt x="35" y="32"/>
                  <a:pt x="35" y="32"/>
                </a:cubicBezTo>
                <a:cubicBezTo>
                  <a:pt x="19" y="60"/>
                  <a:pt x="19" y="60"/>
                  <a:pt x="19" y="60"/>
                </a:cubicBezTo>
                <a:cubicBezTo>
                  <a:pt x="12" y="60"/>
                  <a:pt x="12" y="60"/>
                  <a:pt x="12" y="60"/>
                </a:cubicBezTo>
                <a:cubicBezTo>
                  <a:pt x="10" y="60"/>
                  <a:pt x="8" y="58"/>
                  <a:pt x="8" y="56"/>
                </a:cubicBezTo>
                <a:close/>
                <a:moveTo>
                  <a:pt x="80" y="120"/>
                </a:moveTo>
                <a:cubicBezTo>
                  <a:pt x="50" y="120"/>
                  <a:pt x="50" y="120"/>
                  <a:pt x="50" y="120"/>
                </a:cubicBezTo>
                <a:cubicBezTo>
                  <a:pt x="50" y="80"/>
                  <a:pt x="50" y="80"/>
                  <a:pt x="50" y="80"/>
                </a:cubicBezTo>
                <a:cubicBezTo>
                  <a:pt x="80" y="80"/>
                  <a:pt x="80" y="80"/>
                  <a:pt x="80" y="80"/>
                </a:cubicBezTo>
                <a:lnTo>
                  <a:pt x="80" y="120"/>
                </a:lnTo>
                <a:close/>
                <a:moveTo>
                  <a:pt x="108" y="120"/>
                </a:moveTo>
                <a:cubicBezTo>
                  <a:pt x="84" y="120"/>
                  <a:pt x="84" y="120"/>
                  <a:pt x="84" y="120"/>
                </a:cubicBezTo>
                <a:cubicBezTo>
                  <a:pt x="84" y="80"/>
                  <a:pt x="84" y="80"/>
                  <a:pt x="84" y="80"/>
                </a:cubicBezTo>
                <a:cubicBezTo>
                  <a:pt x="84" y="78"/>
                  <a:pt x="82" y="76"/>
                  <a:pt x="80" y="76"/>
                </a:cubicBezTo>
                <a:cubicBezTo>
                  <a:pt x="50" y="76"/>
                  <a:pt x="50" y="76"/>
                  <a:pt x="50" y="76"/>
                </a:cubicBezTo>
                <a:cubicBezTo>
                  <a:pt x="48" y="76"/>
                  <a:pt x="46" y="78"/>
                  <a:pt x="46" y="80"/>
                </a:cubicBezTo>
                <a:cubicBezTo>
                  <a:pt x="46" y="120"/>
                  <a:pt x="46" y="120"/>
                  <a:pt x="46" y="120"/>
                </a:cubicBezTo>
                <a:cubicBezTo>
                  <a:pt x="20" y="120"/>
                  <a:pt x="20" y="120"/>
                  <a:pt x="20" y="120"/>
                </a:cubicBezTo>
                <a:cubicBezTo>
                  <a:pt x="20" y="68"/>
                  <a:pt x="20" y="68"/>
                  <a:pt x="20" y="68"/>
                </a:cubicBezTo>
                <a:cubicBezTo>
                  <a:pt x="108" y="68"/>
                  <a:pt x="108" y="68"/>
                  <a:pt x="108" y="68"/>
                </a:cubicBezTo>
                <a:lnTo>
                  <a:pt x="108" y="120"/>
                </a:lnTo>
                <a:close/>
                <a:moveTo>
                  <a:pt x="120" y="56"/>
                </a:moveTo>
                <a:cubicBezTo>
                  <a:pt x="120" y="58"/>
                  <a:pt x="118" y="60"/>
                  <a:pt x="116" y="60"/>
                </a:cubicBezTo>
                <a:cubicBezTo>
                  <a:pt x="109" y="60"/>
                  <a:pt x="109" y="60"/>
                  <a:pt x="109" y="60"/>
                </a:cubicBezTo>
                <a:cubicBezTo>
                  <a:pt x="93" y="32"/>
                  <a:pt x="93" y="32"/>
                  <a:pt x="93" y="32"/>
                </a:cubicBezTo>
                <a:cubicBezTo>
                  <a:pt x="104" y="32"/>
                  <a:pt x="104" y="32"/>
                  <a:pt x="104" y="32"/>
                </a:cubicBezTo>
                <a:cubicBezTo>
                  <a:pt x="104" y="32"/>
                  <a:pt x="104" y="32"/>
                  <a:pt x="104" y="32"/>
                </a:cubicBezTo>
                <a:cubicBezTo>
                  <a:pt x="105" y="32"/>
                  <a:pt x="106" y="33"/>
                  <a:pt x="107" y="34"/>
                </a:cubicBezTo>
                <a:cubicBezTo>
                  <a:pt x="119" y="50"/>
                  <a:pt x="119" y="50"/>
                  <a:pt x="119" y="50"/>
                </a:cubicBezTo>
                <a:cubicBezTo>
                  <a:pt x="120" y="50"/>
                  <a:pt x="120" y="51"/>
                  <a:pt x="120" y="52"/>
                </a:cubicBezTo>
                <a:lnTo>
                  <a:pt x="120" y="56"/>
                </a:lnTo>
                <a:close/>
              </a:path>
            </a:pathLst>
          </a:custGeom>
          <a:solidFill>
            <a:schemeClr val="accent6"/>
          </a:solidFill>
          <a:ln>
            <a:noFill/>
          </a:ln>
        </p:spPr>
        <p:txBody>
          <a:bodyPr/>
          <a:lstStyle/>
          <a:p>
            <a:pPr eaLnBrk="1" hangingPunct="1">
              <a:spcBef>
                <a:spcPts val="0"/>
              </a:spcBef>
              <a:spcAft>
                <a:spcPts val="0"/>
              </a:spcAft>
              <a:defRPr/>
            </a:pPr>
            <a:endParaRPr lang="id-ID">
              <a:solidFill>
                <a:schemeClr val="bg1">
                  <a:lumMod val="75000"/>
                </a:schemeClr>
              </a:solidFill>
              <a:latin typeface="+mn-lt"/>
            </a:endParaRPr>
          </a:p>
        </p:txBody>
      </p:sp>
      <p:sp>
        <p:nvSpPr>
          <p:cNvPr id="48" name="Freeform 18"/>
          <p:cNvSpPr>
            <a:spLocks noEditPoints="1"/>
          </p:cNvSpPr>
          <p:nvPr/>
        </p:nvSpPr>
        <p:spPr bwMode="auto">
          <a:xfrm>
            <a:off x="7499158" y="1878068"/>
            <a:ext cx="372666" cy="350044"/>
          </a:xfrm>
          <a:custGeom>
            <a:avLst/>
            <a:gdLst>
              <a:gd name="T0" fmla="*/ 116 w 132"/>
              <a:gd name="T1" fmla="*/ 48 h 124"/>
              <a:gd name="T2" fmla="*/ 116 w 132"/>
              <a:gd name="T3" fmla="*/ 22 h 124"/>
              <a:gd name="T4" fmla="*/ 104 w 132"/>
              <a:gd name="T5" fmla="*/ 0 h 124"/>
              <a:gd name="T6" fmla="*/ 22 w 132"/>
              <a:gd name="T7" fmla="*/ 0 h 124"/>
              <a:gd name="T8" fmla="*/ 0 w 132"/>
              <a:gd name="T9" fmla="*/ 102 h 124"/>
              <a:gd name="T10" fmla="*/ 94 w 132"/>
              <a:gd name="T11" fmla="*/ 124 h 124"/>
              <a:gd name="T12" fmla="*/ 116 w 132"/>
              <a:gd name="T13" fmla="*/ 96 h 124"/>
              <a:gd name="T14" fmla="*/ 116 w 132"/>
              <a:gd name="T15" fmla="*/ 48 h 124"/>
              <a:gd name="T16" fmla="*/ 88 w 132"/>
              <a:gd name="T17" fmla="*/ 8 h 124"/>
              <a:gd name="T18" fmla="*/ 108 w 132"/>
              <a:gd name="T19" fmla="*/ 12 h 124"/>
              <a:gd name="T20" fmla="*/ 108 w 132"/>
              <a:gd name="T21" fmla="*/ 24 h 124"/>
              <a:gd name="T22" fmla="*/ 104 w 132"/>
              <a:gd name="T23" fmla="*/ 36 h 124"/>
              <a:gd name="T24" fmla="*/ 104 w 132"/>
              <a:gd name="T25" fmla="*/ 32 h 124"/>
              <a:gd name="T26" fmla="*/ 104 w 132"/>
              <a:gd name="T27" fmla="*/ 16 h 124"/>
              <a:gd name="T28" fmla="*/ 16 w 132"/>
              <a:gd name="T29" fmla="*/ 12 h 124"/>
              <a:gd name="T30" fmla="*/ 12 w 132"/>
              <a:gd name="T31" fmla="*/ 24 h 124"/>
              <a:gd name="T32" fmla="*/ 8 w 132"/>
              <a:gd name="T33" fmla="*/ 22 h 124"/>
              <a:gd name="T34" fmla="*/ 100 w 132"/>
              <a:gd name="T35" fmla="*/ 20 h 124"/>
              <a:gd name="T36" fmla="*/ 16 w 132"/>
              <a:gd name="T37" fmla="*/ 16 h 124"/>
              <a:gd name="T38" fmla="*/ 100 w 132"/>
              <a:gd name="T39" fmla="*/ 20 h 124"/>
              <a:gd name="T40" fmla="*/ 100 w 132"/>
              <a:gd name="T41" fmla="*/ 28 h 124"/>
              <a:gd name="T42" fmla="*/ 16 w 132"/>
              <a:gd name="T43" fmla="*/ 24 h 124"/>
              <a:gd name="T44" fmla="*/ 100 w 132"/>
              <a:gd name="T45" fmla="*/ 32 h 124"/>
              <a:gd name="T46" fmla="*/ 88 w 132"/>
              <a:gd name="T47" fmla="*/ 36 h 124"/>
              <a:gd name="T48" fmla="*/ 16 w 132"/>
              <a:gd name="T49" fmla="*/ 35 h 124"/>
              <a:gd name="T50" fmla="*/ 100 w 132"/>
              <a:gd name="T51" fmla="*/ 32 h 124"/>
              <a:gd name="T52" fmla="*/ 94 w 132"/>
              <a:gd name="T53" fmla="*/ 116 h 124"/>
              <a:gd name="T54" fmla="*/ 8 w 132"/>
              <a:gd name="T55" fmla="*/ 102 h 124"/>
              <a:gd name="T56" fmla="*/ 22 w 132"/>
              <a:gd name="T57" fmla="*/ 44 h 124"/>
              <a:gd name="T58" fmla="*/ 104 w 132"/>
              <a:gd name="T59" fmla="*/ 44 h 124"/>
              <a:gd name="T60" fmla="*/ 108 w 132"/>
              <a:gd name="T61" fmla="*/ 56 h 124"/>
              <a:gd name="T62" fmla="*/ 52 w 132"/>
              <a:gd name="T63" fmla="*/ 76 h 124"/>
              <a:gd name="T64" fmla="*/ 108 w 132"/>
              <a:gd name="T65" fmla="*/ 96 h 124"/>
              <a:gd name="T66" fmla="*/ 113 w 132"/>
              <a:gd name="T67" fmla="*/ 88 h 124"/>
              <a:gd name="T68" fmla="*/ 60 w 132"/>
              <a:gd name="T69" fmla="*/ 76 h 124"/>
              <a:gd name="T70" fmla="*/ 108 w 132"/>
              <a:gd name="T71" fmla="*/ 64 h 124"/>
              <a:gd name="T72" fmla="*/ 115 w 132"/>
              <a:gd name="T73" fmla="*/ 59 h 124"/>
              <a:gd name="T74" fmla="*/ 120 w 132"/>
              <a:gd name="T75" fmla="*/ 7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2" h="124">
                <a:moveTo>
                  <a:pt x="116" y="48"/>
                </a:moveTo>
                <a:cubicBezTo>
                  <a:pt x="116" y="48"/>
                  <a:pt x="116" y="48"/>
                  <a:pt x="116" y="48"/>
                </a:cubicBezTo>
                <a:cubicBezTo>
                  <a:pt x="116" y="24"/>
                  <a:pt x="116" y="24"/>
                  <a:pt x="116" y="24"/>
                </a:cubicBezTo>
                <a:cubicBezTo>
                  <a:pt x="116" y="22"/>
                  <a:pt x="116" y="22"/>
                  <a:pt x="116" y="22"/>
                </a:cubicBezTo>
                <a:cubicBezTo>
                  <a:pt x="116" y="12"/>
                  <a:pt x="116" y="12"/>
                  <a:pt x="116" y="12"/>
                </a:cubicBezTo>
                <a:cubicBezTo>
                  <a:pt x="116" y="5"/>
                  <a:pt x="111" y="0"/>
                  <a:pt x="104" y="0"/>
                </a:cubicBezTo>
                <a:cubicBezTo>
                  <a:pt x="88" y="0"/>
                  <a:pt x="88" y="0"/>
                  <a:pt x="88" y="0"/>
                </a:cubicBezTo>
                <a:cubicBezTo>
                  <a:pt x="22" y="0"/>
                  <a:pt x="22" y="0"/>
                  <a:pt x="22" y="0"/>
                </a:cubicBezTo>
                <a:cubicBezTo>
                  <a:pt x="10" y="0"/>
                  <a:pt x="0" y="10"/>
                  <a:pt x="0" y="22"/>
                </a:cubicBezTo>
                <a:cubicBezTo>
                  <a:pt x="0" y="102"/>
                  <a:pt x="0" y="102"/>
                  <a:pt x="0" y="102"/>
                </a:cubicBezTo>
                <a:cubicBezTo>
                  <a:pt x="0" y="114"/>
                  <a:pt x="10" y="124"/>
                  <a:pt x="22" y="124"/>
                </a:cubicBezTo>
                <a:cubicBezTo>
                  <a:pt x="94" y="124"/>
                  <a:pt x="94" y="124"/>
                  <a:pt x="94" y="124"/>
                </a:cubicBezTo>
                <a:cubicBezTo>
                  <a:pt x="106" y="124"/>
                  <a:pt x="116" y="114"/>
                  <a:pt x="116" y="102"/>
                </a:cubicBezTo>
                <a:cubicBezTo>
                  <a:pt x="116" y="96"/>
                  <a:pt x="116" y="96"/>
                  <a:pt x="116" y="96"/>
                </a:cubicBezTo>
                <a:cubicBezTo>
                  <a:pt x="116" y="96"/>
                  <a:pt x="116" y="96"/>
                  <a:pt x="116" y="96"/>
                </a:cubicBezTo>
                <a:cubicBezTo>
                  <a:pt x="132" y="84"/>
                  <a:pt x="132" y="60"/>
                  <a:pt x="116" y="48"/>
                </a:cubicBezTo>
                <a:close/>
                <a:moveTo>
                  <a:pt x="22" y="8"/>
                </a:moveTo>
                <a:cubicBezTo>
                  <a:pt x="88" y="8"/>
                  <a:pt x="88" y="8"/>
                  <a:pt x="88" y="8"/>
                </a:cubicBezTo>
                <a:cubicBezTo>
                  <a:pt x="104" y="8"/>
                  <a:pt x="104" y="8"/>
                  <a:pt x="104" y="8"/>
                </a:cubicBezTo>
                <a:cubicBezTo>
                  <a:pt x="106" y="8"/>
                  <a:pt x="108" y="10"/>
                  <a:pt x="108" y="12"/>
                </a:cubicBezTo>
                <a:cubicBezTo>
                  <a:pt x="108" y="22"/>
                  <a:pt x="108" y="22"/>
                  <a:pt x="108" y="22"/>
                </a:cubicBezTo>
                <a:cubicBezTo>
                  <a:pt x="108" y="24"/>
                  <a:pt x="108" y="24"/>
                  <a:pt x="108" y="24"/>
                </a:cubicBezTo>
                <a:cubicBezTo>
                  <a:pt x="108" y="37"/>
                  <a:pt x="108" y="37"/>
                  <a:pt x="108" y="37"/>
                </a:cubicBezTo>
                <a:cubicBezTo>
                  <a:pt x="107" y="36"/>
                  <a:pt x="105" y="36"/>
                  <a:pt x="104" y="36"/>
                </a:cubicBezTo>
                <a:cubicBezTo>
                  <a:pt x="104" y="36"/>
                  <a:pt x="104" y="36"/>
                  <a:pt x="104" y="36"/>
                </a:cubicBezTo>
                <a:cubicBezTo>
                  <a:pt x="104" y="32"/>
                  <a:pt x="104" y="32"/>
                  <a:pt x="104" y="32"/>
                </a:cubicBezTo>
                <a:cubicBezTo>
                  <a:pt x="104" y="24"/>
                  <a:pt x="104" y="24"/>
                  <a:pt x="104" y="24"/>
                </a:cubicBezTo>
                <a:cubicBezTo>
                  <a:pt x="104" y="16"/>
                  <a:pt x="104" y="16"/>
                  <a:pt x="104" y="16"/>
                </a:cubicBezTo>
                <a:cubicBezTo>
                  <a:pt x="104" y="14"/>
                  <a:pt x="102" y="12"/>
                  <a:pt x="100" y="12"/>
                </a:cubicBezTo>
                <a:cubicBezTo>
                  <a:pt x="16" y="12"/>
                  <a:pt x="16" y="12"/>
                  <a:pt x="16" y="12"/>
                </a:cubicBezTo>
                <a:cubicBezTo>
                  <a:pt x="14" y="12"/>
                  <a:pt x="12" y="14"/>
                  <a:pt x="12" y="16"/>
                </a:cubicBezTo>
                <a:cubicBezTo>
                  <a:pt x="12" y="24"/>
                  <a:pt x="12" y="24"/>
                  <a:pt x="12" y="24"/>
                </a:cubicBezTo>
                <a:cubicBezTo>
                  <a:pt x="12" y="32"/>
                  <a:pt x="12" y="32"/>
                  <a:pt x="12" y="32"/>
                </a:cubicBezTo>
                <a:cubicBezTo>
                  <a:pt x="10" y="29"/>
                  <a:pt x="8" y="26"/>
                  <a:pt x="8" y="22"/>
                </a:cubicBezTo>
                <a:cubicBezTo>
                  <a:pt x="8" y="14"/>
                  <a:pt x="14" y="8"/>
                  <a:pt x="22" y="8"/>
                </a:cubicBezTo>
                <a:close/>
                <a:moveTo>
                  <a:pt x="100" y="20"/>
                </a:moveTo>
                <a:cubicBezTo>
                  <a:pt x="16" y="20"/>
                  <a:pt x="16" y="20"/>
                  <a:pt x="16" y="20"/>
                </a:cubicBezTo>
                <a:cubicBezTo>
                  <a:pt x="16" y="16"/>
                  <a:pt x="16" y="16"/>
                  <a:pt x="16" y="16"/>
                </a:cubicBezTo>
                <a:cubicBezTo>
                  <a:pt x="100" y="16"/>
                  <a:pt x="100" y="16"/>
                  <a:pt x="100" y="16"/>
                </a:cubicBezTo>
                <a:lnTo>
                  <a:pt x="100" y="20"/>
                </a:lnTo>
                <a:close/>
                <a:moveTo>
                  <a:pt x="100" y="24"/>
                </a:moveTo>
                <a:cubicBezTo>
                  <a:pt x="100" y="28"/>
                  <a:pt x="100" y="28"/>
                  <a:pt x="100" y="28"/>
                </a:cubicBezTo>
                <a:cubicBezTo>
                  <a:pt x="16" y="28"/>
                  <a:pt x="16" y="28"/>
                  <a:pt x="16" y="28"/>
                </a:cubicBezTo>
                <a:cubicBezTo>
                  <a:pt x="16" y="24"/>
                  <a:pt x="16" y="24"/>
                  <a:pt x="16" y="24"/>
                </a:cubicBezTo>
                <a:lnTo>
                  <a:pt x="100" y="24"/>
                </a:lnTo>
                <a:close/>
                <a:moveTo>
                  <a:pt x="100" y="32"/>
                </a:moveTo>
                <a:cubicBezTo>
                  <a:pt x="100" y="36"/>
                  <a:pt x="100" y="36"/>
                  <a:pt x="100" y="36"/>
                </a:cubicBezTo>
                <a:cubicBezTo>
                  <a:pt x="88" y="36"/>
                  <a:pt x="88" y="36"/>
                  <a:pt x="88" y="36"/>
                </a:cubicBezTo>
                <a:cubicBezTo>
                  <a:pt x="22" y="36"/>
                  <a:pt x="22" y="36"/>
                  <a:pt x="22" y="36"/>
                </a:cubicBezTo>
                <a:cubicBezTo>
                  <a:pt x="20" y="36"/>
                  <a:pt x="18" y="35"/>
                  <a:pt x="16" y="35"/>
                </a:cubicBezTo>
                <a:cubicBezTo>
                  <a:pt x="16" y="32"/>
                  <a:pt x="16" y="32"/>
                  <a:pt x="16" y="32"/>
                </a:cubicBezTo>
                <a:lnTo>
                  <a:pt x="100" y="32"/>
                </a:lnTo>
                <a:close/>
                <a:moveTo>
                  <a:pt x="108" y="102"/>
                </a:moveTo>
                <a:cubicBezTo>
                  <a:pt x="108" y="110"/>
                  <a:pt x="102" y="116"/>
                  <a:pt x="94" y="116"/>
                </a:cubicBezTo>
                <a:cubicBezTo>
                  <a:pt x="22" y="116"/>
                  <a:pt x="22" y="116"/>
                  <a:pt x="22" y="116"/>
                </a:cubicBezTo>
                <a:cubicBezTo>
                  <a:pt x="14" y="116"/>
                  <a:pt x="8" y="110"/>
                  <a:pt x="8" y="102"/>
                </a:cubicBezTo>
                <a:cubicBezTo>
                  <a:pt x="8" y="39"/>
                  <a:pt x="8" y="39"/>
                  <a:pt x="8" y="39"/>
                </a:cubicBezTo>
                <a:cubicBezTo>
                  <a:pt x="12" y="42"/>
                  <a:pt x="17" y="44"/>
                  <a:pt x="22" y="44"/>
                </a:cubicBezTo>
                <a:cubicBezTo>
                  <a:pt x="88" y="44"/>
                  <a:pt x="88" y="44"/>
                  <a:pt x="88" y="44"/>
                </a:cubicBezTo>
                <a:cubicBezTo>
                  <a:pt x="104" y="44"/>
                  <a:pt x="104" y="44"/>
                  <a:pt x="104" y="44"/>
                </a:cubicBezTo>
                <a:cubicBezTo>
                  <a:pt x="106" y="44"/>
                  <a:pt x="108" y="46"/>
                  <a:pt x="108" y="48"/>
                </a:cubicBezTo>
                <a:cubicBezTo>
                  <a:pt x="108" y="56"/>
                  <a:pt x="108" y="56"/>
                  <a:pt x="108" y="56"/>
                </a:cubicBezTo>
                <a:cubicBezTo>
                  <a:pt x="72" y="56"/>
                  <a:pt x="72" y="56"/>
                  <a:pt x="72" y="56"/>
                </a:cubicBezTo>
                <a:cubicBezTo>
                  <a:pt x="61" y="56"/>
                  <a:pt x="52" y="65"/>
                  <a:pt x="52" y="76"/>
                </a:cubicBezTo>
                <a:cubicBezTo>
                  <a:pt x="52" y="87"/>
                  <a:pt x="61" y="96"/>
                  <a:pt x="72" y="96"/>
                </a:cubicBezTo>
                <a:cubicBezTo>
                  <a:pt x="108" y="96"/>
                  <a:pt x="108" y="96"/>
                  <a:pt x="108" y="96"/>
                </a:cubicBezTo>
                <a:lnTo>
                  <a:pt x="108" y="102"/>
                </a:lnTo>
                <a:close/>
                <a:moveTo>
                  <a:pt x="113" y="88"/>
                </a:moveTo>
                <a:cubicBezTo>
                  <a:pt x="72" y="88"/>
                  <a:pt x="72" y="88"/>
                  <a:pt x="72" y="88"/>
                </a:cubicBezTo>
                <a:cubicBezTo>
                  <a:pt x="65" y="88"/>
                  <a:pt x="60" y="83"/>
                  <a:pt x="60" y="76"/>
                </a:cubicBezTo>
                <a:cubicBezTo>
                  <a:pt x="60" y="69"/>
                  <a:pt x="65" y="64"/>
                  <a:pt x="72" y="64"/>
                </a:cubicBezTo>
                <a:cubicBezTo>
                  <a:pt x="108" y="64"/>
                  <a:pt x="108" y="64"/>
                  <a:pt x="108" y="64"/>
                </a:cubicBezTo>
                <a:cubicBezTo>
                  <a:pt x="110" y="64"/>
                  <a:pt x="113" y="63"/>
                  <a:pt x="114" y="61"/>
                </a:cubicBezTo>
                <a:cubicBezTo>
                  <a:pt x="115" y="60"/>
                  <a:pt x="115" y="60"/>
                  <a:pt x="115" y="59"/>
                </a:cubicBezTo>
                <a:cubicBezTo>
                  <a:pt x="115" y="59"/>
                  <a:pt x="116" y="59"/>
                  <a:pt x="116" y="59"/>
                </a:cubicBezTo>
                <a:cubicBezTo>
                  <a:pt x="118" y="62"/>
                  <a:pt x="120" y="67"/>
                  <a:pt x="120" y="72"/>
                </a:cubicBezTo>
                <a:cubicBezTo>
                  <a:pt x="120" y="78"/>
                  <a:pt x="118" y="84"/>
                  <a:pt x="113" y="88"/>
                </a:cubicBez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spcBef>
                <a:spcPts val="0"/>
              </a:spcBef>
              <a:spcAft>
                <a:spcPts val="0"/>
              </a:spcAft>
              <a:defRPr/>
            </a:pPr>
            <a:endParaRPr lang="id-ID">
              <a:solidFill>
                <a:schemeClr val="bg1">
                  <a:lumMod val="75000"/>
                </a:schemeClr>
              </a:solidFill>
              <a:latin typeface="+mn-lt"/>
            </a:endParaRPr>
          </a:p>
        </p:txBody>
      </p:sp>
      <p:grpSp>
        <p:nvGrpSpPr>
          <p:cNvPr id="51" name="Group 49"/>
          <p:cNvGrpSpPr/>
          <p:nvPr/>
        </p:nvGrpSpPr>
        <p:grpSpPr bwMode="auto">
          <a:xfrm>
            <a:off x="6115835" y="3229426"/>
            <a:ext cx="360928" cy="362040"/>
            <a:chOff x="4198938" y="2905126"/>
            <a:chExt cx="481012" cy="482600"/>
          </a:xfrm>
          <a:solidFill>
            <a:schemeClr val="accent4"/>
          </a:solidFill>
        </p:grpSpPr>
        <p:sp>
          <p:nvSpPr>
            <p:cNvPr id="53" name="Freeform 57"/>
            <p:cNvSpPr>
              <a:spLocks noEditPoints="1"/>
            </p:cNvSpPr>
            <p:nvPr/>
          </p:nvSpPr>
          <p:spPr bwMode="auto">
            <a:xfrm>
              <a:off x="4198938" y="2905126"/>
              <a:ext cx="150812" cy="48260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spcBef>
                  <a:spcPts val="0"/>
                </a:spcBef>
                <a:spcAft>
                  <a:spcPts val="0"/>
                </a:spcAft>
                <a:defRPr/>
              </a:pPr>
              <a:endParaRPr lang="id-ID">
                <a:solidFill>
                  <a:schemeClr val="bg1">
                    <a:lumMod val="75000"/>
                  </a:schemeClr>
                </a:solidFill>
                <a:latin typeface="+mn-lt"/>
              </a:endParaRPr>
            </a:p>
          </p:txBody>
        </p:sp>
        <p:sp>
          <p:nvSpPr>
            <p:cNvPr id="54" name="Freeform 58"/>
            <p:cNvSpPr>
              <a:spLocks noEditPoints="1"/>
            </p:cNvSpPr>
            <p:nvPr/>
          </p:nvSpPr>
          <p:spPr bwMode="auto">
            <a:xfrm>
              <a:off x="4529138" y="2905126"/>
              <a:ext cx="150812" cy="48260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spcBef>
                  <a:spcPts val="0"/>
                </a:spcBef>
                <a:spcAft>
                  <a:spcPts val="0"/>
                </a:spcAft>
                <a:defRPr/>
              </a:pPr>
              <a:endParaRPr lang="id-ID">
                <a:solidFill>
                  <a:schemeClr val="bg1">
                    <a:lumMod val="75000"/>
                  </a:schemeClr>
                </a:solidFill>
                <a:latin typeface="+mn-lt"/>
              </a:endParaRPr>
            </a:p>
          </p:txBody>
        </p:sp>
        <p:sp>
          <p:nvSpPr>
            <p:cNvPr id="55" name="Freeform 59"/>
            <p:cNvSpPr>
              <a:spLocks noEditPoints="1"/>
            </p:cNvSpPr>
            <p:nvPr/>
          </p:nvSpPr>
          <p:spPr bwMode="auto">
            <a:xfrm>
              <a:off x="4364038" y="2905126"/>
              <a:ext cx="150812" cy="482600"/>
            </a:xfrm>
            <a:custGeom>
              <a:avLst/>
              <a:gdLst>
                <a:gd name="T0" fmla="*/ 32 w 40"/>
                <a:gd name="T1" fmla="*/ 72 h 128"/>
                <a:gd name="T2" fmla="*/ 32 w 40"/>
                <a:gd name="T3" fmla="*/ 12 h 128"/>
                <a:gd name="T4" fmla="*/ 20 w 40"/>
                <a:gd name="T5" fmla="*/ 0 h 128"/>
                <a:gd name="T6" fmla="*/ 8 w 40"/>
                <a:gd name="T7" fmla="*/ 12 h 128"/>
                <a:gd name="T8" fmla="*/ 8 w 40"/>
                <a:gd name="T9" fmla="*/ 72 h 128"/>
                <a:gd name="T10" fmla="*/ 0 w 40"/>
                <a:gd name="T11" fmla="*/ 88 h 128"/>
                <a:gd name="T12" fmla="*/ 8 w 40"/>
                <a:gd name="T13" fmla="*/ 104 h 128"/>
                <a:gd name="T14" fmla="*/ 8 w 40"/>
                <a:gd name="T15" fmla="*/ 116 h 128"/>
                <a:gd name="T16" fmla="*/ 20 w 40"/>
                <a:gd name="T17" fmla="*/ 128 h 128"/>
                <a:gd name="T18" fmla="*/ 32 w 40"/>
                <a:gd name="T19" fmla="*/ 116 h 128"/>
                <a:gd name="T20" fmla="*/ 32 w 40"/>
                <a:gd name="T21" fmla="*/ 104 h 128"/>
                <a:gd name="T22" fmla="*/ 40 w 40"/>
                <a:gd name="T23" fmla="*/ 88 h 128"/>
                <a:gd name="T24" fmla="*/ 32 w 40"/>
                <a:gd name="T25" fmla="*/ 72 h 128"/>
                <a:gd name="T26" fmla="*/ 16 w 40"/>
                <a:gd name="T27" fmla="*/ 12 h 128"/>
                <a:gd name="T28" fmla="*/ 20 w 40"/>
                <a:gd name="T29" fmla="*/ 8 h 128"/>
                <a:gd name="T30" fmla="*/ 24 w 40"/>
                <a:gd name="T31" fmla="*/ 12 h 128"/>
                <a:gd name="T32" fmla="*/ 24 w 40"/>
                <a:gd name="T33" fmla="*/ 68 h 128"/>
                <a:gd name="T34" fmla="*/ 20 w 40"/>
                <a:gd name="T35" fmla="*/ 68 h 128"/>
                <a:gd name="T36" fmla="*/ 16 w 40"/>
                <a:gd name="T37" fmla="*/ 68 h 128"/>
                <a:gd name="T38" fmla="*/ 16 w 40"/>
                <a:gd name="T39" fmla="*/ 12 h 128"/>
                <a:gd name="T40" fmla="*/ 24 w 40"/>
                <a:gd name="T41" fmla="*/ 116 h 128"/>
                <a:gd name="T42" fmla="*/ 20 w 40"/>
                <a:gd name="T43" fmla="*/ 120 h 128"/>
                <a:gd name="T44" fmla="*/ 16 w 40"/>
                <a:gd name="T45" fmla="*/ 116 h 128"/>
                <a:gd name="T46" fmla="*/ 16 w 40"/>
                <a:gd name="T47" fmla="*/ 108 h 128"/>
                <a:gd name="T48" fmla="*/ 20 w 40"/>
                <a:gd name="T49" fmla="*/ 108 h 128"/>
                <a:gd name="T50" fmla="*/ 24 w 40"/>
                <a:gd name="T51" fmla="*/ 108 h 128"/>
                <a:gd name="T52" fmla="*/ 24 w 40"/>
                <a:gd name="T53" fmla="*/ 116 h 128"/>
                <a:gd name="T54" fmla="*/ 31 w 40"/>
                <a:gd name="T55" fmla="*/ 91 h 128"/>
                <a:gd name="T56" fmla="*/ 31 w 40"/>
                <a:gd name="T57" fmla="*/ 92 h 128"/>
                <a:gd name="T58" fmla="*/ 30 w 40"/>
                <a:gd name="T59" fmla="*/ 95 h 128"/>
                <a:gd name="T60" fmla="*/ 30 w 40"/>
                <a:gd name="T61" fmla="*/ 95 h 128"/>
                <a:gd name="T62" fmla="*/ 27 w 40"/>
                <a:gd name="T63" fmla="*/ 98 h 128"/>
                <a:gd name="T64" fmla="*/ 27 w 40"/>
                <a:gd name="T65" fmla="*/ 98 h 128"/>
                <a:gd name="T66" fmla="*/ 24 w 40"/>
                <a:gd name="T67" fmla="*/ 99 h 128"/>
                <a:gd name="T68" fmla="*/ 20 w 40"/>
                <a:gd name="T69" fmla="*/ 100 h 128"/>
                <a:gd name="T70" fmla="*/ 16 w 40"/>
                <a:gd name="T71" fmla="*/ 99 h 128"/>
                <a:gd name="T72" fmla="*/ 13 w 40"/>
                <a:gd name="T73" fmla="*/ 98 h 128"/>
                <a:gd name="T74" fmla="*/ 13 w 40"/>
                <a:gd name="T75" fmla="*/ 98 h 128"/>
                <a:gd name="T76" fmla="*/ 10 w 40"/>
                <a:gd name="T77" fmla="*/ 95 h 128"/>
                <a:gd name="T78" fmla="*/ 10 w 40"/>
                <a:gd name="T79" fmla="*/ 95 h 128"/>
                <a:gd name="T80" fmla="*/ 9 w 40"/>
                <a:gd name="T81" fmla="*/ 92 h 128"/>
                <a:gd name="T82" fmla="*/ 9 w 40"/>
                <a:gd name="T83" fmla="*/ 91 h 128"/>
                <a:gd name="T84" fmla="*/ 8 w 40"/>
                <a:gd name="T85" fmla="*/ 88 h 128"/>
                <a:gd name="T86" fmla="*/ 9 w 40"/>
                <a:gd name="T87" fmla="*/ 85 h 128"/>
                <a:gd name="T88" fmla="*/ 9 w 40"/>
                <a:gd name="T89" fmla="*/ 84 h 128"/>
                <a:gd name="T90" fmla="*/ 10 w 40"/>
                <a:gd name="T91" fmla="*/ 81 h 128"/>
                <a:gd name="T92" fmla="*/ 10 w 40"/>
                <a:gd name="T93" fmla="*/ 81 h 128"/>
                <a:gd name="T94" fmla="*/ 13 w 40"/>
                <a:gd name="T95" fmla="*/ 78 h 128"/>
                <a:gd name="T96" fmla="*/ 13 w 40"/>
                <a:gd name="T97" fmla="*/ 78 h 128"/>
                <a:gd name="T98" fmla="*/ 16 w 40"/>
                <a:gd name="T99" fmla="*/ 77 h 128"/>
                <a:gd name="T100" fmla="*/ 20 w 40"/>
                <a:gd name="T101" fmla="*/ 76 h 128"/>
                <a:gd name="T102" fmla="*/ 24 w 40"/>
                <a:gd name="T103" fmla="*/ 77 h 128"/>
                <a:gd name="T104" fmla="*/ 27 w 40"/>
                <a:gd name="T105" fmla="*/ 78 h 128"/>
                <a:gd name="T106" fmla="*/ 27 w 40"/>
                <a:gd name="T107" fmla="*/ 78 h 128"/>
                <a:gd name="T108" fmla="*/ 30 w 40"/>
                <a:gd name="T109" fmla="*/ 81 h 128"/>
                <a:gd name="T110" fmla="*/ 30 w 40"/>
                <a:gd name="T111" fmla="*/ 81 h 128"/>
                <a:gd name="T112" fmla="*/ 31 w 40"/>
                <a:gd name="T113" fmla="*/ 84 h 128"/>
                <a:gd name="T114" fmla="*/ 31 w 40"/>
                <a:gd name="T115" fmla="*/ 85 h 128"/>
                <a:gd name="T116" fmla="*/ 32 w 40"/>
                <a:gd name="T117" fmla="*/ 88 h 128"/>
                <a:gd name="T118" fmla="*/ 31 w 40"/>
                <a:gd name="T119" fmla="*/ 9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72"/>
                  </a:moveTo>
                  <a:cubicBezTo>
                    <a:pt x="32" y="12"/>
                    <a:pt x="32" y="12"/>
                    <a:pt x="32" y="12"/>
                  </a:cubicBezTo>
                  <a:cubicBezTo>
                    <a:pt x="32" y="5"/>
                    <a:pt x="27" y="0"/>
                    <a:pt x="20" y="0"/>
                  </a:cubicBezTo>
                  <a:cubicBezTo>
                    <a:pt x="13" y="0"/>
                    <a:pt x="8" y="5"/>
                    <a:pt x="8" y="12"/>
                  </a:cubicBezTo>
                  <a:cubicBezTo>
                    <a:pt x="8" y="72"/>
                    <a:pt x="8" y="72"/>
                    <a:pt x="8" y="72"/>
                  </a:cubicBezTo>
                  <a:cubicBezTo>
                    <a:pt x="3" y="76"/>
                    <a:pt x="0" y="81"/>
                    <a:pt x="0" y="88"/>
                  </a:cubicBezTo>
                  <a:cubicBezTo>
                    <a:pt x="0" y="95"/>
                    <a:pt x="3" y="100"/>
                    <a:pt x="8" y="104"/>
                  </a:cubicBezTo>
                  <a:cubicBezTo>
                    <a:pt x="8" y="116"/>
                    <a:pt x="8" y="116"/>
                    <a:pt x="8" y="116"/>
                  </a:cubicBezTo>
                  <a:cubicBezTo>
                    <a:pt x="8" y="123"/>
                    <a:pt x="13" y="128"/>
                    <a:pt x="20" y="128"/>
                  </a:cubicBezTo>
                  <a:cubicBezTo>
                    <a:pt x="27" y="128"/>
                    <a:pt x="32" y="123"/>
                    <a:pt x="32" y="116"/>
                  </a:cubicBezTo>
                  <a:cubicBezTo>
                    <a:pt x="32" y="104"/>
                    <a:pt x="32" y="104"/>
                    <a:pt x="32" y="104"/>
                  </a:cubicBezTo>
                  <a:cubicBezTo>
                    <a:pt x="37" y="100"/>
                    <a:pt x="40" y="95"/>
                    <a:pt x="40" y="88"/>
                  </a:cubicBezTo>
                  <a:cubicBezTo>
                    <a:pt x="40" y="81"/>
                    <a:pt x="37" y="76"/>
                    <a:pt x="32" y="72"/>
                  </a:cubicBezTo>
                  <a:close/>
                  <a:moveTo>
                    <a:pt x="16" y="12"/>
                  </a:moveTo>
                  <a:cubicBezTo>
                    <a:pt x="16" y="10"/>
                    <a:pt x="18" y="8"/>
                    <a:pt x="20" y="8"/>
                  </a:cubicBezTo>
                  <a:cubicBezTo>
                    <a:pt x="22" y="8"/>
                    <a:pt x="24" y="10"/>
                    <a:pt x="24" y="12"/>
                  </a:cubicBezTo>
                  <a:cubicBezTo>
                    <a:pt x="24" y="68"/>
                    <a:pt x="24" y="68"/>
                    <a:pt x="24" y="68"/>
                  </a:cubicBezTo>
                  <a:cubicBezTo>
                    <a:pt x="23" y="68"/>
                    <a:pt x="21" y="68"/>
                    <a:pt x="20" y="68"/>
                  </a:cubicBezTo>
                  <a:cubicBezTo>
                    <a:pt x="19" y="68"/>
                    <a:pt x="17" y="68"/>
                    <a:pt x="16" y="68"/>
                  </a:cubicBezTo>
                  <a:lnTo>
                    <a:pt x="16" y="12"/>
                  </a:lnTo>
                  <a:close/>
                  <a:moveTo>
                    <a:pt x="24" y="116"/>
                  </a:moveTo>
                  <a:cubicBezTo>
                    <a:pt x="24" y="118"/>
                    <a:pt x="22" y="120"/>
                    <a:pt x="20" y="120"/>
                  </a:cubicBezTo>
                  <a:cubicBezTo>
                    <a:pt x="18" y="120"/>
                    <a:pt x="16" y="118"/>
                    <a:pt x="16" y="116"/>
                  </a:cubicBezTo>
                  <a:cubicBezTo>
                    <a:pt x="16" y="108"/>
                    <a:pt x="16" y="108"/>
                    <a:pt x="16" y="108"/>
                  </a:cubicBezTo>
                  <a:cubicBezTo>
                    <a:pt x="17" y="108"/>
                    <a:pt x="19" y="108"/>
                    <a:pt x="20" y="108"/>
                  </a:cubicBezTo>
                  <a:cubicBezTo>
                    <a:pt x="21" y="108"/>
                    <a:pt x="23" y="108"/>
                    <a:pt x="24" y="108"/>
                  </a:cubicBezTo>
                  <a:lnTo>
                    <a:pt x="24" y="116"/>
                  </a:lnTo>
                  <a:close/>
                  <a:moveTo>
                    <a:pt x="31" y="91"/>
                  </a:moveTo>
                  <a:cubicBezTo>
                    <a:pt x="31" y="92"/>
                    <a:pt x="31" y="92"/>
                    <a:pt x="31" y="92"/>
                  </a:cubicBezTo>
                  <a:cubicBezTo>
                    <a:pt x="31" y="93"/>
                    <a:pt x="30" y="94"/>
                    <a:pt x="30" y="95"/>
                  </a:cubicBezTo>
                  <a:cubicBezTo>
                    <a:pt x="30" y="95"/>
                    <a:pt x="30" y="95"/>
                    <a:pt x="30" y="95"/>
                  </a:cubicBezTo>
                  <a:cubicBezTo>
                    <a:pt x="29" y="96"/>
                    <a:pt x="28" y="97"/>
                    <a:pt x="27" y="98"/>
                  </a:cubicBezTo>
                  <a:cubicBezTo>
                    <a:pt x="27" y="98"/>
                    <a:pt x="27" y="98"/>
                    <a:pt x="27" y="98"/>
                  </a:cubicBezTo>
                  <a:cubicBezTo>
                    <a:pt x="26" y="98"/>
                    <a:pt x="25" y="99"/>
                    <a:pt x="24" y="99"/>
                  </a:cubicBezTo>
                  <a:cubicBezTo>
                    <a:pt x="23" y="100"/>
                    <a:pt x="21" y="100"/>
                    <a:pt x="20" y="100"/>
                  </a:cubicBezTo>
                  <a:cubicBezTo>
                    <a:pt x="19" y="100"/>
                    <a:pt x="17" y="100"/>
                    <a:pt x="16" y="99"/>
                  </a:cubicBezTo>
                  <a:cubicBezTo>
                    <a:pt x="15" y="99"/>
                    <a:pt x="14" y="98"/>
                    <a:pt x="13" y="98"/>
                  </a:cubicBezTo>
                  <a:cubicBezTo>
                    <a:pt x="13" y="98"/>
                    <a:pt x="13" y="98"/>
                    <a:pt x="13" y="98"/>
                  </a:cubicBezTo>
                  <a:cubicBezTo>
                    <a:pt x="12" y="97"/>
                    <a:pt x="11" y="96"/>
                    <a:pt x="10" y="95"/>
                  </a:cubicBezTo>
                  <a:cubicBezTo>
                    <a:pt x="10" y="95"/>
                    <a:pt x="10" y="95"/>
                    <a:pt x="10" y="95"/>
                  </a:cubicBezTo>
                  <a:cubicBezTo>
                    <a:pt x="10" y="94"/>
                    <a:pt x="9" y="93"/>
                    <a:pt x="9" y="92"/>
                  </a:cubicBezTo>
                  <a:cubicBezTo>
                    <a:pt x="9" y="92"/>
                    <a:pt x="9" y="92"/>
                    <a:pt x="9" y="91"/>
                  </a:cubicBezTo>
                  <a:cubicBezTo>
                    <a:pt x="8" y="90"/>
                    <a:pt x="8" y="89"/>
                    <a:pt x="8" y="88"/>
                  </a:cubicBezTo>
                  <a:cubicBezTo>
                    <a:pt x="8" y="87"/>
                    <a:pt x="8" y="86"/>
                    <a:pt x="9" y="85"/>
                  </a:cubicBezTo>
                  <a:cubicBezTo>
                    <a:pt x="9" y="84"/>
                    <a:pt x="9" y="84"/>
                    <a:pt x="9" y="84"/>
                  </a:cubicBezTo>
                  <a:cubicBezTo>
                    <a:pt x="9" y="83"/>
                    <a:pt x="10" y="82"/>
                    <a:pt x="10" y="81"/>
                  </a:cubicBezTo>
                  <a:cubicBezTo>
                    <a:pt x="10" y="81"/>
                    <a:pt x="10" y="81"/>
                    <a:pt x="10" y="81"/>
                  </a:cubicBezTo>
                  <a:cubicBezTo>
                    <a:pt x="11" y="80"/>
                    <a:pt x="12" y="79"/>
                    <a:pt x="13" y="78"/>
                  </a:cubicBezTo>
                  <a:cubicBezTo>
                    <a:pt x="13" y="78"/>
                    <a:pt x="13" y="78"/>
                    <a:pt x="13" y="78"/>
                  </a:cubicBezTo>
                  <a:cubicBezTo>
                    <a:pt x="14" y="78"/>
                    <a:pt x="15" y="77"/>
                    <a:pt x="16" y="77"/>
                  </a:cubicBezTo>
                  <a:cubicBezTo>
                    <a:pt x="17" y="76"/>
                    <a:pt x="19" y="76"/>
                    <a:pt x="20" y="76"/>
                  </a:cubicBezTo>
                  <a:cubicBezTo>
                    <a:pt x="21" y="76"/>
                    <a:pt x="23" y="76"/>
                    <a:pt x="24" y="77"/>
                  </a:cubicBezTo>
                  <a:cubicBezTo>
                    <a:pt x="25" y="77"/>
                    <a:pt x="26" y="78"/>
                    <a:pt x="27" y="78"/>
                  </a:cubicBezTo>
                  <a:cubicBezTo>
                    <a:pt x="27" y="78"/>
                    <a:pt x="27" y="78"/>
                    <a:pt x="27" y="78"/>
                  </a:cubicBezTo>
                  <a:cubicBezTo>
                    <a:pt x="28" y="79"/>
                    <a:pt x="29" y="80"/>
                    <a:pt x="30" y="81"/>
                  </a:cubicBezTo>
                  <a:cubicBezTo>
                    <a:pt x="30" y="81"/>
                    <a:pt x="30" y="81"/>
                    <a:pt x="30" y="81"/>
                  </a:cubicBezTo>
                  <a:cubicBezTo>
                    <a:pt x="30" y="82"/>
                    <a:pt x="31" y="83"/>
                    <a:pt x="31" y="84"/>
                  </a:cubicBezTo>
                  <a:cubicBezTo>
                    <a:pt x="31" y="84"/>
                    <a:pt x="31" y="84"/>
                    <a:pt x="31" y="85"/>
                  </a:cubicBezTo>
                  <a:cubicBezTo>
                    <a:pt x="32" y="86"/>
                    <a:pt x="32" y="87"/>
                    <a:pt x="32" y="88"/>
                  </a:cubicBezTo>
                  <a:cubicBezTo>
                    <a:pt x="32" y="89"/>
                    <a:pt x="32" y="90"/>
                    <a:pt x="31" y="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spcBef>
                  <a:spcPts val="0"/>
                </a:spcBef>
                <a:spcAft>
                  <a:spcPts val="0"/>
                </a:spcAft>
                <a:defRPr/>
              </a:pPr>
              <a:endParaRPr lang="id-ID">
                <a:solidFill>
                  <a:schemeClr val="bg1">
                    <a:lumMod val="75000"/>
                  </a:schemeClr>
                </a:solidFill>
                <a:latin typeface="+mn-lt"/>
              </a:endParaRPr>
            </a:p>
          </p:txBody>
        </p:sp>
      </p:grpSp>
      <p:grpSp>
        <p:nvGrpSpPr>
          <p:cNvPr id="57" name="Group 55"/>
          <p:cNvGrpSpPr/>
          <p:nvPr/>
        </p:nvGrpSpPr>
        <p:grpSpPr bwMode="auto">
          <a:xfrm>
            <a:off x="4541216" y="1936407"/>
            <a:ext cx="366885" cy="360917"/>
            <a:chOff x="7141104" y="1923522"/>
            <a:chExt cx="488950" cy="481013"/>
          </a:xfrm>
          <a:solidFill>
            <a:schemeClr val="accent3"/>
          </a:solidFill>
        </p:grpSpPr>
        <p:sp>
          <p:nvSpPr>
            <p:cNvPr id="59" name="Freeform 58"/>
            <p:cNvSpPr/>
            <p:nvPr/>
          </p:nvSpPr>
          <p:spPr bwMode="auto">
            <a:xfrm>
              <a:off x="7407804" y="1983847"/>
              <a:ext cx="157162" cy="157163"/>
            </a:xfrm>
            <a:custGeom>
              <a:avLst/>
              <a:gdLst>
                <a:gd name="T0" fmla="*/ 38 w 42"/>
                <a:gd name="T1" fmla="*/ 40 h 42"/>
                <a:gd name="T2" fmla="*/ 38 w 42"/>
                <a:gd name="T3" fmla="*/ 40 h 42"/>
                <a:gd name="T4" fmla="*/ 40 w 42"/>
                <a:gd name="T5" fmla="*/ 42 h 42"/>
                <a:gd name="T6" fmla="*/ 42 w 42"/>
                <a:gd name="T7" fmla="*/ 40 h 42"/>
                <a:gd name="T8" fmla="*/ 42 w 42"/>
                <a:gd name="T9" fmla="*/ 40 h 42"/>
                <a:gd name="T10" fmla="*/ 2 w 42"/>
                <a:gd name="T11" fmla="*/ 0 h 42"/>
                <a:gd name="T12" fmla="*/ 2 w 42"/>
                <a:gd name="T13" fmla="*/ 0 h 42"/>
                <a:gd name="T14" fmla="*/ 0 w 42"/>
                <a:gd name="T15" fmla="*/ 2 h 42"/>
                <a:gd name="T16" fmla="*/ 2 w 42"/>
                <a:gd name="T17" fmla="*/ 4 h 42"/>
                <a:gd name="T18" fmla="*/ 2 w 42"/>
                <a:gd name="T19" fmla="*/ 4 h 42"/>
                <a:gd name="T20" fmla="*/ 38 w 42"/>
                <a:gd name="T21" fmla="*/ 4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42">
                  <a:moveTo>
                    <a:pt x="38" y="40"/>
                  </a:moveTo>
                  <a:cubicBezTo>
                    <a:pt x="38" y="40"/>
                    <a:pt x="38" y="40"/>
                    <a:pt x="38" y="40"/>
                  </a:cubicBezTo>
                  <a:cubicBezTo>
                    <a:pt x="38" y="41"/>
                    <a:pt x="39" y="42"/>
                    <a:pt x="40" y="42"/>
                  </a:cubicBezTo>
                  <a:cubicBezTo>
                    <a:pt x="41" y="42"/>
                    <a:pt x="42" y="41"/>
                    <a:pt x="42" y="40"/>
                  </a:cubicBezTo>
                  <a:cubicBezTo>
                    <a:pt x="42" y="40"/>
                    <a:pt x="42" y="40"/>
                    <a:pt x="42" y="40"/>
                  </a:cubicBezTo>
                  <a:cubicBezTo>
                    <a:pt x="42" y="18"/>
                    <a:pt x="24" y="0"/>
                    <a:pt x="2" y="0"/>
                  </a:cubicBezTo>
                  <a:cubicBezTo>
                    <a:pt x="2" y="0"/>
                    <a:pt x="2" y="0"/>
                    <a:pt x="2" y="0"/>
                  </a:cubicBezTo>
                  <a:cubicBezTo>
                    <a:pt x="1" y="0"/>
                    <a:pt x="0" y="1"/>
                    <a:pt x="0" y="2"/>
                  </a:cubicBezTo>
                  <a:cubicBezTo>
                    <a:pt x="0" y="3"/>
                    <a:pt x="1" y="4"/>
                    <a:pt x="2" y="4"/>
                  </a:cubicBezTo>
                  <a:cubicBezTo>
                    <a:pt x="2" y="4"/>
                    <a:pt x="2" y="4"/>
                    <a:pt x="2" y="4"/>
                  </a:cubicBezTo>
                  <a:cubicBezTo>
                    <a:pt x="22" y="4"/>
                    <a:pt x="38" y="20"/>
                    <a:pt x="38" y="40"/>
                  </a:cubicBezTo>
                  <a:close/>
                </a:path>
              </a:pathLst>
            </a:custGeom>
            <a:grpFill/>
            <a:ln>
              <a:noFill/>
            </a:ln>
          </p:spPr>
          <p:txBody>
            <a:bodyPr/>
            <a:lstStyle/>
            <a:p>
              <a:pPr eaLnBrk="1" hangingPunct="1">
                <a:spcBef>
                  <a:spcPts val="0"/>
                </a:spcBef>
                <a:spcAft>
                  <a:spcPts val="0"/>
                </a:spcAft>
                <a:defRPr/>
              </a:pPr>
              <a:endParaRPr lang="id-ID">
                <a:solidFill>
                  <a:schemeClr val="bg1">
                    <a:lumMod val="75000"/>
                  </a:schemeClr>
                </a:solidFill>
                <a:latin typeface="+mn-lt"/>
              </a:endParaRPr>
            </a:p>
          </p:txBody>
        </p:sp>
        <p:sp>
          <p:nvSpPr>
            <p:cNvPr id="60" name="Freeform 59"/>
            <p:cNvSpPr>
              <a:spLocks noEditPoints="1"/>
            </p:cNvSpPr>
            <p:nvPr/>
          </p:nvSpPr>
          <p:spPr bwMode="auto">
            <a:xfrm>
              <a:off x="7141104" y="1923522"/>
              <a:ext cx="488950" cy="481013"/>
            </a:xfrm>
            <a:custGeom>
              <a:avLst/>
              <a:gdLst>
                <a:gd name="T0" fmla="*/ 37 w 130"/>
                <a:gd name="T1" fmla="*/ 4 h 128"/>
                <a:gd name="T2" fmla="*/ 29 w 130"/>
                <a:gd name="T3" fmla="*/ 0 h 128"/>
                <a:gd name="T4" fmla="*/ 24 w 130"/>
                <a:gd name="T5" fmla="*/ 1 h 128"/>
                <a:gd name="T6" fmla="*/ 17 w 130"/>
                <a:gd name="T7" fmla="*/ 12 h 128"/>
                <a:gd name="T8" fmla="*/ 17 w 130"/>
                <a:gd name="T9" fmla="*/ 67 h 128"/>
                <a:gd name="T10" fmla="*/ 5 w 130"/>
                <a:gd name="T11" fmla="*/ 80 h 128"/>
                <a:gd name="T12" fmla="*/ 5 w 130"/>
                <a:gd name="T13" fmla="*/ 96 h 128"/>
                <a:gd name="T14" fmla="*/ 33 w 130"/>
                <a:gd name="T15" fmla="*/ 124 h 128"/>
                <a:gd name="T16" fmla="*/ 41 w 130"/>
                <a:gd name="T17" fmla="*/ 128 h 128"/>
                <a:gd name="T18" fmla="*/ 49 w 130"/>
                <a:gd name="T19" fmla="*/ 124 h 128"/>
                <a:gd name="T20" fmla="*/ 62 w 130"/>
                <a:gd name="T21" fmla="*/ 112 h 128"/>
                <a:gd name="T22" fmla="*/ 117 w 130"/>
                <a:gd name="T23" fmla="*/ 112 h 128"/>
                <a:gd name="T24" fmla="*/ 128 w 130"/>
                <a:gd name="T25" fmla="*/ 105 h 128"/>
                <a:gd name="T26" fmla="*/ 125 w 130"/>
                <a:gd name="T27" fmla="*/ 92 h 128"/>
                <a:gd name="T28" fmla="*/ 37 w 130"/>
                <a:gd name="T29" fmla="*/ 4 h 128"/>
                <a:gd name="T30" fmla="*/ 56 w 130"/>
                <a:gd name="T31" fmla="*/ 106 h 128"/>
                <a:gd name="T32" fmla="*/ 44 w 130"/>
                <a:gd name="T33" fmla="*/ 119 h 128"/>
                <a:gd name="T34" fmla="*/ 41 w 130"/>
                <a:gd name="T35" fmla="*/ 120 h 128"/>
                <a:gd name="T36" fmla="*/ 38 w 130"/>
                <a:gd name="T37" fmla="*/ 119 h 128"/>
                <a:gd name="T38" fmla="*/ 10 w 130"/>
                <a:gd name="T39" fmla="*/ 91 h 128"/>
                <a:gd name="T40" fmla="*/ 9 w 130"/>
                <a:gd name="T41" fmla="*/ 88 h 128"/>
                <a:gd name="T42" fmla="*/ 10 w 130"/>
                <a:gd name="T43" fmla="*/ 85 h 128"/>
                <a:gd name="T44" fmla="*/ 23 w 130"/>
                <a:gd name="T45" fmla="*/ 73 h 128"/>
                <a:gd name="T46" fmla="*/ 23 w 130"/>
                <a:gd name="T47" fmla="*/ 73 h 128"/>
                <a:gd name="T48" fmla="*/ 56 w 130"/>
                <a:gd name="T49" fmla="*/ 106 h 128"/>
                <a:gd name="T50" fmla="*/ 56 w 130"/>
                <a:gd name="T51" fmla="*/ 106 h 128"/>
                <a:gd name="T52" fmla="*/ 62 w 130"/>
                <a:gd name="T53" fmla="*/ 104 h 128"/>
                <a:gd name="T54" fmla="*/ 60 w 130"/>
                <a:gd name="T55" fmla="*/ 104 h 128"/>
                <a:gd name="T56" fmla="*/ 25 w 130"/>
                <a:gd name="T57" fmla="*/ 69 h 128"/>
                <a:gd name="T58" fmla="*/ 25 w 130"/>
                <a:gd name="T59" fmla="*/ 67 h 128"/>
                <a:gd name="T60" fmla="*/ 25 w 130"/>
                <a:gd name="T61" fmla="*/ 19 h 128"/>
                <a:gd name="T62" fmla="*/ 110 w 130"/>
                <a:gd name="T63" fmla="*/ 104 h 128"/>
                <a:gd name="T64" fmla="*/ 62 w 130"/>
                <a:gd name="T65" fmla="*/ 104 h 128"/>
                <a:gd name="T66" fmla="*/ 121 w 130"/>
                <a:gd name="T67" fmla="*/ 102 h 128"/>
                <a:gd name="T68" fmla="*/ 117 w 130"/>
                <a:gd name="T69" fmla="*/ 104 h 128"/>
                <a:gd name="T70" fmla="*/ 116 w 130"/>
                <a:gd name="T71" fmla="*/ 104 h 128"/>
                <a:gd name="T72" fmla="*/ 25 w 130"/>
                <a:gd name="T73" fmla="*/ 13 h 128"/>
                <a:gd name="T74" fmla="*/ 25 w 130"/>
                <a:gd name="T75" fmla="*/ 12 h 128"/>
                <a:gd name="T76" fmla="*/ 27 w 130"/>
                <a:gd name="T77" fmla="*/ 8 h 128"/>
                <a:gd name="T78" fmla="*/ 29 w 130"/>
                <a:gd name="T79" fmla="*/ 8 h 128"/>
                <a:gd name="T80" fmla="*/ 32 w 130"/>
                <a:gd name="T81" fmla="*/ 9 h 128"/>
                <a:gd name="T82" fmla="*/ 120 w 130"/>
                <a:gd name="T83" fmla="*/ 97 h 128"/>
                <a:gd name="T84" fmla="*/ 121 w 130"/>
                <a:gd name="T85" fmla="*/ 10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0" h="128">
                  <a:moveTo>
                    <a:pt x="37" y="4"/>
                  </a:moveTo>
                  <a:cubicBezTo>
                    <a:pt x="35" y="1"/>
                    <a:pt x="32" y="0"/>
                    <a:pt x="29" y="0"/>
                  </a:cubicBezTo>
                  <a:cubicBezTo>
                    <a:pt x="27" y="0"/>
                    <a:pt x="26" y="0"/>
                    <a:pt x="24" y="1"/>
                  </a:cubicBezTo>
                  <a:cubicBezTo>
                    <a:pt x="20" y="3"/>
                    <a:pt x="17" y="7"/>
                    <a:pt x="17" y="12"/>
                  </a:cubicBezTo>
                  <a:cubicBezTo>
                    <a:pt x="17" y="67"/>
                    <a:pt x="17" y="67"/>
                    <a:pt x="17" y="67"/>
                  </a:cubicBezTo>
                  <a:cubicBezTo>
                    <a:pt x="5" y="80"/>
                    <a:pt x="5" y="80"/>
                    <a:pt x="5" y="80"/>
                  </a:cubicBezTo>
                  <a:cubicBezTo>
                    <a:pt x="0" y="84"/>
                    <a:pt x="0" y="92"/>
                    <a:pt x="5" y="96"/>
                  </a:cubicBezTo>
                  <a:cubicBezTo>
                    <a:pt x="33" y="124"/>
                    <a:pt x="33" y="124"/>
                    <a:pt x="33" y="124"/>
                  </a:cubicBezTo>
                  <a:cubicBezTo>
                    <a:pt x="35" y="127"/>
                    <a:pt x="38" y="128"/>
                    <a:pt x="41" y="128"/>
                  </a:cubicBezTo>
                  <a:cubicBezTo>
                    <a:pt x="44" y="128"/>
                    <a:pt x="47" y="127"/>
                    <a:pt x="49" y="124"/>
                  </a:cubicBezTo>
                  <a:cubicBezTo>
                    <a:pt x="62" y="112"/>
                    <a:pt x="62" y="112"/>
                    <a:pt x="62" y="112"/>
                  </a:cubicBezTo>
                  <a:cubicBezTo>
                    <a:pt x="117" y="112"/>
                    <a:pt x="117" y="112"/>
                    <a:pt x="117" y="112"/>
                  </a:cubicBezTo>
                  <a:cubicBezTo>
                    <a:pt x="122" y="112"/>
                    <a:pt x="126" y="109"/>
                    <a:pt x="128" y="105"/>
                  </a:cubicBezTo>
                  <a:cubicBezTo>
                    <a:pt x="130" y="100"/>
                    <a:pt x="129" y="95"/>
                    <a:pt x="125" y="92"/>
                  </a:cubicBezTo>
                  <a:lnTo>
                    <a:pt x="37" y="4"/>
                  </a:lnTo>
                  <a:close/>
                  <a:moveTo>
                    <a:pt x="56" y="106"/>
                  </a:moveTo>
                  <a:cubicBezTo>
                    <a:pt x="44" y="119"/>
                    <a:pt x="44" y="119"/>
                    <a:pt x="44" y="119"/>
                  </a:cubicBezTo>
                  <a:cubicBezTo>
                    <a:pt x="43" y="120"/>
                    <a:pt x="42" y="120"/>
                    <a:pt x="41" y="120"/>
                  </a:cubicBezTo>
                  <a:cubicBezTo>
                    <a:pt x="40" y="120"/>
                    <a:pt x="39" y="120"/>
                    <a:pt x="38" y="119"/>
                  </a:cubicBezTo>
                  <a:cubicBezTo>
                    <a:pt x="10" y="91"/>
                    <a:pt x="10" y="91"/>
                    <a:pt x="10" y="91"/>
                  </a:cubicBezTo>
                  <a:cubicBezTo>
                    <a:pt x="9" y="90"/>
                    <a:pt x="9" y="89"/>
                    <a:pt x="9" y="88"/>
                  </a:cubicBezTo>
                  <a:cubicBezTo>
                    <a:pt x="9" y="87"/>
                    <a:pt x="9" y="86"/>
                    <a:pt x="10" y="85"/>
                  </a:cubicBezTo>
                  <a:cubicBezTo>
                    <a:pt x="23" y="73"/>
                    <a:pt x="23" y="73"/>
                    <a:pt x="23" y="73"/>
                  </a:cubicBezTo>
                  <a:cubicBezTo>
                    <a:pt x="23" y="73"/>
                    <a:pt x="23" y="73"/>
                    <a:pt x="23" y="73"/>
                  </a:cubicBezTo>
                  <a:cubicBezTo>
                    <a:pt x="56" y="106"/>
                    <a:pt x="56" y="106"/>
                    <a:pt x="56" y="106"/>
                  </a:cubicBezTo>
                  <a:cubicBezTo>
                    <a:pt x="56" y="106"/>
                    <a:pt x="56" y="106"/>
                    <a:pt x="56" y="106"/>
                  </a:cubicBezTo>
                  <a:close/>
                  <a:moveTo>
                    <a:pt x="62" y="104"/>
                  </a:moveTo>
                  <a:cubicBezTo>
                    <a:pt x="61" y="104"/>
                    <a:pt x="61" y="104"/>
                    <a:pt x="60" y="104"/>
                  </a:cubicBezTo>
                  <a:cubicBezTo>
                    <a:pt x="25" y="69"/>
                    <a:pt x="25" y="69"/>
                    <a:pt x="25" y="69"/>
                  </a:cubicBezTo>
                  <a:cubicBezTo>
                    <a:pt x="25" y="68"/>
                    <a:pt x="25" y="68"/>
                    <a:pt x="25" y="67"/>
                  </a:cubicBezTo>
                  <a:cubicBezTo>
                    <a:pt x="25" y="19"/>
                    <a:pt x="25" y="19"/>
                    <a:pt x="25" y="19"/>
                  </a:cubicBezTo>
                  <a:cubicBezTo>
                    <a:pt x="110" y="104"/>
                    <a:pt x="110" y="104"/>
                    <a:pt x="110" y="104"/>
                  </a:cubicBezTo>
                  <a:lnTo>
                    <a:pt x="62" y="104"/>
                  </a:lnTo>
                  <a:close/>
                  <a:moveTo>
                    <a:pt x="121" y="102"/>
                  </a:moveTo>
                  <a:cubicBezTo>
                    <a:pt x="120" y="103"/>
                    <a:pt x="119" y="104"/>
                    <a:pt x="117" y="104"/>
                  </a:cubicBezTo>
                  <a:cubicBezTo>
                    <a:pt x="116" y="104"/>
                    <a:pt x="116" y="104"/>
                    <a:pt x="116" y="104"/>
                  </a:cubicBezTo>
                  <a:cubicBezTo>
                    <a:pt x="25" y="13"/>
                    <a:pt x="25" y="13"/>
                    <a:pt x="25" y="13"/>
                  </a:cubicBezTo>
                  <a:cubicBezTo>
                    <a:pt x="25" y="12"/>
                    <a:pt x="25" y="12"/>
                    <a:pt x="25" y="12"/>
                  </a:cubicBezTo>
                  <a:cubicBezTo>
                    <a:pt x="25" y="10"/>
                    <a:pt x="26" y="9"/>
                    <a:pt x="27" y="8"/>
                  </a:cubicBezTo>
                  <a:cubicBezTo>
                    <a:pt x="28" y="8"/>
                    <a:pt x="28" y="8"/>
                    <a:pt x="29" y="8"/>
                  </a:cubicBezTo>
                  <a:cubicBezTo>
                    <a:pt x="30" y="8"/>
                    <a:pt x="31" y="8"/>
                    <a:pt x="32" y="9"/>
                  </a:cubicBezTo>
                  <a:cubicBezTo>
                    <a:pt x="120" y="97"/>
                    <a:pt x="120" y="97"/>
                    <a:pt x="120" y="97"/>
                  </a:cubicBezTo>
                  <a:cubicBezTo>
                    <a:pt x="121" y="98"/>
                    <a:pt x="121" y="100"/>
                    <a:pt x="121" y="102"/>
                  </a:cubicBezTo>
                  <a:close/>
                </a:path>
              </a:pathLst>
            </a:custGeom>
            <a:grpFill/>
            <a:ln>
              <a:noFill/>
            </a:ln>
          </p:spPr>
          <p:txBody>
            <a:bodyPr/>
            <a:lstStyle/>
            <a:p>
              <a:pPr eaLnBrk="1" hangingPunct="1">
                <a:spcBef>
                  <a:spcPts val="0"/>
                </a:spcBef>
                <a:spcAft>
                  <a:spcPts val="0"/>
                </a:spcAft>
                <a:defRPr/>
              </a:pPr>
              <a:endParaRPr lang="id-ID">
                <a:solidFill>
                  <a:schemeClr val="bg1">
                    <a:lumMod val="75000"/>
                  </a:schemeClr>
                </a:solidFill>
                <a:latin typeface="+mn-lt"/>
              </a:endParaRPr>
            </a:p>
          </p:txBody>
        </p:sp>
        <p:sp>
          <p:nvSpPr>
            <p:cNvPr id="61" name="Freeform 60"/>
            <p:cNvSpPr/>
            <p:nvPr/>
          </p:nvSpPr>
          <p:spPr bwMode="auto">
            <a:xfrm>
              <a:off x="7399866" y="1923522"/>
              <a:ext cx="225425" cy="225425"/>
            </a:xfrm>
            <a:custGeom>
              <a:avLst/>
              <a:gdLst>
                <a:gd name="T0" fmla="*/ 4 w 60"/>
                <a:gd name="T1" fmla="*/ 8 h 60"/>
                <a:gd name="T2" fmla="*/ 4 w 60"/>
                <a:gd name="T3" fmla="*/ 8 h 60"/>
                <a:gd name="T4" fmla="*/ 52 w 60"/>
                <a:gd name="T5" fmla="*/ 56 h 60"/>
                <a:gd name="T6" fmla="*/ 52 w 60"/>
                <a:gd name="T7" fmla="*/ 56 h 60"/>
                <a:gd name="T8" fmla="*/ 56 w 60"/>
                <a:gd name="T9" fmla="*/ 60 h 60"/>
                <a:gd name="T10" fmla="*/ 60 w 60"/>
                <a:gd name="T11" fmla="*/ 56 h 60"/>
                <a:gd name="T12" fmla="*/ 60 w 60"/>
                <a:gd name="T13" fmla="*/ 56 h 60"/>
                <a:gd name="T14" fmla="*/ 4 w 60"/>
                <a:gd name="T15" fmla="*/ 0 h 60"/>
                <a:gd name="T16" fmla="*/ 4 w 60"/>
                <a:gd name="T17" fmla="*/ 0 h 60"/>
                <a:gd name="T18" fmla="*/ 0 w 60"/>
                <a:gd name="T19" fmla="*/ 4 h 60"/>
                <a:gd name="T20" fmla="*/ 4 w 60"/>
                <a:gd name="T21" fmla="*/ 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 h="60">
                  <a:moveTo>
                    <a:pt x="4" y="8"/>
                  </a:moveTo>
                  <a:cubicBezTo>
                    <a:pt x="4" y="8"/>
                    <a:pt x="4" y="8"/>
                    <a:pt x="4" y="8"/>
                  </a:cubicBezTo>
                  <a:cubicBezTo>
                    <a:pt x="30" y="8"/>
                    <a:pt x="52" y="30"/>
                    <a:pt x="52" y="56"/>
                  </a:cubicBezTo>
                  <a:cubicBezTo>
                    <a:pt x="52" y="56"/>
                    <a:pt x="52" y="56"/>
                    <a:pt x="52" y="56"/>
                  </a:cubicBezTo>
                  <a:cubicBezTo>
                    <a:pt x="52" y="58"/>
                    <a:pt x="54" y="60"/>
                    <a:pt x="56" y="60"/>
                  </a:cubicBezTo>
                  <a:cubicBezTo>
                    <a:pt x="58" y="60"/>
                    <a:pt x="60" y="58"/>
                    <a:pt x="60" y="56"/>
                  </a:cubicBezTo>
                  <a:cubicBezTo>
                    <a:pt x="60" y="56"/>
                    <a:pt x="60" y="56"/>
                    <a:pt x="60" y="56"/>
                  </a:cubicBezTo>
                  <a:cubicBezTo>
                    <a:pt x="60" y="25"/>
                    <a:pt x="35" y="0"/>
                    <a:pt x="4" y="0"/>
                  </a:cubicBezTo>
                  <a:cubicBezTo>
                    <a:pt x="4" y="0"/>
                    <a:pt x="4" y="0"/>
                    <a:pt x="4" y="0"/>
                  </a:cubicBezTo>
                  <a:cubicBezTo>
                    <a:pt x="2" y="0"/>
                    <a:pt x="0" y="2"/>
                    <a:pt x="0" y="4"/>
                  </a:cubicBezTo>
                  <a:cubicBezTo>
                    <a:pt x="0" y="6"/>
                    <a:pt x="2" y="8"/>
                    <a:pt x="4" y="8"/>
                  </a:cubicBezTo>
                  <a:close/>
                </a:path>
              </a:pathLst>
            </a:custGeom>
            <a:grpFill/>
            <a:ln>
              <a:noFill/>
            </a:ln>
          </p:spPr>
          <p:txBody>
            <a:bodyPr/>
            <a:lstStyle/>
            <a:p>
              <a:pPr eaLnBrk="1" hangingPunct="1">
                <a:spcBef>
                  <a:spcPts val="0"/>
                </a:spcBef>
                <a:spcAft>
                  <a:spcPts val="0"/>
                </a:spcAft>
                <a:defRPr/>
              </a:pPr>
              <a:endParaRPr lang="id-ID">
                <a:solidFill>
                  <a:schemeClr val="bg1">
                    <a:lumMod val="75000"/>
                  </a:schemeClr>
                </a:solidFill>
                <a:latin typeface="+mn-lt"/>
              </a:endParaRPr>
            </a:p>
          </p:txBody>
        </p:sp>
      </p:grpSp>
      <p:grpSp>
        <p:nvGrpSpPr>
          <p:cNvPr id="63" name="Group 61"/>
          <p:cNvGrpSpPr/>
          <p:nvPr/>
        </p:nvGrpSpPr>
        <p:grpSpPr bwMode="auto">
          <a:xfrm>
            <a:off x="4660110" y="3224664"/>
            <a:ext cx="247501" cy="419267"/>
            <a:chOff x="6271901" y="3849160"/>
            <a:chExt cx="330200" cy="482600"/>
          </a:xfrm>
          <a:solidFill>
            <a:schemeClr val="accent2"/>
          </a:solidFill>
        </p:grpSpPr>
        <p:sp>
          <p:nvSpPr>
            <p:cNvPr id="65" name="Freeform 35"/>
            <p:cNvSpPr>
              <a:spLocks noEditPoints="1"/>
            </p:cNvSpPr>
            <p:nvPr/>
          </p:nvSpPr>
          <p:spPr bwMode="auto">
            <a:xfrm>
              <a:off x="6271901" y="3849160"/>
              <a:ext cx="330200" cy="482600"/>
            </a:xfrm>
            <a:custGeom>
              <a:avLst/>
              <a:gdLst>
                <a:gd name="T0" fmla="*/ 44 w 88"/>
                <a:gd name="T1" fmla="*/ 0 h 128"/>
                <a:gd name="T2" fmla="*/ 0 w 88"/>
                <a:gd name="T3" fmla="*/ 44 h 128"/>
                <a:gd name="T4" fmla="*/ 20 w 88"/>
                <a:gd name="T5" fmla="*/ 92 h 128"/>
                <a:gd name="T6" fmla="*/ 44 w 88"/>
                <a:gd name="T7" fmla="*/ 128 h 128"/>
                <a:gd name="T8" fmla="*/ 68 w 88"/>
                <a:gd name="T9" fmla="*/ 92 h 128"/>
                <a:gd name="T10" fmla="*/ 88 w 88"/>
                <a:gd name="T11" fmla="*/ 44 h 128"/>
                <a:gd name="T12" fmla="*/ 44 w 88"/>
                <a:gd name="T13" fmla="*/ 0 h 128"/>
                <a:gd name="T14" fmla="*/ 54 w 88"/>
                <a:gd name="T15" fmla="*/ 109 h 128"/>
                <a:gd name="T16" fmla="*/ 35 w 88"/>
                <a:gd name="T17" fmla="*/ 111 h 128"/>
                <a:gd name="T18" fmla="*/ 32 w 88"/>
                <a:gd name="T19" fmla="*/ 104 h 128"/>
                <a:gd name="T20" fmla="*/ 32 w 88"/>
                <a:gd name="T21" fmla="*/ 103 h 128"/>
                <a:gd name="T22" fmla="*/ 57 w 88"/>
                <a:gd name="T23" fmla="*/ 100 h 128"/>
                <a:gd name="T24" fmla="*/ 56 w 88"/>
                <a:gd name="T25" fmla="*/ 104 h 128"/>
                <a:gd name="T26" fmla="*/ 54 w 88"/>
                <a:gd name="T27" fmla="*/ 109 h 128"/>
                <a:gd name="T28" fmla="*/ 31 w 88"/>
                <a:gd name="T29" fmla="*/ 100 h 128"/>
                <a:gd name="T30" fmla="*/ 28 w 88"/>
                <a:gd name="T31" fmla="*/ 92 h 128"/>
                <a:gd name="T32" fmla="*/ 60 w 88"/>
                <a:gd name="T33" fmla="*/ 92 h 128"/>
                <a:gd name="T34" fmla="*/ 58 w 88"/>
                <a:gd name="T35" fmla="*/ 96 h 128"/>
                <a:gd name="T36" fmla="*/ 31 w 88"/>
                <a:gd name="T37" fmla="*/ 100 h 128"/>
                <a:gd name="T38" fmla="*/ 44 w 88"/>
                <a:gd name="T39" fmla="*/ 120 h 128"/>
                <a:gd name="T40" fmla="*/ 36 w 88"/>
                <a:gd name="T41" fmla="*/ 115 h 128"/>
                <a:gd name="T42" fmla="*/ 53 w 88"/>
                <a:gd name="T43" fmla="*/ 113 h 128"/>
                <a:gd name="T44" fmla="*/ 44 w 88"/>
                <a:gd name="T45" fmla="*/ 120 h 128"/>
                <a:gd name="T46" fmla="*/ 63 w 88"/>
                <a:gd name="T47" fmla="*/ 84 h 128"/>
                <a:gd name="T48" fmla="*/ 25 w 88"/>
                <a:gd name="T49" fmla="*/ 84 h 128"/>
                <a:gd name="T50" fmla="*/ 19 w 88"/>
                <a:gd name="T51" fmla="*/ 71 h 128"/>
                <a:gd name="T52" fmla="*/ 8 w 88"/>
                <a:gd name="T53" fmla="*/ 44 h 128"/>
                <a:gd name="T54" fmla="*/ 44 w 88"/>
                <a:gd name="T55" fmla="*/ 8 h 128"/>
                <a:gd name="T56" fmla="*/ 80 w 88"/>
                <a:gd name="T57" fmla="*/ 44 h 128"/>
                <a:gd name="T58" fmla="*/ 69 w 88"/>
                <a:gd name="T59" fmla="*/ 71 h 128"/>
                <a:gd name="T60" fmla="*/ 63 w 88"/>
                <a:gd name="T61" fmla="*/ 8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8" h="128">
                  <a:moveTo>
                    <a:pt x="44" y="0"/>
                  </a:moveTo>
                  <a:cubicBezTo>
                    <a:pt x="20" y="0"/>
                    <a:pt x="0" y="20"/>
                    <a:pt x="0" y="44"/>
                  </a:cubicBezTo>
                  <a:cubicBezTo>
                    <a:pt x="0" y="60"/>
                    <a:pt x="15" y="77"/>
                    <a:pt x="20" y="92"/>
                  </a:cubicBezTo>
                  <a:cubicBezTo>
                    <a:pt x="28" y="115"/>
                    <a:pt x="27" y="128"/>
                    <a:pt x="44" y="128"/>
                  </a:cubicBezTo>
                  <a:cubicBezTo>
                    <a:pt x="61" y="128"/>
                    <a:pt x="60" y="115"/>
                    <a:pt x="68" y="92"/>
                  </a:cubicBezTo>
                  <a:cubicBezTo>
                    <a:pt x="73" y="77"/>
                    <a:pt x="88" y="60"/>
                    <a:pt x="88" y="44"/>
                  </a:cubicBezTo>
                  <a:cubicBezTo>
                    <a:pt x="88" y="20"/>
                    <a:pt x="68" y="0"/>
                    <a:pt x="44" y="0"/>
                  </a:cubicBezTo>
                  <a:close/>
                  <a:moveTo>
                    <a:pt x="54" y="109"/>
                  </a:moveTo>
                  <a:cubicBezTo>
                    <a:pt x="35" y="111"/>
                    <a:pt x="35" y="111"/>
                    <a:pt x="35" y="111"/>
                  </a:cubicBezTo>
                  <a:cubicBezTo>
                    <a:pt x="34" y="109"/>
                    <a:pt x="33" y="107"/>
                    <a:pt x="32" y="104"/>
                  </a:cubicBezTo>
                  <a:cubicBezTo>
                    <a:pt x="32" y="104"/>
                    <a:pt x="32" y="104"/>
                    <a:pt x="32" y="103"/>
                  </a:cubicBezTo>
                  <a:cubicBezTo>
                    <a:pt x="57" y="100"/>
                    <a:pt x="57" y="100"/>
                    <a:pt x="57" y="100"/>
                  </a:cubicBezTo>
                  <a:cubicBezTo>
                    <a:pt x="57" y="102"/>
                    <a:pt x="56" y="103"/>
                    <a:pt x="56" y="104"/>
                  </a:cubicBezTo>
                  <a:cubicBezTo>
                    <a:pt x="55" y="106"/>
                    <a:pt x="55" y="107"/>
                    <a:pt x="54" y="109"/>
                  </a:cubicBezTo>
                  <a:close/>
                  <a:moveTo>
                    <a:pt x="31" y="100"/>
                  </a:moveTo>
                  <a:cubicBezTo>
                    <a:pt x="30" y="97"/>
                    <a:pt x="29" y="95"/>
                    <a:pt x="28" y="92"/>
                  </a:cubicBezTo>
                  <a:cubicBezTo>
                    <a:pt x="60" y="92"/>
                    <a:pt x="60" y="92"/>
                    <a:pt x="60" y="92"/>
                  </a:cubicBezTo>
                  <a:cubicBezTo>
                    <a:pt x="59" y="93"/>
                    <a:pt x="59" y="95"/>
                    <a:pt x="58" y="96"/>
                  </a:cubicBezTo>
                  <a:lnTo>
                    <a:pt x="31" y="100"/>
                  </a:lnTo>
                  <a:close/>
                  <a:moveTo>
                    <a:pt x="44" y="120"/>
                  </a:moveTo>
                  <a:cubicBezTo>
                    <a:pt x="40" y="120"/>
                    <a:pt x="38" y="120"/>
                    <a:pt x="36" y="115"/>
                  </a:cubicBezTo>
                  <a:cubicBezTo>
                    <a:pt x="53" y="113"/>
                    <a:pt x="53" y="113"/>
                    <a:pt x="53" y="113"/>
                  </a:cubicBezTo>
                  <a:cubicBezTo>
                    <a:pt x="51" y="119"/>
                    <a:pt x="49" y="120"/>
                    <a:pt x="44" y="120"/>
                  </a:cubicBezTo>
                  <a:close/>
                  <a:moveTo>
                    <a:pt x="63" y="84"/>
                  </a:moveTo>
                  <a:cubicBezTo>
                    <a:pt x="25" y="84"/>
                    <a:pt x="25" y="84"/>
                    <a:pt x="25" y="84"/>
                  </a:cubicBezTo>
                  <a:cubicBezTo>
                    <a:pt x="23" y="80"/>
                    <a:pt x="21" y="75"/>
                    <a:pt x="19" y="71"/>
                  </a:cubicBezTo>
                  <a:cubicBezTo>
                    <a:pt x="13" y="62"/>
                    <a:pt x="8" y="52"/>
                    <a:pt x="8" y="44"/>
                  </a:cubicBezTo>
                  <a:cubicBezTo>
                    <a:pt x="8" y="24"/>
                    <a:pt x="24" y="8"/>
                    <a:pt x="44" y="8"/>
                  </a:cubicBezTo>
                  <a:cubicBezTo>
                    <a:pt x="64" y="8"/>
                    <a:pt x="80" y="24"/>
                    <a:pt x="80" y="44"/>
                  </a:cubicBezTo>
                  <a:cubicBezTo>
                    <a:pt x="80" y="52"/>
                    <a:pt x="75" y="62"/>
                    <a:pt x="69" y="71"/>
                  </a:cubicBezTo>
                  <a:cubicBezTo>
                    <a:pt x="67" y="75"/>
                    <a:pt x="65" y="80"/>
                    <a:pt x="63"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spcBef>
                  <a:spcPts val="0"/>
                </a:spcBef>
                <a:spcAft>
                  <a:spcPts val="0"/>
                </a:spcAft>
                <a:defRPr/>
              </a:pPr>
              <a:endParaRPr lang="id-ID">
                <a:solidFill>
                  <a:schemeClr val="bg1">
                    <a:lumMod val="75000"/>
                  </a:schemeClr>
                </a:solidFill>
                <a:latin typeface="+mn-lt"/>
              </a:endParaRPr>
            </a:p>
          </p:txBody>
        </p:sp>
        <p:sp>
          <p:nvSpPr>
            <p:cNvPr id="66" name="Freeform 36"/>
            <p:cNvSpPr/>
            <p:nvPr/>
          </p:nvSpPr>
          <p:spPr bwMode="auto">
            <a:xfrm>
              <a:off x="6333066" y="3925360"/>
              <a:ext cx="96837" cy="96838"/>
            </a:xfrm>
            <a:custGeom>
              <a:avLst/>
              <a:gdLst>
                <a:gd name="T0" fmla="*/ 24 w 26"/>
                <a:gd name="T1" fmla="*/ 0 h 26"/>
                <a:gd name="T2" fmla="*/ 0 w 26"/>
                <a:gd name="T3" fmla="*/ 24 h 26"/>
                <a:gd name="T4" fmla="*/ 2 w 26"/>
                <a:gd name="T5" fmla="*/ 26 h 26"/>
                <a:gd name="T6" fmla="*/ 4 w 26"/>
                <a:gd name="T7" fmla="*/ 24 h 26"/>
                <a:gd name="T8" fmla="*/ 24 w 26"/>
                <a:gd name="T9" fmla="*/ 4 h 26"/>
                <a:gd name="T10" fmla="*/ 26 w 26"/>
                <a:gd name="T11" fmla="*/ 2 h 26"/>
                <a:gd name="T12" fmla="*/ 24 w 26"/>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26" h="26">
                  <a:moveTo>
                    <a:pt x="24" y="0"/>
                  </a:moveTo>
                  <a:cubicBezTo>
                    <a:pt x="11" y="0"/>
                    <a:pt x="0" y="11"/>
                    <a:pt x="0" y="24"/>
                  </a:cubicBezTo>
                  <a:cubicBezTo>
                    <a:pt x="0" y="25"/>
                    <a:pt x="1" y="26"/>
                    <a:pt x="2" y="26"/>
                  </a:cubicBezTo>
                  <a:cubicBezTo>
                    <a:pt x="3" y="26"/>
                    <a:pt x="4" y="25"/>
                    <a:pt x="4" y="24"/>
                  </a:cubicBezTo>
                  <a:cubicBezTo>
                    <a:pt x="4" y="13"/>
                    <a:pt x="13" y="4"/>
                    <a:pt x="24" y="4"/>
                  </a:cubicBezTo>
                  <a:cubicBezTo>
                    <a:pt x="25" y="4"/>
                    <a:pt x="26" y="3"/>
                    <a:pt x="26" y="2"/>
                  </a:cubicBezTo>
                  <a:cubicBezTo>
                    <a:pt x="26" y="1"/>
                    <a:pt x="25" y="0"/>
                    <a:pt x="2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spcBef>
                  <a:spcPts val="0"/>
                </a:spcBef>
                <a:spcAft>
                  <a:spcPts val="0"/>
                </a:spcAft>
                <a:defRPr/>
              </a:pPr>
              <a:endParaRPr lang="id-ID">
                <a:solidFill>
                  <a:schemeClr val="bg1">
                    <a:lumMod val="75000"/>
                  </a:schemeClr>
                </a:solidFill>
                <a:latin typeface="+mn-lt"/>
              </a:endParaRPr>
            </a:p>
          </p:txBody>
        </p:sp>
      </p:grpSp>
      <p:sp>
        <p:nvSpPr>
          <p:cNvPr id="68" name="Freeform 107"/>
          <p:cNvSpPr>
            <a:spLocks noEditPoints="1"/>
          </p:cNvSpPr>
          <p:nvPr/>
        </p:nvSpPr>
        <p:spPr bwMode="auto">
          <a:xfrm>
            <a:off x="7595599" y="3175849"/>
            <a:ext cx="355997" cy="411956"/>
          </a:xfrm>
          <a:custGeom>
            <a:avLst/>
            <a:gdLst>
              <a:gd name="T0" fmla="*/ 251 w 252"/>
              <a:gd name="T1" fmla="*/ 83 h 291"/>
              <a:gd name="T2" fmla="*/ 248 w 252"/>
              <a:gd name="T3" fmla="*/ 80 h 291"/>
              <a:gd name="T4" fmla="*/ 142 w 252"/>
              <a:gd name="T5" fmla="*/ 34 h 291"/>
              <a:gd name="T6" fmla="*/ 141 w 252"/>
              <a:gd name="T7" fmla="*/ 34 h 291"/>
              <a:gd name="T8" fmla="*/ 72 w 252"/>
              <a:gd name="T9" fmla="*/ 0 h 291"/>
              <a:gd name="T10" fmla="*/ 66 w 252"/>
              <a:gd name="T11" fmla="*/ 1 h 291"/>
              <a:gd name="T12" fmla="*/ 20 w 252"/>
              <a:gd name="T13" fmla="*/ 41 h 291"/>
              <a:gd name="T14" fmla="*/ 34 w 252"/>
              <a:gd name="T15" fmla="*/ 237 h 291"/>
              <a:gd name="T16" fmla="*/ 20 w 252"/>
              <a:gd name="T17" fmla="*/ 262 h 291"/>
              <a:gd name="T18" fmla="*/ 49 w 252"/>
              <a:gd name="T19" fmla="*/ 291 h 291"/>
              <a:gd name="T20" fmla="*/ 132 w 252"/>
              <a:gd name="T21" fmla="*/ 291 h 291"/>
              <a:gd name="T22" fmla="*/ 161 w 252"/>
              <a:gd name="T23" fmla="*/ 262 h 291"/>
              <a:gd name="T24" fmla="*/ 132 w 252"/>
              <a:gd name="T25" fmla="*/ 233 h 291"/>
              <a:gd name="T26" fmla="*/ 123 w 252"/>
              <a:gd name="T27" fmla="*/ 233 h 291"/>
              <a:gd name="T28" fmla="*/ 123 w 252"/>
              <a:gd name="T29" fmla="*/ 229 h 291"/>
              <a:gd name="T30" fmla="*/ 112 w 252"/>
              <a:gd name="T31" fmla="*/ 218 h 291"/>
              <a:gd name="T32" fmla="*/ 104 w 252"/>
              <a:gd name="T33" fmla="*/ 218 h 291"/>
              <a:gd name="T34" fmla="*/ 93 w 252"/>
              <a:gd name="T35" fmla="*/ 229 h 291"/>
              <a:gd name="T36" fmla="*/ 94 w 252"/>
              <a:gd name="T37" fmla="*/ 233 h 291"/>
              <a:gd name="T38" fmla="*/ 74 w 252"/>
              <a:gd name="T39" fmla="*/ 233 h 291"/>
              <a:gd name="T40" fmla="*/ 56 w 252"/>
              <a:gd name="T41" fmla="*/ 56 h 291"/>
              <a:gd name="T42" fmla="*/ 71 w 252"/>
              <a:gd name="T43" fmla="*/ 39 h 291"/>
              <a:gd name="T44" fmla="*/ 73 w 252"/>
              <a:gd name="T45" fmla="*/ 39 h 291"/>
              <a:gd name="T46" fmla="*/ 118 w 252"/>
              <a:gd name="T47" fmla="*/ 66 h 291"/>
              <a:gd name="T48" fmla="*/ 118 w 252"/>
              <a:gd name="T49" fmla="*/ 67 h 291"/>
              <a:gd name="T50" fmla="*/ 117 w 252"/>
              <a:gd name="T51" fmla="*/ 72 h 291"/>
              <a:gd name="T52" fmla="*/ 149 w 252"/>
              <a:gd name="T53" fmla="*/ 159 h 291"/>
              <a:gd name="T54" fmla="*/ 155 w 252"/>
              <a:gd name="T55" fmla="*/ 163 h 291"/>
              <a:gd name="T56" fmla="*/ 155 w 252"/>
              <a:gd name="T57" fmla="*/ 163 h 291"/>
              <a:gd name="T58" fmla="*/ 189 w 252"/>
              <a:gd name="T59" fmla="*/ 153 h 291"/>
              <a:gd name="T60" fmla="*/ 226 w 252"/>
              <a:gd name="T61" fmla="*/ 149 h 291"/>
              <a:gd name="T62" fmla="*/ 231 w 252"/>
              <a:gd name="T63" fmla="*/ 116 h 291"/>
              <a:gd name="T64" fmla="*/ 230 w 252"/>
              <a:gd name="T65" fmla="*/ 116 h 291"/>
              <a:gd name="T66" fmla="*/ 251 w 252"/>
              <a:gd name="T67" fmla="*/ 88 h 291"/>
              <a:gd name="T68" fmla="*/ 251 w 252"/>
              <a:gd name="T69" fmla="*/ 83 h 291"/>
              <a:gd name="T70" fmla="*/ 150 w 252"/>
              <a:gd name="T71" fmla="*/ 262 h 291"/>
              <a:gd name="T72" fmla="*/ 132 w 252"/>
              <a:gd name="T73" fmla="*/ 280 h 291"/>
              <a:gd name="T74" fmla="*/ 49 w 252"/>
              <a:gd name="T75" fmla="*/ 280 h 291"/>
              <a:gd name="T76" fmla="*/ 32 w 252"/>
              <a:gd name="T77" fmla="*/ 262 h 291"/>
              <a:gd name="T78" fmla="*/ 49 w 252"/>
              <a:gd name="T79" fmla="*/ 245 h 291"/>
              <a:gd name="T80" fmla="*/ 132 w 252"/>
              <a:gd name="T81" fmla="*/ 245 h 291"/>
              <a:gd name="T82" fmla="*/ 150 w 252"/>
              <a:gd name="T83" fmla="*/ 262 h 291"/>
              <a:gd name="T84" fmla="*/ 73 w 252"/>
              <a:gd name="T85" fmla="*/ 28 h 291"/>
              <a:gd name="T86" fmla="*/ 69 w 252"/>
              <a:gd name="T87" fmla="*/ 28 h 291"/>
              <a:gd name="T88" fmla="*/ 46 w 252"/>
              <a:gd name="T89" fmla="*/ 52 h 291"/>
              <a:gd name="T90" fmla="*/ 45 w 252"/>
              <a:gd name="T91" fmla="*/ 52 h 291"/>
              <a:gd name="T92" fmla="*/ 62 w 252"/>
              <a:gd name="T93" fmla="*/ 233 h 291"/>
              <a:gd name="T94" fmla="*/ 49 w 252"/>
              <a:gd name="T95" fmla="*/ 233 h 291"/>
              <a:gd name="T96" fmla="*/ 45 w 252"/>
              <a:gd name="T97" fmla="*/ 233 h 291"/>
              <a:gd name="T98" fmla="*/ 31 w 252"/>
              <a:gd name="T99" fmla="*/ 46 h 291"/>
              <a:gd name="T100" fmla="*/ 67 w 252"/>
              <a:gd name="T101" fmla="*/ 12 h 291"/>
              <a:gd name="T102" fmla="*/ 72 w 252"/>
              <a:gd name="T103" fmla="*/ 12 h 291"/>
              <a:gd name="T104" fmla="*/ 132 w 252"/>
              <a:gd name="T105" fmla="*/ 41 h 291"/>
              <a:gd name="T106" fmla="*/ 124 w 252"/>
              <a:gd name="T107" fmla="*/ 55 h 291"/>
              <a:gd name="T108" fmla="*/ 73 w 252"/>
              <a:gd name="T109" fmla="*/ 28 h 291"/>
              <a:gd name="T110" fmla="*/ 159 w 252"/>
              <a:gd name="T111" fmla="*/ 151 h 291"/>
              <a:gd name="T112" fmla="*/ 129 w 252"/>
              <a:gd name="T113" fmla="*/ 70 h 291"/>
              <a:gd name="T114" fmla="*/ 142 w 252"/>
              <a:gd name="T115" fmla="*/ 46 h 291"/>
              <a:gd name="T116" fmla="*/ 237 w 252"/>
              <a:gd name="T117" fmla="*/ 88 h 291"/>
              <a:gd name="T118" fmla="*/ 159 w 252"/>
              <a:gd name="T119" fmla="*/ 151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52" h="291">
                <a:moveTo>
                  <a:pt x="251" y="83"/>
                </a:moveTo>
                <a:cubicBezTo>
                  <a:pt x="251" y="82"/>
                  <a:pt x="250" y="80"/>
                  <a:pt x="248" y="80"/>
                </a:cubicBezTo>
                <a:cubicBezTo>
                  <a:pt x="142" y="34"/>
                  <a:pt x="142" y="34"/>
                  <a:pt x="142" y="34"/>
                </a:cubicBezTo>
                <a:cubicBezTo>
                  <a:pt x="142" y="34"/>
                  <a:pt x="142" y="34"/>
                  <a:pt x="141" y="34"/>
                </a:cubicBezTo>
                <a:cubicBezTo>
                  <a:pt x="121" y="16"/>
                  <a:pt x="97" y="0"/>
                  <a:pt x="72" y="0"/>
                </a:cubicBezTo>
                <a:cubicBezTo>
                  <a:pt x="70" y="0"/>
                  <a:pt x="68" y="0"/>
                  <a:pt x="66" y="1"/>
                </a:cubicBezTo>
                <a:cubicBezTo>
                  <a:pt x="52" y="2"/>
                  <a:pt x="32" y="11"/>
                  <a:pt x="20" y="41"/>
                </a:cubicBezTo>
                <a:cubicBezTo>
                  <a:pt x="18" y="47"/>
                  <a:pt x="0" y="97"/>
                  <a:pt x="34" y="237"/>
                </a:cubicBezTo>
                <a:cubicBezTo>
                  <a:pt x="26" y="242"/>
                  <a:pt x="20" y="252"/>
                  <a:pt x="20" y="262"/>
                </a:cubicBezTo>
                <a:cubicBezTo>
                  <a:pt x="20" y="278"/>
                  <a:pt x="33" y="291"/>
                  <a:pt x="49" y="291"/>
                </a:cubicBezTo>
                <a:cubicBezTo>
                  <a:pt x="132" y="291"/>
                  <a:pt x="132" y="291"/>
                  <a:pt x="132" y="291"/>
                </a:cubicBezTo>
                <a:cubicBezTo>
                  <a:pt x="148" y="291"/>
                  <a:pt x="161" y="278"/>
                  <a:pt x="161" y="262"/>
                </a:cubicBezTo>
                <a:cubicBezTo>
                  <a:pt x="161" y="246"/>
                  <a:pt x="148" y="233"/>
                  <a:pt x="132" y="233"/>
                </a:cubicBezTo>
                <a:cubicBezTo>
                  <a:pt x="123" y="233"/>
                  <a:pt x="123" y="233"/>
                  <a:pt x="123" y="233"/>
                </a:cubicBezTo>
                <a:cubicBezTo>
                  <a:pt x="123" y="232"/>
                  <a:pt x="123" y="231"/>
                  <a:pt x="123" y="229"/>
                </a:cubicBezTo>
                <a:cubicBezTo>
                  <a:pt x="123" y="223"/>
                  <a:pt x="118" y="218"/>
                  <a:pt x="112" y="218"/>
                </a:cubicBezTo>
                <a:cubicBezTo>
                  <a:pt x="104" y="218"/>
                  <a:pt x="104" y="218"/>
                  <a:pt x="104" y="218"/>
                </a:cubicBezTo>
                <a:cubicBezTo>
                  <a:pt x="98" y="218"/>
                  <a:pt x="93" y="223"/>
                  <a:pt x="93" y="229"/>
                </a:cubicBezTo>
                <a:cubicBezTo>
                  <a:pt x="93" y="231"/>
                  <a:pt x="93" y="232"/>
                  <a:pt x="94" y="233"/>
                </a:cubicBezTo>
                <a:cubicBezTo>
                  <a:pt x="74" y="233"/>
                  <a:pt x="74" y="233"/>
                  <a:pt x="74" y="233"/>
                </a:cubicBezTo>
                <a:cubicBezTo>
                  <a:pt x="42" y="106"/>
                  <a:pt x="56" y="58"/>
                  <a:pt x="56" y="56"/>
                </a:cubicBezTo>
                <a:cubicBezTo>
                  <a:pt x="61" y="46"/>
                  <a:pt x="65" y="40"/>
                  <a:pt x="71" y="39"/>
                </a:cubicBezTo>
                <a:cubicBezTo>
                  <a:pt x="71" y="39"/>
                  <a:pt x="72" y="39"/>
                  <a:pt x="73" y="39"/>
                </a:cubicBezTo>
                <a:cubicBezTo>
                  <a:pt x="85" y="39"/>
                  <a:pt x="102" y="51"/>
                  <a:pt x="118" y="66"/>
                </a:cubicBezTo>
                <a:cubicBezTo>
                  <a:pt x="118" y="67"/>
                  <a:pt x="118" y="67"/>
                  <a:pt x="118" y="67"/>
                </a:cubicBezTo>
                <a:cubicBezTo>
                  <a:pt x="117" y="68"/>
                  <a:pt x="117" y="70"/>
                  <a:pt x="117" y="72"/>
                </a:cubicBezTo>
                <a:cubicBezTo>
                  <a:pt x="149" y="159"/>
                  <a:pt x="149" y="159"/>
                  <a:pt x="149" y="159"/>
                </a:cubicBezTo>
                <a:cubicBezTo>
                  <a:pt x="150" y="162"/>
                  <a:pt x="152" y="163"/>
                  <a:pt x="155" y="163"/>
                </a:cubicBezTo>
                <a:cubicBezTo>
                  <a:pt x="155" y="163"/>
                  <a:pt x="155" y="163"/>
                  <a:pt x="155" y="163"/>
                </a:cubicBezTo>
                <a:cubicBezTo>
                  <a:pt x="167" y="163"/>
                  <a:pt x="179" y="159"/>
                  <a:pt x="189" y="153"/>
                </a:cubicBezTo>
                <a:cubicBezTo>
                  <a:pt x="207" y="163"/>
                  <a:pt x="226" y="149"/>
                  <a:pt x="226" y="149"/>
                </a:cubicBezTo>
                <a:cubicBezTo>
                  <a:pt x="243" y="136"/>
                  <a:pt x="231" y="116"/>
                  <a:pt x="231" y="116"/>
                </a:cubicBezTo>
                <a:cubicBezTo>
                  <a:pt x="231" y="116"/>
                  <a:pt x="231" y="116"/>
                  <a:pt x="230" y="116"/>
                </a:cubicBezTo>
                <a:cubicBezTo>
                  <a:pt x="243" y="102"/>
                  <a:pt x="250" y="89"/>
                  <a:pt x="251" y="88"/>
                </a:cubicBezTo>
                <a:cubicBezTo>
                  <a:pt x="252" y="86"/>
                  <a:pt x="252" y="85"/>
                  <a:pt x="251" y="83"/>
                </a:cubicBezTo>
                <a:close/>
                <a:moveTo>
                  <a:pt x="150" y="262"/>
                </a:moveTo>
                <a:cubicBezTo>
                  <a:pt x="150" y="272"/>
                  <a:pt x="142" y="280"/>
                  <a:pt x="132" y="280"/>
                </a:cubicBezTo>
                <a:cubicBezTo>
                  <a:pt x="49" y="280"/>
                  <a:pt x="49" y="280"/>
                  <a:pt x="49" y="280"/>
                </a:cubicBezTo>
                <a:cubicBezTo>
                  <a:pt x="40" y="280"/>
                  <a:pt x="32" y="272"/>
                  <a:pt x="32" y="262"/>
                </a:cubicBezTo>
                <a:cubicBezTo>
                  <a:pt x="32" y="253"/>
                  <a:pt x="40" y="245"/>
                  <a:pt x="49" y="245"/>
                </a:cubicBezTo>
                <a:cubicBezTo>
                  <a:pt x="132" y="245"/>
                  <a:pt x="132" y="245"/>
                  <a:pt x="132" y="245"/>
                </a:cubicBezTo>
                <a:cubicBezTo>
                  <a:pt x="142" y="245"/>
                  <a:pt x="150" y="253"/>
                  <a:pt x="150" y="262"/>
                </a:cubicBezTo>
                <a:close/>
                <a:moveTo>
                  <a:pt x="73" y="28"/>
                </a:moveTo>
                <a:cubicBezTo>
                  <a:pt x="72" y="28"/>
                  <a:pt x="70" y="28"/>
                  <a:pt x="69" y="28"/>
                </a:cubicBezTo>
                <a:cubicBezTo>
                  <a:pt x="66" y="28"/>
                  <a:pt x="54" y="30"/>
                  <a:pt x="46" y="52"/>
                </a:cubicBezTo>
                <a:cubicBezTo>
                  <a:pt x="45" y="52"/>
                  <a:pt x="45" y="52"/>
                  <a:pt x="45" y="52"/>
                </a:cubicBezTo>
                <a:cubicBezTo>
                  <a:pt x="45" y="54"/>
                  <a:pt x="30" y="101"/>
                  <a:pt x="62" y="233"/>
                </a:cubicBezTo>
                <a:cubicBezTo>
                  <a:pt x="49" y="233"/>
                  <a:pt x="49" y="233"/>
                  <a:pt x="49" y="233"/>
                </a:cubicBezTo>
                <a:cubicBezTo>
                  <a:pt x="48" y="233"/>
                  <a:pt x="46" y="233"/>
                  <a:pt x="45" y="233"/>
                </a:cubicBezTo>
                <a:cubicBezTo>
                  <a:pt x="13" y="97"/>
                  <a:pt x="28" y="51"/>
                  <a:pt x="31" y="46"/>
                </a:cubicBezTo>
                <a:cubicBezTo>
                  <a:pt x="41" y="20"/>
                  <a:pt x="56" y="13"/>
                  <a:pt x="67" y="12"/>
                </a:cubicBezTo>
                <a:cubicBezTo>
                  <a:pt x="69" y="12"/>
                  <a:pt x="71" y="12"/>
                  <a:pt x="72" y="12"/>
                </a:cubicBezTo>
                <a:cubicBezTo>
                  <a:pt x="91" y="12"/>
                  <a:pt x="113" y="25"/>
                  <a:pt x="132" y="41"/>
                </a:cubicBezTo>
                <a:cubicBezTo>
                  <a:pt x="124" y="55"/>
                  <a:pt x="124" y="55"/>
                  <a:pt x="124" y="55"/>
                </a:cubicBezTo>
                <a:cubicBezTo>
                  <a:pt x="107" y="41"/>
                  <a:pt x="88" y="28"/>
                  <a:pt x="73" y="28"/>
                </a:cubicBezTo>
                <a:close/>
                <a:moveTo>
                  <a:pt x="159" y="151"/>
                </a:moveTo>
                <a:cubicBezTo>
                  <a:pt x="129" y="70"/>
                  <a:pt x="129" y="70"/>
                  <a:pt x="129" y="70"/>
                </a:cubicBezTo>
                <a:cubicBezTo>
                  <a:pt x="142" y="46"/>
                  <a:pt x="142" y="46"/>
                  <a:pt x="142" y="46"/>
                </a:cubicBezTo>
                <a:cubicBezTo>
                  <a:pt x="237" y="88"/>
                  <a:pt x="237" y="88"/>
                  <a:pt x="237" y="88"/>
                </a:cubicBezTo>
                <a:cubicBezTo>
                  <a:pt x="227" y="103"/>
                  <a:pt x="195" y="148"/>
                  <a:pt x="159" y="151"/>
                </a:cubicBezTo>
                <a:close/>
              </a:path>
            </a:pathLst>
          </a:custGeom>
          <a:solidFill>
            <a:schemeClr val="accent1"/>
          </a:solidFill>
          <a:ln>
            <a:noFill/>
          </a:ln>
        </p:spPr>
        <p:txBody>
          <a:bodyPr lIns="68580" tIns="34290" rIns="68580" bIns="34290"/>
          <a:lstStyle/>
          <a:p>
            <a:pPr eaLnBrk="1" hangingPunct="1">
              <a:spcBef>
                <a:spcPts val="0"/>
              </a:spcBef>
              <a:spcAft>
                <a:spcPts val="0"/>
              </a:spcAft>
              <a:defRPr/>
            </a:pPr>
            <a:endParaRPr lang="en-US">
              <a:solidFill>
                <a:schemeClr val="bg1">
                  <a:lumMod val="75000"/>
                </a:schemeClr>
              </a:solidFill>
              <a:latin typeface="+mn-lt"/>
            </a:endParaRPr>
          </a:p>
        </p:txBody>
      </p:sp>
      <p:sp>
        <p:nvSpPr>
          <p:cNvPr id="43" name="TextBox 42"/>
          <p:cNvSpPr txBox="1"/>
          <p:nvPr/>
        </p:nvSpPr>
        <p:spPr>
          <a:xfrm>
            <a:off x="4125780" y="2357822"/>
            <a:ext cx="1258078" cy="584775"/>
          </a:xfrm>
          <a:prstGeom prst="rect">
            <a:avLst/>
          </a:prstGeom>
          <a:noFill/>
        </p:spPr>
        <p:txBody>
          <a:bodyPr wrap="square" rtlCol="0">
            <a:spAutoFit/>
          </a:bodyPr>
          <a:lstStyle/>
          <a:p>
            <a:r>
              <a:rPr lang="zh-CN" altLang="en-US" sz="8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a:t>
            </a:r>
            <a:r>
              <a:rPr lang="zh-CN" altLang="en-US" sz="800" dirty="0" smtClean="0">
                <a:solidFill>
                  <a:schemeClr val="tx1">
                    <a:lumMod val="65000"/>
                    <a:lumOff val="35000"/>
                  </a:schemeClr>
                </a:solidFill>
                <a:latin typeface="微软雅黑" panose="020B0503020204020204" pitchFamily="34" charset="-122"/>
                <a:ea typeface="微软雅黑" panose="020B0503020204020204" pitchFamily="34" charset="-122"/>
              </a:rPr>
              <a:t>容专</a:t>
            </a:r>
            <a:r>
              <a:rPr lang="zh-CN" altLang="en-US" sz="800" dirty="0">
                <a:solidFill>
                  <a:schemeClr val="tx1">
                    <a:lumMod val="65000"/>
                    <a:lumOff val="35000"/>
                  </a:schemeClr>
                </a:solidFill>
                <a:latin typeface="微软雅黑" panose="020B0503020204020204" pitchFamily="34" charset="-122"/>
                <a:ea typeface="微软雅黑" panose="020B0503020204020204" pitchFamily="34" charset="-122"/>
              </a:rPr>
              <a:t>业设计</a:t>
            </a:r>
            <a:r>
              <a:rPr lang="en-US" altLang="zh-CN" sz="8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
        <p:nvSpPr>
          <p:cNvPr id="70" name="TextBox 69"/>
          <p:cNvSpPr txBox="1"/>
          <p:nvPr/>
        </p:nvSpPr>
        <p:spPr>
          <a:xfrm>
            <a:off x="5635155" y="2357822"/>
            <a:ext cx="1258078" cy="584775"/>
          </a:xfrm>
          <a:prstGeom prst="rect">
            <a:avLst/>
          </a:prstGeom>
          <a:noFill/>
        </p:spPr>
        <p:txBody>
          <a:bodyPr wrap="square" rtlCol="0">
            <a:spAutoFit/>
          </a:bodyPr>
          <a:lstStyle/>
          <a:p>
            <a:r>
              <a:rPr lang="zh-CN" altLang="en-US" sz="8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a:t>
            </a:r>
            <a:r>
              <a:rPr lang="zh-CN" altLang="en-US" sz="800" dirty="0" smtClean="0">
                <a:solidFill>
                  <a:schemeClr val="tx1">
                    <a:lumMod val="65000"/>
                    <a:lumOff val="35000"/>
                  </a:schemeClr>
                </a:solidFill>
                <a:latin typeface="微软雅黑" panose="020B0503020204020204" pitchFamily="34" charset="-122"/>
                <a:ea typeface="微软雅黑" panose="020B0503020204020204" pitchFamily="34" charset="-122"/>
              </a:rPr>
              <a:t>容专</a:t>
            </a:r>
            <a:r>
              <a:rPr lang="zh-CN" altLang="en-US" sz="800" dirty="0">
                <a:solidFill>
                  <a:schemeClr val="tx1">
                    <a:lumMod val="65000"/>
                    <a:lumOff val="35000"/>
                  </a:schemeClr>
                </a:solidFill>
                <a:latin typeface="微软雅黑" panose="020B0503020204020204" pitchFamily="34" charset="-122"/>
                <a:ea typeface="微软雅黑" panose="020B0503020204020204" pitchFamily="34" charset="-122"/>
              </a:rPr>
              <a:t>业设计</a:t>
            </a:r>
            <a:r>
              <a:rPr lang="en-US" altLang="zh-CN" sz="8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
        <p:nvSpPr>
          <p:cNvPr id="71" name="TextBox 70"/>
          <p:cNvSpPr txBox="1"/>
          <p:nvPr/>
        </p:nvSpPr>
        <p:spPr>
          <a:xfrm>
            <a:off x="7058338" y="2357822"/>
            <a:ext cx="1258078" cy="584775"/>
          </a:xfrm>
          <a:prstGeom prst="rect">
            <a:avLst/>
          </a:prstGeom>
          <a:noFill/>
        </p:spPr>
        <p:txBody>
          <a:bodyPr wrap="square" rtlCol="0">
            <a:spAutoFit/>
          </a:bodyPr>
          <a:lstStyle/>
          <a:p>
            <a:r>
              <a:rPr lang="zh-CN" altLang="en-US" sz="8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a:t>
            </a:r>
            <a:r>
              <a:rPr lang="zh-CN" altLang="en-US" sz="800" dirty="0" smtClean="0">
                <a:solidFill>
                  <a:schemeClr val="tx1">
                    <a:lumMod val="65000"/>
                    <a:lumOff val="35000"/>
                  </a:schemeClr>
                </a:solidFill>
                <a:latin typeface="微软雅黑" panose="020B0503020204020204" pitchFamily="34" charset="-122"/>
                <a:ea typeface="微软雅黑" panose="020B0503020204020204" pitchFamily="34" charset="-122"/>
              </a:rPr>
              <a:t>容专</a:t>
            </a:r>
            <a:r>
              <a:rPr lang="zh-CN" altLang="en-US" sz="800" dirty="0">
                <a:solidFill>
                  <a:schemeClr val="tx1">
                    <a:lumMod val="65000"/>
                    <a:lumOff val="35000"/>
                  </a:schemeClr>
                </a:solidFill>
                <a:latin typeface="微软雅黑" panose="020B0503020204020204" pitchFamily="34" charset="-122"/>
                <a:ea typeface="微软雅黑" panose="020B0503020204020204" pitchFamily="34" charset="-122"/>
              </a:rPr>
              <a:t>业设计</a:t>
            </a:r>
            <a:r>
              <a:rPr lang="en-US" altLang="zh-CN" sz="8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
        <p:nvSpPr>
          <p:cNvPr id="72" name="TextBox 71"/>
          <p:cNvSpPr txBox="1"/>
          <p:nvPr/>
        </p:nvSpPr>
        <p:spPr>
          <a:xfrm>
            <a:off x="4125780" y="3711479"/>
            <a:ext cx="1258078" cy="584775"/>
          </a:xfrm>
          <a:prstGeom prst="rect">
            <a:avLst/>
          </a:prstGeom>
          <a:noFill/>
        </p:spPr>
        <p:txBody>
          <a:bodyPr wrap="square" rtlCol="0">
            <a:spAutoFit/>
          </a:bodyPr>
          <a:lstStyle/>
          <a:p>
            <a:r>
              <a:rPr lang="zh-CN" altLang="en-US" sz="8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a:t>
            </a:r>
            <a:r>
              <a:rPr lang="zh-CN" altLang="en-US" sz="800" dirty="0" smtClean="0">
                <a:solidFill>
                  <a:schemeClr val="tx1">
                    <a:lumMod val="65000"/>
                    <a:lumOff val="35000"/>
                  </a:schemeClr>
                </a:solidFill>
                <a:latin typeface="微软雅黑" panose="020B0503020204020204" pitchFamily="34" charset="-122"/>
                <a:ea typeface="微软雅黑" panose="020B0503020204020204" pitchFamily="34" charset="-122"/>
              </a:rPr>
              <a:t>容专</a:t>
            </a:r>
            <a:r>
              <a:rPr lang="zh-CN" altLang="en-US" sz="800" dirty="0">
                <a:solidFill>
                  <a:schemeClr val="tx1">
                    <a:lumMod val="65000"/>
                    <a:lumOff val="35000"/>
                  </a:schemeClr>
                </a:solidFill>
                <a:latin typeface="微软雅黑" panose="020B0503020204020204" pitchFamily="34" charset="-122"/>
                <a:ea typeface="微软雅黑" panose="020B0503020204020204" pitchFamily="34" charset="-122"/>
              </a:rPr>
              <a:t>业设计</a:t>
            </a:r>
            <a:r>
              <a:rPr lang="en-US" altLang="zh-CN" sz="8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
        <p:nvSpPr>
          <p:cNvPr id="73" name="TextBox 72"/>
          <p:cNvSpPr txBox="1"/>
          <p:nvPr/>
        </p:nvSpPr>
        <p:spPr>
          <a:xfrm>
            <a:off x="5635155" y="3711479"/>
            <a:ext cx="1258078" cy="584775"/>
          </a:xfrm>
          <a:prstGeom prst="rect">
            <a:avLst/>
          </a:prstGeom>
          <a:noFill/>
        </p:spPr>
        <p:txBody>
          <a:bodyPr wrap="square" rtlCol="0">
            <a:spAutoFit/>
          </a:bodyPr>
          <a:lstStyle/>
          <a:p>
            <a:r>
              <a:rPr lang="zh-CN" altLang="en-US" sz="8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a:t>
            </a:r>
            <a:r>
              <a:rPr lang="zh-CN" altLang="en-US" sz="800" dirty="0" smtClean="0">
                <a:solidFill>
                  <a:schemeClr val="tx1">
                    <a:lumMod val="65000"/>
                    <a:lumOff val="35000"/>
                  </a:schemeClr>
                </a:solidFill>
                <a:latin typeface="微软雅黑" panose="020B0503020204020204" pitchFamily="34" charset="-122"/>
                <a:ea typeface="微软雅黑" panose="020B0503020204020204" pitchFamily="34" charset="-122"/>
              </a:rPr>
              <a:t>容专</a:t>
            </a:r>
            <a:r>
              <a:rPr lang="zh-CN" altLang="en-US" sz="800" dirty="0">
                <a:solidFill>
                  <a:schemeClr val="tx1">
                    <a:lumMod val="65000"/>
                    <a:lumOff val="35000"/>
                  </a:schemeClr>
                </a:solidFill>
                <a:latin typeface="微软雅黑" panose="020B0503020204020204" pitchFamily="34" charset="-122"/>
                <a:ea typeface="微软雅黑" panose="020B0503020204020204" pitchFamily="34" charset="-122"/>
              </a:rPr>
              <a:t>业设计</a:t>
            </a:r>
            <a:r>
              <a:rPr lang="en-US" altLang="zh-CN" sz="8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
        <p:nvSpPr>
          <p:cNvPr id="74" name="TextBox 73"/>
          <p:cNvSpPr txBox="1"/>
          <p:nvPr/>
        </p:nvSpPr>
        <p:spPr>
          <a:xfrm>
            <a:off x="7058338" y="3711479"/>
            <a:ext cx="1258078" cy="584775"/>
          </a:xfrm>
          <a:prstGeom prst="rect">
            <a:avLst/>
          </a:prstGeom>
          <a:noFill/>
        </p:spPr>
        <p:txBody>
          <a:bodyPr wrap="square" rtlCol="0">
            <a:spAutoFit/>
          </a:bodyPr>
          <a:lstStyle/>
          <a:p>
            <a:r>
              <a:rPr lang="zh-CN" altLang="en-US" sz="8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a:t>
            </a:r>
            <a:r>
              <a:rPr lang="zh-CN" altLang="en-US" sz="800" dirty="0" smtClean="0">
                <a:solidFill>
                  <a:schemeClr val="tx1">
                    <a:lumMod val="65000"/>
                    <a:lumOff val="35000"/>
                  </a:schemeClr>
                </a:solidFill>
                <a:latin typeface="微软雅黑" panose="020B0503020204020204" pitchFamily="34" charset="-122"/>
                <a:ea typeface="微软雅黑" panose="020B0503020204020204" pitchFamily="34" charset="-122"/>
              </a:rPr>
              <a:t>容专</a:t>
            </a:r>
            <a:r>
              <a:rPr lang="zh-CN" altLang="en-US" sz="800" dirty="0">
                <a:solidFill>
                  <a:schemeClr val="tx1">
                    <a:lumMod val="65000"/>
                    <a:lumOff val="35000"/>
                  </a:schemeClr>
                </a:solidFill>
                <a:latin typeface="微软雅黑" panose="020B0503020204020204" pitchFamily="34" charset="-122"/>
                <a:ea typeface="微软雅黑" panose="020B0503020204020204" pitchFamily="34" charset="-122"/>
              </a:rPr>
              <a:t>业设计</a:t>
            </a:r>
            <a:r>
              <a:rPr lang="en-US" altLang="zh-CN" sz="8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0-#ppt_w/2"/>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3" fill="hold"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additive="base">
                                        <p:cTn id="12" dur="500" fill="hold"/>
                                        <p:tgtEl>
                                          <p:spTgt spid="35"/>
                                        </p:tgtEl>
                                        <p:attrNameLst>
                                          <p:attrName>ppt_x</p:attrName>
                                        </p:attrNameLst>
                                      </p:cBhvr>
                                      <p:tavLst>
                                        <p:tav tm="0">
                                          <p:val>
                                            <p:strVal val="1+#ppt_w/2"/>
                                          </p:val>
                                        </p:tav>
                                        <p:tav tm="100000">
                                          <p:val>
                                            <p:strVal val="#ppt_x"/>
                                          </p:val>
                                        </p:tav>
                                      </p:tavLst>
                                    </p:anim>
                                    <p:anim calcmode="lin" valueType="num">
                                      <p:cBhvr additive="base">
                                        <p:cTn id="13" dur="500" fill="hold"/>
                                        <p:tgtEl>
                                          <p:spTgt spid="35"/>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57"/>
                                        </p:tgtEl>
                                        <p:attrNameLst>
                                          <p:attrName>style.visibility</p:attrName>
                                        </p:attrNameLst>
                                      </p:cBhvr>
                                      <p:to>
                                        <p:strVal val="visible"/>
                                      </p:to>
                                    </p:set>
                                    <p:anim calcmode="lin" valueType="num">
                                      <p:cBhvr additive="base">
                                        <p:cTn id="17" dur="500" fill="hold"/>
                                        <p:tgtEl>
                                          <p:spTgt spid="57"/>
                                        </p:tgtEl>
                                        <p:attrNameLst>
                                          <p:attrName>ppt_x</p:attrName>
                                        </p:attrNameLst>
                                      </p:cBhvr>
                                      <p:tavLst>
                                        <p:tav tm="0">
                                          <p:val>
                                            <p:strVal val="1+#ppt_w/2"/>
                                          </p:val>
                                        </p:tav>
                                        <p:tav tm="100000">
                                          <p:val>
                                            <p:strVal val="#ppt_x"/>
                                          </p:val>
                                        </p:tav>
                                      </p:tavLst>
                                    </p:anim>
                                    <p:anim calcmode="lin" valueType="num">
                                      <p:cBhvr additive="base">
                                        <p:cTn id="18" dur="500" fill="hold"/>
                                        <p:tgtEl>
                                          <p:spTgt spid="57"/>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additive="base">
                                        <p:cTn id="21" dur="500" fill="hold"/>
                                        <p:tgtEl>
                                          <p:spTgt spid="45"/>
                                        </p:tgtEl>
                                        <p:attrNameLst>
                                          <p:attrName>ppt_x</p:attrName>
                                        </p:attrNameLst>
                                      </p:cBhvr>
                                      <p:tavLst>
                                        <p:tav tm="0">
                                          <p:val>
                                            <p:strVal val="1+#ppt_w/2"/>
                                          </p:val>
                                        </p:tav>
                                        <p:tav tm="100000">
                                          <p:val>
                                            <p:strVal val="#ppt_x"/>
                                          </p:val>
                                        </p:tav>
                                      </p:tavLst>
                                    </p:anim>
                                    <p:anim calcmode="lin" valueType="num">
                                      <p:cBhvr additive="base">
                                        <p:cTn id="22" dur="500" fill="hold"/>
                                        <p:tgtEl>
                                          <p:spTgt spid="45"/>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48"/>
                                        </p:tgtEl>
                                        <p:attrNameLst>
                                          <p:attrName>style.visibility</p:attrName>
                                        </p:attrNameLst>
                                      </p:cBhvr>
                                      <p:to>
                                        <p:strVal val="visible"/>
                                      </p:to>
                                    </p:set>
                                    <p:anim calcmode="lin" valueType="num">
                                      <p:cBhvr additive="base">
                                        <p:cTn id="25" dur="500" fill="hold"/>
                                        <p:tgtEl>
                                          <p:spTgt spid="48"/>
                                        </p:tgtEl>
                                        <p:attrNameLst>
                                          <p:attrName>ppt_x</p:attrName>
                                        </p:attrNameLst>
                                      </p:cBhvr>
                                      <p:tavLst>
                                        <p:tav tm="0">
                                          <p:val>
                                            <p:strVal val="1+#ppt_w/2"/>
                                          </p:val>
                                        </p:tav>
                                        <p:tav tm="100000">
                                          <p:val>
                                            <p:strVal val="#ppt_x"/>
                                          </p:val>
                                        </p:tav>
                                      </p:tavLst>
                                    </p:anim>
                                    <p:anim calcmode="lin" valueType="num">
                                      <p:cBhvr additive="base">
                                        <p:cTn id="26" dur="500" fill="hold"/>
                                        <p:tgtEl>
                                          <p:spTgt spid="48"/>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68"/>
                                        </p:tgtEl>
                                        <p:attrNameLst>
                                          <p:attrName>style.visibility</p:attrName>
                                        </p:attrNameLst>
                                      </p:cBhvr>
                                      <p:to>
                                        <p:strVal val="visible"/>
                                      </p:to>
                                    </p:set>
                                    <p:anim calcmode="lin" valueType="num">
                                      <p:cBhvr additive="base">
                                        <p:cTn id="29" dur="500" fill="hold"/>
                                        <p:tgtEl>
                                          <p:spTgt spid="68"/>
                                        </p:tgtEl>
                                        <p:attrNameLst>
                                          <p:attrName>ppt_x</p:attrName>
                                        </p:attrNameLst>
                                      </p:cBhvr>
                                      <p:tavLst>
                                        <p:tav tm="0">
                                          <p:val>
                                            <p:strVal val="1+#ppt_w/2"/>
                                          </p:val>
                                        </p:tav>
                                        <p:tav tm="100000">
                                          <p:val>
                                            <p:strVal val="#ppt_x"/>
                                          </p:val>
                                        </p:tav>
                                      </p:tavLst>
                                    </p:anim>
                                    <p:anim calcmode="lin" valueType="num">
                                      <p:cBhvr additive="base">
                                        <p:cTn id="30" dur="500" fill="hold"/>
                                        <p:tgtEl>
                                          <p:spTgt spid="68"/>
                                        </p:tgtEl>
                                        <p:attrNameLst>
                                          <p:attrName>ppt_y</p:attrName>
                                        </p:attrNameLst>
                                      </p:cBhvr>
                                      <p:tavLst>
                                        <p:tav tm="0">
                                          <p:val>
                                            <p:strVal val="#ppt_y"/>
                                          </p:val>
                                        </p:tav>
                                        <p:tav tm="100000">
                                          <p:val>
                                            <p:strVal val="#ppt_y"/>
                                          </p:val>
                                        </p:tav>
                                      </p:tavLst>
                                    </p:anim>
                                  </p:childTnLst>
                                </p:cTn>
                              </p:par>
                              <p:par>
                                <p:cTn id="31" presetID="2" presetClass="entr" presetSubtype="2" fill="hold" nodeType="with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500" fill="hold"/>
                                        <p:tgtEl>
                                          <p:spTgt spid="51"/>
                                        </p:tgtEl>
                                        <p:attrNameLst>
                                          <p:attrName>ppt_x</p:attrName>
                                        </p:attrNameLst>
                                      </p:cBhvr>
                                      <p:tavLst>
                                        <p:tav tm="0">
                                          <p:val>
                                            <p:strVal val="1+#ppt_w/2"/>
                                          </p:val>
                                        </p:tav>
                                        <p:tav tm="100000">
                                          <p:val>
                                            <p:strVal val="#ppt_x"/>
                                          </p:val>
                                        </p:tav>
                                      </p:tavLst>
                                    </p:anim>
                                    <p:anim calcmode="lin" valueType="num">
                                      <p:cBhvr additive="base">
                                        <p:cTn id="34" dur="500" fill="hold"/>
                                        <p:tgtEl>
                                          <p:spTgt spid="51"/>
                                        </p:tgtEl>
                                        <p:attrNameLst>
                                          <p:attrName>ppt_y</p:attrName>
                                        </p:attrNameLst>
                                      </p:cBhvr>
                                      <p:tavLst>
                                        <p:tav tm="0">
                                          <p:val>
                                            <p:strVal val="#ppt_y"/>
                                          </p:val>
                                        </p:tav>
                                        <p:tav tm="100000">
                                          <p:val>
                                            <p:strVal val="#ppt_y"/>
                                          </p:val>
                                        </p:tav>
                                      </p:tavLst>
                                    </p:anim>
                                  </p:childTnLst>
                                </p:cTn>
                              </p:par>
                              <p:par>
                                <p:cTn id="35" presetID="2" presetClass="entr" presetSubtype="2" fill="hold" nodeType="with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additive="base">
                                        <p:cTn id="37" dur="500" fill="hold"/>
                                        <p:tgtEl>
                                          <p:spTgt spid="63"/>
                                        </p:tgtEl>
                                        <p:attrNameLst>
                                          <p:attrName>ppt_x</p:attrName>
                                        </p:attrNameLst>
                                      </p:cBhvr>
                                      <p:tavLst>
                                        <p:tav tm="0">
                                          <p:val>
                                            <p:strVal val="1+#ppt_w/2"/>
                                          </p:val>
                                        </p:tav>
                                        <p:tav tm="100000">
                                          <p:val>
                                            <p:strVal val="#ppt_x"/>
                                          </p:val>
                                        </p:tav>
                                      </p:tavLst>
                                    </p:anim>
                                    <p:anim calcmode="lin" valueType="num">
                                      <p:cBhvr additive="base">
                                        <p:cTn id="38" dur="500" fill="hold"/>
                                        <p:tgtEl>
                                          <p:spTgt spid="63"/>
                                        </p:tgtEl>
                                        <p:attrNameLst>
                                          <p:attrName>ppt_y</p:attrName>
                                        </p:attrNameLst>
                                      </p:cBhvr>
                                      <p:tavLst>
                                        <p:tav tm="0">
                                          <p:val>
                                            <p:strVal val="#ppt_y"/>
                                          </p:val>
                                        </p:tav>
                                        <p:tav tm="100000">
                                          <p:val>
                                            <p:strVal val="#ppt_y"/>
                                          </p:val>
                                        </p:tav>
                                      </p:tavLst>
                                    </p:anim>
                                  </p:childTnLst>
                                </p:cTn>
                              </p:par>
                            </p:childTnLst>
                          </p:cTn>
                        </p:par>
                        <p:par>
                          <p:cTn id="39" fill="hold">
                            <p:stCondLst>
                              <p:cond delay="1500"/>
                            </p:stCondLst>
                            <p:childTnLst>
                              <p:par>
                                <p:cTn id="40" presetID="22" presetClass="entr" presetSubtype="8" fill="hold" grpId="0" nodeType="after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wipe(left)">
                                      <p:cBhvr>
                                        <p:cTn id="42" dur="500"/>
                                        <p:tgtEl>
                                          <p:spTgt spid="43"/>
                                        </p:tgtEl>
                                      </p:cBhvr>
                                    </p:animEffect>
                                  </p:childTnLst>
                                </p:cTn>
                              </p:par>
                            </p:childTnLst>
                          </p:cTn>
                        </p:par>
                        <p:par>
                          <p:cTn id="43" fill="hold">
                            <p:stCondLst>
                              <p:cond delay="2000"/>
                            </p:stCondLst>
                            <p:childTnLst>
                              <p:par>
                                <p:cTn id="44" presetID="22" presetClass="entr" presetSubtype="8" fill="hold" grpId="0" nodeType="afterEffect">
                                  <p:stCondLst>
                                    <p:cond delay="0"/>
                                  </p:stCondLst>
                                  <p:childTnLst>
                                    <p:set>
                                      <p:cBhvr>
                                        <p:cTn id="45" dur="1" fill="hold">
                                          <p:stCondLst>
                                            <p:cond delay="0"/>
                                          </p:stCondLst>
                                        </p:cTn>
                                        <p:tgtEl>
                                          <p:spTgt spid="70"/>
                                        </p:tgtEl>
                                        <p:attrNameLst>
                                          <p:attrName>style.visibility</p:attrName>
                                        </p:attrNameLst>
                                      </p:cBhvr>
                                      <p:to>
                                        <p:strVal val="visible"/>
                                      </p:to>
                                    </p:set>
                                    <p:animEffect transition="in" filter="wipe(left)">
                                      <p:cBhvr>
                                        <p:cTn id="46" dur="500"/>
                                        <p:tgtEl>
                                          <p:spTgt spid="70"/>
                                        </p:tgtEl>
                                      </p:cBhvr>
                                    </p:animEffect>
                                  </p:childTnLst>
                                </p:cTn>
                              </p:par>
                            </p:childTnLst>
                          </p:cTn>
                        </p:par>
                        <p:par>
                          <p:cTn id="47" fill="hold">
                            <p:stCondLst>
                              <p:cond delay="2500"/>
                            </p:stCondLst>
                            <p:childTnLst>
                              <p:par>
                                <p:cTn id="48" presetID="22" presetClass="entr" presetSubtype="8" fill="hold" grpId="0" nodeType="afterEffect">
                                  <p:stCondLst>
                                    <p:cond delay="0"/>
                                  </p:stCondLst>
                                  <p:childTnLst>
                                    <p:set>
                                      <p:cBhvr>
                                        <p:cTn id="49" dur="1" fill="hold">
                                          <p:stCondLst>
                                            <p:cond delay="0"/>
                                          </p:stCondLst>
                                        </p:cTn>
                                        <p:tgtEl>
                                          <p:spTgt spid="71"/>
                                        </p:tgtEl>
                                        <p:attrNameLst>
                                          <p:attrName>style.visibility</p:attrName>
                                        </p:attrNameLst>
                                      </p:cBhvr>
                                      <p:to>
                                        <p:strVal val="visible"/>
                                      </p:to>
                                    </p:set>
                                    <p:animEffect transition="in" filter="wipe(left)">
                                      <p:cBhvr>
                                        <p:cTn id="50" dur="500"/>
                                        <p:tgtEl>
                                          <p:spTgt spid="71"/>
                                        </p:tgtEl>
                                      </p:cBhvr>
                                    </p:animEffect>
                                  </p:childTnLst>
                                </p:cTn>
                              </p:par>
                            </p:childTnLst>
                          </p:cTn>
                        </p:par>
                        <p:par>
                          <p:cTn id="51" fill="hold">
                            <p:stCondLst>
                              <p:cond delay="3000"/>
                            </p:stCondLst>
                            <p:childTnLst>
                              <p:par>
                                <p:cTn id="52" presetID="22" presetClass="entr" presetSubtype="8" fill="hold" grpId="0" nodeType="afterEffect">
                                  <p:stCondLst>
                                    <p:cond delay="0"/>
                                  </p:stCondLst>
                                  <p:childTnLst>
                                    <p:set>
                                      <p:cBhvr>
                                        <p:cTn id="53" dur="1" fill="hold">
                                          <p:stCondLst>
                                            <p:cond delay="0"/>
                                          </p:stCondLst>
                                        </p:cTn>
                                        <p:tgtEl>
                                          <p:spTgt spid="72"/>
                                        </p:tgtEl>
                                        <p:attrNameLst>
                                          <p:attrName>style.visibility</p:attrName>
                                        </p:attrNameLst>
                                      </p:cBhvr>
                                      <p:to>
                                        <p:strVal val="visible"/>
                                      </p:to>
                                    </p:set>
                                    <p:animEffect transition="in" filter="wipe(left)">
                                      <p:cBhvr>
                                        <p:cTn id="54" dur="500"/>
                                        <p:tgtEl>
                                          <p:spTgt spid="72"/>
                                        </p:tgtEl>
                                      </p:cBhvr>
                                    </p:animEffect>
                                  </p:childTnLst>
                                </p:cTn>
                              </p:par>
                            </p:childTnLst>
                          </p:cTn>
                        </p:par>
                        <p:par>
                          <p:cTn id="55" fill="hold">
                            <p:stCondLst>
                              <p:cond delay="3500"/>
                            </p:stCondLst>
                            <p:childTnLst>
                              <p:par>
                                <p:cTn id="56" presetID="22" presetClass="entr" presetSubtype="8" fill="hold" grpId="0"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wipe(left)">
                                      <p:cBhvr>
                                        <p:cTn id="58" dur="500"/>
                                        <p:tgtEl>
                                          <p:spTgt spid="73"/>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74"/>
                                        </p:tgtEl>
                                        <p:attrNameLst>
                                          <p:attrName>style.visibility</p:attrName>
                                        </p:attrNameLst>
                                      </p:cBhvr>
                                      <p:to>
                                        <p:strVal val="visible"/>
                                      </p:to>
                                    </p:set>
                                    <p:animEffect transition="in" filter="wipe(left)">
                                      <p:cBhvr>
                                        <p:cTn id="62"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animBg="1"/>
      <p:bldP spid="68" grpId="0" animBg="1"/>
      <p:bldP spid="43" grpId="0"/>
      <p:bldP spid="70" grpId="0"/>
      <p:bldP spid="71" grpId="0"/>
      <p:bldP spid="72" grpId="0"/>
      <p:bldP spid="73" grpId="0"/>
      <p:bldP spid="7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第三部分  成功经验分享</a:t>
            </a:r>
          </a:p>
        </p:txBody>
      </p:sp>
      <p:sp>
        <p:nvSpPr>
          <p:cNvPr id="7" name="椭圆 6"/>
          <p:cNvSpPr/>
          <p:nvPr/>
        </p:nvSpPr>
        <p:spPr>
          <a:xfrm>
            <a:off x="9252520" y="-164554"/>
            <a:ext cx="144016" cy="14401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a:off x="6061009" y="746678"/>
            <a:ext cx="1967375" cy="1902366"/>
            <a:chOff x="6061009" y="746678"/>
            <a:chExt cx="1967375" cy="1902366"/>
          </a:xfrm>
        </p:grpSpPr>
        <p:sp>
          <p:nvSpPr>
            <p:cNvPr id="10" name="Freeform 6"/>
            <p:cNvSpPr/>
            <p:nvPr/>
          </p:nvSpPr>
          <p:spPr bwMode="auto">
            <a:xfrm>
              <a:off x="6061009" y="746678"/>
              <a:ext cx="1007432" cy="1594474"/>
            </a:xfrm>
            <a:custGeom>
              <a:avLst/>
              <a:gdLst>
                <a:gd name="T0" fmla="*/ 0 w 891"/>
                <a:gd name="T1" fmla="*/ 1652 h 1652"/>
                <a:gd name="T2" fmla="*/ 891 w 891"/>
                <a:gd name="T3" fmla="*/ 1249 h 1652"/>
                <a:gd name="T4" fmla="*/ 891 w 891"/>
                <a:gd name="T5" fmla="*/ 0 h 1652"/>
                <a:gd name="T6" fmla="*/ 9 w 891"/>
                <a:gd name="T7" fmla="*/ 608 h 1652"/>
                <a:gd name="T8" fmla="*/ 0 w 891"/>
                <a:gd name="T9" fmla="*/ 1652 h 1652"/>
              </a:gdLst>
              <a:ahLst/>
              <a:cxnLst>
                <a:cxn ang="0">
                  <a:pos x="T0" y="T1"/>
                </a:cxn>
                <a:cxn ang="0">
                  <a:pos x="T2" y="T3"/>
                </a:cxn>
                <a:cxn ang="0">
                  <a:pos x="T4" y="T5"/>
                </a:cxn>
                <a:cxn ang="0">
                  <a:pos x="T6" y="T7"/>
                </a:cxn>
                <a:cxn ang="0">
                  <a:pos x="T8" y="T9"/>
                </a:cxn>
              </a:cxnLst>
              <a:rect l="0" t="0" r="r" b="b"/>
              <a:pathLst>
                <a:path w="891" h="1652">
                  <a:moveTo>
                    <a:pt x="0" y="1652"/>
                  </a:moveTo>
                  <a:lnTo>
                    <a:pt x="891" y="1249"/>
                  </a:lnTo>
                  <a:lnTo>
                    <a:pt x="891" y="0"/>
                  </a:lnTo>
                  <a:lnTo>
                    <a:pt x="9" y="608"/>
                  </a:lnTo>
                  <a:lnTo>
                    <a:pt x="0" y="1652"/>
                  </a:ln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spcBef>
                  <a:spcPts val="0"/>
                </a:spcBef>
                <a:spcAft>
                  <a:spcPts val="0"/>
                </a:spcAft>
                <a:defRPr/>
              </a:pPr>
              <a:endParaRPr lang="en-US">
                <a:latin typeface="+mn-lt"/>
              </a:endParaRPr>
            </a:p>
          </p:txBody>
        </p:sp>
        <p:sp>
          <p:nvSpPr>
            <p:cNvPr id="11" name="Freeform 7"/>
            <p:cNvSpPr/>
            <p:nvPr/>
          </p:nvSpPr>
          <p:spPr bwMode="auto">
            <a:xfrm>
              <a:off x="7067310" y="746678"/>
              <a:ext cx="961074" cy="1593509"/>
            </a:xfrm>
            <a:custGeom>
              <a:avLst/>
              <a:gdLst>
                <a:gd name="T0" fmla="*/ 850 w 850"/>
                <a:gd name="T1" fmla="*/ 1650 h 1650"/>
                <a:gd name="T2" fmla="*/ 0 w 850"/>
                <a:gd name="T3" fmla="*/ 1249 h 1650"/>
                <a:gd name="T4" fmla="*/ 0 w 850"/>
                <a:gd name="T5" fmla="*/ 0 h 1650"/>
                <a:gd name="T6" fmla="*/ 850 w 850"/>
                <a:gd name="T7" fmla="*/ 622 h 1650"/>
                <a:gd name="T8" fmla="*/ 850 w 850"/>
                <a:gd name="T9" fmla="*/ 1650 h 1650"/>
              </a:gdLst>
              <a:ahLst/>
              <a:cxnLst>
                <a:cxn ang="0">
                  <a:pos x="T0" y="T1"/>
                </a:cxn>
                <a:cxn ang="0">
                  <a:pos x="T2" y="T3"/>
                </a:cxn>
                <a:cxn ang="0">
                  <a:pos x="T4" y="T5"/>
                </a:cxn>
                <a:cxn ang="0">
                  <a:pos x="T6" y="T7"/>
                </a:cxn>
                <a:cxn ang="0">
                  <a:pos x="T8" y="T9"/>
                </a:cxn>
              </a:cxnLst>
              <a:rect l="0" t="0" r="r" b="b"/>
              <a:pathLst>
                <a:path w="850" h="1650">
                  <a:moveTo>
                    <a:pt x="850" y="1650"/>
                  </a:moveTo>
                  <a:lnTo>
                    <a:pt x="0" y="1249"/>
                  </a:lnTo>
                  <a:lnTo>
                    <a:pt x="0" y="0"/>
                  </a:lnTo>
                  <a:lnTo>
                    <a:pt x="850" y="622"/>
                  </a:lnTo>
                  <a:lnTo>
                    <a:pt x="850" y="1650"/>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spcBef>
                  <a:spcPts val="0"/>
                </a:spcBef>
                <a:spcAft>
                  <a:spcPts val="0"/>
                </a:spcAft>
                <a:defRPr/>
              </a:pPr>
              <a:endParaRPr lang="en-US">
                <a:latin typeface="+mn-lt"/>
              </a:endParaRPr>
            </a:p>
          </p:txBody>
        </p:sp>
        <p:sp>
          <p:nvSpPr>
            <p:cNvPr id="12" name="Freeform 8"/>
            <p:cNvSpPr/>
            <p:nvPr/>
          </p:nvSpPr>
          <p:spPr bwMode="auto">
            <a:xfrm>
              <a:off x="6061009" y="1951220"/>
              <a:ext cx="1967375" cy="697824"/>
            </a:xfrm>
            <a:custGeom>
              <a:avLst/>
              <a:gdLst>
                <a:gd name="T0" fmla="*/ 1741 w 1741"/>
                <a:gd name="T1" fmla="*/ 401 h 722"/>
                <a:gd name="T2" fmla="*/ 909 w 1741"/>
                <a:gd name="T3" fmla="*/ 722 h 722"/>
                <a:gd name="T4" fmla="*/ 0 w 1741"/>
                <a:gd name="T5" fmla="*/ 403 h 722"/>
                <a:gd name="T6" fmla="*/ 891 w 1741"/>
                <a:gd name="T7" fmla="*/ 0 h 722"/>
                <a:gd name="T8" fmla="*/ 1741 w 1741"/>
                <a:gd name="T9" fmla="*/ 401 h 722"/>
              </a:gdLst>
              <a:ahLst/>
              <a:cxnLst>
                <a:cxn ang="0">
                  <a:pos x="T0" y="T1"/>
                </a:cxn>
                <a:cxn ang="0">
                  <a:pos x="T2" y="T3"/>
                </a:cxn>
                <a:cxn ang="0">
                  <a:pos x="T4" y="T5"/>
                </a:cxn>
                <a:cxn ang="0">
                  <a:pos x="T6" y="T7"/>
                </a:cxn>
                <a:cxn ang="0">
                  <a:pos x="T8" y="T9"/>
                </a:cxn>
              </a:cxnLst>
              <a:rect l="0" t="0" r="r" b="b"/>
              <a:pathLst>
                <a:path w="1741" h="722">
                  <a:moveTo>
                    <a:pt x="1741" y="401"/>
                  </a:moveTo>
                  <a:lnTo>
                    <a:pt x="909" y="722"/>
                  </a:lnTo>
                  <a:lnTo>
                    <a:pt x="0" y="403"/>
                  </a:lnTo>
                  <a:lnTo>
                    <a:pt x="891" y="0"/>
                  </a:lnTo>
                  <a:lnTo>
                    <a:pt x="1741" y="401"/>
                  </a:lnTo>
                  <a:close/>
                </a:path>
              </a:pathLst>
            </a:custGeom>
            <a:solidFill>
              <a:schemeClr val="accent5">
                <a:lumMod val="50000"/>
              </a:schemeClr>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spcBef>
                  <a:spcPts val="0"/>
                </a:spcBef>
                <a:spcAft>
                  <a:spcPts val="0"/>
                </a:spcAft>
                <a:defRPr/>
              </a:pPr>
              <a:endParaRPr lang="en-US">
                <a:latin typeface="+mn-lt"/>
              </a:endParaRPr>
            </a:p>
          </p:txBody>
        </p:sp>
        <p:sp>
          <p:nvSpPr>
            <p:cNvPr id="13" name="Freeform 9"/>
            <p:cNvSpPr/>
            <p:nvPr/>
          </p:nvSpPr>
          <p:spPr bwMode="auto">
            <a:xfrm>
              <a:off x="7764937" y="1407825"/>
              <a:ext cx="96107" cy="57911"/>
            </a:xfrm>
            <a:custGeom>
              <a:avLst/>
              <a:gdLst>
                <a:gd name="T0" fmla="*/ 83 w 44"/>
                <a:gd name="T1" fmla="*/ 0 h 31"/>
                <a:gd name="T2" fmla="*/ 0 w 44"/>
                <a:gd name="T3" fmla="*/ 48 h 31"/>
                <a:gd name="T4" fmla="*/ 6 w 44"/>
                <a:gd name="T5" fmla="*/ 60 h 31"/>
                <a:gd name="T6" fmla="*/ 85 w 44"/>
                <a:gd name="T7" fmla="*/ 14 h 31"/>
                <a:gd name="T8" fmla="*/ 83 w 44"/>
                <a:gd name="T9" fmla="*/ 0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 h="31">
                  <a:moveTo>
                    <a:pt x="43" y="0"/>
                  </a:moveTo>
                  <a:cubicBezTo>
                    <a:pt x="25" y="4"/>
                    <a:pt x="1" y="25"/>
                    <a:pt x="0" y="25"/>
                  </a:cubicBezTo>
                  <a:cubicBezTo>
                    <a:pt x="3" y="31"/>
                    <a:pt x="3" y="31"/>
                    <a:pt x="3" y="31"/>
                  </a:cubicBezTo>
                  <a:cubicBezTo>
                    <a:pt x="3" y="31"/>
                    <a:pt x="26" y="10"/>
                    <a:pt x="44" y="7"/>
                  </a:cubicBezTo>
                  <a:lnTo>
                    <a:pt x="43"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 name="Freeform 10"/>
            <p:cNvSpPr/>
            <p:nvPr/>
          </p:nvSpPr>
          <p:spPr bwMode="auto">
            <a:xfrm>
              <a:off x="7621341" y="1238919"/>
              <a:ext cx="38443" cy="118717"/>
            </a:xfrm>
            <a:custGeom>
              <a:avLst/>
              <a:gdLst>
                <a:gd name="T0" fmla="*/ 34 w 18"/>
                <a:gd name="T1" fmla="*/ 6 h 64"/>
                <a:gd name="T2" fmla="*/ 26 w 18"/>
                <a:gd name="T3" fmla="*/ 0 h 64"/>
                <a:gd name="T4" fmla="*/ 0 w 18"/>
                <a:gd name="T5" fmla="*/ 121 h 64"/>
                <a:gd name="T6" fmla="*/ 9 w 18"/>
                <a:gd name="T7" fmla="*/ 123 h 64"/>
                <a:gd name="T8" fmla="*/ 34 w 18"/>
                <a:gd name="T9" fmla="*/ 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64">
                  <a:moveTo>
                    <a:pt x="18" y="3"/>
                  </a:moveTo>
                  <a:cubicBezTo>
                    <a:pt x="14" y="0"/>
                    <a:pt x="14" y="0"/>
                    <a:pt x="14" y="0"/>
                  </a:cubicBezTo>
                  <a:cubicBezTo>
                    <a:pt x="4" y="22"/>
                    <a:pt x="0" y="61"/>
                    <a:pt x="0" y="63"/>
                  </a:cubicBezTo>
                  <a:cubicBezTo>
                    <a:pt x="5" y="64"/>
                    <a:pt x="5" y="64"/>
                    <a:pt x="5" y="64"/>
                  </a:cubicBezTo>
                  <a:cubicBezTo>
                    <a:pt x="5" y="63"/>
                    <a:pt x="8" y="25"/>
                    <a:pt x="18"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 name="Freeform 11"/>
            <p:cNvSpPr/>
            <p:nvPr/>
          </p:nvSpPr>
          <p:spPr bwMode="auto">
            <a:xfrm>
              <a:off x="7810164" y="1558393"/>
              <a:ext cx="100630" cy="26060"/>
            </a:xfrm>
            <a:custGeom>
              <a:avLst/>
              <a:gdLst>
                <a:gd name="T0" fmla="*/ 0 w 46"/>
                <a:gd name="T1" fmla="*/ 10 h 14"/>
                <a:gd name="T2" fmla="*/ 0 w 46"/>
                <a:gd name="T3" fmla="*/ 21 h 14"/>
                <a:gd name="T4" fmla="*/ 87 w 46"/>
                <a:gd name="T5" fmla="*/ 27 h 14"/>
                <a:gd name="T6" fmla="*/ 89 w 46"/>
                <a:gd name="T7" fmla="*/ 15 h 14"/>
                <a:gd name="T8" fmla="*/ 0 w 46"/>
                <a:gd name="T9" fmla="*/ 10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14">
                  <a:moveTo>
                    <a:pt x="0" y="5"/>
                  </a:moveTo>
                  <a:cubicBezTo>
                    <a:pt x="0" y="11"/>
                    <a:pt x="0" y="11"/>
                    <a:pt x="0" y="11"/>
                  </a:cubicBezTo>
                  <a:cubicBezTo>
                    <a:pt x="0" y="11"/>
                    <a:pt x="28" y="7"/>
                    <a:pt x="45" y="14"/>
                  </a:cubicBezTo>
                  <a:cubicBezTo>
                    <a:pt x="46" y="8"/>
                    <a:pt x="46" y="8"/>
                    <a:pt x="46" y="8"/>
                  </a:cubicBezTo>
                  <a:cubicBezTo>
                    <a:pt x="28" y="0"/>
                    <a:pt x="1" y="5"/>
                    <a:pt x="0"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6" name="Freeform 12"/>
            <p:cNvSpPr/>
            <p:nvPr/>
          </p:nvSpPr>
          <p:spPr bwMode="auto">
            <a:xfrm>
              <a:off x="7318320" y="1427128"/>
              <a:ext cx="98369" cy="55015"/>
            </a:xfrm>
            <a:custGeom>
              <a:avLst/>
              <a:gdLst>
                <a:gd name="T0" fmla="*/ 0 w 45"/>
                <a:gd name="T1" fmla="*/ 13 h 30"/>
                <a:gd name="T2" fmla="*/ 81 w 45"/>
                <a:gd name="T3" fmla="*/ 57 h 30"/>
                <a:gd name="T4" fmla="*/ 87 w 45"/>
                <a:gd name="T5" fmla="*/ 46 h 30"/>
                <a:gd name="T6" fmla="*/ 2 w 45"/>
                <a:gd name="T7" fmla="*/ 0 h 30"/>
                <a:gd name="T8" fmla="*/ 0 w 45"/>
                <a:gd name="T9" fmla="*/ 13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30">
                  <a:moveTo>
                    <a:pt x="0" y="7"/>
                  </a:moveTo>
                  <a:cubicBezTo>
                    <a:pt x="18" y="9"/>
                    <a:pt x="42" y="29"/>
                    <a:pt x="42" y="30"/>
                  </a:cubicBezTo>
                  <a:cubicBezTo>
                    <a:pt x="45" y="24"/>
                    <a:pt x="45" y="24"/>
                    <a:pt x="45" y="24"/>
                  </a:cubicBezTo>
                  <a:cubicBezTo>
                    <a:pt x="44" y="23"/>
                    <a:pt x="20" y="3"/>
                    <a:pt x="1" y="0"/>
                  </a:cubicBezTo>
                  <a:lnTo>
                    <a:pt x="0" y="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 name="Freeform 13"/>
            <p:cNvSpPr/>
            <p:nvPr/>
          </p:nvSpPr>
          <p:spPr bwMode="auto">
            <a:xfrm>
              <a:off x="7431387" y="1261118"/>
              <a:ext cx="61056" cy="110030"/>
            </a:xfrm>
            <a:custGeom>
              <a:avLst/>
              <a:gdLst>
                <a:gd name="T0" fmla="*/ 54 w 28"/>
                <a:gd name="T1" fmla="*/ 108 h 59"/>
                <a:gd name="T2" fmla="*/ 6 w 28"/>
                <a:gd name="T3" fmla="*/ 0 h 59"/>
                <a:gd name="T4" fmla="*/ 0 w 28"/>
                <a:gd name="T5" fmla="*/ 10 h 59"/>
                <a:gd name="T6" fmla="*/ 46 w 28"/>
                <a:gd name="T7" fmla="*/ 114 h 59"/>
                <a:gd name="T8" fmla="*/ 54 w 28"/>
                <a:gd name="T9" fmla="*/ 108 h 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 h="59">
                  <a:moveTo>
                    <a:pt x="28" y="56"/>
                  </a:moveTo>
                  <a:cubicBezTo>
                    <a:pt x="28" y="55"/>
                    <a:pt x="17" y="18"/>
                    <a:pt x="3" y="0"/>
                  </a:cubicBezTo>
                  <a:cubicBezTo>
                    <a:pt x="0" y="5"/>
                    <a:pt x="0" y="5"/>
                    <a:pt x="0" y="5"/>
                  </a:cubicBezTo>
                  <a:cubicBezTo>
                    <a:pt x="13" y="22"/>
                    <a:pt x="24" y="58"/>
                    <a:pt x="24" y="59"/>
                  </a:cubicBezTo>
                  <a:lnTo>
                    <a:pt x="28" y="5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 name="Freeform 14"/>
            <p:cNvSpPr/>
            <p:nvPr/>
          </p:nvSpPr>
          <p:spPr bwMode="auto">
            <a:xfrm>
              <a:off x="7301360" y="1582522"/>
              <a:ext cx="101761" cy="27990"/>
            </a:xfrm>
            <a:custGeom>
              <a:avLst/>
              <a:gdLst>
                <a:gd name="T0" fmla="*/ 0 w 47"/>
                <a:gd name="T1" fmla="*/ 17 h 15"/>
                <a:gd name="T2" fmla="*/ 4 w 47"/>
                <a:gd name="T3" fmla="*/ 29 h 15"/>
                <a:gd name="T4" fmla="*/ 88 w 47"/>
                <a:gd name="T5" fmla="*/ 21 h 15"/>
                <a:gd name="T6" fmla="*/ 90 w 47"/>
                <a:gd name="T7" fmla="*/ 10 h 15"/>
                <a:gd name="T8" fmla="*/ 0 w 47"/>
                <a:gd name="T9" fmla="*/ 17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 h="15">
                  <a:moveTo>
                    <a:pt x="0" y="9"/>
                  </a:moveTo>
                  <a:cubicBezTo>
                    <a:pt x="2" y="15"/>
                    <a:pt x="2" y="15"/>
                    <a:pt x="2" y="15"/>
                  </a:cubicBezTo>
                  <a:cubicBezTo>
                    <a:pt x="19" y="7"/>
                    <a:pt x="46" y="11"/>
                    <a:pt x="46" y="11"/>
                  </a:cubicBezTo>
                  <a:cubicBezTo>
                    <a:pt x="47" y="5"/>
                    <a:pt x="47" y="5"/>
                    <a:pt x="47" y="5"/>
                  </a:cubicBezTo>
                  <a:cubicBezTo>
                    <a:pt x="46" y="5"/>
                    <a:pt x="18" y="0"/>
                    <a:pt x="0"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 name="Freeform 15"/>
            <p:cNvSpPr/>
            <p:nvPr/>
          </p:nvSpPr>
          <p:spPr bwMode="auto">
            <a:xfrm>
              <a:off x="7788681" y="1682901"/>
              <a:ext cx="80278" cy="67562"/>
            </a:xfrm>
            <a:custGeom>
              <a:avLst/>
              <a:gdLst>
                <a:gd name="T0" fmla="*/ 6 w 37"/>
                <a:gd name="T1" fmla="*/ 0 h 36"/>
                <a:gd name="T2" fmla="*/ 0 w 37"/>
                <a:gd name="T3" fmla="*/ 10 h 36"/>
                <a:gd name="T4" fmla="*/ 61 w 37"/>
                <a:gd name="T5" fmla="*/ 70 h 36"/>
                <a:gd name="T6" fmla="*/ 71 w 37"/>
                <a:gd name="T7" fmla="*/ 62 h 36"/>
                <a:gd name="T8" fmla="*/ 6 w 37"/>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 h="36">
                  <a:moveTo>
                    <a:pt x="3" y="0"/>
                  </a:moveTo>
                  <a:cubicBezTo>
                    <a:pt x="0" y="5"/>
                    <a:pt x="0" y="5"/>
                    <a:pt x="0" y="5"/>
                  </a:cubicBezTo>
                  <a:cubicBezTo>
                    <a:pt x="0" y="5"/>
                    <a:pt x="24" y="19"/>
                    <a:pt x="32" y="36"/>
                  </a:cubicBezTo>
                  <a:cubicBezTo>
                    <a:pt x="37" y="32"/>
                    <a:pt x="37" y="32"/>
                    <a:pt x="37" y="32"/>
                  </a:cubicBezTo>
                  <a:cubicBezTo>
                    <a:pt x="29" y="14"/>
                    <a:pt x="4" y="0"/>
                    <a:pt x="3"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 name="Freeform 16"/>
            <p:cNvSpPr/>
            <p:nvPr/>
          </p:nvSpPr>
          <p:spPr bwMode="auto">
            <a:xfrm>
              <a:off x="7539932" y="1779418"/>
              <a:ext cx="122113" cy="54050"/>
            </a:xfrm>
            <a:custGeom>
              <a:avLst/>
              <a:gdLst>
                <a:gd name="T0" fmla="*/ 102 w 56"/>
                <a:gd name="T1" fmla="*/ 42 h 29"/>
                <a:gd name="T2" fmla="*/ 6 w 56"/>
                <a:gd name="T3" fmla="*/ 0 h 29"/>
                <a:gd name="T4" fmla="*/ 0 w 56"/>
                <a:gd name="T5" fmla="*/ 4 h 29"/>
                <a:gd name="T6" fmla="*/ 4 w 56"/>
                <a:gd name="T7" fmla="*/ 12 h 29"/>
                <a:gd name="T8" fmla="*/ 102 w 56"/>
                <a:gd name="T9" fmla="*/ 54 h 29"/>
                <a:gd name="T10" fmla="*/ 108 w 56"/>
                <a:gd name="T11" fmla="*/ 50 h 29"/>
                <a:gd name="T12" fmla="*/ 102 w 56"/>
                <a:gd name="T13" fmla="*/ 42 h 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6" h="29">
                  <a:moveTo>
                    <a:pt x="53" y="22"/>
                  </a:moveTo>
                  <a:cubicBezTo>
                    <a:pt x="3" y="0"/>
                    <a:pt x="3" y="0"/>
                    <a:pt x="3" y="0"/>
                  </a:cubicBezTo>
                  <a:cubicBezTo>
                    <a:pt x="1" y="0"/>
                    <a:pt x="0" y="1"/>
                    <a:pt x="0" y="2"/>
                  </a:cubicBezTo>
                  <a:cubicBezTo>
                    <a:pt x="0" y="4"/>
                    <a:pt x="1" y="6"/>
                    <a:pt x="2" y="6"/>
                  </a:cubicBezTo>
                  <a:cubicBezTo>
                    <a:pt x="53" y="28"/>
                    <a:pt x="53" y="28"/>
                    <a:pt x="53" y="28"/>
                  </a:cubicBezTo>
                  <a:cubicBezTo>
                    <a:pt x="55" y="29"/>
                    <a:pt x="56" y="28"/>
                    <a:pt x="56" y="26"/>
                  </a:cubicBezTo>
                  <a:cubicBezTo>
                    <a:pt x="56" y="25"/>
                    <a:pt x="55" y="23"/>
                    <a:pt x="53" y="2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 name="Freeform 17"/>
            <p:cNvSpPr/>
            <p:nvPr/>
          </p:nvSpPr>
          <p:spPr bwMode="auto">
            <a:xfrm>
              <a:off x="7539932" y="1796792"/>
              <a:ext cx="119852" cy="54050"/>
            </a:xfrm>
            <a:custGeom>
              <a:avLst/>
              <a:gdLst>
                <a:gd name="T0" fmla="*/ 102 w 55"/>
                <a:gd name="T1" fmla="*/ 42 h 29"/>
                <a:gd name="T2" fmla="*/ 4 w 55"/>
                <a:gd name="T3" fmla="*/ 0 h 29"/>
                <a:gd name="T4" fmla="*/ 0 w 55"/>
                <a:gd name="T5" fmla="*/ 4 h 29"/>
                <a:gd name="T6" fmla="*/ 4 w 55"/>
                <a:gd name="T7" fmla="*/ 12 h 29"/>
                <a:gd name="T8" fmla="*/ 102 w 55"/>
                <a:gd name="T9" fmla="*/ 54 h 29"/>
                <a:gd name="T10" fmla="*/ 106 w 55"/>
                <a:gd name="T11" fmla="*/ 50 h 29"/>
                <a:gd name="T12" fmla="*/ 102 w 55"/>
                <a:gd name="T13" fmla="*/ 42 h 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 h="29">
                  <a:moveTo>
                    <a:pt x="53" y="22"/>
                  </a:moveTo>
                  <a:cubicBezTo>
                    <a:pt x="2" y="0"/>
                    <a:pt x="2" y="0"/>
                    <a:pt x="2" y="0"/>
                  </a:cubicBezTo>
                  <a:cubicBezTo>
                    <a:pt x="1" y="0"/>
                    <a:pt x="0" y="1"/>
                    <a:pt x="0" y="2"/>
                  </a:cubicBezTo>
                  <a:cubicBezTo>
                    <a:pt x="0" y="4"/>
                    <a:pt x="1" y="6"/>
                    <a:pt x="2" y="6"/>
                  </a:cubicBezTo>
                  <a:cubicBezTo>
                    <a:pt x="53" y="28"/>
                    <a:pt x="53" y="28"/>
                    <a:pt x="53" y="28"/>
                  </a:cubicBezTo>
                  <a:cubicBezTo>
                    <a:pt x="54" y="29"/>
                    <a:pt x="55" y="28"/>
                    <a:pt x="55" y="26"/>
                  </a:cubicBezTo>
                  <a:cubicBezTo>
                    <a:pt x="55" y="25"/>
                    <a:pt x="54" y="23"/>
                    <a:pt x="53" y="2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 name="Freeform 18"/>
            <p:cNvSpPr/>
            <p:nvPr/>
          </p:nvSpPr>
          <p:spPr bwMode="auto">
            <a:xfrm>
              <a:off x="7537671" y="1813200"/>
              <a:ext cx="122113" cy="54050"/>
            </a:xfrm>
            <a:custGeom>
              <a:avLst/>
              <a:gdLst>
                <a:gd name="T0" fmla="*/ 104 w 56"/>
                <a:gd name="T1" fmla="*/ 42 h 29"/>
                <a:gd name="T2" fmla="*/ 6 w 56"/>
                <a:gd name="T3" fmla="*/ 0 h 29"/>
                <a:gd name="T4" fmla="*/ 0 w 56"/>
                <a:gd name="T5" fmla="*/ 4 h 29"/>
                <a:gd name="T6" fmla="*/ 6 w 56"/>
                <a:gd name="T7" fmla="*/ 12 h 29"/>
                <a:gd name="T8" fmla="*/ 104 w 56"/>
                <a:gd name="T9" fmla="*/ 54 h 29"/>
                <a:gd name="T10" fmla="*/ 108 w 56"/>
                <a:gd name="T11" fmla="*/ 50 h 29"/>
                <a:gd name="T12" fmla="*/ 104 w 56"/>
                <a:gd name="T13" fmla="*/ 42 h 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6" h="29">
                  <a:moveTo>
                    <a:pt x="54" y="22"/>
                  </a:moveTo>
                  <a:cubicBezTo>
                    <a:pt x="3" y="0"/>
                    <a:pt x="3" y="0"/>
                    <a:pt x="3" y="0"/>
                  </a:cubicBezTo>
                  <a:cubicBezTo>
                    <a:pt x="2" y="0"/>
                    <a:pt x="1" y="1"/>
                    <a:pt x="0" y="2"/>
                  </a:cubicBezTo>
                  <a:cubicBezTo>
                    <a:pt x="0" y="4"/>
                    <a:pt x="1" y="6"/>
                    <a:pt x="3" y="6"/>
                  </a:cubicBezTo>
                  <a:cubicBezTo>
                    <a:pt x="54" y="28"/>
                    <a:pt x="54" y="28"/>
                    <a:pt x="54" y="28"/>
                  </a:cubicBezTo>
                  <a:cubicBezTo>
                    <a:pt x="55" y="29"/>
                    <a:pt x="56" y="28"/>
                    <a:pt x="56" y="26"/>
                  </a:cubicBezTo>
                  <a:cubicBezTo>
                    <a:pt x="56" y="25"/>
                    <a:pt x="55" y="23"/>
                    <a:pt x="54" y="2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3" name="Freeform 19"/>
            <p:cNvSpPr/>
            <p:nvPr/>
          </p:nvSpPr>
          <p:spPr bwMode="auto">
            <a:xfrm>
              <a:off x="7539932" y="1827677"/>
              <a:ext cx="119852" cy="67562"/>
            </a:xfrm>
            <a:custGeom>
              <a:avLst/>
              <a:gdLst>
                <a:gd name="T0" fmla="*/ 102 w 55"/>
                <a:gd name="T1" fmla="*/ 43 h 36"/>
                <a:gd name="T2" fmla="*/ 4 w 55"/>
                <a:gd name="T3" fmla="*/ 0 h 36"/>
                <a:gd name="T4" fmla="*/ 0 w 55"/>
                <a:gd name="T5" fmla="*/ 2 h 36"/>
                <a:gd name="T6" fmla="*/ 2 w 55"/>
                <a:gd name="T7" fmla="*/ 8 h 36"/>
                <a:gd name="T8" fmla="*/ 10 w 55"/>
                <a:gd name="T9" fmla="*/ 19 h 36"/>
                <a:gd name="T10" fmla="*/ 15 w 55"/>
                <a:gd name="T11" fmla="*/ 29 h 36"/>
                <a:gd name="T12" fmla="*/ 17 w 55"/>
                <a:gd name="T13" fmla="*/ 31 h 36"/>
                <a:gd name="T14" fmla="*/ 17 w 55"/>
                <a:gd name="T15" fmla="*/ 31 h 36"/>
                <a:gd name="T16" fmla="*/ 27 w 55"/>
                <a:gd name="T17" fmla="*/ 47 h 36"/>
                <a:gd name="T18" fmla="*/ 75 w 55"/>
                <a:gd name="T19" fmla="*/ 68 h 36"/>
                <a:gd name="T20" fmla="*/ 85 w 55"/>
                <a:gd name="T21" fmla="*/ 60 h 36"/>
                <a:gd name="T22" fmla="*/ 85 w 55"/>
                <a:gd name="T23" fmla="*/ 60 h 36"/>
                <a:gd name="T24" fmla="*/ 89 w 55"/>
                <a:gd name="T25" fmla="*/ 60 h 36"/>
                <a:gd name="T26" fmla="*/ 102 w 55"/>
                <a:gd name="T27" fmla="*/ 51 h 36"/>
                <a:gd name="T28" fmla="*/ 102 w 55"/>
                <a:gd name="T29" fmla="*/ 51 h 36"/>
                <a:gd name="T30" fmla="*/ 106 w 55"/>
                <a:gd name="T31" fmla="*/ 49 h 36"/>
                <a:gd name="T32" fmla="*/ 102 w 55"/>
                <a:gd name="T33" fmla="*/ 43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36">
                  <a:moveTo>
                    <a:pt x="53" y="22"/>
                  </a:moveTo>
                  <a:cubicBezTo>
                    <a:pt x="2" y="0"/>
                    <a:pt x="2" y="0"/>
                    <a:pt x="2" y="0"/>
                  </a:cubicBezTo>
                  <a:cubicBezTo>
                    <a:pt x="1" y="0"/>
                    <a:pt x="0" y="0"/>
                    <a:pt x="0" y="1"/>
                  </a:cubicBezTo>
                  <a:cubicBezTo>
                    <a:pt x="0" y="2"/>
                    <a:pt x="0" y="3"/>
                    <a:pt x="1" y="4"/>
                  </a:cubicBezTo>
                  <a:cubicBezTo>
                    <a:pt x="2" y="5"/>
                    <a:pt x="3" y="7"/>
                    <a:pt x="5" y="10"/>
                  </a:cubicBezTo>
                  <a:cubicBezTo>
                    <a:pt x="7" y="13"/>
                    <a:pt x="7" y="14"/>
                    <a:pt x="8" y="15"/>
                  </a:cubicBezTo>
                  <a:cubicBezTo>
                    <a:pt x="9" y="16"/>
                    <a:pt x="9" y="16"/>
                    <a:pt x="9" y="16"/>
                  </a:cubicBezTo>
                  <a:cubicBezTo>
                    <a:pt x="9" y="16"/>
                    <a:pt x="9" y="16"/>
                    <a:pt x="9" y="16"/>
                  </a:cubicBezTo>
                  <a:cubicBezTo>
                    <a:pt x="9" y="19"/>
                    <a:pt x="11" y="23"/>
                    <a:pt x="14" y="24"/>
                  </a:cubicBezTo>
                  <a:cubicBezTo>
                    <a:pt x="39" y="35"/>
                    <a:pt x="39" y="35"/>
                    <a:pt x="39" y="35"/>
                  </a:cubicBezTo>
                  <a:cubicBezTo>
                    <a:pt x="42" y="36"/>
                    <a:pt x="44" y="34"/>
                    <a:pt x="44" y="31"/>
                  </a:cubicBezTo>
                  <a:cubicBezTo>
                    <a:pt x="44" y="31"/>
                    <a:pt x="44" y="31"/>
                    <a:pt x="44" y="31"/>
                  </a:cubicBezTo>
                  <a:cubicBezTo>
                    <a:pt x="46" y="31"/>
                    <a:pt x="46" y="31"/>
                    <a:pt x="46" y="31"/>
                  </a:cubicBezTo>
                  <a:cubicBezTo>
                    <a:pt x="47" y="31"/>
                    <a:pt x="52" y="27"/>
                    <a:pt x="53" y="26"/>
                  </a:cubicBezTo>
                  <a:cubicBezTo>
                    <a:pt x="53" y="26"/>
                    <a:pt x="53" y="26"/>
                    <a:pt x="53" y="26"/>
                  </a:cubicBezTo>
                  <a:cubicBezTo>
                    <a:pt x="54" y="26"/>
                    <a:pt x="55" y="26"/>
                    <a:pt x="55" y="25"/>
                  </a:cubicBezTo>
                  <a:cubicBezTo>
                    <a:pt x="55" y="24"/>
                    <a:pt x="54" y="23"/>
                    <a:pt x="53" y="2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 name="Freeform 20"/>
            <p:cNvSpPr/>
            <p:nvPr/>
          </p:nvSpPr>
          <p:spPr bwMode="auto">
            <a:xfrm>
              <a:off x="7539932" y="1763010"/>
              <a:ext cx="122113" cy="54050"/>
            </a:xfrm>
            <a:custGeom>
              <a:avLst/>
              <a:gdLst>
                <a:gd name="T0" fmla="*/ 104 w 56"/>
                <a:gd name="T1" fmla="*/ 44 h 29"/>
                <a:gd name="T2" fmla="*/ 4 w 56"/>
                <a:gd name="T3" fmla="*/ 0 h 29"/>
                <a:gd name="T4" fmla="*/ 0 w 56"/>
                <a:gd name="T5" fmla="*/ 4 h 29"/>
                <a:gd name="T6" fmla="*/ 4 w 56"/>
                <a:gd name="T7" fmla="*/ 12 h 29"/>
                <a:gd name="T8" fmla="*/ 104 w 56"/>
                <a:gd name="T9" fmla="*/ 56 h 29"/>
                <a:gd name="T10" fmla="*/ 108 w 56"/>
                <a:gd name="T11" fmla="*/ 52 h 29"/>
                <a:gd name="T12" fmla="*/ 104 w 56"/>
                <a:gd name="T13" fmla="*/ 44 h 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6" h="29">
                  <a:moveTo>
                    <a:pt x="54" y="23"/>
                  </a:moveTo>
                  <a:cubicBezTo>
                    <a:pt x="2" y="0"/>
                    <a:pt x="2" y="0"/>
                    <a:pt x="2" y="0"/>
                  </a:cubicBezTo>
                  <a:cubicBezTo>
                    <a:pt x="1" y="0"/>
                    <a:pt x="0" y="1"/>
                    <a:pt x="0" y="2"/>
                  </a:cubicBezTo>
                  <a:cubicBezTo>
                    <a:pt x="0" y="4"/>
                    <a:pt x="1" y="6"/>
                    <a:pt x="2" y="6"/>
                  </a:cubicBezTo>
                  <a:cubicBezTo>
                    <a:pt x="54" y="29"/>
                    <a:pt x="54" y="29"/>
                    <a:pt x="54" y="29"/>
                  </a:cubicBezTo>
                  <a:cubicBezTo>
                    <a:pt x="55" y="29"/>
                    <a:pt x="56" y="28"/>
                    <a:pt x="56" y="27"/>
                  </a:cubicBezTo>
                  <a:cubicBezTo>
                    <a:pt x="56" y="25"/>
                    <a:pt x="55" y="23"/>
                    <a:pt x="54" y="2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 name="Freeform 21"/>
            <p:cNvSpPr>
              <a:spLocks noEditPoints="1"/>
            </p:cNvSpPr>
            <p:nvPr/>
          </p:nvSpPr>
          <p:spPr bwMode="auto">
            <a:xfrm>
              <a:off x="7466438" y="1405895"/>
              <a:ext cx="291714" cy="388967"/>
            </a:xfrm>
            <a:custGeom>
              <a:avLst/>
              <a:gdLst>
                <a:gd name="T0" fmla="*/ 141 w 134"/>
                <a:gd name="T1" fmla="*/ 19 h 209"/>
                <a:gd name="T2" fmla="*/ 40 w 134"/>
                <a:gd name="T3" fmla="*/ 17 h 209"/>
                <a:gd name="T4" fmla="*/ 0 w 134"/>
                <a:gd name="T5" fmla="*/ 106 h 209"/>
                <a:gd name="T6" fmla="*/ 31 w 134"/>
                <a:gd name="T7" fmla="*/ 231 h 209"/>
                <a:gd name="T8" fmla="*/ 48 w 134"/>
                <a:gd name="T9" fmla="*/ 285 h 209"/>
                <a:gd name="T10" fmla="*/ 65 w 134"/>
                <a:gd name="T11" fmla="*/ 355 h 209"/>
                <a:gd name="T12" fmla="*/ 77 w 134"/>
                <a:gd name="T13" fmla="*/ 363 h 209"/>
                <a:gd name="T14" fmla="*/ 129 w 134"/>
                <a:gd name="T15" fmla="*/ 384 h 209"/>
                <a:gd name="T16" fmla="*/ 168 w 134"/>
                <a:gd name="T17" fmla="*/ 401 h 209"/>
                <a:gd name="T18" fmla="*/ 175 w 134"/>
                <a:gd name="T19" fmla="*/ 401 h 209"/>
                <a:gd name="T20" fmla="*/ 196 w 134"/>
                <a:gd name="T21" fmla="*/ 366 h 209"/>
                <a:gd name="T22" fmla="*/ 214 w 134"/>
                <a:gd name="T23" fmla="*/ 322 h 209"/>
                <a:gd name="T24" fmla="*/ 221 w 134"/>
                <a:gd name="T25" fmla="*/ 310 h 209"/>
                <a:gd name="T26" fmla="*/ 256 w 134"/>
                <a:gd name="T27" fmla="*/ 218 h 209"/>
                <a:gd name="T28" fmla="*/ 248 w 134"/>
                <a:gd name="T29" fmla="*/ 147 h 209"/>
                <a:gd name="T30" fmla="*/ 110 w 134"/>
                <a:gd name="T31" fmla="*/ 349 h 209"/>
                <a:gd name="T32" fmla="*/ 125 w 134"/>
                <a:gd name="T33" fmla="*/ 260 h 209"/>
                <a:gd name="T34" fmla="*/ 131 w 134"/>
                <a:gd name="T35" fmla="*/ 359 h 209"/>
                <a:gd name="T36" fmla="*/ 235 w 134"/>
                <a:gd name="T37" fmla="*/ 208 h 209"/>
                <a:gd name="T38" fmla="*/ 202 w 134"/>
                <a:gd name="T39" fmla="*/ 289 h 209"/>
                <a:gd name="T40" fmla="*/ 194 w 134"/>
                <a:gd name="T41" fmla="*/ 301 h 209"/>
                <a:gd name="T42" fmla="*/ 173 w 134"/>
                <a:gd name="T43" fmla="*/ 355 h 209"/>
                <a:gd name="T44" fmla="*/ 166 w 134"/>
                <a:gd name="T45" fmla="*/ 374 h 209"/>
                <a:gd name="T46" fmla="*/ 131 w 134"/>
                <a:gd name="T47" fmla="*/ 245 h 209"/>
                <a:gd name="T48" fmla="*/ 94 w 134"/>
                <a:gd name="T49" fmla="*/ 343 h 209"/>
                <a:gd name="T50" fmla="*/ 73 w 134"/>
                <a:gd name="T51" fmla="*/ 310 h 209"/>
                <a:gd name="T52" fmla="*/ 54 w 134"/>
                <a:gd name="T53" fmla="*/ 239 h 209"/>
                <a:gd name="T54" fmla="*/ 46 w 134"/>
                <a:gd name="T55" fmla="*/ 214 h 209"/>
                <a:gd name="T56" fmla="*/ 23 w 134"/>
                <a:gd name="T57" fmla="*/ 112 h 209"/>
                <a:gd name="T58" fmla="*/ 131 w 134"/>
                <a:gd name="T59" fmla="*/ 40 h 209"/>
                <a:gd name="T60" fmla="*/ 206 w 134"/>
                <a:gd name="T61" fmla="*/ 108 h 209"/>
                <a:gd name="T62" fmla="*/ 235 w 134"/>
                <a:gd name="T63" fmla="*/ 201 h 20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34" h="209">
                  <a:moveTo>
                    <a:pt x="116" y="50"/>
                  </a:moveTo>
                  <a:cubicBezTo>
                    <a:pt x="104" y="31"/>
                    <a:pt x="90" y="18"/>
                    <a:pt x="73" y="10"/>
                  </a:cubicBezTo>
                  <a:cubicBezTo>
                    <a:pt x="69" y="7"/>
                    <a:pt x="69" y="7"/>
                    <a:pt x="69" y="7"/>
                  </a:cubicBezTo>
                  <a:cubicBezTo>
                    <a:pt x="50" y="0"/>
                    <a:pt x="33" y="1"/>
                    <a:pt x="21" y="9"/>
                  </a:cubicBezTo>
                  <a:cubicBezTo>
                    <a:pt x="8" y="18"/>
                    <a:pt x="1" y="33"/>
                    <a:pt x="0" y="53"/>
                  </a:cubicBezTo>
                  <a:cubicBezTo>
                    <a:pt x="0" y="55"/>
                    <a:pt x="0" y="55"/>
                    <a:pt x="0" y="55"/>
                  </a:cubicBezTo>
                  <a:cubicBezTo>
                    <a:pt x="0" y="78"/>
                    <a:pt x="7" y="96"/>
                    <a:pt x="13" y="113"/>
                  </a:cubicBezTo>
                  <a:cubicBezTo>
                    <a:pt x="14" y="115"/>
                    <a:pt x="15" y="118"/>
                    <a:pt x="16" y="120"/>
                  </a:cubicBezTo>
                  <a:cubicBezTo>
                    <a:pt x="17" y="122"/>
                    <a:pt x="17" y="124"/>
                    <a:pt x="18" y="126"/>
                  </a:cubicBezTo>
                  <a:cubicBezTo>
                    <a:pt x="21" y="133"/>
                    <a:pt x="24" y="141"/>
                    <a:pt x="25" y="148"/>
                  </a:cubicBezTo>
                  <a:cubicBezTo>
                    <a:pt x="26" y="151"/>
                    <a:pt x="26" y="155"/>
                    <a:pt x="27" y="158"/>
                  </a:cubicBezTo>
                  <a:cubicBezTo>
                    <a:pt x="27" y="167"/>
                    <a:pt x="28" y="176"/>
                    <a:pt x="34" y="184"/>
                  </a:cubicBezTo>
                  <a:cubicBezTo>
                    <a:pt x="36" y="186"/>
                    <a:pt x="36" y="186"/>
                    <a:pt x="36" y="186"/>
                  </a:cubicBezTo>
                  <a:cubicBezTo>
                    <a:pt x="40" y="188"/>
                    <a:pt x="40" y="188"/>
                    <a:pt x="40" y="188"/>
                  </a:cubicBezTo>
                  <a:cubicBezTo>
                    <a:pt x="45" y="190"/>
                    <a:pt x="49" y="192"/>
                    <a:pt x="54" y="194"/>
                  </a:cubicBezTo>
                  <a:cubicBezTo>
                    <a:pt x="58" y="196"/>
                    <a:pt x="63" y="197"/>
                    <a:pt x="67" y="199"/>
                  </a:cubicBezTo>
                  <a:cubicBezTo>
                    <a:pt x="75" y="203"/>
                    <a:pt x="81" y="205"/>
                    <a:pt x="87" y="208"/>
                  </a:cubicBezTo>
                  <a:cubicBezTo>
                    <a:pt x="87" y="208"/>
                    <a:pt x="87" y="208"/>
                    <a:pt x="87" y="208"/>
                  </a:cubicBezTo>
                  <a:cubicBezTo>
                    <a:pt x="89" y="209"/>
                    <a:pt x="89" y="209"/>
                    <a:pt x="89" y="209"/>
                  </a:cubicBezTo>
                  <a:cubicBezTo>
                    <a:pt x="91" y="208"/>
                    <a:pt x="91" y="208"/>
                    <a:pt x="91" y="208"/>
                  </a:cubicBezTo>
                  <a:cubicBezTo>
                    <a:pt x="95" y="206"/>
                    <a:pt x="99" y="203"/>
                    <a:pt x="101" y="196"/>
                  </a:cubicBezTo>
                  <a:cubicBezTo>
                    <a:pt x="101" y="194"/>
                    <a:pt x="101" y="192"/>
                    <a:pt x="102" y="190"/>
                  </a:cubicBezTo>
                  <a:cubicBezTo>
                    <a:pt x="102" y="187"/>
                    <a:pt x="102" y="184"/>
                    <a:pt x="103" y="182"/>
                  </a:cubicBezTo>
                  <a:cubicBezTo>
                    <a:pt x="105" y="176"/>
                    <a:pt x="108" y="171"/>
                    <a:pt x="111" y="167"/>
                  </a:cubicBezTo>
                  <a:cubicBezTo>
                    <a:pt x="112" y="165"/>
                    <a:pt x="113" y="164"/>
                    <a:pt x="114" y="163"/>
                  </a:cubicBezTo>
                  <a:cubicBezTo>
                    <a:pt x="115" y="161"/>
                    <a:pt x="115" y="161"/>
                    <a:pt x="115" y="161"/>
                  </a:cubicBezTo>
                  <a:cubicBezTo>
                    <a:pt x="119" y="155"/>
                    <a:pt x="123" y="150"/>
                    <a:pt x="126" y="143"/>
                  </a:cubicBezTo>
                  <a:cubicBezTo>
                    <a:pt x="130" y="136"/>
                    <a:pt x="132" y="127"/>
                    <a:pt x="133" y="113"/>
                  </a:cubicBezTo>
                  <a:cubicBezTo>
                    <a:pt x="133" y="108"/>
                    <a:pt x="133" y="108"/>
                    <a:pt x="133" y="108"/>
                  </a:cubicBezTo>
                  <a:cubicBezTo>
                    <a:pt x="134" y="98"/>
                    <a:pt x="132" y="87"/>
                    <a:pt x="129" y="76"/>
                  </a:cubicBezTo>
                  <a:cubicBezTo>
                    <a:pt x="125" y="66"/>
                    <a:pt x="121" y="58"/>
                    <a:pt x="116" y="50"/>
                  </a:cubicBezTo>
                  <a:close/>
                  <a:moveTo>
                    <a:pt x="57" y="181"/>
                  </a:moveTo>
                  <a:cubicBezTo>
                    <a:pt x="55" y="164"/>
                    <a:pt x="56" y="140"/>
                    <a:pt x="62" y="135"/>
                  </a:cubicBezTo>
                  <a:cubicBezTo>
                    <a:pt x="62" y="135"/>
                    <a:pt x="63" y="134"/>
                    <a:pt x="65" y="135"/>
                  </a:cubicBezTo>
                  <a:cubicBezTo>
                    <a:pt x="79" y="140"/>
                    <a:pt x="75" y="173"/>
                    <a:pt x="72" y="188"/>
                  </a:cubicBezTo>
                  <a:cubicBezTo>
                    <a:pt x="71" y="187"/>
                    <a:pt x="69" y="187"/>
                    <a:pt x="68" y="186"/>
                  </a:cubicBezTo>
                  <a:cubicBezTo>
                    <a:pt x="64" y="184"/>
                    <a:pt x="61" y="183"/>
                    <a:pt x="57" y="181"/>
                  </a:cubicBezTo>
                  <a:close/>
                  <a:moveTo>
                    <a:pt x="122" y="108"/>
                  </a:moveTo>
                  <a:cubicBezTo>
                    <a:pt x="121" y="119"/>
                    <a:pt x="119" y="127"/>
                    <a:pt x="116" y="133"/>
                  </a:cubicBezTo>
                  <a:cubicBezTo>
                    <a:pt x="112" y="139"/>
                    <a:pt x="109" y="145"/>
                    <a:pt x="105" y="150"/>
                  </a:cubicBezTo>
                  <a:cubicBezTo>
                    <a:pt x="104" y="152"/>
                    <a:pt x="104" y="152"/>
                    <a:pt x="104" y="152"/>
                  </a:cubicBezTo>
                  <a:cubicBezTo>
                    <a:pt x="103" y="153"/>
                    <a:pt x="102" y="154"/>
                    <a:pt x="101" y="156"/>
                  </a:cubicBezTo>
                  <a:cubicBezTo>
                    <a:pt x="98" y="160"/>
                    <a:pt x="94" y="166"/>
                    <a:pt x="92" y="173"/>
                  </a:cubicBezTo>
                  <a:cubicBezTo>
                    <a:pt x="91" y="177"/>
                    <a:pt x="91" y="180"/>
                    <a:pt x="90" y="184"/>
                  </a:cubicBezTo>
                  <a:cubicBezTo>
                    <a:pt x="90" y="186"/>
                    <a:pt x="90" y="187"/>
                    <a:pt x="89" y="189"/>
                  </a:cubicBezTo>
                  <a:cubicBezTo>
                    <a:pt x="89" y="191"/>
                    <a:pt x="87" y="193"/>
                    <a:pt x="86" y="194"/>
                  </a:cubicBezTo>
                  <a:cubicBezTo>
                    <a:pt x="84" y="193"/>
                    <a:pt x="82" y="192"/>
                    <a:pt x="80" y="191"/>
                  </a:cubicBezTo>
                  <a:cubicBezTo>
                    <a:pt x="82" y="181"/>
                    <a:pt x="90" y="136"/>
                    <a:pt x="68" y="127"/>
                  </a:cubicBezTo>
                  <a:cubicBezTo>
                    <a:pt x="63" y="125"/>
                    <a:pt x="59" y="127"/>
                    <a:pt x="57" y="129"/>
                  </a:cubicBezTo>
                  <a:cubicBezTo>
                    <a:pt x="47" y="136"/>
                    <a:pt x="47" y="164"/>
                    <a:pt x="49" y="178"/>
                  </a:cubicBezTo>
                  <a:cubicBezTo>
                    <a:pt x="46" y="177"/>
                    <a:pt x="43" y="176"/>
                    <a:pt x="41" y="175"/>
                  </a:cubicBezTo>
                  <a:cubicBezTo>
                    <a:pt x="39" y="171"/>
                    <a:pt x="39" y="166"/>
                    <a:pt x="38" y="161"/>
                  </a:cubicBezTo>
                  <a:cubicBezTo>
                    <a:pt x="38" y="157"/>
                    <a:pt x="37" y="153"/>
                    <a:pt x="36" y="149"/>
                  </a:cubicBezTo>
                  <a:cubicBezTo>
                    <a:pt x="34" y="140"/>
                    <a:pt x="31" y="132"/>
                    <a:pt x="28" y="124"/>
                  </a:cubicBezTo>
                  <a:cubicBezTo>
                    <a:pt x="28" y="122"/>
                    <a:pt x="27" y="120"/>
                    <a:pt x="26" y="119"/>
                  </a:cubicBezTo>
                  <a:cubicBezTo>
                    <a:pt x="26" y="116"/>
                    <a:pt x="25" y="114"/>
                    <a:pt x="24" y="111"/>
                  </a:cubicBezTo>
                  <a:cubicBezTo>
                    <a:pt x="18" y="95"/>
                    <a:pt x="12" y="79"/>
                    <a:pt x="12" y="60"/>
                  </a:cubicBezTo>
                  <a:cubicBezTo>
                    <a:pt x="12" y="58"/>
                    <a:pt x="12" y="58"/>
                    <a:pt x="12" y="58"/>
                  </a:cubicBezTo>
                  <a:cubicBezTo>
                    <a:pt x="13" y="42"/>
                    <a:pt x="19" y="30"/>
                    <a:pt x="29" y="22"/>
                  </a:cubicBezTo>
                  <a:cubicBezTo>
                    <a:pt x="39" y="15"/>
                    <a:pt x="52" y="15"/>
                    <a:pt x="68" y="21"/>
                  </a:cubicBezTo>
                  <a:cubicBezTo>
                    <a:pt x="73" y="23"/>
                    <a:pt x="73" y="23"/>
                    <a:pt x="73" y="23"/>
                  </a:cubicBezTo>
                  <a:cubicBezTo>
                    <a:pt x="86" y="29"/>
                    <a:pt x="98" y="40"/>
                    <a:pt x="107" y="56"/>
                  </a:cubicBezTo>
                  <a:cubicBezTo>
                    <a:pt x="111" y="62"/>
                    <a:pt x="115" y="69"/>
                    <a:pt x="118" y="77"/>
                  </a:cubicBezTo>
                  <a:cubicBezTo>
                    <a:pt x="121" y="86"/>
                    <a:pt x="122" y="95"/>
                    <a:pt x="122" y="104"/>
                  </a:cubicBezTo>
                  <a:lnTo>
                    <a:pt x="122" y="10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67" name="组合 66"/>
          <p:cNvGrpSpPr/>
          <p:nvPr/>
        </p:nvGrpSpPr>
        <p:grpSpPr>
          <a:xfrm>
            <a:off x="6342547" y="2242704"/>
            <a:ext cx="1510583" cy="1213229"/>
            <a:chOff x="6342547" y="2242704"/>
            <a:chExt cx="1510583" cy="1213229"/>
          </a:xfrm>
        </p:grpSpPr>
        <p:sp>
          <p:nvSpPr>
            <p:cNvPr id="28" name="Freeform 24"/>
            <p:cNvSpPr/>
            <p:nvPr/>
          </p:nvSpPr>
          <p:spPr bwMode="auto">
            <a:xfrm>
              <a:off x="6342547" y="3293783"/>
              <a:ext cx="1510582" cy="162150"/>
            </a:xfrm>
            <a:custGeom>
              <a:avLst/>
              <a:gdLst>
                <a:gd name="T0" fmla="*/ 0 w 1335"/>
                <a:gd name="T1" fmla="*/ 77 h 168"/>
                <a:gd name="T2" fmla="*/ 840 w 1335"/>
                <a:gd name="T3" fmla="*/ 168 h 168"/>
                <a:gd name="T4" fmla="*/ 1335 w 1335"/>
                <a:gd name="T5" fmla="*/ 85 h 168"/>
                <a:gd name="T6" fmla="*/ 651 w 1335"/>
                <a:gd name="T7" fmla="*/ 0 h 168"/>
                <a:gd name="T8" fmla="*/ 0 w 1335"/>
                <a:gd name="T9" fmla="*/ 77 h 168"/>
              </a:gdLst>
              <a:ahLst/>
              <a:cxnLst>
                <a:cxn ang="0">
                  <a:pos x="T0" y="T1"/>
                </a:cxn>
                <a:cxn ang="0">
                  <a:pos x="T2" y="T3"/>
                </a:cxn>
                <a:cxn ang="0">
                  <a:pos x="T4" y="T5"/>
                </a:cxn>
                <a:cxn ang="0">
                  <a:pos x="T6" y="T7"/>
                </a:cxn>
                <a:cxn ang="0">
                  <a:pos x="T8" y="T9"/>
                </a:cxn>
              </a:cxnLst>
              <a:rect l="0" t="0" r="r" b="b"/>
              <a:pathLst>
                <a:path w="1335" h="168">
                  <a:moveTo>
                    <a:pt x="0" y="77"/>
                  </a:moveTo>
                  <a:lnTo>
                    <a:pt x="840" y="168"/>
                  </a:lnTo>
                  <a:lnTo>
                    <a:pt x="1335" y="85"/>
                  </a:lnTo>
                  <a:lnTo>
                    <a:pt x="651" y="0"/>
                  </a:lnTo>
                  <a:lnTo>
                    <a:pt x="0" y="77"/>
                  </a:ln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spcBef>
                  <a:spcPts val="0"/>
                </a:spcBef>
                <a:spcAft>
                  <a:spcPts val="0"/>
                </a:spcAft>
                <a:defRPr/>
              </a:pPr>
              <a:endParaRPr lang="en-US">
                <a:latin typeface="+mn-lt"/>
              </a:endParaRPr>
            </a:p>
          </p:txBody>
        </p:sp>
        <p:grpSp>
          <p:nvGrpSpPr>
            <p:cNvPr id="5" name="组合 4"/>
            <p:cNvGrpSpPr/>
            <p:nvPr/>
          </p:nvGrpSpPr>
          <p:grpSpPr>
            <a:xfrm>
              <a:off x="6342547" y="2242704"/>
              <a:ext cx="1510583" cy="1133119"/>
              <a:chOff x="6342547" y="2242704"/>
              <a:chExt cx="1510583" cy="1133119"/>
            </a:xfrm>
          </p:grpSpPr>
          <p:sp>
            <p:nvSpPr>
              <p:cNvPr id="26" name="Freeform 22"/>
              <p:cNvSpPr/>
              <p:nvPr/>
            </p:nvSpPr>
            <p:spPr bwMode="auto">
              <a:xfrm>
                <a:off x="7078617" y="2243669"/>
                <a:ext cx="774513" cy="1132154"/>
              </a:xfrm>
              <a:custGeom>
                <a:avLst/>
                <a:gdLst>
                  <a:gd name="T0" fmla="*/ 684 w 684"/>
                  <a:gd name="T1" fmla="*/ 1174 h 1174"/>
                  <a:gd name="T2" fmla="*/ 0 w 684"/>
                  <a:gd name="T3" fmla="*/ 1091 h 1174"/>
                  <a:gd name="T4" fmla="*/ 0 w 684"/>
                  <a:gd name="T5" fmla="*/ 0 h 1174"/>
                  <a:gd name="T6" fmla="*/ 684 w 684"/>
                  <a:gd name="T7" fmla="*/ 294 h 1174"/>
                  <a:gd name="T8" fmla="*/ 684 w 684"/>
                  <a:gd name="T9" fmla="*/ 1174 h 1174"/>
                </a:gdLst>
                <a:ahLst/>
                <a:cxnLst>
                  <a:cxn ang="0">
                    <a:pos x="T0" y="T1"/>
                  </a:cxn>
                  <a:cxn ang="0">
                    <a:pos x="T2" y="T3"/>
                  </a:cxn>
                  <a:cxn ang="0">
                    <a:pos x="T4" y="T5"/>
                  </a:cxn>
                  <a:cxn ang="0">
                    <a:pos x="T6" y="T7"/>
                  </a:cxn>
                  <a:cxn ang="0">
                    <a:pos x="T8" y="T9"/>
                  </a:cxn>
                </a:cxnLst>
                <a:rect l="0" t="0" r="r" b="b"/>
                <a:pathLst>
                  <a:path w="684" h="1174">
                    <a:moveTo>
                      <a:pt x="684" y="1174"/>
                    </a:moveTo>
                    <a:lnTo>
                      <a:pt x="0" y="1091"/>
                    </a:lnTo>
                    <a:lnTo>
                      <a:pt x="0" y="0"/>
                    </a:lnTo>
                    <a:lnTo>
                      <a:pt x="684" y="294"/>
                    </a:lnTo>
                    <a:lnTo>
                      <a:pt x="684" y="1174"/>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spcBef>
                    <a:spcPts val="0"/>
                  </a:spcBef>
                  <a:spcAft>
                    <a:spcPts val="0"/>
                  </a:spcAft>
                  <a:defRPr/>
                </a:pPr>
                <a:endParaRPr lang="en-US">
                  <a:latin typeface="+mn-lt"/>
                </a:endParaRPr>
              </a:p>
            </p:txBody>
          </p:sp>
          <p:sp>
            <p:nvSpPr>
              <p:cNvPr id="27" name="Freeform 23"/>
              <p:cNvSpPr/>
              <p:nvPr/>
            </p:nvSpPr>
            <p:spPr bwMode="auto">
              <a:xfrm>
                <a:off x="6342547" y="2242704"/>
                <a:ext cx="736070" cy="1125398"/>
              </a:xfrm>
              <a:custGeom>
                <a:avLst/>
                <a:gdLst>
                  <a:gd name="T0" fmla="*/ 0 w 651"/>
                  <a:gd name="T1" fmla="*/ 1166 h 1166"/>
                  <a:gd name="T2" fmla="*/ 651 w 651"/>
                  <a:gd name="T3" fmla="*/ 1091 h 1166"/>
                  <a:gd name="T4" fmla="*/ 651 w 651"/>
                  <a:gd name="T5" fmla="*/ 0 h 1166"/>
                  <a:gd name="T6" fmla="*/ 0 w 651"/>
                  <a:gd name="T7" fmla="*/ 269 h 1166"/>
                  <a:gd name="T8" fmla="*/ 0 w 651"/>
                  <a:gd name="T9" fmla="*/ 1166 h 11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1" h="1166">
                    <a:moveTo>
                      <a:pt x="0" y="1166"/>
                    </a:moveTo>
                    <a:lnTo>
                      <a:pt x="651" y="1091"/>
                    </a:lnTo>
                    <a:lnTo>
                      <a:pt x="651" y="0"/>
                    </a:lnTo>
                    <a:lnTo>
                      <a:pt x="0" y="269"/>
                    </a:lnTo>
                    <a:lnTo>
                      <a:pt x="0" y="1166"/>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9" name="Freeform 25"/>
              <p:cNvSpPr>
                <a:spLocks noEditPoints="1"/>
              </p:cNvSpPr>
              <p:nvPr/>
            </p:nvSpPr>
            <p:spPr bwMode="auto">
              <a:xfrm>
                <a:off x="6504234" y="2590168"/>
                <a:ext cx="439833" cy="478728"/>
              </a:xfrm>
              <a:custGeom>
                <a:avLst/>
                <a:gdLst>
                  <a:gd name="T0" fmla="*/ 0 w 389"/>
                  <a:gd name="T1" fmla="*/ 173 h 496"/>
                  <a:gd name="T2" fmla="*/ 0 w 389"/>
                  <a:gd name="T3" fmla="*/ 496 h 496"/>
                  <a:gd name="T4" fmla="*/ 389 w 389"/>
                  <a:gd name="T5" fmla="*/ 396 h 496"/>
                  <a:gd name="T6" fmla="*/ 389 w 389"/>
                  <a:gd name="T7" fmla="*/ 0 h 496"/>
                  <a:gd name="T8" fmla="*/ 0 w 389"/>
                  <a:gd name="T9" fmla="*/ 173 h 496"/>
                  <a:gd name="T10" fmla="*/ 375 w 389"/>
                  <a:gd name="T11" fmla="*/ 36 h 496"/>
                  <a:gd name="T12" fmla="*/ 273 w 389"/>
                  <a:gd name="T13" fmla="*/ 223 h 496"/>
                  <a:gd name="T14" fmla="*/ 377 w 389"/>
                  <a:gd name="T15" fmla="*/ 381 h 496"/>
                  <a:gd name="T16" fmla="*/ 377 w 389"/>
                  <a:gd name="T17" fmla="*/ 381 h 496"/>
                  <a:gd name="T18" fmla="*/ 256 w 389"/>
                  <a:gd name="T19" fmla="*/ 248 h 496"/>
                  <a:gd name="T20" fmla="*/ 188 w 389"/>
                  <a:gd name="T21" fmla="*/ 340 h 496"/>
                  <a:gd name="T22" fmla="*/ 132 w 389"/>
                  <a:gd name="T23" fmla="*/ 298 h 496"/>
                  <a:gd name="T24" fmla="*/ 13 w 389"/>
                  <a:gd name="T25" fmla="*/ 462 h 496"/>
                  <a:gd name="T26" fmla="*/ 13 w 389"/>
                  <a:gd name="T27" fmla="*/ 462 h 496"/>
                  <a:gd name="T28" fmla="*/ 100 w 389"/>
                  <a:gd name="T29" fmla="*/ 281 h 496"/>
                  <a:gd name="T30" fmla="*/ 13 w 389"/>
                  <a:gd name="T31" fmla="*/ 192 h 496"/>
                  <a:gd name="T32" fmla="*/ 182 w 389"/>
                  <a:gd name="T33" fmla="*/ 294 h 496"/>
                  <a:gd name="T34" fmla="*/ 375 w 389"/>
                  <a:gd name="T35" fmla="*/ 36 h 496"/>
                  <a:gd name="T36" fmla="*/ 375 w 389"/>
                  <a:gd name="T37" fmla="*/ 36 h 49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9" h="496">
                    <a:moveTo>
                      <a:pt x="0" y="173"/>
                    </a:moveTo>
                    <a:lnTo>
                      <a:pt x="0" y="496"/>
                    </a:lnTo>
                    <a:lnTo>
                      <a:pt x="389" y="396"/>
                    </a:lnTo>
                    <a:lnTo>
                      <a:pt x="389" y="0"/>
                    </a:lnTo>
                    <a:lnTo>
                      <a:pt x="0" y="173"/>
                    </a:lnTo>
                    <a:close/>
                    <a:moveTo>
                      <a:pt x="375" y="36"/>
                    </a:moveTo>
                    <a:lnTo>
                      <a:pt x="273" y="223"/>
                    </a:lnTo>
                    <a:lnTo>
                      <a:pt x="377" y="381"/>
                    </a:lnTo>
                    <a:lnTo>
                      <a:pt x="256" y="248"/>
                    </a:lnTo>
                    <a:lnTo>
                      <a:pt x="188" y="340"/>
                    </a:lnTo>
                    <a:lnTo>
                      <a:pt x="132" y="298"/>
                    </a:lnTo>
                    <a:lnTo>
                      <a:pt x="13" y="462"/>
                    </a:lnTo>
                    <a:lnTo>
                      <a:pt x="100" y="281"/>
                    </a:lnTo>
                    <a:lnTo>
                      <a:pt x="13" y="192"/>
                    </a:lnTo>
                    <a:lnTo>
                      <a:pt x="182" y="294"/>
                    </a:lnTo>
                    <a:lnTo>
                      <a:pt x="375" y="3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grpSp>
        <p:nvGrpSpPr>
          <p:cNvPr id="4" name="组合 3"/>
          <p:cNvGrpSpPr/>
          <p:nvPr/>
        </p:nvGrpSpPr>
        <p:grpSpPr>
          <a:xfrm>
            <a:off x="5736505" y="3315982"/>
            <a:ext cx="2125670" cy="1600265"/>
            <a:chOff x="5736505" y="3315982"/>
            <a:chExt cx="2125670" cy="1600265"/>
          </a:xfrm>
        </p:grpSpPr>
        <p:sp>
          <p:nvSpPr>
            <p:cNvPr id="30" name="Freeform 26"/>
            <p:cNvSpPr/>
            <p:nvPr/>
          </p:nvSpPr>
          <p:spPr bwMode="auto">
            <a:xfrm>
              <a:off x="6767681" y="3315982"/>
              <a:ext cx="1094494" cy="1600265"/>
            </a:xfrm>
            <a:custGeom>
              <a:avLst/>
              <a:gdLst>
                <a:gd name="T0" fmla="*/ 968 w 968"/>
                <a:gd name="T1" fmla="*/ 1371 h 1658"/>
                <a:gd name="T2" fmla="*/ 0 w 968"/>
                <a:gd name="T3" fmla="*/ 1658 h 1658"/>
                <a:gd name="T4" fmla="*/ 0 w 968"/>
                <a:gd name="T5" fmla="*/ 0 h 1658"/>
                <a:gd name="T6" fmla="*/ 968 w 968"/>
                <a:gd name="T7" fmla="*/ 112 h 1658"/>
                <a:gd name="T8" fmla="*/ 968 w 968"/>
                <a:gd name="T9" fmla="*/ 1371 h 1658"/>
              </a:gdLst>
              <a:ahLst/>
              <a:cxnLst>
                <a:cxn ang="0">
                  <a:pos x="T0" y="T1"/>
                </a:cxn>
                <a:cxn ang="0">
                  <a:pos x="T2" y="T3"/>
                </a:cxn>
                <a:cxn ang="0">
                  <a:pos x="T4" y="T5"/>
                </a:cxn>
                <a:cxn ang="0">
                  <a:pos x="T6" y="T7"/>
                </a:cxn>
                <a:cxn ang="0">
                  <a:pos x="T8" y="T9"/>
                </a:cxn>
              </a:cxnLst>
              <a:rect l="0" t="0" r="r" b="b"/>
              <a:pathLst>
                <a:path w="968" h="1658">
                  <a:moveTo>
                    <a:pt x="968" y="1371"/>
                  </a:moveTo>
                  <a:lnTo>
                    <a:pt x="0" y="1658"/>
                  </a:lnTo>
                  <a:lnTo>
                    <a:pt x="0" y="0"/>
                  </a:lnTo>
                  <a:lnTo>
                    <a:pt x="968" y="112"/>
                  </a:lnTo>
                  <a:lnTo>
                    <a:pt x="968" y="1371"/>
                  </a:ln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spcBef>
                  <a:spcPts val="0"/>
                </a:spcBef>
                <a:spcAft>
                  <a:spcPts val="0"/>
                </a:spcAft>
                <a:defRPr/>
              </a:pPr>
              <a:endParaRPr lang="en-US">
                <a:latin typeface="+mn-lt"/>
              </a:endParaRPr>
            </a:p>
          </p:txBody>
        </p:sp>
        <p:sp>
          <p:nvSpPr>
            <p:cNvPr id="31" name="Freeform 27"/>
            <p:cNvSpPr/>
            <p:nvPr/>
          </p:nvSpPr>
          <p:spPr bwMode="auto">
            <a:xfrm>
              <a:off x="5736505" y="3315982"/>
              <a:ext cx="1031176" cy="1600265"/>
            </a:xfrm>
            <a:custGeom>
              <a:avLst/>
              <a:gdLst>
                <a:gd name="T0" fmla="*/ 0 w 912"/>
                <a:gd name="T1" fmla="*/ 1371 h 1658"/>
                <a:gd name="T2" fmla="*/ 912 w 912"/>
                <a:gd name="T3" fmla="*/ 1658 h 1658"/>
                <a:gd name="T4" fmla="*/ 912 w 912"/>
                <a:gd name="T5" fmla="*/ 0 h 1658"/>
                <a:gd name="T6" fmla="*/ 8 w 912"/>
                <a:gd name="T7" fmla="*/ 112 h 1658"/>
                <a:gd name="T8" fmla="*/ 0 w 912"/>
                <a:gd name="T9" fmla="*/ 1371 h 16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2" h="1658">
                  <a:moveTo>
                    <a:pt x="0" y="1371"/>
                  </a:moveTo>
                  <a:lnTo>
                    <a:pt x="912" y="1658"/>
                  </a:lnTo>
                  <a:lnTo>
                    <a:pt x="912" y="0"/>
                  </a:lnTo>
                  <a:lnTo>
                    <a:pt x="8" y="112"/>
                  </a:lnTo>
                  <a:lnTo>
                    <a:pt x="0" y="1371"/>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 name="Freeform 28"/>
            <p:cNvSpPr/>
            <p:nvPr/>
          </p:nvSpPr>
          <p:spPr bwMode="auto">
            <a:xfrm>
              <a:off x="6974595" y="3671167"/>
              <a:ext cx="707803" cy="849357"/>
            </a:xfrm>
            <a:custGeom>
              <a:avLst/>
              <a:gdLst>
                <a:gd name="T0" fmla="*/ 601 w 325"/>
                <a:gd name="T1" fmla="*/ 626 h 457"/>
                <a:gd name="T2" fmla="*/ 499 w 325"/>
                <a:gd name="T3" fmla="*/ 570 h 457"/>
                <a:gd name="T4" fmla="*/ 456 w 325"/>
                <a:gd name="T5" fmla="*/ 549 h 457"/>
                <a:gd name="T6" fmla="*/ 422 w 325"/>
                <a:gd name="T7" fmla="*/ 449 h 457"/>
                <a:gd name="T8" fmla="*/ 456 w 325"/>
                <a:gd name="T9" fmla="*/ 341 h 457"/>
                <a:gd name="T10" fmla="*/ 485 w 325"/>
                <a:gd name="T11" fmla="*/ 273 h 457"/>
                <a:gd name="T12" fmla="*/ 476 w 325"/>
                <a:gd name="T13" fmla="*/ 229 h 457"/>
                <a:gd name="T14" fmla="*/ 476 w 325"/>
                <a:gd name="T15" fmla="*/ 231 h 457"/>
                <a:gd name="T16" fmla="*/ 476 w 325"/>
                <a:gd name="T17" fmla="*/ 229 h 457"/>
                <a:gd name="T18" fmla="*/ 476 w 325"/>
                <a:gd name="T19" fmla="*/ 229 h 457"/>
                <a:gd name="T20" fmla="*/ 476 w 325"/>
                <a:gd name="T21" fmla="*/ 227 h 457"/>
                <a:gd name="T22" fmla="*/ 478 w 325"/>
                <a:gd name="T23" fmla="*/ 214 h 457"/>
                <a:gd name="T24" fmla="*/ 478 w 325"/>
                <a:gd name="T25" fmla="*/ 212 h 457"/>
                <a:gd name="T26" fmla="*/ 478 w 325"/>
                <a:gd name="T27" fmla="*/ 200 h 457"/>
                <a:gd name="T28" fmla="*/ 478 w 325"/>
                <a:gd name="T29" fmla="*/ 200 h 457"/>
                <a:gd name="T30" fmla="*/ 478 w 325"/>
                <a:gd name="T31" fmla="*/ 200 h 457"/>
                <a:gd name="T32" fmla="*/ 478 w 325"/>
                <a:gd name="T33" fmla="*/ 198 h 457"/>
                <a:gd name="T34" fmla="*/ 478 w 325"/>
                <a:gd name="T35" fmla="*/ 198 h 457"/>
                <a:gd name="T36" fmla="*/ 478 w 325"/>
                <a:gd name="T37" fmla="*/ 198 h 457"/>
                <a:gd name="T38" fmla="*/ 478 w 325"/>
                <a:gd name="T39" fmla="*/ 196 h 457"/>
                <a:gd name="T40" fmla="*/ 478 w 325"/>
                <a:gd name="T41" fmla="*/ 196 h 457"/>
                <a:gd name="T42" fmla="*/ 478 w 325"/>
                <a:gd name="T43" fmla="*/ 196 h 457"/>
                <a:gd name="T44" fmla="*/ 474 w 325"/>
                <a:gd name="T45" fmla="*/ 119 h 457"/>
                <a:gd name="T46" fmla="*/ 198 w 325"/>
                <a:gd name="T47" fmla="*/ 119 h 457"/>
                <a:gd name="T48" fmla="*/ 195 w 325"/>
                <a:gd name="T49" fmla="*/ 196 h 457"/>
                <a:gd name="T50" fmla="*/ 195 w 325"/>
                <a:gd name="T51" fmla="*/ 196 h 457"/>
                <a:gd name="T52" fmla="*/ 195 w 325"/>
                <a:gd name="T53" fmla="*/ 196 h 457"/>
                <a:gd name="T54" fmla="*/ 195 w 325"/>
                <a:gd name="T55" fmla="*/ 200 h 457"/>
                <a:gd name="T56" fmla="*/ 195 w 325"/>
                <a:gd name="T57" fmla="*/ 200 h 457"/>
                <a:gd name="T58" fmla="*/ 195 w 325"/>
                <a:gd name="T59" fmla="*/ 200 h 457"/>
                <a:gd name="T60" fmla="*/ 195 w 325"/>
                <a:gd name="T61" fmla="*/ 202 h 457"/>
                <a:gd name="T62" fmla="*/ 195 w 325"/>
                <a:gd name="T63" fmla="*/ 202 h 457"/>
                <a:gd name="T64" fmla="*/ 195 w 325"/>
                <a:gd name="T65" fmla="*/ 202 h 457"/>
                <a:gd name="T66" fmla="*/ 195 w 325"/>
                <a:gd name="T67" fmla="*/ 202 h 457"/>
                <a:gd name="T68" fmla="*/ 198 w 325"/>
                <a:gd name="T69" fmla="*/ 237 h 457"/>
                <a:gd name="T70" fmla="*/ 185 w 325"/>
                <a:gd name="T71" fmla="*/ 273 h 457"/>
                <a:gd name="T72" fmla="*/ 216 w 325"/>
                <a:gd name="T73" fmla="*/ 341 h 457"/>
                <a:gd name="T74" fmla="*/ 250 w 325"/>
                <a:gd name="T75" fmla="*/ 449 h 457"/>
                <a:gd name="T76" fmla="*/ 216 w 325"/>
                <a:gd name="T77" fmla="*/ 570 h 457"/>
                <a:gd name="T78" fmla="*/ 39 w 325"/>
                <a:gd name="T79" fmla="*/ 699 h 457"/>
                <a:gd name="T80" fmla="*/ 10 w 325"/>
                <a:gd name="T81" fmla="*/ 880 h 457"/>
                <a:gd name="T82" fmla="*/ 618 w 325"/>
                <a:gd name="T83" fmla="*/ 745 h 457"/>
                <a:gd name="T84" fmla="*/ 601 w 325"/>
                <a:gd name="T85" fmla="*/ 626 h 45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25" h="457">
                  <a:moveTo>
                    <a:pt x="312" y="325"/>
                  </a:moveTo>
                  <a:cubicBezTo>
                    <a:pt x="297" y="311"/>
                    <a:pt x="280" y="308"/>
                    <a:pt x="259" y="296"/>
                  </a:cubicBezTo>
                  <a:cubicBezTo>
                    <a:pt x="237" y="285"/>
                    <a:pt x="237" y="285"/>
                    <a:pt x="237" y="285"/>
                  </a:cubicBezTo>
                  <a:cubicBezTo>
                    <a:pt x="237" y="285"/>
                    <a:pt x="197" y="262"/>
                    <a:pt x="219" y="233"/>
                  </a:cubicBezTo>
                  <a:cubicBezTo>
                    <a:pt x="228" y="221"/>
                    <a:pt x="233" y="200"/>
                    <a:pt x="237" y="177"/>
                  </a:cubicBezTo>
                  <a:cubicBezTo>
                    <a:pt x="242" y="177"/>
                    <a:pt x="249" y="162"/>
                    <a:pt x="252" y="142"/>
                  </a:cubicBezTo>
                  <a:cubicBezTo>
                    <a:pt x="256" y="126"/>
                    <a:pt x="251" y="121"/>
                    <a:pt x="247" y="119"/>
                  </a:cubicBezTo>
                  <a:cubicBezTo>
                    <a:pt x="247" y="119"/>
                    <a:pt x="247" y="120"/>
                    <a:pt x="247" y="120"/>
                  </a:cubicBezTo>
                  <a:cubicBezTo>
                    <a:pt x="247" y="120"/>
                    <a:pt x="247" y="119"/>
                    <a:pt x="247" y="119"/>
                  </a:cubicBezTo>
                  <a:cubicBezTo>
                    <a:pt x="247" y="119"/>
                    <a:pt x="247" y="119"/>
                    <a:pt x="247" y="119"/>
                  </a:cubicBezTo>
                  <a:cubicBezTo>
                    <a:pt x="247" y="119"/>
                    <a:pt x="247" y="118"/>
                    <a:pt x="247" y="118"/>
                  </a:cubicBezTo>
                  <a:cubicBezTo>
                    <a:pt x="247" y="116"/>
                    <a:pt x="247" y="113"/>
                    <a:pt x="248" y="111"/>
                  </a:cubicBezTo>
                  <a:cubicBezTo>
                    <a:pt x="248" y="110"/>
                    <a:pt x="248" y="110"/>
                    <a:pt x="248" y="110"/>
                  </a:cubicBezTo>
                  <a:cubicBezTo>
                    <a:pt x="248" y="108"/>
                    <a:pt x="248" y="106"/>
                    <a:pt x="248" y="104"/>
                  </a:cubicBezTo>
                  <a:cubicBezTo>
                    <a:pt x="248" y="104"/>
                    <a:pt x="248" y="104"/>
                    <a:pt x="248" y="104"/>
                  </a:cubicBezTo>
                  <a:cubicBezTo>
                    <a:pt x="248" y="104"/>
                    <a:pt x="248" y="104"/>
                    <a:pt x="248" y="104"/>
                  </a:cubicBezTo>
                  <a:cubicBezTo>
                    <a:pt x="248" y="104"/>
                    <a:pt x="248" y="103"/>
                    <a:pt x="248" y="103"/>
                  </a:cubicBezTo>
                  <a:cubicBezTo>
                    <a:pt x="248" y="103"/>
                    <a:pt x="248" y="103"/>
                    <a:pt x="248" y="103"/>
                  </a:cubicBezTo>
                  <a:cubicBezTo>
                    <a:pt x="248" y="103"/>
                    <a:pt x="248" y="103"/>
                    <a:pt x="248" y="103"/>
                  </a:cubicBezTo>
                  <a:cubicBezTo>
                    <a:pt x="248" y="103"/>
                    <a:pt x="248" y="103"/>
                    <a:pt x="248" y="102"/>
                  </a:cubicBezTo>
                  <a:cubicBezTo>
                    <a:pt x="248" y="102"/>
                    <a:pt x="248" y="102"/>
                    <a:pt x="248" y="102"/>
                  </a:cubicBezTo>
                  <a:cubicBezTo>
                    <a:pt x="248" y="102"/>
                    <a:pt x="248" y="102"/>
                    <a:pt x="248" y="102"/>
                  </a:cubicBezTo>
                  <a:cubicBezTo>
                    <a:pt x="250" y="85"/>
                    <a:pt x="248" y="70"/>
                    <a:pt x="246" y="62"/>
                  </a:cubicBezTo>
                  <a:cubicBezTo>
                    <a:pt x="233" y="16"/>
                    <a:pt x="133" y="0"/>
                    <a:pt x="103" y="62"/>
                  </a:cubicBezTo>
                  <a:cubicBezTo>
                    <a:pt x="99" y="69"/>
                    <a:pt x="99" y="85"/>
                    <a:pt x="101" y="102"/>
                  </a:cubicBezTo>
                  <a:cubicBezTo>
                    <a:pt x="101" y="102"/>
                    <a:pt x="101" y="102"/>
                    <a:pt x="101" y="102"/>
                  </a:cubicBezTo>
                  <a:cubicBezTo>
                    <a:pt x="101" y="102"/>
                    <a:pt x="101" y="102"/>
                    <a:pt x="101" y="102"/>
                  </a:cubicBezTo>
                  <a:cubicBezTo>
                    <a:pt x="101" y="103"/>
                    <a:pt x="101" y="103"/>
                    <a:pt x="101" y="104"/>
                  </a:cubicBezTo>
                  <a:cubicBezTo>
                    <a:pt x="101" y="104"/>
                    <a:pt x="101" y="104"/>
                    <a:pt x="101" y="104"/>
                  </a:cubicBezTo>
                  <a:cubicBezTo>
                    <a:pt x="101" y="104"/>
                    <a:pt x="101" y="104"/>
                    <a:pt x="101" y="104"/>
                  </a:cubicBezTo>
                  <a:cubicBezTo>
                    <a:pt x="101" y="104"/>
                    <a:pt x="101" y="104"/>
                    <a:pt x="101" y="105"/>
                  </a:cubicBezTo>
                  <a:cubicBezTo>
                    <a:pt x="101" y="105"/>
                    <a:pt x="101" y="105"/>
                    <a:pt x="101" y="105"/>
                  </a:cubicBezTo>
                  <a:cubicBezTo>
                    <a:pt x="101" y="105"/>
                    <a:pt x="101" y="105"/>
                    <a:pt x="101" y="105"/>
                  </a:cubicBezTo>
                  <a:cubicBezTo>
                    <a:pt x="101" y="105"/>
                    <a:pt x="101" y="105"/>
                    <a:pt x="101" y="105"/>
                  </a:cubicBezTo>
                  <a:cubicBezTo>
                    <a:pt x="102" y="111"/>
                    <a:pt x="102" y="117"/>
                    <a:pt x="103" y="123"/>
                  </a:cubicBezTo>
                  <a:cubicBezTo>
                    <a:pt x="98" y="124"/>
                    <a:pt x="93" y="127"/>
                    <a:pt x="96" y="142"/>
                  </a:cubicBezTo>
                  <a:cubicBezTo>
                    <a:pt x="100" y="162"/>
                    <a:pt x="107" y="177"/>
                    <a:pt x="112" y="177"/>
                  </a:cubicBezTo>
                  <a:cubicBezTo>
                    <a:pt x="115" y="200"/>
                    <a:pt x="121" y="221"/>
                    <a:pt x="130" y="233"/>
                  </a:cubicBezTo>
                  <a:cubicBezTo>
                    <a:pt x="152" y="262"/>
                    <a:pt x="113" y="296"/>
                    <a:pt x="112" y="296"/>
                  </a:cubicBezTo>
                  <a:cubicBezTo>
                    <a:pt x="112" y="296"/>
                    <a:pt x="34" y="348"/>
                    <a:pt x="20" y="363"/>
                  </a:cubicBezTo>
                  <a:cubicBezTo>
                    <a:pt x="0" y="385"/>
                    <a:pt x="5" y="457"/>
                    <a:pt x="5" y="457"/>
                  </a:cubicBezTo>
                  <a:cubicBezTo>
                    <a:pt x="321" y="387"/>
                    <a:pt x="321" y="387"/>
                    <a:pt x="321" y="387"/>
                  </a:cubicBezTo>
                  <a:cubicBezTo>
                    <a:pt x="321" y="387"/>
                    <a:pt x="325" y="338"/>
                    <a:pt x="312" y="32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3" name="组合 2"/>
          <p:cNvGrpSpPr/>
          <p:nvPr/>
        </p:nvGrpSpPr>
        <p:grpSpPr>
          <a:xfrm>
            <a:off x="5131594" y="1560323"/>
            <a:ext cx="1429173" cy="3303804"/>
            <a:chOff x="5131594" y="1560323"/>
            <a:chExt cx="1429173" cy="3303804"/>
          </a:xfrm>
        </p:grpSpPr>
        <p:sp>
          <p:nvSpPr>
            <p:cNvPr id="9" name="Freeform 5"/>
            <p:cNvSpPr/>
            <p:nvPr/>
          </p:nvSpPr>
          <p:spPr bwMode="auto">
            <a:xfrm>
              <a:off x="5837135" y="2656765"/>
              <a:ext cx="298498" cy="92657"/>
            </a:xfrm>
            <a:custGeom>
              <a:avLst/>
              <a:gdLst>
                <a:gd name="T0" fmla="*/ 0 w 264"/>
                <a:gd name="T1" fmla="*/ 92 h 96"/>
                <a:gd name="T2" fmla="*/ 258 w 264"/>
                <a:gd name="T3" fmla="*/ 0 h 96"/>
                <a:gd name="T4" fmla="*/ 264 w 264"/>
                <a:gd name="T5" fmla="*/ 15 h 96"/>
                <a:gd name="T6" fmla="*/ 31 w 264"/>
                <a:gd name="T7" fmla="*/ 96 h 96"/>
                <a:gd name="T8" fmla="*/ 0 w 264"/>
                <a:gd name="T9" fmla="*/ 92 h 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4" h="96">
                  <a:moveTo>
                    <a:pt x="0" y="92"/>
                  </a:moveTo>
                  <a:lnTo>
                    <a:pt x="258" y="0"/>
                  </a:lnTo>
                  <a:lnTo>
                    <a:pt x="264" y="15"/>
                  </a:lnTo>
                  <a:lnTo>
                    <a:pt x="31" y="96"/>
                  </a:lnTo>
                  <a:lnTo>
                    <a:pt x="0" y="92"/>
                  </a:lnTo>
                  <a:close/>
                </a:path>
              </a:pathLst>
            </a:custGeom>
            <a:solidFill>
              <a:srgbClr val="D1D2D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 name="Freeform 29"/>
            <p:cNvSpPr/>
            <p:nvPr/>
          </p:nvSpPr>
          <p:spPr bwMode="auto">
            <a:xfrm>
              <a:off x="5217525" y="1743707"/>
              <a:ext cx="967858" cy="2993982"/>
            </a:xfrm>
            <a:custGeom>
              <a:avLst/>
              <a:gdLst>
                <a:gd name="T0" fmla="*/ 823 w 855"/>
                <a:gd name="T1" fmla="*/ 0 h 3103"/>
                <a:gd name="T2" fmla="*/ 855 w 855"/>
                <a:gd name="T3" fmla="*/ 0 h 3103"/>
                <a:gd name="T4" fmla="*/ 31 w 855"/>
                <a:gd name="T5" fmla="*/ 3095 h 3103"/>
                <a:gd name="T6" fmla="*/ 0 w 855"/>
                <a:gd name="T7" fmla="*/ 3103 h 3103"/>
                <a:gd name="T8" fmla="*/ 823 w 855"/>
                <a:gd name="T9" fmla="*/ 0 h 3103"/>
              </a:gdLst>
              <a:ahLst/>
              <a:cxnLst>
                <a:cxn ang="0">
                  <a:pos x="T0" y="T1"/>
                </a:cxn>
                <a:cxn ang="0">
                  <a:pos x="T2" y="T3"/>
                </a:cxn>
                <a:cxn ang="0">
                  <a:pos x="T4" y="T5"/>
                </a:cxn>
                <a:cxn ang="0">
                  <a:pos x="T6" y="T7"/>
                </a:cxn>
                <a:cxn ang="0">
                  <a:pos x="T8" y="T9"/>
                </a:cxn>
              </a:cxnLst>
              <a:rect l="0" t="0" r="r" b="b"/>
              <a:pathLst>
                <a:path w="855" h="3103">
                  <a:moveTo>
                    <a:pt x="823" y="0"/>
                  </a:moveTo>
                  <a:lnTo>
                    <a:pt x="855" y="0"/>
                  </a:lnTo>
                  <a:lnTo>
                    <a:pt x="31" y="3095"/>
                  </a:lnTo>
                  <a:lnTo>
                    <a:pt x="0" y="3103"/>
                  </a:lnTo>
                  <a:lnTo>
                    <a:pt x="823" y="0"/>
                  </a:lnTo>
                  <a:close/>
                </a:path>
              </a:pathLst>
            </a:custGeom>
            <a:solidFill>
              <a:schemeClr val="bg2">
                <a:lumMod val="7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spcBef>
                  <a:spcPts val="0"/>
                </a:spcBef>
                <a:spcAft>
                  <a:spcPts val="0"/>
                </a:spcAft>
                <a:defRPr/>
              </a:pPr>
              <a:endParaRPr lang="en-US">
                <a:latin typeface="+mn-lt"/>
              </a:endParaRPr>
            </a:p>
          </p:txBody>
        </p:sp>
        <p:sp>
          <p:nvSpPr>
            <p:cNvPr id="34" name="Freeform 30"/>
            <p:cNvSpPr/>
            <p:nvPr/>
          </p:nvSpPr>
          <p:spPr bwMode="auto">
            <a:xfrm>
              <a:off x="6032742" y="1989827"/>
              <a:ext cx="286061" cy="124508"/>
            </a:xfrm>
            <a:custGeom>
              <a:avLst/>
              <a:gdLst>
                <a:gd name="T0" fmla="*/ 0 w 253"/>
                <a:gd name="T1" fmla="*/ 129 h 129"/>
                <a:gd name="T2" fmla="*/ 253 w 253"/>
                <a:gd name="T3" fmla="*/ 0 h 129"/>
                <a:gd name="T4" fmla="*/ 249 w 253"/>
                <a:gd name="T5" fmla="*/ 21 h 129"/>
                <a:gd name="T6" fmla="*/ 35 w 253"/>
                <a:gd name="T7" fmla="*/ 127 h 129"/>
                <a:gd name="T8" fmla="*/ 0 w 253"/>
                <a:gd name="T9" fmla="*/ 129 h 1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 h="129">
                  <a:moveTo>
                    <a:pt x="0" y="129"/>
                  </a:moveTo>
                  <a:lnTo>
                    <a:pt x="253" y="0"/>
                  </a:lnTo>
                  <a:lnTo>
                    <a:pt x="249" y="21"/>
                  </a:lnTo>
                  <a:lnTo>
                    <a:pt x="35" y="127"/>
                  </a:lnTo>
                  <a:lnTo>
                    <a:pt x="0" y="129"/>
                  </a:lnTo>
                  <a:close/>
                </a:path>
              </a:pathLst>
            </a:custGeom>
            <a:solidFill>
              <a:srgbClr val="80828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5" name="Freeform 31"/>
            <p:cNvSpPr/>
            <p:nvPr/>
          </p:nvSpPr>
          <p:spPr bwMode="auto">
            <a:xfrm>
              <a:off x="5940027" y="2290963"/>
              <a:ext cx="293976" cy="128369"/>
            </a:xfrm>
            <a:custGeom>
              <a:avLst/>
              <a:gdLst>
                <a:gd name="T0" fmla="*/ 0 w 260"/>
                <a:gd name="T1" fmla="*/ 131 h 133"/>
                <a:gd name="T2" fmla="*/ 260 w 260"/>
                <a:gd name="T3" fmla="*/ 0 h 133"/>
                <a:gd name="T4" fmla="*/ 254 w 260"/>
                <a:gd name="T5" fmla="*/ 27 h 133"/>
                <a:gd name="T6" fmla="*/ 32 w 260"/>
                <a:gd name="T7" fmla="*/ 133 h 133"/>
                <a:gd name="T8" fmla="*/ 0 w 260"/>
                <a:gd name="T9" fmla="*/ 131 h 1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0" h="133">
                  <a:moveTo>
                    <a:pt x="0" y="131"/>
                  </a:moveTo>
                  <a:lnTo>
                    <a:pt x="260" y="0"/>
                  </a:lnTo>
                  <a:lnTo>
                    <a:pt x="254" y="27"/>
                  </a:lnTo>
                  <a:lnTo>
                    <a:pt x="32" y="133"/>
                  </a:lnTo>
                  <a:lnTo>
                    <a:pt x="0" y="131"/>
                  </a:lnTo>
                  <a:close/>
                </a:path>
              </a:pathLst>
            </a:custGeom>
            <a:solidFill>
              <a:srgbClr val="80828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6" name="Freeform 32"/>
            <p:cNvSpPr/>
            <p:nvPr/>
          </p:nvSpPr>
          <p:spPr bwMode="auto">
            <a:xfrm>
              <a:off x="5741028" y="2985891"/>
              <a:ext cx="312066" cy="66597"/>
            </a:xfrm>
            <a:custGeom>
              <a:avLst/>
              <a:gdLst>
                <a:gd name="T0" fmla="*/ 0 w 276"/>
                <a:gd name="T1" fmla="*/ 67 h 69"/>
                <a:gd name="T2" fmla="*/ 270 w 276"/>
                <a:gd name="T3" fmla="*/ 0 h 69"/>
                <a:gd name="T4" fmla="*/ 276 w 276"/>
                <a:gd name="T5" fmla="*/ 17 h 69"/>
                <a:gd name="T6" fmla="*/ 33 w 276"/>
                <a:gd name="T7" fmla="*/ 69 h 69"/>
                <a:gd name="T8" fmla="*/ 0 w 276"/>
                <a:gd name="T9" fmla="*/ 67 h 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69">
                  <a:moveTo>
                    <a:pt x="0" y="67"/>
                  </a:moveTo>
                  <a:lnTo>
                    <a:pt x="270" y="0"/>
                  </a:lnTo>
                  <a:lnTo>
                    <a:pt x="276" y="17"/>
                  </a:lnTo>
                  <a:lnTo>
                    <a:pt x="33" y="69"/>
                  </a:lnTo>
                  <a:lnTo>
                    <a:pt x="0" y="67"/>
                  </a:lnTo>
                  <a:close/>
                </a:path>
              </a:pathLst>
            </a:custGeom>
            <a:solidFill>
              <a:srgbClr val="80828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7" name="Freeform 33"/>
            <p:cNvSpPr/>
            <p:nvPr/>
          </p:nvSpPr>
          <p:spPr bwMode="auto">
            <a:xfrm>
              <a:off x="5637006" y="3347833"/>
              <a:ext cx="306413" cy="41503"/>
            </a:xfrm>
            <a:custGeom>
              <a:avLst/>
              <a:gdLst>
                <a:gd name="T0" fmla="*/ 0 w 271"/>
                <a:gd name="T1" fmla="*/ 41 h 43"/>
                <a:gd name="T2" fmla="*/ 266 w 271"/>
                <a:gd name="T3" fmla="*/ 0 h 43"/>
                <a:gd name="T4" fmla="*/ 271 w 271"/>
                <a:gd name="T5" fmla="*/ 17 h 43"/>
                <a:gd name="T6" fmla="*/ 31 w 271"/>
                <a:gd name="T7" fmla="*/ 43 h 43"/>
                <a:gd name="T8" fmla="*/ 0 w 271"/>
                <a:gd name="T9" fmla="*/ 41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1" h="43">
                  <a:moveTo>
                    <a:pt x="0" y="41"/>
                  </a:moveTo>
                  <a:lnTo>
                    <a:pt x="266" y="0"/>
                  </a:lnTo>
                  <a:lnTo>
                    <a:pt x="271" y="17"/>
                  </a:lnTo>
                  <a:lnTo>
                    <a:pt x="31" y="43"/>
                  </a:lnTo>
                  <a:lnTo>
                    <a:pt x="0" y="41"/>
                  </a:lnTo>
                  <a:close/>
                </a:path>
              </a:pathLst>
            </a:custGeom>
            <a:solidFill>
              <a:srgbClr val="80828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8" name="Freeform 34"/>
            <p:cNvSpPr/>
            <p:nvPr/>
          </p:nvSpPr>
          <p:spPr bwMode="auto">
            <a:xfrm>
              <a:off x="5444791" y="4006084"/>
              <a:ext cx="314328" cy="24129"/>
            </a:xfrm>
            <a:custGeom>
              <a:avLst/>
              <a:gdLst>
                <a:gd name="T0" fmla="*/ 0 w 278"/>
                <a:gd name="T1" fmla="*/ 0 h 25"/>
                <a:gd name="T2" fmla="*/ 264 w 278"/>
                <a:gd name="T3" fmla="*/ 25 h 25"/>
                <a:gd name="T4" fmla="*/ 278 w 278"/>
                <a:gd name="T5" fmla="*/ 21 h 25"/>
                <a:gd name="T6" fmla="*/ 31 w 278"/>
                <a:gd name="T7" fmla="*/ 0 h 25"/>
                <a:gd name="T8" fmla="*/ 0 w 278"/>
                <a:gd name="T9" fmla="*/ 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8" h="25">
                  <a:moveTo>
                    <a:pt x="0" y="0"/>
                  </a:moveTo>
                  <a:lnTo>
                    <a:pt x="264" y="25"/>
                  </a:lnTo>
                  <a:lnTo>
                    <a:pt x="278" y="21"/>
                  </a:lnTo>
                  <a:lnTo>
                    <a:pt x="31" y="0"/>
                  </a:lnTo>
                  <a:lnTo>
                    <a:pt x="0" y="0"/>
                  </a:lnTo>
                  <a:close/>
                </a:path>
              </a:pathLst>
            </a:custGeom>
            <a:solidFill>
              <a:srgbClr val="80828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9" name="Freeform 35"/>
            <p:cNvSpPr/>
            <p:nvPr/>
          </p:nvSpPr>
          <p:spPr bwMode="auto">
            <a:xfrm>
              <a:off x="5333985" y="4360304"/>
              <a:ext cx="305282" cy="52120"/>
            </a:xfrm>
            <a:custGeom>
              <a:avLst/>
              <a:gdLst>
                <a:gd name="T0" fmla="*/ 0 w 270"/>
                <a:gd name="T1" fmla="*/ 0 h 54"/>
                <a:gd name="T2" fmla="*/ 266 w 270"/>
                <a:gd name="T3" fmla="*/ 54 h 54"/>
                <a:gd name="T4" fmla="*/ 270 w 270"/>
                <a:gd name="T5" fmla="*/ 45 h 54"/>
                <a:gd name="T6" fmla="*/ 33 w 270"/>
                <a:gd name="T7" fmla="*/ 0 h 54"/>
                <a:gd name="T8" fmla="*/ 0 w 270"/>
                <a:gd name="T9" fmla="*/ 0 h 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0" h="54">
                  <a:moveTo>
                    <a:pt x="0" y="0"/>
                  </a:moveTo>
                  <a:lnTo>
                    <a:pt x="266" y="54"/>
                  </a:lnTo>
                  <a:lnTo>
                    <a:pt x="270" y="45"/>
                  </a:lnTo>
                  <a:lnTo>
                    <a:pt x="33" y="0"/>
                  </a:lnTo>
                  <a:lnTo>
                    <a:pt x="0" y="0"/>
                  </a:lnTo>
                  <a:close/>
                </a:path>
              </a:pathLst>
            </a:custGeom>
            <a:solidFill>
              <a:srgbClr val="80828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0" name="Freeform 36"/>
            <p:cNvSpPr>
              <a:spLocks noEditPoints="1"/>
            </p:cNvSpPr>
            <p:nvPr/>
          </p:nvSpPr>
          <p:spPr bwMode="auto">
            <a:xfrm>
              <a:off x="5131594" y="1560323"/>
              <a:ext cx="1394123" cy="3303804"/>
            </a:xfrm>
            <a:custGeom>
              <a:avLst/>
              <a:gdLst>
                <a:gd name="T0" fmla="*/ 1136 w 1233"/>
                <a:gd name="T1" fmla="*/ 89 h 3423"/>
                <a:gd name="T2" fmla="*/ 1077 w 1233"/>
                <a:gd name="T3" fmla="*/ 337 h 3423"/>
                <a:gd name="T4" fmla="*/ 826 w 1233"/>
                <a:gd name="T5" fmla="*/ 466 h 3423"/>
                <a:gd name="T6" fmla="*/ 900 w 1233"/>
                <a:gd name="T7" fmla="*/ 189 h 3423"/>
                <a:gd name="T8" fmla="*/ 821 w 1233"/>
                <a:gd name="T9" fmla="*/ 266 h 3423"/>
                <a:gd name="T10" fmla="*/ 0 w 1233"/>
                <a:gd name="T11" fmla="*/ 3259 h 3423"/>
                <a:gd name="T12" fmla="*/ 77 w 1233"/>
                <a:gd name="T13" fmla="*/ 3292 h 3423"/>
                <a:gd name="T14" fmla="*/ 158 w 1233"/>
                <a:gd name="T15" fmla="*/ 2990 h 3423"/>
                <a:gd name="T16" fmla="*/ 420 w 1233"/>
                <a:gd name="T17" fmla="*/ 3061 h 3423"/>
                <a:gd name="T18" fmla="*/ 343 w 1233"/>
                <a:gd name="T19" fmla="*/ 3383 h 3423"/>
                <a:gd name="T20" fmla="*/ 455 w 1233"/>
                <a:gd name="T21" fmla="*/ 3423 h 3423"/>
                <a:gd name="T22" fmla="*/ 1233 w 1233"/>
                <a:gd name="T23" fmla="*/ 0 h 3423"/>
                <a:gd name="T24" fmla="*/ 1136 w 1233"/>
                <a:gd name="T25" fmla="*/ 89 h 3423"/>
                <a:gd name="T26" fmla="*/ 1050 w 1233"/>
                <a:gd name="T27" fmla="*/ 445 h 3423"/>
                <a:gd name="T28" fmla="*/ 1002 w 1233"/>
                <a:gd name="T29" fmla="*/ 649 h 3423"/>
                <a:gd name="T30" fmla="*/ 742 w 1233"/>
                <a:gd name="T31" fmla="*/ 782 h 3423"/>
                <a:gd name="T32" fmla="*/ 797 w 1233"/>
                <a:gd name="T33" fmla="*/ 572 h 3423"/>
                <a:gd name="T34" fmla="*/ 1050 w 1233"/>
                <a:gd name="T35" fmla="*/ 445 h 3423"/>
                <a:gd name="T36" fmla="*/ 372 w 1233"/>
                <a:gd name="T37" fmla="*/ 2181 h 3423"/>
                <a:gd name="T38" fmla="*/ 449 w 1233"/>
                <a:gd name="T39" fmla="*/ 1893 h 3423"/>
                <a:gd name="T40" fmla="*/ 709 w 1233"/>
                <a:gd name="T41" fmla="*/ 1860 h 3423"/>
                <a:gd name="T42" fmla="*/ 636 w 1233"/>
                <a:gd name="T43" fmla="*/ 2168 h 3423"/>
                <a:gd name="T44" fmla="*/ 372 w 1233"/>
                <a:gd name="T45" fmla="*/ 2181 h 3423"/>
                <a:gd name="T46" fmla="*/ 611 w 1233"/>
                <a:gd name="T47" fmla="*/ 2272 h 3423"/>
                <a:gd name="T48" fmla="*/ 541 w 1233"/>
                <a:gd name="T49" fmla="*/ 2559 h 3423"/>
                <a:gd name="T50" fmla="*/ 277 w 1233"/>
                <a:gd name="T51" fmla="*/ 2534 h 3423"/>
                <a:gd name="T52" fmla="*/ 349 w 1233"/>
                <a:gd name="T53" fmla="*/ 2270 h 3423"/>
                <a:gd name="T54" fmla="*/ 611 w 1233"/>
                <a:gd name="T55" fmla="*/ 2272 h 3423"/>
                <a:gd name="T56" fmla="*/ 474 w 1233"/>
                <a:gd name="T57" fmla="*/ 1798 h 3423"/>
                <a:gd name="T58" fmla="*/ 541 w 1233"/>
                <a:gd name="T59" fmla="*/ 1544 h 3423"/>
                <a:gd name="T60" fmla="*/ 799 w 1233"/>
                <a:gd name="T61" fmla="*/ 1483 h 3423"/>
                <a:gd name="T62" fmla="*/ 734 w 1233"/>
                <a:gd name="T63" fmla="*/ 1754 h 3423"/>
                <a:gd name="T64" fmla="*/ 474 w 1233"/>
                <a:gd name="T65" fmla="*/ 1798 h 3423"/>
                <a:gd name="T66" fmla="*/ 566 w 1233"/>
                <a:gd name="T67" fmla="*/ 1446 h 3423"/>
                <a:gd name="T68" fmla="*/ 624 w 1233"/>
                <a:gd name="T69" fmla="*/ 1228 h 3423"/>
                <a:gd name="T70" fmla="*/ 884 w 1233"/>
                <a:gd name="T71" fmla="*/ 1136 h 3423"/>
                <a:gd name="T72" fmla="*/ 824 w 1233"/>
                <a:gd name="T73" fmla="*/ 1377 h 3423"/>
                <a:gd name="T74" fmla="*/ 566 w 1233"/>
                <a:gd name="T75" fmla="*/ 1446 h 3423"/>
                <a:gd name="T76" fmla="*/ 653 w 1233"/>
                <a:gd name="T77" fmla="*/ 1121 h 3423"/>
                <a:gd name="T78" fmla="*/ 715 w 1233"/>
                <a:gd name="T79" fmla="*/ 888 h 3423"/>
                <a:gd name="T80" fmla="*/ 975 w 1233"/>
                <a:gd name="T81" fmla="*/ 757 h 3423"/>
                <a:gd name="T82" fmla="*/ 911 w 1233"/>
                <a:gd name="T83" fmla="*/ 1019 h 3423"/>
                <a:gd name="T84" fmla="*/ 653 w 1233"/>
                <a:gd name="T85" fmla="*/ 1121 h 3423"/>
                <a:gd name="T86" fmla="*/ 445 w 1233"/>
                <a:gd name="T87" fmla="*/ 2955 h 3423"/>
                <a:gd name="T88" fmla="*/ 181 w 1233"/>
                <a:gd name="T89" fmla="*/ 2901 h 3423"/>
                <a:gd name="T90" fmla="*/ 252 w 1233"/>
                <a:gd name="T91" fmla="*/ 2634 h 3423"/>
                <a:gd name="T92" fmla="*/ 514 w 1233"/>
                <a:gd name="T93" fmla="*/ 2665 h 3423"/>
                <a:gd name="T94" fmla="*/ 445 w 1233"/>
                <a:gd name="T95" fmla="*/ 2955 h 342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233" h="3423">
                  <a:moveTo>
                    <a:pt x="1136" y="89"/>
                  </a:moveTo>
                  <a:lnTo>
                    <a:pt x="1077" y="337"/>
                  </a:lnTo>
                  <a:lnTo>
                    <a:pt x="826" y="466"/>
                  </a:lnTo>
                  <a:lnTo>
                    <a:pt x="900" y="189"/>
                  </a:lnTo>
                  <a:lnTo>
                    <a:pt x="821" y="266"/>
                  </a:lnTo>
                  <a:lnTo>
                    <a:pt x="0" y="3259"/>
                  </a:lnTo>
                  <a:lnTo>
                    <a:pt x="77" y="3292"/>
                  </a:lnTo>
                  <a:lnTo>
                    <a:pt x="158" y="2990"/>
                  </a:lnTo>
                  <a:lnTo>
                    <a:pt x="420" y="3061"/>
                  </a:lnTo>
                  <a:lnTo>
                    <a:pt x="343" y="3383"/>
                  </a:lnTo>
                  <a:lnTo>
                    <a:pt x="455" y="3423"/>
                  </a:lnTo>
                  <a:lnTo>
                    <a:pt x="1233" y="0"/>
                  </a:lnTo>
                  <a:lnTo>
                    <a:pt x="1136" y="89"/>
                  </a:lnTo>
                  <a:close/>
                  <a:moveTo>
                    <a:pt x="1050" y="445"/>
                  </a:moveTo>
                  <a:lnTo>
                    <a:pt x="1002" y="649"/>
                  </a:lnTo>
                  <a:lnTo>
                    <a:pt x="742" y="782"/>
                  </a:lnTo>
                  <a:lnTo>
                    <a:pt x="797" y="572"/>
                  </a:lnTo>
                  <a:lnTo>
                    <a:pt x="1050" y="445"/>
                  </a:lnTo>
                  <a:close/>
                  <a:moveTo>
                    <a:pt x="372" y="2181"/>
                  </a:moveTo>
                  <a:lnTo>
                    <a:pt x="449" y="1893"/>
                  </a:lnTo>
                  <a:lnTo>
                    <a:pt x="709" y="1860"/>
                  </a:lnTo>
                  <a:lnTo>
                    <a:pt x="636" y="2168"/>
                  </a:lnTo>
                  <a:lnTo>
                    <a:pt x="372" y="2181"/>
                  </a:lnTo>
                  <a:close/>
                  <a:moveTo>
                    <a:pt x="611" y="2272"/>
                  </a:moveTo>
                  <a:lnTo>
                    <a:pt x="541" y="2559"/>
                  </a:lnTo>
                  <a:lnTo>
                    <a:pt x="277" y="2534"/>
                  </a:lnTo>
                  <a:lnTo>
                    <a:pt x="349" y="2270"/>
                  </a:lnTo>
                  <a:lnTo>
                    <a:pt x="611" y="2272"/>
                  </a:lnTo>
                  <a:close/>
                  <a:moveTo>
                    <a:pt x="474" y="1798"/>
                  </a:moveTo>
                  <a:lnTo>
                    <a:pt x="541" y="1544"/>
                  </a:lnTo>
                  <a:lnTo>
                    <a:pt x="799" y="1483"/>
                  </a:lnTo>
                  <a:lnTo>
                    <a:pt x="734" y="1754"/>
                  </a:lnTo>
                  <a:lnTo>
                    <a:pt x="474" y="1798"/>
                  </a:lnTo>
                  <a:close/>
                  <a:moveTo>
                    <a:pt x="566" y="1446"/>
                  </a:moveTo>
                  <a:lnTo>
                    <a:pt x="624" y="1228"/>
                  </a:lnTo>
                  <a:lnTo>
                    <a:pt x="884" y="1136"/>
                  </a:lnTo>
                  <a:lnTo>
                    <a:pt x="824" y="1377"/>
                  </a:lnTo>
                  <a:lnTo>
                    <a:pt x="566" y="1446"/>
                  </a:lnTo>
                  <a:close/>
                  <a:moveTo>
                    <a:pt x="653" y="1121"/>
                  </a:moveTo>
                  <a:lnTo>
                    <a:pt x="715" y="888"/>
                  </a:lnTo>
                  <a:lnTo>
                    <a:pt x="975" y="757"/>
                  </a:lnTo>
                  <a:lnTo>
                    <a:pt x="911" y="1019"/>
                  </a:lnTo>
                  <a:lnTo>
                    <a:pt x="653" y="1121"/>
                  </a:lnTo>
                  <a:close/>
                  <a:moveTo>
                    <a:pt x="445" y="2955"/>
                  </a:moveTo>
                  <a:lnTo>
                    <a:pt x="181" y="2901"/>
                  </a:lnTo>
                  <a:lnTo>
                    <a:pt x="252" y="2634"/>
                  </a:lnTo>
                  <a:lnTo>
                    <a:pt x="514" y="2665"/>
                  </a:lnTo>
                  <a:lnTo>
                    <a:pt x="445" y="2955"/>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1" name="Freeform 37"/>
            <p:cNvSpPr/>
            <p:nvPr/>
          </p:nvSpPr>
          <p:spPr bwMode="auto">
            <a:xfrm>
              <a:off x="5646051" y="1560323"/>
              <a:ext cx="914716" cy="3303804"/>
            </a:xfrm>
            <a:custGeom>
              <a:avLst/>
              <a:gdLst>
                <a:gd name="T0" fmla="*/ 776 w 809"/>
                <a:gd name="T1" fmla="*/ 0 h 3423"/>
                <a:gd name="T2" fmla="*/ 809 w 809"/>
                <a:gd name="T3" fmla="*/ 0 h 3423"/>
                <a:gd name="T4" fmla="*/ 57 w 809"/>
                <a:gd name="T5" fmla="*/ 3410 h 3423"/>
                <a:gd name="T6" fmla="*/ 0 w 809"/>
                <a:gd name="T7" fmla="*/ 3423 h 3423"/>
                <a:gd name="T8" fmla="*/ 776 w 809"/>
                <a:gd name="T9" fmla="*/ 0 h 3423"/>
              </a:gdLst>
              <a:ahLst/>
              <a:cxnLst>
                <a:cxn ang="0">
                  <a:pos x="T0" y="T1"/>
                </a:cxn>
                <a:cxn ang="0">
                  <a:pos x="T2" y="T3"/>
                </a:cxn>
                <a:cxn ang="0">
                  <a:pos x="T4" y="T5"/>
                </a:cxn>
                <a:cxn ang="0">
                  <a:pos x="T6" y="T7"/>
                </a:cxn>
                <a:cxn ang="0">
                  <a:pos x="T8" y="T9"/>
                </a:cxn>
              </a:cxnLst>
              <a:rect l="0" t="0" r="r" b="b"/>
              <a:pathLst>
                <a:path w="809" h="3423">
                  <a:moveTo>
                    <a:pt x="776" y="0"/>
                  </a:moveTo>
                  <a:lnTo>
                    <a:pt x="809" y="0"/>
                  </a:lnTo>
                  <a:lnTo>
                    <a:pt x="57" y="3410"/>
                  </a:lnTo>
                  <a:lnTo>
                    <a:pt x="0" y="3423"/>
                  </a:lnTo>
                  <a:lnTo>
                    <a:pt x="776" y="0"/>
                  </a:lnTo>
                  <a:close/>
                </a:path>
              </a:pathLst>
            </a:custGeom>
            <a:solidFill>
              <a:schemeClr val="bg2">
                <a:lumMod val="75000"/>
              </a:schemeClr>
            </a:solidFill>
            <a:ln>
              <a:noFill/>
            </a:ln>
            <a:effectLst/>
            <a:extLst>
              <a:ext uri="{91240B29-F687-4F45-9708-019B960494DF}">
                <a14:hiddenLine xmlns:a14="http://schemas.microsoft.com/office/drawing/2010/main" w="9525">
                  <a:solidFill>
                    <a:srgbClr val="000000"/>
                  </a:solidFill>
                  <a:round/>
                </a14:hiddenLine>
              </a:ext>
            </a:extLst>
          </p:spPr>
          <p:txBody>
            <a:bodyPr/>
            <a:lstStyle/>
            <a:p>
              <a:pPr eaLnBrk="1" hangingPunct="1">
                <a:spcBef>
                  <a:spcPts val="0"/>
                </a:spcBef>
                <a:spcAft>
                  <a:spcPts val="0"/>
                </a:spcAft>
                <a:defRPr/>
              </a:pPr>
              <a:endParaRPr lang="en-US">
                <a:latin typeface="+mn-lt"/>
              </a:endParaRPr>
            </a:p>
          </p:txBody>
        </p:sp>
      </p:grpSp>
      <p:sp>
        <p:nvSpPr>
          <p:cNvPr id="64" name="Rectangle 62"/>
          <p:cNvSpPr>
            <a:spLocks noChangeArrowheads="1"/>
          </p:cNvSpPr>
          <p:nvPr/>
        </p:nvSpPr>
        <p:spPr bwMode="auto">
          <a:xfrm>
            <a:off x="981506" y="2279892"/>
            <a:ext cx="141577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rPr>
              <a:t>点击添加文本</a:t>
            </a:r>
          </a:p>
        </p:txBody>
      </p:sp>
      <p:sp>
        <p:nvSpPr>
          <p:cNvPr id="65" name="Rectangle 63"/>
          <p:cNvSpPr/>
          <p:nvPr/>
        </p:nvSpPr>
        <p:spPr bwMode="auto">
          <a:xfrm>
            <a:off x="981506" y="2577548"/>
            <a:ext cx="3237310" cy="369333"/>
          </a:xfrm>
          <a:prstGeom prst="rect">
            <a:avLst/>
          </a:prstGeom>
        </p:spPr>
        <p:txBody>
          <a:bodyPr>
            <a:spAutoFit/>
          </a:bodyPr>
          <a:lstStyle/>
          <a:p>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a:t>
            </a:r>
            <a:r>
              <a:rPr lang="zh-CN" altLang="en-US" sz="900" dirty="0" smtClean="0">
                <a:solidFill>
                  <a:schemeClr val="tx1">
                    <a:lumMod val="65000"/>
                    <a:lumOff val="35000"/>
                  </a:schemeClr>
                </a:solidFill>
                <a:latin typeface="微软雅黑" panose="020B0503020204020204" pitchFamily="34" charset="-122"/>
                <a:ea typeface="微软雅黑" panose="020B0503020204020204" pitchFamily="34" charset="-122"/>
              </a:rPr>
              <a:t>容专</a:t>
            </a: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业设计</a:t>
            </a:r>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grpSp>
        <p:nvGrpSpPr>
          <p:cNvPr id="44" name="Group 344"/>
          <p:cNvGrpSpPr/>
          <p:nvPr/>
        </p:nvGrpSpPr>
        <p:grpSpPr bwMode="auto">
          <a:xfrm>
            <a:off x="1007264" y="3182386"/>
            <a:ext cx="3927378" cy="230832"/>
            <a:chOff x="4643438" y="2785367"/>
            <a:chExt cx="5235239" cy="307826"/>
          </a:xfrm>
        </p:grpSpPr>
        <p:sp>
          <p:nvSpPr>
            <p:cNvPr id="60" name="Rectangle 58"/>
            <p:cNvSpPr/>
            <p:nvPr/>
          </p:nvSpPr>
          <p:spPr>
            <a:xfrm>
              <a:off x="5072540" y="2785367"/>
              <a:ext cx="4806137" cy="307826"/>
            </a:xfrm>
            <a:prstGeom prst="rect">
              <a:avLst/>
            </a:prstGeom>
          </p:spPr>
          <p:txBody>
            <a:bodyPr wrap="none">
              <a:spAutoFit/>
            </a:bodyPr>
            <a:lstStyle/>
            <a:p>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点击输入简要文本内容，文字内容需概况精炼的说明该分项内容</a:t>
              </a:r>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grpSp>
          <p:nvGrpSpPr>
            <p:cNvPr id="61" name="Group 332"/>
            <p:cNvGrpSpPr/>
            <p:nvPr/>
          </p:nvGrpSpPr>
          <p:grpSpPr bwMode="auto">
            <a:xfrm>
              <a:off x="4643438" y="2786064"/>
              <a:ext cx="288476" cy="288476"/>
              <a:chOff x="4643438" y="2786064"/>
              <a:chExt cx="288476" cy="288476"/>
            </a:xfrm>
          </p:grpSpPr>
          <p:sp>
            <p:nvSpPr>
              <p:cNvPr id="62" name="Oval 60"/>
              <p:cNvSpPr/>
              <p:nvPr/>
            </p:nvSpPr>
            <p:spPr>
              <a:xfrm>
                <a:off x="4644019" y="2785366"/>
                <a:ext cx="288855" cy="28897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zh-CN" sz="1100">
                  <a:solidFill>
                    <a:srgbClr val="FFFFFF"/>
                  </a:solidFill>
                </a:endParaRPr>
              </a:p>
            </p:txBody>
          </p:sp>
          <p:sp>
            <p:nvSpPr>
              <p:cNvPr id="63" name="Freeform 26"/>
              <p:cNvSpPr/>
              <p:nvPr/>
            </p:nvSpPr>
            <p:spPr bwMode="auto">
              <a:xfrm>
                <a:off x="4735506" y="2871746"/>
                <a:ext cx="114518" cy="118766"/>
              </a:xfrm>
              <a:custGeom>
                <a:avLst/>
                <a:gdLst>
                  <a:gd name="T0" fmla="*/ 43049 w 274"/>
                  <a:gd name="T1" fmla="*/ 118766 h 284"/>
                  <a:gd name="T2" fmla="*/ 33436 w 274"/>
                  <a:gd name="T3" fmla="*/ 114166 h 284"/>
                  <a:gd name="T4" fmla="*/ 3762 w 274"/>
                  <a:gd name="T5" fmla="*/ 74438 h 284"/>
                  <a:gd name="T6" fmla="*/ 5851 w 274"/>
                  <a:gd name="T7" fmla="*/ 58128 h 284"/>
                  <a:gd name="T8" fmla="*/ 22151 w 274"/>
                  <a:gd name="T9" fmla="*/ 60638 h 284"/>
                  <a:gd name="T10" fmla="*/ 41795 w 274"/>
                  <a:gd name="T11" fmla="*/ 86565 h 284"/>
                  <a:gd name="T12" fmla="*/ 91531 w 274"/>
                  <a:gd name="T13" fmla="*/ 7109 h 284"/>
                  <a:gd name="T14" fmla="*/ 107413 w 274"/>
                  <a:gd name="T15" fmla="*/ 3346 h 284"/>
                  <a:gd name="T16" fmla="*/ 111174 w 274"/>
                  <a:gd name="T17" fmla="*/ 19655 h 284"/>
                  <a:gd name="T18" fmla="*/ 52662 w 274"/>
                  <a:gd name="T19" fmla="*/ 113330 h 284"/>
                  <a:gd name="T20" fmla="*/ 43467 w 274"/>
                  <a:gd name="T21" fmla="*/ 118766 h 284"/>
                  <a:gd name="T22" fmla="*/ 43049 w 274"/>
                  <a:gd name="T23" fmla="*/ 118766 h 2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grpSp>
        <p:nvGrpSpPr>
          <p:cNvPr id="45" name="Group 347"/>
          <p:cNvGrpSpPr/>
          <p:nvPr/>
        </p:nvGrpSpPr>
        <p:grpSpPr bwMode="auto">
          <a:xfrm>
            <a:off x="1007264" y="4146792"/>
            <a:ext cx="3927378" cy="230832"/>
            <a:chOff x="4643438" y="4071452"/>
            <a:chExt cx="5235239" cy="307826"/>
          </a:xfrm>
        </p:grpSpPr>
        <p:sp>
          <p:nvSpPr>
            <p:cNvPr id="56" name="Rectangle 54"/>
            <p:cNvSpPr/>
            <p:nvPr/>
          </p:nvSpPr>
          <p:spPr>
            <a:xfrm>
              <a:off x="5072540" y="4071452"/>
              <a:ext cx="4806137" cy="307826"/>
            </a:xfrm>
            <a:prstGeom prst="rect">
              <a:avLst/>
            </a:prstGeom>
          </p:spPr>
          <p:txBody>
            <a:bodyPr wrap="none">
              <a:spAutoFit/>
            </a:bodyPr>
            <a:lstStyle/>
            <a:p>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点击输入简要文本内容，文字内容需概况精炼的说明该分项内容</a:t>
              </a:r>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grpSp>
          <p:nvGrpSpPr>
            <p:cNvPr id="57" name="Group 342"/>
            <p:cNvGrpSpPr/>
            <p:nvPr/>
          </p:nvGrpSpPr>
          <p:grpSpPr bwMode="auto">
            <a:xfrm>
              <a:off x="4643438" y="4071948"/>
              <a:ext cx="288476" cy="288476"/>
              <a:chOff x="4643438" y="4071948"/>
              <a:chExt cx="288476" cy="288476"/>
            </a:xfrm>
          </p:grpSpPr>
          <p:sp>
            <p:nvSpPr>
              <p:cNvPr id="58" name="Oval 56"/>
              <p:cNvSpPr/>
              <p:nvPr/>
            </p:nvSpPr>
            <p:spPr>
              <a:xfrm>
                <a:off x="4644019" y="4071452"/>
                <a:ext cx="288855" cy="28897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zh-CN" sz="1100">
                  <a:solidFill>
                    <a:srgbClr val="FFFFFF"/>
                  </a:solidFill>
                </a:endParaRPr>
              </a:p>
            </p:txBody>
          </p:sp>
          <p:sp>
            <p:nvSpPr>
              <p:cNvPr id="59" name="Freeform 105"/>
              <p:cNvSpPr/>
              <p:nvPr/>
            </p:nvSpPr>
            <p:spPr bwMode="auto">
              <a:xfrm>
                <a:off x="4742079" y="4165806"/>
                <a:ext cx="105018" cy="105018"/>
              </a:xfrm>
              <a:custGeom>
                <a:avLst/>
                <a:gdLst>
                  <a:gd name="T0" fmla="*/ 255 w 262"/>
                  <a:gd name="T1" fmla="*/ 58 h 263"/>
                  <a:gd name="T2" fmla="*/ 257 w 262"/>
                  <a:gd name="T3" fmla="*/ 53 h 263"/>
                  <a:gd name="T4" fmla="*/ 262 w 262"/>
                  <a:gd name="T5" fmla="*/ 38 h 263"/>
                  <a:gd name="T6" fmla="*/ 257 w 262"/>
                  <a:gd name="T7" fmla="*/ 24 h 263"/>
                  <a:gd name="T8" fmla="*/ 244 w 262"/>
                  <a:gd name="T9" fmla="*/ 9 h 263"/>
                  <a:gd name="T10" fmla="*/ 241 w 262"/>
                  <a:gd name="T11" fmla="*/ 5 h 263"/>
                  <a:gd name="T12" fmla="*/ 224 w 262"/>
                  <a:gd name="T13" fmla="*/ 0 h 263"/>
                  <a:gd name="T14" fmla="*/ 210 w 262"/>
                  <a:gd name="T15" fmla="*/ 5 h 263"/>
                  <a:gd name="T16" fmla="*/ 132 w 262"/>
                  <a:gd name="T17" fmla="*/ 82 h 263"/>
                  <a:gd name="T18" fmla="*/ 58 w 262"/>
                  <a:gd name="T19" fmla="*/ 9 h 263"/>
                  <a:gd name="T20" fmla="*/ 49 w 262"/>
                  <a:gd name="T21" fmla="*/ 2 h 263"/>
                  <a:gd name="T22" fmla="*/ 27 w 262"/>
                  <a:gd name="T23" fmla="*/ 2 h 263"/>
                  <a:gd name="T24" fmla="*/ 18 w 262"/>
                  <a:gd name="T25" fmla="*/ 9 h 263"/>
                  <a:gd name="T26" fmla="*/ 9 w 262"/>
                  <a:gd name="T27" fmla="*/ 18 h 263"/>
                  <a:gd name="T28" fmla="*/ 3 w 262"/>
                  <a:gd name="T29" fmla="*/ 27 h 263"/>
                  <a:gd name="T30" fmla="*/ 3 w 262"/>
                  <a:gd name="T31" fmla="*/ 49 h 263"/>
                  <a:gd name="T32" fmla="*/ 9 w 262"/>
                  <a:gd name="T33" fmla="*/ 58 h 263"/>
                  <a:gd name="T34" fmla="*/ 9 w 262"/>
                  <a:gd name="T35" fmla="*/ 205 h 263"/>
                  <a:gd name="T36" fmla="*/ 5 w 262"/>
                  <a:gd name="T37" fmla="*/ 210 h 263"/>
                  <a:gd name="T38" fmla="*/ 0 w 262"/>
                  <a:gd name="T39" fmla="*/ 225 h 263"/>
                  <a:gd name="T40" fmla="*/ 5 w 262"/>
                  <a:gd name="T41" fmla="*/ 241 h 263"/>
                  <a:gd name="T42" fmla="*/ 18 w 262"/>
                  <a:gd name="T43" fmla="*/ 254 h 263"/>
                  <a:gd name="T44" fmla="*/ 23 w 262"/>
                  <a:gd name="T45" fmla="*/ 257 h 263"/>
                  <a:gd name="T46" fmla="*/ 38 w 262"/>
                  <a:gd name="T47" fmla="*/ 263 h 263"/>
                  <a:gd name="T48" fmla="*/ 54 w 262"/>
                  <a:gd name="T49" fmla="*/ 257 h 263"/>
                  <a:gd name="T50" fmla="*/ 132 w 262"/>
                  <a:gd name="T51" fmla="*/ 181 h 263"/>
                  <a:gd name="T52" fmla="*/ 204 w 262"/>
                  <a:gd name="T53" fmla="*/ 254 h 263"/>
                  <a:gd name="T54" fmla="*/ 214 w 262"/>
                  <a:gd name="T55" fmla="*/ 261 h 263"/>
                  <a:gd name="T56" fmla="*/ 235 w 262"/>
                  <a:gd name="T57" fmla="*/ 261 h 263"/>
                  <a:gd name="T58" fmla="*/ 244 w 262"/>
                  <a:gd name="T59" fmla="*/ 254 h 263"/>
                  <a:gd name="T60" fmla="*/ 255 w 262"/>
                  <a:gd name="T61" fmla="*/ 245 h 263"/>
                  <a:gd name="T62" fmla="*/ 261 w 262"/>
                  <a:gd name="T63" fmla="*/ 236 h 263"/>
                  <a:gd name="T64" fmla="*/ 261 w 262"/>
                  <a:gd name="T65" fmla="*/ 214 h 263"/>
                  <a:gd name="T66" fmla="*/ 255 w 262"/>
                  <a:gd name="T67" fmla="*/ 205 h 26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62" h="263">
                    <a:moveTo>
                      <a:pt x="181" y="132"/>
                    </a:moveTo>
                    <a:lnTo>
                      <a:pt x="255" y="58"/>
                    </a:lnTo>
                    <a:lnTo>
                      <a:pt x="257" y="53"/>
                    </a:lnTo>
                    <a:lnTo>
                      <a:pt x="261" y="49"/>
                    </a:lnTo>
                    <a:lnTo>
                      <a:pt x="262" y="38"/>
                    </a:lnTo>
                    <a:lnTo>
                      <a:pt x="261" y="27"/>
                    </a:lnTo>
                    <a:lnTo>
                      <a:pt x="257" y="24"/>
                    </a:lnTo>
                    <a:lnTo>
                      <a:pt x="255" y="18"/>
                    </a:lnTo>
                    <a:lnTo>
                      <a:pt x="244" y="9"/>
                    </a:lnTo>
                    <a:lnTo>
                      <a:pt x="241" y="5"/>
                    </a:lnTo>
                    <a:lnTo>
                      <a:pt x="235" y="2"/>
                    </a:lnTo>
                    <a:lnTo>
                      <a:pt x="224" y="0"/>
                    </a:lnTo>
                    <a:lnTo>
                      <a:pt x="214" y="2"/>
                    </a:lnTo>
                    <a:lnTo>
                      <a:pt x="210" y="5"/>
                    </a:lnTo>
                    <a:lnTo>
                      <a:pt x="204" y="9"/>
                    </a:lnTo>
                    <a:lnTo>
                      <a:pt x="132" y="82"/>
                    </a:lnTo>
                    <a:lnTo>
                      <a:pt x="58" y="9"/>
                    </a:lnTo>
                    <a:lnTo>
                      <a:pt x="54" y="5"/>
                    </a:lnTo>
                    <a:lnTo>
                      <a:pt x="49" y="2"/>
                    </a:lnTo>
                    <a:lnTo>
                      <a:pt x="38" y="0"/>
                    </a:lnTo>
                    <a:lnTo>
                      <a:pt x="27" y="2"/>
                    </a:lnTo>
                    <a:lnTo>
                      <a:pt x="23" y="5"/>
                    </a:lnTo>
                    <a:lnTo>
                      <a:pt x="18" y="9"/>
                    </a:lnTo>
                    <a:lnTo>
                      <a:pt x="9" y="18"/>
                    </a:lnTo>
                    <a:lnTo>
                      <a:pt x="5" y="24"/>
                    </a:lnTo>
                    <a:lnTo>
                      <a:pt x="3" y="27"/>
                    </a:lnTo>
                    <a:lnTo>
                      <a:pt x="0" y="38"/>
                    </a:lnTo>
                    <a:lnTo>
                      <a:pt x="3" y="49"/>
                    </a:lnTo>
                    <a:lnTo>
                      <a:pt x="5" y="53"/>
                    </a:lnTo>
                    <a:lnTo>
                      <a:pt x="9" y="58"/>
                    </a:lnTo>
                    <a:lnTo>
                      <a:pt x="83" y="132"/>
                    </a:lnTo>
                    <a:lnTo>
                      <a:pt x="9" y="205"/>
                    </a:lnTo>
                    <a:lnTo>
                      <a:pt x="5" y="210"/>
                    </a:lnTo>
                    <a:lnTo>
                      <a:pt x="3" y="214"/>
                    </a:lnTo>
                    <a:lnTo>
                      <a:pt x="0" y="225"/>
                    </a:lnTo>
                    <a:lnTo>
                      <a:pt x="3" y="236"/>
                    </a:lnTo>
                    <a:lnTo>
                      <a:pt x="5" y="241"/>
                    </a:lnTo>
                    <a:lnTo>
                      <a:pt x="9" y="245"/>
                    </a:lnTo>
                    <a:lnTo>
                      <a:pt x="18" y="254"/>
                    </a:lnTo>
                    <a:lnTo>
                      <a:pt x="23" y="257"/>
                    </a:lnTo>
                    <a:lnTo>
                      <a:pt x="27" y="261"/>
                    </a:lnTo>
                    <a:lnTo>
                      <a:pt x="38" y="263"/>
                    </a:lnTo>
                    <a:lnTo>
                      <a:pt x="49" y="261"/>
                    </a:lnTo>
                    <a:lnTo>
                      <a:pt x="54" y="257"/>
                    </a:lnTo>
                    <a:lnTo>
                      <a:pt x="58" y="254"/>
                    </a:lnTo>
                    <a:lnTo>
                      <a:pt x="132" y="181"/>
                    </a:lnTo>
                    <a:lnTo>
                      <a:pt x="204" y="254"/>
                    </a:lnTo>
                    <a:lnTo>
                      <a:pt x="210" y="257"/>
                    </a:lnTo>
                    <a:lnTo>
                      <a:pt x="214" y="261"/>
                    </a:lnTo>
                    <a:lnTo>
                      <a:pt x="224" y="263"/>
                    </a:lnTo>
                    <a:lnTo>
                      <a:pt x="235" y="261"/>
                    </a:lnTo>
                    <a:lnTo>
                      <a:pt x="241" y="257"/>
                    </a:lnTo>
                    <a:lnTo>
                      <a:pt x="244" y="254"/>
                    </a:lnTo>
                    <a:lnTo>
                      <a:pt x="255" y="245"/>
                    </a:lnTo>
                    <a:lnTo>
                      <a:pt x="257" y="241"/>
                    </a:lnTo>
                    <a:lnTo>
                      <a:pt x="261" y="236"/>
                    </a:lnTo>
                    <a:lnTo>
                      <a:pt x="262" y="225"/>
                    </a:lnTo>
                    <a:lnTo>
                      <a:pt x="261" y="214"/>
                    </a:lnTo>
                    <a:lnTo>
                      <a:pt x="257" y="210"/>
                    </a:lnTo>
                    <a:lnTo>
                      <a:pt x="255" y="205"/>
                    </a:lnTo>
                    <a:lnTo>
                      <a:pt x="181" y="132"/>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grpSp>
        <p:nvGrpSpPr>
          <p:cNvPr id="46" name="Group 346"/>
          <p:cNvGrpSpPr/>
          <p:nvPr/>
        </p:nvGrpSpPr>
        <p:grpSpPr bwMode="auto">
          <a:xfrm>
            <a:off x="1007264" y="3825324"/>
            <a:ext cx="3927378" cy="230832"/>
            <a:chOff x="4643438" y="3642757"/>
            <a:chExt cx="5235239" cy="307826"/>
          </a:xfrm>
        </p:grpSpPr>
        <p:sp>
          <p:nvSpPr>
            <p:cNvPr id="52" name="Rectangle 50"/>
            <p:cNvSpPr/>
            <p:nvPr/>
          </p:nvSpPr>
          <p:spPr>
            <a:xfrm>
              <a:off x="5072540" y="3642757"/>
              <a:ext cx="4806137" cy="307826"/>
            </a:xfrm>
            <a:prstGeom prst="rect">
              <a:avLst/>
            </a:prstGeom>
          </p:spPr>
          <p:txBody>
            <a:bodyPr wrap="none">
              <a:spAutoFit/>
            </a:bodyPr>
            <a:lstStyle/>
            <a:p>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点击输入简要文本内容，文字内容需概况精炼的说明该分项内容</a:t>
              </a:r>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grpSp>
          <p:nvGrpSpPr>
            <p:cNvPr id="53" name="Group 341"/>
            <p:cNvGrpSpPr/>
            <p:nvPr/>
          </p:nvGrpSpPr>
          <p:grpSpPr bwMode="auto">
            <a:xfrm>
              <a:off x="4643438" y="3643320"/>
              <a:ext cx="288476" cy="288476"/>
              <a:chOff x="4643438" y="3643320"/>
              <a:chExt cx="288476" cy="288476"/>
            </a:xfrm>
          </p:grpSpPr>
          <p:sp>
            <p:nvSpPr>
              <p:cNvPr id="54" name="Oval 52"/>
              <p:cNvSpPr/>
              <p:nvPr/>
            </p:nvSpPr>
            <p:spPr>
              <a:xfrm>
                <a:off x="4644019" y="3642757"/>
                <a:ext cx="288855" cy="28897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zh-CN" sz="1100">
                  <a:solidFill>
                    <a:srgbClr val="FFFFFF"/>
                  </a:solidFill>
                </a:endParaRPr>
              </a:p>
            </p:txBody>
          </p:sp>
          <p:sp>
            <p:nvSpPr>
              <p:cNvPr id="55" name="Freeform 26"/>
              <p:cNvSpPr/>
              <p:nvPr/>
            </p:nvSpPr>
            <p:spPr bwMode="auto">
              <a:xfrm>
                <a:off x="4735506" y="3729002"/>
                <a:ext cx="114518" cy="118766"/>
              </a:xfrm>
              <a:custGeom>
                <a:avLst/>
                <a:gdLst>
                  <a:gd name="T0" fmla="*/ 43049 w 274"/>
                  <a:gd name="T1" fmla="*/ 118766 h 284"/>
                  <a:gd name="T2" fmla="*/ 33436 w 274"/>
                  <a:gd name="T3" fmla="*/ 114166 h 284"/>
                  <a:gd name="T4" fmla="*/ 3762 w 274"/>
                  <a:gd name="T5" fmla="*/ 74438 h 284"/>
                  <a:gd name="T6" fmla="*/ 5851 w 274"/>
                  <a:gd name="T7" fmla="*/ 58128 h 284"/>
                  <a:gd name="T8" fmla="*/ 22151 w 274"/>
                  <a:gd name="T9" fmla="*/ 60638 h 284"/>
                  <a:gd name="T10" fmla="*/ 41795 w 274"/>
                  <a:gd name="T11" fmla="*/ 86565 h 284"/>
                  <a:gd name="T12" fmla="*/ 91531 w 274"/>
                  <a:gd name="T13" fmla="*/ 7109 h 284"/>
                  <a:gd name="T14" fmla="*/ 107413 w 274"/>
                  <a:gd name="T15" fmla="*/ 3346 h 284"/>
                  <a:gd name="T16" fmla="*/ 111174 w 274"/>
                  <a:gd name="T17" fmla="*/ 19655 h 284"/>
                  <a:gd name="T18" fmla="*/ 52662 w 274"/>
                  <a:gd name="T19" fmla="*/ 113330 h 284"/>
                  <a:gd name="T20" fmla="*/ 43467 w 274"/>
                  <a:gd name="T21" fmla="*/ 118766 h 284"/>
                  <a:gd name="T22" fmla="*/ 43049 w 274"/>
                  <a:gd name="T23" fmla="*/ 118766 h 2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grpSp>
        <p:nvGrpSpPr>
          <p:cNvPr id="47" name="Group 345"/>
          <p:cNvGrpSpPr/>
          <p:nvPr/>
        </p:nvGrpSpPr>
        <p:grpSpPr bwMode="auto">
          <a:xfrm>
            <a:off x="1007264" y="3503854"/>
            <a:ext cx="3927378" cy="230832"/>
            <a:chOff x="4643438" y="3214061"/>
            <a:chExt cx="5235239" cy="307826"/>
          </a:xfrm>
        </p:grpSpPr>
        <p:sp>
          <p:nvSpPr>
            <p:cNvPr id="48" name="Rectangle 46"/>
            <p:cNvSpPr/>
            <p:nvPr/>
          </p:nvSpPr>
          <p:spPr>
            <a:xfrm>
              <a:off x="5072540" y="3214061"/>
              <a:ext cx="4806137" cy="307826"/>
            </a:xfrm>
            <a:prstGeom prst="rect">
              <a:avLst/>
            </a:prstGeom>
          </p:spPr>
          <p:txBody>
            <a:bodyPr wrap="none">
              <a:spAutoFit/>
            </a:bodyPr>
            <a:lstStyle/>
            <a:p>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点击输入简要文本内容，文字内容需概况精炼的说明该分项内容</a:t>
              </a:r>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grpSp>
          <p:nvGrpSpPr>
            <p:cNvPr id="49" name="Group 333"/>
            <p:cNvGrpSpPr/>
            <p:nvPr/>
          </p:nvGrpSpPr>
          <p:grpSpPr bwMode="auto">
            <a:xfrm>
              <a:off x="4643438" y="3214692"/>
              <a:ext cx="288476" cy="288476"/>
              <a:chOff x="4643438" y="3214692"/>
              <a:chExt cx="288476" cy="288476"/>
            </a:xfrm>
          </p:grpSpPr>
          <p:sp>
            <p:nvSpPr>
              <p:cNvPr id="50" name="Oval 48"/>
              <p:cNvSpPr/>
              <p:nvPr/>
            </p:nvSpPr>
            <p:spPr>
              <a:xfrm>
                <a:off x="4644019" y="3214061"/>
                <a:ext cx="288855" cy="28897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zh-CN" sz="1100">
                  <a:solidFill>
                    <a:srgbClr val="FFFFFF"/>
                  </a:solidFill>
                </a:endParaRPr>
              </a:p>
            </p:txBody>
          </p:sp>
          <p:sp>
            <p:nvSpPr>
              <p:cNvPr id="51" name="Freeform 105"/>
              <p:cNvSpPr/>
              <p:nvPr/>
            </p:nvSpPr>
            <p:spPr bwMode="auto">
              <a:xfrm>
                <a:off x="4739688" y="3310676"/>
                <a:ext cx="105018" cy="105018"/>
              </a:xfrm>
              <a:custGeom>
                <a:avLst/>
                <a:gdLst>
                  <a:gd name="T0" fmla="*/ 255 w 262"/>
                  <a:gd name="T1" fmla="*/ 58 h 263"/>
                  <a:gd name="T2" fmla="*/ 257 w 262"/>
                  <a:gd name="T3" fmla="*/ 53 h 263"/>
                  <a:gd name="T4" fmla="*/ 262 w 262"/>
                  <a:gd name="T5" fmla="*/ 38 h 263"/>
                  <a:gd name="T6" fmla="*/ 257 w 262"/>
                  <a:gd name="T7" fmla="*/ 24 h 263"/>
                  <a:gd name="T8" fmla="*/ 244 w 262"/>
                  <a:gd name="T9" fmla="*/ 9 h 263"/>
                  <a:gd name="T10" fmla="*/ 241 w 262"/>
                  <a:gd name="T11" fmla="*/ 5 h 263"/>
                  <a:gd name="T12" fmla="*/ 224 w 262"/>
                  <a:gd name="T13" fmla="*/ 0 h 263"/>
                  <a:gd name="T14" fmla="*/ 210 w 262"/>
                  <a:gd name="T15" fmla="*/ 5 h 263"/>
                  <a:gd name="T16" fmla="*/ 132 w 262"/>
                  <a:gd name="T17" fmla="*/ 82 h 263"/>
                  <a:gd name="T18" fmla="*/ 58 w 262"/>
                  <a:gd name="T19" fmla="*/ 9 h 263"/>
                  <a:gd name="T20" fmla="*/ 49 w 262"/>
                  <a:gd name="T21" fmla="*/ 2 h 263"/>
                  <a:gd name="T22" fmla="*/ 27 w 262"/>
                  <a:gd name="T23" fmla="*/ 2 h 263"/>
                  <a:gd name="T24" fmla="*/ 18 w 262"/>
                  <a:gd name="T25" fmla="*/ 9 h 263"/>
                  <a:gd name="T26" fmla="*/ 9 w 262"/>
                  <a:gd name="T27" fmla="*/ 18 h 263"/>
                  <a:gd name="T28" fmla="*/ 3 w 262"/>
                  <a:gd name="T29" fmla="*/ 27 h 263"/>
                  <a:gd name="T30" fmla="*/ 3 w 262"/>
                  <a:gd name="T31" fmla="*/ 49 h 263"/>
                  <a:gd name="T32" fmla="*/ 9 w 262"/>
                  <a:gd name="T33" fmla="*/ 58 h 263"/>
                  <a:gd name="T34" fmla="*/ 9 w 262"/>
                  <a:gd name="T35" fmla="*/ 205 h 263"/>
                  <a:gd name="T36" fmla="*/ 5 w 262"/>
                  <a:gd name="T37" fmla="*/ 210 h 263"/>
                  <a:gd name="T38" fmla="*/ 0 w 262"/>
                  <a:gd name="T39" fmla="*/ 225 h 263"/>
                  <a:gd name="T40" fmla="*/ 5 w 262"/>
                  <a:gd name="T41" fmla="*/ 241 h 263"/>
                  <a:gd name="T42" fmla="*/ 18 w 262"/>
                  <a:gd name="T43" fmla="*/ 254 h 263"/>
                  <a:gd name="T44" fmla="*/ 23 w 262"/>
                  <a:gd name="T45" fmla="*/ 257 h 263"/>
                  <a:gd name="T46" fmla="*/ 38 w 262"/>
                  <a:gd name="T47" fmla="*/ 263 h 263"/>
                  <a:gd name="T48" fmla="*/ 54 w 262"/>
                  <a:gd name="T49" fmla="*/ 257 h 263"/>
                  <a:gd name="T50" fmla="*/ 132 w 262"/>
                  <a:gd name="T51" fmla="*/ 181 h 263"/>
                  <a:gd name="T52" fmla="*/ 204 w 262"/>
                  <a:gd name="T53" fmla="*/ 254 h 263"/>
                  <a:gd name="T54" fmla="*/ 214 w 262"/>
                  <a:gd name="T55" fmla="*/ 261 h 263"/>
                  <a:gd name="T56" fmla="*/ 235 w 262"/>
                  <a:gd name="T57" fmla="*/ 261 h 263"/>
                  <a:gd name="T58" fmla="*/ 244 w 262"/>
                  <a:gd name="T59" fmla="*/ 254 h 263"/>
                  <a:gd name="T60" fmla="*/ 255 w 262"/>
                  <a:gd name="T61" fmla="*/ 245 h 263"/>
                  <a:gd name="T62" fmla="*/ 261 w 262"/>
                  <a:gd name="T63" fmla="*/ 236 h 263"/>
                  <a:gd name="T64" fmla="*/ 261 w 262"/>
                  <a:gd name="T65" fmla="*/ 214 h 263"/>
                  <a:gd name="T66" fmla="*/ 255 w 262"/>
                  <a:gd name="T67" fmla="*/ 205 h 26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62" h="263">
                    <a:moveTo>
                      <a:pt x="181" y="132"/>
                    </a:moveTo>
                    <a:lnTo>
                      <a:pt x="255" y="58"/>
                    </a:lnTo>
                    <a:lnTo>
                      <a:pt x="257" y="53"/>
                    </a:lnTo>
                    <a:lnTo>
                      <a:pt x="261" y="49"/>
                    </a:lnTo>
                    <a:lnTo>
                      <a:pt x="262" y="38"/>
                    </a:lnTo>
                    <a:lnTo>
                      <a:pt x="261" y="27"/>
                    </a:lnTo>
                    <a:lnTo>
                      <a:pt x="257" y="24"/>
                    </a:lnTo>
                    <a:lnTo>
                      <a:pt x="255" y="18"/>
                    </a:lnTo>
                    <a:lnTo>
                      <a:pt x="244" y="9"/>
                    </a:lnTo>
                    <a:lnTo>
                      <a:pt x="241" y="5"/>
                    </a:lnTo>
                    <a:lnTo>
                      <a:pt x="235" y="2"/>
                    </a:lnTo>
                    <a:lnTo>
                      <a:pt x="224" y="0"/>
                    </a:lnTo>
                    <a:lnTo>
                      <a:pt x="214" y="2"/>
                    </a:lnTo>
                    <a:lnTo>
                      <a:pt x="210" y="5"/>
                    </a:lnTo>
                    <a:lnTo>
                      <a:pt x="204" y="9"/>
                    </a:lnTo>
                    <a:lnTo>
                      <a:pt x="132" y="82"/>
                    </a:lnTo>
                    <a:lnTo>
                      <a:pt x="58" y="9"/>
                    </a:lnTo>
                    <a:lnTo>
                      <a:pt x="54" y="5"/>
                    </a:lnTo>
                    <a:lnTo>
                      <a:pt x="49" y="2"/>
                    </a:lnTo>
                    <a:lnTo>
                      <a:pt x="38" y="0"/>
                    </a:lnTo>
                    <a:lnTo>
                      <a:pt x="27" y="2"/>
                    </a:lnTo>
                    <a:lnTo>
                      <a:pt x="23" y="5"/>
                    </a:lnTo>
                    <a:lnTo>
                      <a:pt x="18" y="9"/>
                    </a:lnTo>
                    <a:lnTo>
                      <a:pt x="9" y="18"/>
                    </a:lnTo>
                    <a:lnTo>
                      <a:pt x="5" y="24"/>
                    </a:lnTo>
                    <a:lnTo>
                      <a:pt x="3" y="27"/>
                    </a:lnTo>
                    <a:lnTo>
                      <a:pt x="0" y="38"/>
                    </a:lnTo>
                    <a:lnTo>
                      <a:pt x="3" y="49"/>
                    </a:lnTo>
                    <a:lnTo>
                      <a:pt x="5" y="53"/>
                    </a:lnTo>
                    <a:lnTo>
                      <a:pt x="9" y="58"/>
                    </a:lnTo>
                    <a:lnTo>
                      <a:pt x="83" y="132"/>
                    </a:lnTo>
                    <a:lnTo>
                      <a:pt x="9" y="205"/>
                    </a:lnTo>
                    <a:lnTo>
                      <a:pt x="5" y="210"/>
                    </a:lnTo>
                    <a:lnTo>
                      <a:pt x="3" y="214"/>
                    </a:lnTo>
                    <a:lnTo>
                      <a:pt x="0" y="225"/>
                    </a:lnTo>
                    <a:lnTo>
                      <a:pt x="3" y="236"/>
                    </a:lnTo>
                    <a:lnTo>
                      <a:pt x="5" y="241"/>
                    </a:lnTo>
                    <a:lnTo>
                      <a:pt x="9" y="245"/>
                    </a:lnTo>
                    <a:lnTo>
                      <a:pt x="18" y="254"/>
                    </a:lnTo>
                    <a:lnTo>
                      <a:pt x="23" y="257"/>
                    </a:lnTo>
                    <a:lnTo>
                      <a:pt x="27" y="261"/>
                    </a:lnTo>
                    <a:lnTo>
                      <a:pt x="38" y="263"/>
                    </a:lnTo>
                    <a:lnTo>
                      <a:pt x="49" y="261"/>
                    </a:lnTo>
                    <a:lnTo>
                      <a:pt x="54" y="257"/>
                    </a:lnTo>
                    <a:lnTo>
                      <a:pt x="58" y="254"/>
                    </a:lnTo>
                    <a:lnTo>
                      <a:pt x="132" y="181"/>
                    </a:lnTo>
                    <a:lnTo>
                      <a:pt x="204" y="254"/>
                    </a:lnTo>
                    <a:lnTo>
                      <a:pt x="210" y="257"/>
                    </a:lnTo>
                    <a:lnTo>
                      <a:pt x="214" y="261"/>
                    </a:lnTo>
                    <a:lnTo>
                      <a:pt x="224" y="263"/>
                    </a:lnTo>
                    <a:lnTo>
                      <a:pt x="235" y="261"/>
                    </a:lnTo>
                    <a:lnTo>
                      <a:pt x="241" y="257"/>
                    </a:lnTo>
                    <a:lnTo>
                      <a:pt x="244" y="254"/>
                    </a:lnTo>
                    <a:lnTo>
                      <a:pt x="255" y="245"/>
                    </a:lnTo>
                    <a:lnTo>
                      <a:pt x="257" y="241"/>
                    </a:lnTo>
                    <a:lnTo>
                      <a:pt x="261" y="236"/>
                    </a:lnTo>
                    <a:lnTo>
                      <a:pt x="262" y="225"/>
                    </a:lnTo>
                    <a:lnTo>
                      <a:pt x="261" y="214"/>
                    </a:lnTo>
                    <a:lnTo>
                      <a:pt x="257" y="210"/>
                    </a:lnTo>
                    <a:lnTo>
                      <a:pt x="255" y="205"/>
                    </a:lnTo>
                    <a:lnTo>
                      <a:pt x="181" y="132"/>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sp>
        <p:nvSpPr>
          <p:cNvPr id="66" name="Rectangle 64"/>
          <p:cNvSpPr/>
          <p:nvPr/>
        </p:nvSpPr>
        <p:spPr>
          <a:xfrm>
            <a:off x="956504" y="1305947"/>
            <a:ext cx="3296840" cy="761747"/>
          </a:xfrm>
          <a:prstGeom prst="rect">
            <a:avLst/>
          </a:prstGeom>
        </p:spPr>
        <p:txBody>
          <a:bodyPr lIns="68580" tIns="34290" rIns="68580" bIns="34290">
            <a:spAutoFit/>
          </a:bodyPr>
          <a:lstStyle/>
          <a:p>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a:t>
            </a:r>
            <a:r>
              <a:rPr lang="zh-CN" altLang="en-US" sz="900" dirty="0" smtClean="0">
                <a:solidFill>
                  <a:schemeClr val="tx1">
                    <a:lumMod val="65000"/>
                    <a:lumOff val="35000"/>
                  </a:schemeClr>
                </a:solidFill>
                <a:latin typeface="微软雅黑" panose="020B0503020204020204" pitchFamily="34" charset="-122"/>
                <a:ea typeface="微软雅黑" panose="020B0503020204020204" pitchFamily="34" charset="-122"/>
              </a:rPr>
              <a:t>容专</a:t>
            </a: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业设计</a:t>
            </a:r>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a:t>
            </a:r>
            <a:r>
              <a:rPr lang="zh-CN" altLang="en-US" sz="900" dirty="0" smtClean="0">
                <a:solidFill>
                  <a:schemeClr val="tx1">
                    <a:lumMod val="65000"/>
                    <a:lumOff val="35000"/>
                  </a:schemeClr>
                </a:solidFill>
                <a:latin typeface="微软雅黑" panose="020B0503020204020204" pitchFamily="34" charset="-122"/>
                <a:ea typeface="微软雅黑" panose="020B0503020204020204" pitchFamily="34" charset="-122"/>
              </a:rPr>
              <a:t>容专</a:t>
            </a: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业设计</a:t>
            </a:r>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rPr>
              <a:t>……</a:t>
            </a:r>
          </a:p>
          <a:p>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a:t>
            </a:r>
            <a:r>
              <a:rPr lang="zh-CN" altLang="en-US" sz="900" dirty="0" smtClean="0">
                <a:solidFill>
                  <a:schemeClr val="tx1">
                    <a:lumMod val="65000"/>
                    <a:lumOff val="35000"/>
                  </a:schemeClr>
                </a:solidFill>
                <a:latin typeface="微软雅黑" panose="020B0503020204020204" pitchFamily="34" charset="-122"/>
                <a:ea typeface="微软雅黑" panose="020B0503020204020204" pitchFamily="34" charset="-122"/>
              </a:rPr>
              <a:t>容专</a:t>
            </a: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业设计</a:t>
            </a:r>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ppt_x"/>
                                          </p:val>
                                        </p:tav>
                                        <p:tav tm="100000">
                                          <p:val>
                                            <p:strVal val="#ppt_x"/>
                                          </p:val>
                                        </p:tav>
                                      </p:tavLst>
                                    </p:anim>
                                    <p:anim calcmode="lin" valueType="num">
                                      <p:cBhvr additive="base">
                                        <p:cTn id="12" dur="500" fill="hold"/>
                                        <p:tgtEl>
                                          <p:spTgt spid="6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22" presetClass="entr" presetSubtype="4"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down)">
                                      <p:cBhvr>
                                        <p:cTn id="20" dur="500"/>
                                        <p:tgtEl>
                                          <p:spTgt spid="3"/>
                                        </p:tgtEl>
                                      </p:cBhvr>
                                    </p:animEffect>
                                  </p:childTnLst>
                                </p:cTn>
                              </p:par>
                            </p:childTnLst>
                          </p:cTn>
                        </p:par>
                        <p:par>
                          <p:cTn id="21" fill="hold">
                            <p:stCondLst>
                              <p:cond delay="1000"/>
                            </p:stCondLst>
                            <p:childTnLst>
                              <p:par>
                                <p:cTn id="22" presetID="10" presetClass="entr" presetSubtype="0" fill="hold" grpId="0" nodeType="afterEffect" nodePh="1">
                                  <p:stCondLst>
                                    <p:cond delay="0"/>
                                  </p:stCondLst>
                                  <p:endCondLst>
                                    <p:cond evt="begin" delay="0">
                                      <p:tn val="22"/>
                                    </p:cond>
                                  </p:endCondLst>
                                  <p:childTnLst>
                                    <p:set>
                                      <p:cBhvr>
                                        <p:cTn id="23" dur="1" fill="hold">
                                          <p:stCondLst>
                                            <p:cond delay="0"/>
                                          </p:stCondLst>
                                        </p:cTn>
                                        <p:tgtEl>
                                          <p:spTgt spid="7"/>
                                        </p:tgtEl>
                                        <p:attrNameLst>
                                          <p:attrName>style.visibility</p:attrName>
                                        </p:attrNameLst>
                                      </p:cBhvr>
                                      <p:to>
                                        <p:strVal val="visible"/>
                                      </p:to>
                                    </p:set>
                                    <p:animEffect transition="in" filter="fade">
                                      <p:cBhvr>
                                        <p:cTn id="24" dur="750"/>
                                        <p:tgtEl>
                                          <p:spTgt spid="7"/>
                                        </p:tgtEl>
                                      </p:cBhvr>
                                    </p:animEffect>
                                  </p:childTnLst>
                                </p:cTn>
                              </p:par>
                            </p:childTnLst>
                          </p:cTn>
                        </p:par>
                        <p:par>
                          <p:cTn id="25" fill="hold">
                            <p:stCondLst>
                              <p:cond delay="2000"/>
                            </p:stCondLst>
                            <p:childTnLst>
                              <p:par>
                                <p:cTn id="26" presetID="41" presetClass="entr" presetSubtype="0" fill="hold" grpId="0" nodeType="afterEffect">
                                  <p:stCondLst>
                                    <p:cond delay="0"/>
                                  </p:stCondLst>
                                  <p:iterate type="lt">
                                    <p:tmPct val="10000"/>
                                  </p:iterate>
                                  <p:childTnLst>
                                    <p:set>
                                      <p:cBhvr>
                                        <p:cTn id="27" dur="1" fill="hold">
                                          <p:stCondLst>
                                            <p:cond delay="0"/>
                                          </p:stCondLst>
                                        </p:cTn>
                                        <p:tgtEl>
                                          <p:spTgt spid="66"/>
                                        </p:tgtEl>
                                        <p:attrNameLst>
                                          <p:attrName>style.visibility</p:attrName>
                                        </p:attrNameLst>
                                      </p:cBhvr>
                                      <p:to>
                                        <p:strVal val="visible"/>
                                      </p:to>
                                    </p:set>
                                    <p:anim calcmode="lin" valueType="num">
                                      <p:cBhvr>
                                        <p:cTn id="28" dur="500" fill="hold"/>
                                        <p:tgtEl>
                                          <p:spTgt spid="66"/>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66"/>
                                        </p:tgtEl>
                                        <p:attrNameLst>
                                          <p:attrName>ppt_y</p:attrName>
                                        </p:attrNameLst>
                                      </p:cBhvr>
                                      <p:tavLst>
                                        <p:tav tm="0">
                                          <p:val>
                                            <p:strVal val="#ppt_y"/>
                                          </p:val>
                                        </p:tav>
                                        <p:tav tm="100000">
                                          <p:val>
                                            <p:strVal val="#ppt_y"/>
                                          </p:val>
                                        </p:tav>
                                      </p:tavLst>
                                    </p:anim>
                                    <p:anim calcmode="lin" valueType="num">
                                      <p:cBhvr>
                                        <p:cTn id="30" dur="500" fill="hold"/>
                                        <p:tgtEl>
                                          <p:spTgt spid="66"/>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66"/>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66"/>
                                        </p:tgtEl>
                                      </p:cBhvr>
                                    </p:animEffect>
                                  </p:childTnLst>
                                </p:cTn>
                              </p:par>
                            </p:childTnLst>
                          </p:cTn>
                        </p:par>
                        <p:par>
                          <p:cTn id="33" fill="hold">
                            <p:stCondLst>
                              <p:cond delay="7300"/>
                            </p:stCondLst>
                            <p:childTnLst>
                              <p:par>
                                <p:cTn id="34" presetID="2" presetClass="entr" presetSubtype="8" fill="hold" grpId="0" nodeType="afterEffect">
                                  <p:stCondLst>
                                    <p:cond delay="0"/>
                                  </p:stCondLst>
                                  <p:childTnLst>
                                    <p:set>
                                      <p:cBhvr>
                                        <p:cTn id="35" dur="1" fill="hold">
                                          <p:stCondLst>
                                            <p:cond delay="0"/>
                                          </p:stCondLst>
                                        </p:cTn>
                                        <p:tgtEl>
                                          <p:spTgt spid="64"/>
                                        </p:tgtEl>
                                        <p:attrNameLst>
                                          <p:attrName>style.visibility</p:attrName>
                                        </p:attrNameLst>
                                      </p:cBhvr>
                                      <p:to>
                                        <p:strVal val="visible"/>
                                      </p:to>
                                    </p:set>
                                    <p:anim calcmode="lin" valueType="num">
                                      <p:cBhvr additive="base">
                                        <p:cTn id="36" dur="250" fill="hold"/>
                                        <p:tgtEl>
                                          <p:spTgt spid="64"/>
                                        </p:tgtEl>
                                        <p:attrNameLst>
                                          <p:attrName>ppt_x</p:attrName>
                                        </p:attrNameLst>
                                      </p:cBhvr>
                                      <p:tavLst>
                                        <p:tav tm="0">
                                          <p:val>
                                            <p:strVal val="0-#ppt_w/2"/>
                                          </p:val>
                                        </p:tav>
                                        <p:tav tm="100000">
                                          <p:val>
                                            <p:strVal val="#ppt_x"/>
                                          </p:val>
                                        </p:tav>
                                      </p:tavLst>
                                    </p:anim>
                                    <p:anim calcmode="lin" valueType="num">
                                      <p:cBhvr additive="base">
                                        <p:cTn id="37" dur="250" fill="hold"/>
                                        <p:tgtEl>
                                          <p:spTgt spid="64"/>
                                        </p:tgtEl>
                                        <p:attrNameLst>
                                          <p:attrName>ppt_y</p:attrName>
                                        </p:attrNameLst>
                                      </p:cBhvr>
                                      <p:tavLst>
                                        <p:tav tm="0">
                                          <p:val>
                                            <p:strVal val="#ppt_y"/>
                                          </p:val>
                                        </p:tav>
                                        <p:tav tm="100000">
                                          <p:val>
                                            <p:strVal val="#ppt_y"/>
                                          </p:val>
                                        </p:tav>
                                      </p:tavLst>
                                    </p:anim>
                                  </p:childTnLst>
                                </p:cTn>
                              </p:par>
                              <p:par>
                                <p:cTn id="38" presetID="22" presetClass="entr" presetSubtype="1" fill="hold" grpId="0" nodeType="withEffect">
                                  <p:stCondLst>
                                    <p:cond delay="0"/>
                                  </p:stCondLst>
                                  <p:childTnLst>
                                    <p:set>
                                      <p:cBhvr>
                                        <p:cTn id="39" dur="1" fill="hold">
                                          <p:stCondLst>
                                            <p:cond delay="0"/>
                                          </p:stCondLst>
                                        </p:cTn>
                                        <p:tgtEl>
                                          <p:spTgt spid="65"/>
                                        </p:tgtEl>
                                        <p:attrNameLst>
                                          <p:attrName>style.visibility</p:attrName>
                                        </p:attrNameLst>
                                      </p:cBhvr>
                                      <p:to>
                                        <p:strVal val="visible"/>
                                      </p:to>
                                    </p:set>
                                    <p:animEffect transition="in" filter="wipe(up)">
                                      <p:cBhvr>
                                        <p:cTn id="40" dur="500"/>
                                        <p:tgtEl>
                                          <p:spTgt spid="65"/>
                                        </p:tgtEl>
                                      </p:cBhvr>
                                    </p:animEffect>
                                  </p:childTnLst>
                                </p:cTn>
                              </p:par>
                            </p:childTnLst>
                          </p:cTn>
                        </p:par>
                        <p:par>
                          <p:cTn id="41" fill="hold">
                            <p:stCondLst>
                              <p:cond delay="7800"/>
                            </p:stCondLst>
                            <p:childTnLst>
                              <p:par>
                                <p:cTn id="42" presetID="42"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1000"/>
                                        <p:tgtEl>
                                          <p:spTgt spid="44"/>
                                        </p:tgtEl>
                                      </p:cBhvr>
                                    </p:animEffect>
                                    <p:anim calcmode="lin" valueType="num">
                                      <p:cBhvr>
                                        <p:cTn id="45" dur="1000" fill="hold"/>
                                        <p:tgtEl>
                                          <p:spTgt spid="44"/>
                                        </p:tgtEl>
                                        <p:attrNameLst>
                                          <p:attrName>ppt_x</p:attrName>
                                        </p:attrNameLst>
                                      </p:cBhvr>
                                      <p:tavLst>
                                        <p:tav tm="0">
                                          <p:val>
                                            <p:strVal val="#ppt_x"/>
                                          </p:val>
                                        </p:tav>
                                        <p:tav tm="100000">
                                          <p:val>
                                            <p:strVal val="#ppt_x"/>
                                          </p:val>
                                        </p:tav>
                                      </p:tavLst>
                                    </p:anim>
                                    <p:anim calcmode="lin" valueType="num">
                                      <p:cBhvr>
                                        <p:cTn id="46" dur="1000" fill="hold"/>
                                        <p:tgtEl>
                                          <p:spTgt spid="44"/>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50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1000"/>
                                  </p:stCondLst>
                                  <p:childTnLst>
                                    <p:set>
                                      <p:cBhvr>
                                        <p:cTn id="53" dur="1" fill="hold">
                                          <p:stCondLst>
                                            <p:cond delay="0"/>
                                          </p:stCondLst>
                                        </p:cTn>
                                        <p:tgtEl>
                                          <p:spTgt spid="46"/>
                                        </p:tgtEl>
                                        <p:attrNameLst>
                                          <p:attrName>style.visibility</p:attrName>
                                        </p:attrNameLst>
                                      </p:cBhvr>
                                      <p:to>
                                        <p:strVal val="visible"/>
                                      </p:to>
                                    </p:set>
                                    <p:animEffect transition="in" filter="fade">
                                      <p:cBhvr>
                                        <p:cTn id="54" dur="1000"/>
                                        <p:tgtEl>
                                          <p:spTgt spid="46"/>
                                        </p:tgtEl>
                                      </p:cBhvr>
                                    </p:animEffect>
                                    <p:anim calcmode="lin" valueType="num">
                                      <p:cBhvr>
                                        <p:cTn id="55" dur="1000" fill="hold"/>
                                        <p:tgtEl>
                                          <p:spTgt spid="46"/>
                                        </p:tgtEl>
                                        <p:attrNameLst>
                                          <p:attrName>ppt_x</p:attrName>
                                        </p:attrNameLst>
                                      </p:cBhvr>
                                      <p:tavLst>
                                        <p:tav tm="0">
                                          <p:val>
                                            <p:strVal val="#ppt_x"/>
                                          </p:val>
                                        </p:tav>
                                        <p:tav tm="100000">
                                          <p:val>
                                            <p:strVal val="#ppt_x"/>
                                          </p:val>
                                        </p:tav>
                                      </p:tavLst>
                                    </p:anim>
                                    <p:anim calcmode="lin" valueType="num">
                                      <p:cBhvr>
                                        <p:cTn id="56" dur="1000" fill="hold"/>
                                        <p:tgtEl>
                                          <p:spTgt spid="46"/>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1500"/>
                                  </p:stCondLst>
                                  <p:childTnLst>
                                    <p:set>
                                      <p:cBhvr>
                                        <p:cTn id="58" dur="1" fill="hold">
                                          <p:stCondLst>
                                            <p:cond delay="0"/>
                                          </p:stCondLst>
                                        </p:cTn>
                                        <p:tgtEl>
                                          <p:spTgt spid="45"/>
                                        </p:tgtEl>
                                        <p:attrNameLst>
                                          <p:attrName>style.visibility</p:attrName>
                                        </p:attrNameLst>
                                      </p:cBhvr>
                                      <p:to>
                                        <p:strVal val="visible"/>
                                      </p:to>
                                    </p:set>
                                    <p:animEffect transition="in" filter="fade">
                                      <p:cBhvr>
                                        <p:cTn id="59" dur="1000"/>
                                        <p:tgtEl>
                                          <p:spTgt spid="45"/>
                                        </p:tgtEl>
                                      </p:cBhvr>
                                    </p:animEffect>
                                    <p:anim calcmode="lin" valueType="num">
                                      <p:cBhvr>
                                        <p:cTn id="60" dur="1000" fill="hold"/>
                                        <p:tgtEl>
                                          <p:spTgt spid="45"/>
                                        </p:tgtEl>
                                        <p:attrNameLst>
                                          <p:attrName>ppt_x</p:attrName>
                                        </p:attrNameLst>
                                      </p:cBhvr>
                                      <p:tavLst>
                                        <p:tav tm="0">
                                          <p:val>
                                            <p:strVal val="#ppt_x"/>
                                          </p:val>
                                        </p:tav>
                                        <p:tav tm="100000">
                                          <p:val>
                                            <p:strVal val="#ppt_x"/>
                                          </p:val>
                                        </p:tav>
                                      </p:tavLst>
                                    </p:anim>
                                    <p:anim calcmode="lin" valueType="num">
                                      <p:cBhvr>
                                        <p:cTn id="61"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4" grpId="0"/>
      <p:bldP spid="65" grpId="0"/>
      <p:bldP spid="6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stretch>
            <a:fillRect/>
          </a:stretch>
        </a:blipFill>
        <a:effectLst/>
      </p:bgPr>
    </p:bg>
    <p:spTree>
      <p:nvGrpSpPr>
        <p:cNvPr id="1" name=""/>
        <p:cNvGrpSpPr/>
        <p:nvPr/>
      </p:nvGrpSpPr>
      <p:grpSpPr>
        <a:xfrm>
          <a:off x="0" y="0"/>
          <a:ext cx="0" cy="0"/>
          <a:chOff x="0" y="0"/>
          <a:chExt cx="0" cy="0"/>
        </a:xfrm>
      </p:grpSpPr>
      <p:sp>
        <p:nvSpPr>
          <p:cNvPr id="18" name="Freeform 8"/>
          <p:cNvSpPr/>
          <p:nvPr/>
        </p:nvSpPr>
        <p:spPr bwMode="auto">
          <a:xfrm>
            <a:off x="1115616" y="771550"/>
            <a:ext cx="2442749" cy="201792"/>
          </a:xfrm>
          <a:custGeom>
            <a:avLst/>
            <a:gdLst>
              <a:gd name="T0" fmla="*/ 0 w 230"/>
              <a:gd name="T1" fmla="*/ 0 h 17"/>
              <a:gd name="T2" fmla="*/ 211 w 230"/>
              <a:gd name="T3" fmla="*/ 0 h 17"/>
              <a:gd name="T4" fmla="*/ 230 w 230"/>
              <a:gd name="T5" fmla="*/ 17 h 17"/>
              <a:gd name="T6" fmla="*/ 0 w 230"/>
              <a:gd name="T7" fmla="*/ 17 h 17"/>
              <a:gd name="T8" fmla="*/ 0 w 230"/>
              <a:gd name="T9" fmla="*/ 0 h 17"/>
            </a:gdLst>
            <a:ahLst/>
            <a:cxnLst>
              <a:cxn ang="0">
                <a:pos x="T0" y="T1"/>
              </a:cxn>
              <a:cxn ang="0">
                <a:pos x="T2" y="T3"/>
              </a:cxn>
              <a:cxn ang="0">
                <a:pos x="T4" y="T5"/>
              </a:cxn>
              <a:cxn ang="0">
                <a:pos x="T6" y="T7"/>
              </a:cxn>
              <a:cxn ang="0">
                <a:pos x="T8" y="T9"/>
              </a:cxn>
            </a:cxnLst>
            <a:rect l="0" t="0" r="r" b="b"/>
            <a:pathLst>
              <a:path w="230" h="17">
                <a:moveTo>
                  <a:pt x="0" y="0"/>
                </a:moveTo>
                <a:lnTo>
                  <a:pt x="211" y="0"/>
                </a:lnTo>
                <a:lnTo>
                  <a:pt x="230" y="17"/>
                </a:lnTo>
                <a:lnTo>
                  <a:pt x="0" y="17"/>
                </a:lnTo>
                <a:lnTo>
                  <a:pt x="0" y="0"/>
                </a:lnTo>
              </a:path>
            </a:pathLst>
          </a:custGeom>
          <a:solidFill>
            <a:schemeClr val="accent2">
              <a:lumMod val="50000"/>
            </a:schemeClr>
          </a:solidFill>
          <a:ln w="0">
            <a:noFill/>
            <a:prstDash val="solid"/>
            <a:rou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91440" tIns="45720" rIns="91440" bIns="45720" numCol="1" anchor="t" anchorCtr="0" compatLnSpc="1"/>
          <a:lstStyle/>
          <a:p>
            <a:endParaRPr lang="zh-CN" altLang="en-US"/>
          </a:p>
        </p:txBody>
      </p:sp>
      <p:sp>
        <p:nvSpPr>
          <p:cNvPr id="19" name="Freeform 10"/>
          <p:cNvSpPr/>
          <p:nvPr/>
        </p:nvSpPr>
        <p:spPr bwMode="auto">
          <a:xfrm>
            <a:off x="1221822" y="973342"/>
            <a:ext cx="7094594" cy="3513665"/>
          </a:xfrm>
          <a:custGeom>
            <a:avLst/>
            <a:gdLst>
              <a:gd name="T0" fmla="*/ 660 w 668"/>
              <a:gd name="T1" fmla="*/ 0 h 331"/>
              <a:gd name="T2" fmla="*/ 8 w 668"/>
              <a:gd name="T3" fmla="*/ 0 h 331"/>
              <a:gd name="T4" fmla="*/ 0 w 668"/>
              <a:gd name="T5" fmla="*/ 9 h 331"/>
              <a:gd name="T6" fmla="*/ 0 w 668"/>
              <a:gd name="T7" fmla="*/ 323 h 331"/>
              <a:gd name="T8" fmla="*/ 8 w 668"/>
              <a:gd name="T9" fmla="*/ 331 h 331"/>
              <a:gd name="T10" fmla="*/ 660 w 668"/>
              <a:gd name="T11" fmla="*/ 331 h 331"/>
              <a:gd name="T12" fmla="*/ 668 w 668"/>
              <a:gd name="T13" fmla="*/ 323 h 331"/>
              <a:gd name="T14" fmla="*/ 668 w 668"/>
              <a:gd name="T15" fmla="*/ 9 h 331"/>
              <a:gd name="T16" fmla="*/ 660 w 668"/>
              <a:gd name="T17"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8" h="331">
                <a:moveTo>
                  <a:pt x="660" y="0"/>
                </a:moveTo>
                <a:lnTo>
                  <a:pt x="8" y="0"/>
                </a:lnTo>
                <a:cubicBezTo>
                  <a:pt x="4" y="0"/>
                  <a:pt x="0" y="4"/>
                  <a:pt x="0" y="9"/>
                </a:cubicBezTo>
                <a:lnTo>
                  <a:pt x="0" y="323"/>
                </a:lnTo>
                <a:cubicBezTo>
                  <a:pt x="0" y="327"/>
                  <a:pt x="4" y="331"/>
                  <a:pt x="8" y="331"/>
                </a:cubicBezTo>
                <a:lnTo>
                  <a:pt x="660" y="331"/>
                </a:lnTo>
                <a:cubicBezTo>
                  <a:pt x="665" y="331"/>
                  <a:pt x="668" y="327"/>
                  <a:pt x="668" y="323"/>
                </a:cubicBezTo>
                <a:lnTo>
                  <a:pt x="668" y="9"/>
                </a:lnTo>
                <a:cubicBezTo>
                  <a:pt x="668" y="4"/>
                  <a:pt x="665" y="0"/>
                  <a:pt x="660" y="0"/>
                </a:cubicBezTo>
              </a:path>
            </a:pathLst>
          </a:custGeom>
          <a:blipFill rotWithShape="1">
            <a:blip r:embed="rId3" cstate="email"/>
            <a:stretch>
              <a:fillRect/>
            </a:stretch>
          </a:blipFill>
          <a:ln w="12700">
            <a:noFill/>
            <a:prstDash val="solid"/>
            <a:rou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25400"/>
          </a:sp3d>
        </p:spPr>
        <p:txBody>
          <a:bodyPr vert="horz" wrap="square" lIns="91440" tIns="45720" rIns="91440" bIns="45720" numCol="1" anchor="t" anchorCtr="0" compatLnSpc="1"/>
          <a:lstStyle/>
          <a:p>
            <a:endParaRPr lang="zh-CN" altLang="en-US"/>
          </a:p>
        </p:txBody>
      </p:sp>
      <p:sp>
        <p:nvSpPr>
          <p:cNvPr id="20" name="Freeform 11"/>
          <p:cNvSpPr/>
          <p:nvPr/>
        </p:nvSpPr>
        <p:spPr bwMode="auto">
          <a:xfrm>
            <a:off x="7732280" y="3892251"/>
            <a:ext cx="584136" cy="594756"/>
          </a:xfrm>
          <a:custGeom>
            <a:avLst/>
            <a:gdLst>
              <a:gd name="T0" fmla="*/ 55 w 55"/>
              <a:gd name="T1" fmla="*/ 0 h 56"/>
              <a:gd name="T2" fmla="*/ 0 w 55"/>
              <a:gd name="T3" fmla="*/ 56 h 56"/>
              <a:gd name="T4" fmla="*/ 3 w 55"/>
              <a:gd name="T5" fmla="*/ 56 h 56"/>
              <a:gd name="T6" fmla="*/ 49 w 55"/>
              <a:gd name="T7" fmla="*/ 56 h 56"/>
              <a:gd name="T8" fmla="*/ 55 w 55"/>
              <a:gd name="T9" fmla="*/ 50 h 56"/>
              <a:gd name="T10" fmla="*/ 55 w 55"/>
              <a:gd name="T11" fmla="*/ 2 h 56"/>
              <a:gd name="T12" fmla="*/ 55 w 55"/>
              <a:gd name="T13" fmla="*/ 0 h 56"/>
            </a:gdLst>
            <a:ahLst/>
            <a:cxnLst>
              <a:cxn ang="0">
                <a:pos x="T0" y="T1"/>
              </a:cxn>
              <a:cxn ang="0">
                <a:pos x="T2" y="T3"/>
              </a:cxn>
              <a:cxn ang="0">
                <a:pos x="T4" y="T5"/>
              </a:cxn>
              <a:cxn ang="0">
                <a:pos x="T6" y="T7"/>
              </a:cxn>
              <a:cxn ang="0">
                <a:pos x="T8" y="T9"/>
              </a:cxn>
              <a:cxn ang="0">
                <a:pos x="T10" y="T11"/>
              </a:cxn>
              <a:cxn ang="0">
                <a:pos x="T12" y="T13"/>
              </a:cxn>
            </a:cxnLst>
            <a:rect l="0" t="0" r="r" b="b"/>
            <a:pathLst>
              <a:path w="55" h="56">
                <a:moveTo>
                  <a:pt x="55" y="0"/>
                </a:moveTo>
                <a:cubicBezTo>
                  <a:pt x="37" y="19"/>
                  <a:pt x="19" y="37"/>
                  <a:pt x="0" y="56"/>
                </a:cubicBezTo>
                <a:cubicBezTo>
                  <a:pt x="1" y="56"/>
                  <a:pt x="2" y="56"/>
                  <a:pt x="3" y="56"/>
                </a:cubicBezTo>
                <a:lnTo>
                  <a:pt x="49" y="56"/>
                </a:lnTo>
                <a:cubicBezTo>
                  <a:pt x="52" y="56"/>
                  <a:pt x="55" y="51"/>
                  <a:pt x="55" y="50"/>
                </a:cubicBezTo>
                <a:lnTo>
                  <a:pt x="55" y="2"/>
                </a:lnTo>
                <a:lnTo>
                  <a:pt x="55" y="0"/>
                </a:lnTo>
              </a:path>
            </a:pathLst>
          </a:custGeom>
          <a:solidFill>
            <a:srgbClr val="C00000"/>
          </a:solidFill>
          <a:ln w="0">
            <a:noFill/>
            <a:prstDash val="solid"/>
            <a:rou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91440" tIns="45720" rIns="91440" bIns="45720" numCol="1" anchor="t" anchorCtr="0" compatLnSpc="1"/>
          <a:lstStyle/>
          <a:p>
            <a:endParaRPr lang="zh-CN" altLang="en-US"/>
          </a:p>
        </p:txBody>
      </p:sp>
      <p:sp>
        <p:nvSpPr>
          <p:cNvPr id="21" name="Freeform 9"/>
          <p:cNvSpPr/>
          <p:nvPr/>
        </p:nvSpPr>
        <p:spPr bwMode="auto">
          <a:xfrm>
            <a:off x="1115616" y="771550"/>
            <a:ext cx="2240957" cy="1561235"/>
          </a:xfrm>
          <a:custGeom>
            <a:avLst/>
            <a:gdLst>
              <a:gd name="T0" fmla="*/ 0 w 211"/>
              <a:gd name="T1" fmla="*/ 0 h 147"/>
              <a:gd name="T2" fmla="*/ 211 w 211"/>
              <a:gd name="T3" fmla="*/ 0 h 147"/>
              <a:gd name="T4" fmla="*/ 152 w 211"/>
              <a:gd name="T5" fmla="*/ 147 h 147"/>
              <a:gd name="T6" fmla="*/ 0 w 211"/>
              <a:gd name="T7" fmla="*/ 147 h 147"/>
              <a:gd name="T8" fmla="*/ 0 w 211"/>
              <a:gd name="T9" fmla="*/ 0 h 147"/>
            </a:gdLst>
            <a:ahLst/>
            <a:cxnLst>
              <a:cxn ang="0">
                <a:pos x="T0" y="T1"/>
              </a:cxn>
              <a:cxn ang="0">
                <a:pos x="T2" y="T3"/>
              </a:cxn>
              <a:cxn ang="0">
                <a:pos x="T4" y="T5"/>
              </a:cxn>
              <a:cxn ang="0">
                <a:pos x="T6" y="T7"/>
              </a:cxn>
              <a:cxn ang="0">
                <a:pos x="T8" y="T9"/>
              </a:cxn>
            </a:cxnLst>
            <a:rect l="0" t="0" r="r" b="b"/>
            <a:pathLst>
              <a:path w="211" h="147">
                <a:moveTo>
                  <a:pt x="0" y="0"/>
                </a:moveTo>
                <a:lnTo>
                  <a:pt x="211" y="0"/>
                </a:lnTo>
                <a:lnTo>
                  <a:pt x="152" y="147"/>
                </a:lnTo>
                <a:lnTo>
                  <a:pt x="0" y="147"/>
                </a:lnTo>
                <a:lnTo>
                  <a:pt x="0" y="0"/>
                </a:lnTo>
              </a:path>
            </a:pathLst>
          </a:custGeom>
          <a:solidFill>
            <a:srgbClr val="C0504D"/>
          </a:solidFill>
          <a:ln w="0">
            <a:noFill/>
            <a:prstDash val="solid"/>
            <a:rou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91440" tIns="45720" rIns="91440" bIns="45720" numCol="1" anchor="t" anchorCtr="0" compatLnSpc="1"/>
          <a:lstStyle/>
          <a:p>
            <a:endParaRPr lang="zh-CN" altLang="en-US"/>
          </a:p>
        </p:txBody>
      </p:sp>
      <p:sp>
        <p:nvSpPr>
          <p:cNvPr id="22" name="燕尾形 21"/>
          <p:cNvSpPr/>
          <p:nvPr/>
        </p:nvSpPr>
        <p:spPr>
          <a:xfrm>
            <a:off x="8081724" y="4269462"/>
            <a:ext cx="144016" cy="144016"/>
          </a:xfrm>
          <a:prstGeom prst="chevron">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3" name="TextBox 22"/>
          <p:cNvSpPr txBox="1"/>
          <p:nvPr/>
        </p:nvSpPr>
        <p:spPr>
          <a:xfrm>
            <a:off x="1830643" y="858074"/>
            <a:ext cx="869149" cy="1569660"/>
          </a:xfrm>
          <a:prstGeom prst="rect">
            <a:avLst/>
          </a:prstGeom>
          <a:noFill/>
        </p:spPr>
        <p:txBody>
          <a:bodyPr wrap="none" rtlCol="0">
            <a:spAutoFit/>
          </a:bodyPr>
          <a:lstStyle/>
          <a:p>
            <a:r>
              <a:rPr lang="en-US" altLang="zh-CN" sz="9600" b="1" dirty="0">
                <a:solidFill>
                  <a:srgbClr val="FFFFFF"/>
                </a:solidFill>
                <a:latin typeface="Arial" panose="020B0604020202020204" pitchFamily="34" charset="0"/>
                <a:cs typeface="Arial" panose="020B0604020202020204" pitchFamily="34" charset="0"/>
              </a:rPr>
              <a:t>4</a:t>
            </a:r>
            <a:endParaRPr lang="zh-CN" altLang="en-US" sz="9600" b="1" dirty="0">
              <a:solidFill>
                <a:srgbClr val="FFFFFF"/>
              </a:solidFill>
              <a:latin typeface="Arial" panose="020B0604020202020204" pitchFamily="34" charset="0"/>
              <a:cs typeface="Arial" panose="020B0604020202020204" pitchFamily="34" charset="0"/>
            </a:endParaRPr>
          </a:p>
        </p:txBody>
      </p:sp>
      <p:sp>
        <p:nvSpPr>
          <p:cNvPr id="39" name="TextBox 38"/>
          <p:cNvSpPr txBox="1"/>
          <p:nvPr/>
        </p:nvSpPr>
        <p:spPr>
          <a:xfrm>
            <a:off x="3275856" y="1170026"/>
            <a:ext cx="2646878" cy="584775"/>
          </a:xfrm>
          <a:prstGeom prst="rect">
            <a:avLst/>
          </a:prstGeom>
          <a:noFill/>
        </p:spPr>
        <p:txBody>
          <a:bodyPr wrap="none" rtlCol="0">
            <a:spAutoFit/>
          </a:bodyPr>
          <a:lstStyle/>
          <a:p>
            <a:r>
              <a:rPr lang="zh-CN" altLang="en-US" sz="3200" b="1" dirty="0">
                <a:solidFill>
                  <a:srgbClr val="C0504D"/>
                </a:solidFill>
                <a:latin typeface="微软雅黑" panose="020B0503020204020204" pitchFamily="34" charset="-122"/>
                <a:ea typeface="微软雅黑" panose="020B0503020204020204" pitchFamily="34" charset="-122"/>
              </a:rPr>
              <a:t>工作不足之处</a:t>
            </a:r>
          </a:p>
        </p:txBody>
      </p:sp>
      <p:sp>
        <p:nvSpPr>
          <p:cNvPr id="40" name="TextBox 39"/>
          <p:cNvSpPr txBox="1"/>
          <p:nvPr/>
        </p:nvSpPr>
        <p:spPr>
          <a:xfrm>
            <a:off x="3294058" y="1754801"/>
            <a:ext cx="1723549" cy="307777"/>
          </a:xfrm>
          <a:prstGeom prst="rect">
            <a:avLst/>
          </a:prstGeom>
          <a:noFill/>
        </p:spPr>
        <p:txBody>
          <a:bodyPr wrap="none" rtlCol="0">
            <a:spAutoFit/>
          </a:bodyPr>
          <a:lstStyle/>
          <a:p>
            <a:pPr marL="457200" indent="-457200">
              <a:buFont typeface="Wingdings" panose="05000000000000000000" pitchFamily="2" charset="2"/>
              <a:buChar char="Ø"/>
            </a:pPr>
            <a:r>
              <a:rPr lang="zh-CN" altLang="en-US" sz="1400" dirty="0">
                <a:solidFill>
                  <a:srgbClr val="404040"/>
                </a:solidFill>
                <a:latin typeface="微软雅黑" panose="020B0503020204020204" pitchFamily="34" charset="-122"/>
                <a:ea typeface="微软雅黑" panose="020B0503020204020204" pitchFamily="34" charset="-122"/>
              </a:rPr>
              <a:t>认识上的不足</a:t>
            </a:r>
          </a:p>
        </p:txBody>
      </p:sp>
      <p:sp>
        <p:nvSpPr>
          <p:cNvPr id="41" name="TextBox 40"/>
          <p:cNvSpPr txBox="1"/>
          <p:nvPr/>
        </p:nvSpPr>
        <p:spPr>
          <a:xfrm>
            <a:off x="5310282" y="1754801"/>
            <a:ext cx="1723549" cy="307777"/>
          </a:xfrm>
          <a:prstGeom prst="rect">
            <a:avLst/>
          </a:prstGeom>
          <a:noFill/>
        </p:spPr>
        <p:txBody>
          <a:bodyPr wrap="none" rtlCol="0">
            <a:spAutoFit/>
          </a:bodyPr>
          <a:lstStyle/>
          <a:p>
            <a:pPr marL="457200" indent="-457200">
              <a:buFont typeface="Wingdings" panose="05000000000000000000" pitchFamily="2" charset="2"/>
              <a:buChar char="Ø"/>
            </a:pPr>
            <a:r>
              <a:rPr lang="zh-CN" altLang="en-US" sz="1400" dirty="0">
                <a:solidFill>
                  <a:srgbClr val="404040"/>
                </a:solidFill>
                <a:latin typeface="微软雅黑" panose="020B0503020204020204" pitchFamily="34" charset="-122"/>
                <a:ea typeface="微软雅黑" panose="020B0503020204020204" pitchFamily="34" charset="-122"/>
              </a:rPr>
              <a:t>管理上的不足</a:t>
            </a:r>
          </a:p>
        </p:txBody>
      </p:sp>
      <p:sp>
        <p:nvSpPr>
          <p:cNvPr id="12" name="TextBox 11"/>
          <p:cNvSpPr txBox="1"/>
          <p:nvPr/>
        </p:nvSpPr>
        <p:spPr>
          <a:xfrm>
            <a:off x="3294058" y="2119957"/>
            <a:ext cx="1723549" cy="307777"/>
          </a:xfrm>
          <a:prstGeom prst="rect">
            <a:avLst/>
          </a:prstGeom>
          <a:noFill/>
        </p:spPr>
        <p:txBody>
          <a:bodyPr wrap="none" rtlCol="0">
            <a:spAutoFit/>
          </a:bodyPr>
          <a:lstStyle/>
          <a:p>
            <a:pPr marL="457200" indent="-457200">
              <a:buFont typeface="Wingdings" panose="05000000000000000000" pitchFamily="2" charset="2"/>
              <a:buChar char="Ø"/>
            </a:pPr>
            <a:r>
              <a:rPr lang="zh-CN" altLang="en-US" sz="1400" dirty="0">
                <a:solidFill>
                  <a:srgbClr val="404040"/>
                </a:solidFill>
                <a:latin typeface="微软雅黑" panose="020B0503020204020204" pitchFamily="34" charset="-122"/>
                <a:ea typeface="微软雅黑" panose="020B0503020204020204" pitchFamily="34" charset="-122"/>
              </a:rPr>
              <a:t>其他不足之处</a:t>
            </a:r>
          </a:p>
        </p:txBody>
      </p:sp>
      <p:sp>
        <p:nvSpPr>
          <p:cNvPr id="13" name="TextBox 12"/>
          <p:cNvSpPr txBox="1"/>
          <p:nvPr/>
        </p:nvSpPr>
        <p:spPr>
          <a:xfrm>
            <a:off x="5310282" y="2119957"/>
            <a:ext cx="1723549" cy="307777"/>
          </a:xfrm>
          <a:prstGeom prst="rect">
            <a:avLst/>
          </a:prstGeom>
          <a:noFill/>
        </p:spPr>
        <p:txBody>
          <a:bodyPr wrap="none" rtlCol="0">
            <a:spAutoFit/>
          </a:bodyPr>
          <a:lstStyle/>
          <a:p>
            <a:pPr marL="457200" indent="-457200">
              <a:buFont typeface="Wingdings" panose="05000000000000000000" pitchFamily="2" charset="2"/>
              <a:buChar char="Ø"/>
            </a:pPr>
            <a:r>
              <a:rPr lang="zh-CN" altLang="en-US" sz="1400" dirty="0">
                <a:solidFill>
                  <a:srgbClr val="404040"/>
                </a:solidFill>
                <a:latin typeface="微软雅黑" panose="020B0503020204020204" pitchFamily="34" charset="-122"/>
                <a:ea typeface="微软雅黑" panose="020B0503020204020204" pitchFamily="34" charset="-122"/>
              </a:rPr>
              <a:t>改善不足对策</a:t>
            </a:r>
          </a:p>
        </p:txBody>
      </p:sp>
      <p:sp>
        <p:nvSpPr>
          <p:cNvPr id="14" name="TextBox 13"/>
          <p:cNvSpPr txBox="1"/>
          <p:nvPr/>
        </p:nvSpPr>
        <p:spPr>
          <a:xfrm>
            <a:off x="1510355" y="2643221"/>
            <a:ext cx="6296357" cy="1061829"/>
          </a:xfrm>
          <a:prstGeom prst="rect">
            <a:avLst/>
          </a:prstGeom>
          <a:noFill/>
        </p:spPr>
        <p:txBody>
          <a:bodyPr wrap="square" rtlCol="0">
            <a:spAutoFit/>
          </a:bodyPr>
          <a:lstStyle/>
          <a:p>
            <a:pPr>
              <a:lnSpc>
                <a:spcPct val="15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在此输入章节概述文本内容，文字尽量言简意赅的描述本章节的基本内容即</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可专</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业设计在此输入章节概述文本内容，文字尽量言简意赅的描述本章节的基本内容即</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可专</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业设计</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par>
                          <p:cTn id="10" fill="hold">
                            <p:stCondLst>
                              <p:cond delay="500"/>
                            </p:stCondLst>
                            <p:childTnLst>
                              <p:par>
                                <p:cTn id="11" presetID="22" presetClass="entr" presetSubtype="4"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down)">
                                      <p:cBhvr>
                                        <p:cTn id="13" dur="500"/>
                                        <p:tgtEl>
                                          <p:spTgt spid="18"/>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up)">
                                      <p:cBhvr>
                                        <p:cTn id="17" dur="500"/>
                                        <p:tgtEl>
                                          <p:spTgt spid="21"/>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childTnLst>
                          </p:cTn>
                        </p:par>
                        <p:par>
                          <p:cTn id="30" fill="hold">
                            <p:stCondLst>
                              <p:cond delay="2000"/>
                            </p:stCondLst>
                            <p:childTnLst>
                              <p:par>
                                <p:cTn id="31" presetID="12" presetClass="entr" presetSubtype="4" fill="hold" grpId="0" nodeType="afterEffect">
                                  <p:stCondLst>
                                    <p:cond delay="0"/>
                                  </p:stCondLst>
                                  <p:iterate type="lt">
                                    <p:tmPct val="10000"/>
                                  </p:iterate>
                                  <p:childTnLst>
                                    <p:set>
                                      <p:cBhvr>
                                        <p:cTn id="32" dur="1" fill="hold">
                                          <p:stCondLst>
                                            <p:cond delay="0"/>
                                          </p:stCondLst>
                                        </p:cTn>
                                        <p:tgtEl>
                                          <p:spTgt spid="39"/>
                                        </p:tgtEl>
                                        <p:attrNameLst>
                                          <p:attrName>style.visibility</p:attrName>
                                        </p:attrNameLst>
                                      </p:cBhvr>
                                      <p:to>
                                        <p:strVal val="visible"/>
                                      </p:to>
                                    </p:set>
                                    <p:anim calcmode="lin" valueType="num">
                                      <p:cBhvr additive="base">
                                        <p:cTn id="33" dur="500"/>
                                        <p:tgtEl>
                                          <p:spTgt spid="39"/>
                                        </p:tgtEl>
                                        <p:attrNameLst>
                                          <p:attrName>ppt_y</p:attrName>
                                        </p:attrNameLst>
                                      </p:cBhvr>
                                      <p:tavLst>
                                        <p:tav tm="0">
                                          <p:val>
                                            <p:strVal val="#ppt_y+#ppt_h*1.125000"/>
                                          </p:val>
                                        </p:tav>
                                        <p:tav tm="100000">
                                          <p:val>
                                            <p:strVal val="#ppt_y"/>
                                          </p:val>
                                        </p:tav>
                                      </p:tavLst>
                                    </p:anim>
                                    <p:animEffect transition="in" filter="wipe(up)">
                                      <p:cBhvr>
                                        <p:cTn id="34" dur="500"/>
                                        <p:tgtEl>
                                          <p:spTgt spid="39"/>
                                        </p:tgtEl>
                                      </p:cBhvr>
                                    </p:animEffect>
                                  </p:childTnLst>
                                </p:cTn>
                              </p:par>
                            </p:childTnLst>
                          </p:cTn>
                        </p:par>
                        <p:par>
                          <p:cTn id="35" fill="hold">
                            <p:stCondLst>
                              <p:cond delay="2750"/>
                            </p:stCondLst>
                            <p:childTnLst>
                              <p:par>
                                <p:cTn id="36" presetID="10" presetClass="entr" presetSubtype="0" fill="hold" grpId="0" nodeType="afterEffect">
                                  <p:stCondLst>
                                    <p:cond delay="0"/>
                                  </p:stCondLst>
                                  <p:childTnLst>
                                    <p:set>
                                      <p:cBhvr>
                                        <p:cTn id="37" dur="1" fill="hold">
                                          <p:stCondLst>
                                            <p:cond delay="0"/>
                                          </p:stCondLst>
                                        </p:cTn>
                                        <p:tgtEl>
                                          <p:spTgt spid="40"/>
                                        </p:tgtEl>
                                        <p:attrNameLst>
                                          <p:attrName>style.visibility</p:attrName>
                                        </p:attrNameLst>
                                      </p:cBhvr>
                                      <p:to>
                                        <p:strVal val="visible"/>
                                      </p:to>
                                    </p:set>
                                    <p:animEffect transition="in" filter="fade">
                                      <p:cBhvr>
                                        <p:cTn id="38" dur="500"/>
                                        <p:tgtEl>
                                          <p:spTgt spid="40"/>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fade">
                                      <p:cBhvr>
                                        <p:cTn id="41" dur="500"/>
                                        <p:tgtEl>
                                          <p:spTgt spid="41"/>
                                        </p:tgtEl>
                                      </p:cBhvr>
                                    </p:animEffect>
                                  </p:childTnLst>
                                </p:cTn>
                              </p:par>
                            </p:childTnLst>
                          </p:cTn>
                        </p:par>
                        <p:par>
                          <p:cTn id="42" fill="hold">
                            <p:stCondLst>
                              <p:cond delay="3250"/>
                            </p:stCondLst>
                            <p:childTnLst>
                              <p:par>
                                <p:cTn id="43" presetID="10" presetClass="entr" presetSubtype="0" fill="hold" grpId="0" nodeType="after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500"/>
                                        <p:tgtEl>
                                          <p:spTgt spid="12"/>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500"/>
                                        <p:tgtEl>
                                          <p:spTgt spid="13"/>
                                        </p:tgtEl>
                                      </p:cBhvr>
                                    </p:animEffect>
                                  </p:childTnLst>
                                </p:cTn>
                              </p:par>
                            </p:childTnLst>
                          </p:cTn>
                        </p:par>
                        <p:par>
                          <p:cTn id="49" fill="hold">
                            <p:stCondLst>
                              <p:cond delay="3750"/>
                            </p:stCondLst>
                            <p:childTnLst>
                              <p:par>
                                <p:cTn id="50" presetID="22" presetClass="entr" presetSubtype="1" fill="hold" grpId="0" nodeType="after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ipe(up)">
                                      <p:cBhvr>
                                        <p:cTn id="52"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1"/>
      <p:bldP spid="19" grpId="0" bldLvl="0" animBg="1"/>
      <p:bldP spid="20" grpId="0" bldLvl="0" animBg="1"/>
      <p:bldP spid="21" grpId="0" bldLvl="0" animBg="1"/>
      <p:bldP spid="22" grpId="0" animBg="1"/>
      <p:bldP spid="23" grpId="0"/>
      <p:bldP spid="39" grpId="0"/>
      <p:bldP spid="40" grpId="0"/>
      <p:bldP spid="41" grpId="0"/>
      <p:bldP spid="12" grpId="0"/>
      <p:bldP spid="13" grpId="0"/>
      <p:bldP spid="1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stretch>
            <a:fillRect/>
          </a:stretch>
        </a:blipFill>
        <a:effectLst/>
      </p:bgPr>
    </p:bg>
    <p:spTree>
      <p:nvGrpSpPr>
        <p:cNvPr id="1" name=""/>
        <p:cNvGrpSpPr/>
        <p:nvPr/>
      </p:nvGrpSpPr>
      <p:grpSpPr>
        <a:xfrm>
          <a:off x="0" y="0"/>
          <a:ext cx="0" cy="0"/>
          <a:chOff x="0" y="0"/>
          <a:chExt cx="0" cy="0"/>
        </a:xfrm>
      </p:grpSpPr>
      <p:sp>
        <p:nvSpPr>
          <p:cNvPr id="17" name="标题 16"/>
          <p:cNvSpPr>
            <a:spLocks noGrp="1"/>
          </p:cNvSpPr>
          <p:nvPr>
            <p:ph type="title"/>
          </p:nvPr>
        </p:nvSpPr>
        <p:spPr/>
        <p:txBody>
          <a:bodyPr/>
          <a:lstStyle/>
          <a:p>
            <a:r>
              <a:rPr lang="zh-CN" altLang="en-US" dirty="0"/>
              <a:t>第四部分  认识上的不足</a:t>
            </a:r>
          </a:p>
        </p:txBody>
      </p:sp>
      <p:grpSp>
        <p:nvGrpSpPr>
          <p:cNvPr id="6" name="组合 5"/>
          <p:cNvGrpSpPr/>
          <p:nvPr/>
        </p:nvGrpSpPr>
        <p:grpSpPr>
          <a:xfrm>
            <a:off x="4764660" y="3456707"/>
            <a:ext cx="1010953" cy="1008922"/>
            <a:chOff x="5186121" y="3507044"/>
            <a:chExt cx="1010953" cy="1008922"/>
          </a:xfrm>
        </p:grpSpPr>
        <p:sp>
          <p:nvSpPr>
            <p:cNvPr id="47" name="Freeform 12"/>
            <p:cNvSpPr/>
            <p:nvPr/>
          </p:nvSpPr>
          <p:spPr bwMode="auto">
            <a:xfrm flipH="1">
              <a:off x="5369846" y="4249282"/>
              <a:ext cx="141757" cy="266684"/>
            </a:xfrm>
            <a:custGeom>
              <a:avLst/>
              <a:gdLst>
                <a:gd name="T0" fmla="*/ 20 w 152"/>
                <a:gd name="T1" fmla="*/ 0 h 286"/>
                <a:gd name="T2" fmla="*/ 0 w 152"/>
                <a:gd name="T3" fmla="*/ 149 h 286"/>
                <a:gd name="T4" fmla="*/ 139 w 152"/>
                <a:gd name="T5" fmla="*/ 286 h 286"/>
                <a:gd name="T6" fmla="*/ 152 w 152"/>
                <a:gd name="T7" fmla="*/ 132 h 286"/>
                <a:gd name="T8" fmla="*/ 20 w 152"/>
                <a:gd name="T9" fmla="*/ 0 h 2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2" h="286">
                  <a:moveTo>
                    <a:pt x="20" y="0"/>
                  </a:moveTo>
                  <a:lnTo>
                    <a:pt x="0" y="149"/>
                  </a:lnTo>
                  <a:lnTo>
                    <a:pt x="139" y="286"/>
                  </a:lnTo>
                  <a:lnTo>
                    <a:pt x="152" y="132"/>
                  </a:lnTo>
                  <a:lnTo>
                    <a:pt x="20" y="0"/>
                  </a:lnTo>
                  <a:close/>
                </a:path>
              </a:pathLst>
            </a:custGeom>
            <a:solidFill>
              <a:srgbClr val="F34A5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8" name="Freeform 13"/>
            <p:cNvSpPr/>
            <p:nvPr/>
          </p:nvSpPr>
          <p:spPr bwMode="auto">
            <a:xfrm flipH="1">
              <a:off x="5369846" y="4249282"/>
              <a:ext cx="141757" cy="266684"/>
            </a:xfrm>
            <a:custGeom>
              <a:avLst/>
              <a:gdLst>
                <a:gd name="T0" fmla="*/ 20 w 152"/>
                <a:gd name="T1" fmla="*/ 0 h 286"/>
                <a:gd name="T2" fmla="*/ 0 w 152"/>
                <a:gd name="T3" fmla="*/ 149 h 286"/>
                <a:gd name="T4" fmla="*/ 139 w 152"/>
                <a:gd name="T5" fmla="*/ 286 h 286"/>
                <a:gd name="T6" fmla="*/ 152 w 152"/>
                <a:gd name="T7" fmla="*/ 132 h 286"/>
                <a:gd name="T8" fmla="*/ 20 w 152"/>
                <a:gd name="T9" fmla="*/ 0 h 2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2" h="286">
                  <a:moveTo>
                    <a:pt x="20" y="0"/>
                  </a:moveTo>
                  <a:lnTo>
                    <a:pt x="0" y="149"/>
                  </a:lnTo>
                  <a:lnTo>
                    <a:pt x="139" y="286"/>
                  </a:lnTo>
                  <a:lnTo>
                    <a:pt x="152" y="132"/>
                  </a:lnTo>
                  <a:lnTo>
                    <a:pt x="2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9" name="Freeform 14"/>
            <p:cNvSpPr/>
            <p:nvPr/>
          </p:nvSpPr>
          <p:spPr bwMode="auto">
            <a:xfrm flipH="1">
              <a:off x="5186121" y="4189605"/>
              <a:ext cx="265795" cy="141734"/>
            </a:xfrm>
            <a:custGeom>
              <a:avLst/>
              <a:gdLst>
                <a:gd name="T0" fmla="*/ 0 w 285"/>
                <a:gd name="T1" fmla="*/ 22 h 152"/>
                <a:gd name="T2" fmla="*/ 149 w 285"/>
                <a:gd name="T3" fmla="*/ 0 h 152"/>
                <a:gd name="T4" fmla="*/ 285 w 285"/>
                <a:gd name="T5" fmla="*/ 139 h 152"/>
                <a:gd name="T6" fmla="*/ 131 w 285"/>
                <a:gd name="T7" fmla="*/ 152 h 152"/>
                <a:gd name="T8" fmla="*/ 0 w 285"/>
                <a:gd name="T9" fmla="*/ 22 h 1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5" h="152">
                  <a:moveTo>
                    <a:pt x="0" y="22"/>
                  </a:moveTo>
                  <a:lnTo>
                    <a:pt x="149" y="0"/>
                  </a:lnTo>
                  <a:lnTo>
                    <a:pt x="285" y="139"/>
                  </a:lnTo>
                  <a:lnTo>
                    <a:pt x="131" y="152"/>
                  </a:lnTo>
                  <a:lnTo>
                    <a:pt x="0" y="22"/>
                  </a:lnTo>
                  <a:close/>
                </a:path>
              </a:pathLst>
            </a:custGeom>
            <a:solidFill>
              <a:srgbClr val="F34A5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0" name="Freeform 15"/>
            <p:cNvSpPr/>
            <p:nvPr/>
          </p:nvSpPr>
          <p:spPr bwMode="auto">
            <a:xfrm flipH="1">
              <a:off x="5186121" y="4189605"/>
              <a:ext cx="265795" cy="141734"/>
            </a:xfrm>
            <a:custGeom>
              <a:avLst/>
              <a:gdLst>
                <a:gd name="T0" fmla="*/ 0 w 285"/>
                <a:gd name="T1" fmla="*/ 22 h 152"/>
                <a:gd name="T2" fmla="*/ 149 w 285"/>
                <a:gd name="T3" fmla="*/ 0 h 152"/>
                <a:gd name="T4" fmla="*/ 285 w 285"/>
                <a:gd name="T5" fmla="*/ 139 h 152"/>
                <a:gd name="T6" fmla="*/ 131 w 285"/>
                <a:gd name="T7" fmla="*/ 152 h 152"/>
                <a:gd name="T8" fmla="*/ 0 w 285"/>
                <a:gd name="T9" fmla="*/ 22 h 1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5" h="152">
                  <a:moveTo>
                    <a:pt x="0" y="22"/>
                  </a:moveTo>
                  <a:lnTo>
                    <a:pt x="149" y="0"/>
                  </a:lnTo>
                  <a:lnTo>
                    <a:pt x="285" y="139"/>
                  </a:lnTo>
                  <a:lnTo>
                    <a:pt x="131" y="152"/>
                  </a:lnTo>
                  <a:lnTo>
                    <a:pt x="0" y="2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1" name="Freeform 16"/>
            <p:cNvSpPr/>
            <p:nvPr/>
          </p:nvSpPr>
          <p:spPr bwMode="auto">
            <a:xfrm flipH="1">
              <a:off x="5453781" y="4286581"/>
              <a:ext cx="933" cy="1865"/>
            </a:xfrm>
            <a:custGeom>
              <a:avLst/>
              <a:gdLst>
                <a:gd name="T0" fmla="*/ 0 w 1"/>
                <a:gd name="T1" fmla="*/ 0 h 2"/>
                <a:gd name="T2" fmla="*/ 0 w 1"/>
                <a:gd name="T3" fmla="*/ 0 h 2"/>
                <a:gd name="T4" fmla="*/ 1 w 1"/>
                <a:gd name="T5" fmla="*/ 2 h 2"/>
                <a:gd name="T6" fmla="*/ 0 w 1"/>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
                  <a:moveTo>
                    <a:pt x="0" y="0"/>
                  </a:moveTo>
                  <a:lnTo>
                    <a:pt x="0" y="0"/>
                  </a:lnTo>
                  <a:lnTo>
                    <a:pt x="1" y="2"/>
                  </a:lnTo>
                  <a:lnTo>
                    <a:pt x="0" y="0"/>
                  </a:lnTo>
                  <a:close/>
                </a:path>
              </a:pathLst>
            </a:custGeom>
            <a:solidFill>
              <a:srgbClr val="201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2" name="Freeform 17"/>
            <p:cNvSpPr/>
            <p:nvPr/>
          </p:nvSpPr>
          <p:spPr bwMode="auto">
            <a:xfrm flipH="1">
              <a:off x="5453781" y="4286581"/>
              <a:ext cx="933" cy="1865"/>
            </a:xfrm>
            <a:custGeom>
              <a:avLst/>
              <a:gdLst>
                <a:gd name="T0" fmla="*/ 0 w 1"/>
                <a:gd name="T1" fmla="*/ 0 h 2"/>
                <a:gd name="T2" fmla="*/ 0 w 1"/>
                <a:gd name="T3" fmla="*/ 0 h 2"/>
                <a:gd name="T4" fmla="*/ 1 w 1"/>
                <a:gd name="T5" fmla="*/ 2 h 2"/>
                <a:gd name="T6" fmla="*/ 0 w 1"/>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
                  <a:moveTo>
                    <a:pt x="0" y="0"/>
                  </a:moveTo>
                  <a:lnTo>
                    <a:pt x="0" y="0"/>
                  </a:lnTo>
                  <a:lnTo>
                    <a:pt x="1"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3" name="Freeform 18"/>
            <p:cNvSpPr/>
            <p:nvPr/>
          </p:nvSpPr>
          <p:spPr bwMode="auto">
            <a:xfrm flipH="1">
              <a:off x="5450050" y="4286581"/>
              <a:ext cx="24248" cy="145464"/>
            </a:xfrm>
            <a:custGeom>
              <a:avLst/>
              <a:gdLst>
                <a:gd name="T0" fmla="*/ 21 w 26"/>
                <a:gd name="T1" fmla="*/ 0 h 156"/>
                <a:gd name="T2" fmla="*/ 0 w 26"/>
                <a:gd name="T3" fmla="*/ 149 h 156"/>
                <a:gd name="T4" fmla="*/ 8 w 26"/>
                <a:gd name="T5" fmla="*/ 156 h 156"/>
                <a:gd name="T6" fmla="*/ 26 w 26"/>
                <a:gd name="T7" fmla="*/ 8 h 156"/>
                <a:gd name="T8" fmla="*/ 22 w 26"/>
                <a:gd name="T9" fmla="*/ 2 h 156"/>
                <a:gd name="T10" fmla="*/ 21 w 26"/>
                <a:gd name="T11" fmla="*/ 0 h 1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56">
                  <a:moveTo>
                    <a:pt x="21" y="0"/>
                  </a:moveTo>
                  <a:lnTo>
                    <a:pt x="0" y="149"/>
                  </a:lnTo>
                  <a:lnTo>
                    <a:pt x="8" y="156"/>
                  </a:lnTo>
                  <a:lnTo>
                    <a:pt x="26" y="8"/>
                  </a:lnTo>
                  <a:lnTo>
                    <a:pt x="22" y="2"/>
                  </a:lnTo>
                  <a:lnTo>
                    <a:pt x="21" y="0"/>
                  </a:lnTo>
                  <a:close/>
                </a:path>
              </a:pathLst>
            </a:custGeom>
            <a:solidFill>
              <a:srgbClr val="EA1E1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4" name="Freeform 19"/>
            <p:cNvSpPr/>
            <p:nvPr/>
          </p:nvSpPr>
          <p:spPr bwMode="auto">
            <a:xfrm flipH="1">
              <a:off x="5450050" y="4286581"/>
              <a:ext cx="24248" cy="145464"/>
            </a:xfrm>
            <a:custGeom>
              <a:avLst/>
              <a:gdLst>
                <a:gd name="T0" fmla="*/ 21 w 26"/>
                <a:gd name="T1" fmla="*/ 0 h 156"/>
                <a:gd name="T2" fmla="*/ 0 w 26"/>
                <a:gd name="T3" fmla="*/ 149 h 156"/>
                <a:gd name="T4" fmla="*/ 8 w 26"/>
                <a:gd name="T5" fmla="*/ 156 h 156"/>
                <a:gd name="T6" fmla="*/ 26 w 26"/>
                <a:gd name="T7" fmla="*/ 8 h 156"/>
                <a:gd name="T8" fmla="*/ 22 w 26"/>
                <a:gd name="T9" fmla="*/ 2 h 156"/>
                <a:gd name="T10" fmla="*/ 21 w 26"/>
                <a:gd name="T11" fmla="*/ 0 h 1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56">
                  <a:moveTo>
                    <a:pt x="21" y="0"/>
                  </a:moveTo>
                  <a:lnTo>
                    <a:pt x="0" y="149"/>
                  </a:lnTo>
                  <a:lnTo>
                    <a:pt x="8" y="156"/>
                  </a:lnTo>
                  <a:lnTo>
                    <a:pt x="26" y="8"/>
                  </a:lnTo>
                  <a:lnTo>
                    <a:pt x="22" y="2"/>
                  </a:lnTo>
                  <a:lnTo>
                    <a:pt x="2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5" name="Freeform 20"/>
            <p:cNvSpPr>
              <a:spLocks noEditPoints="1"/>
            </p:cNvSpPr>
            <p:nvPr/>
          </p:nvSpPr>
          <p:spPr bwMode="auto">
            <a:xfrm flipH="1">
              <a:off x="5410881" y="4327609"/>
              <a:ext cx="22383" cy="145464"/>
            </a:xfrm>
            <a:custGeom>
              <a:avLst/>
              <a:gdLst>
                <a:gd name="T0" fmla="*/ 0 w 24"/>
                <a:gd name="T1" fmla="*/ 149 h 156"/>
                <a:gd name="T2" fmla="*/ 0 w 24"/>
                <a:gd name="T3" fmla="*/ 149 h 156"/>
                <a:gd name="T4" fmla="*/ 8 w 24"/>
                <a:gd name="T5" fmla="*/ 156 h 156"/>
                <a:gd name="T6" fmla="*/ 8 w 24"/>
                <a:gd name="T7" fmla="*/ 156 h 156"/>
                <a:gd name="T8" fmla="*/ 0 w 24"/>
                <a:gd name="T9" fmla="*/ 149 h 156"/>
                <a:gd name="T10" fmla="*/ 21 w 24"/>
                <a:gd name="T11" fmla="*/ 0 h 156"/>
                <a:gd name="T12" fmla="*/ 21 w 24"/>
                <a:gd name="T13" fmla="*/ 0 h 156"/>
                <a:gd name="T14" fmla="*/ 24 w 24"/>
                <a:gd name="T15" fmla="*/ 4 h 156"/>
                <a:gd name="T16" fmla="*/ 21 w 24"/>
                <a:gd name="T17" fmla="*/ 0 h 1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 h="156">
                  <a:moveTo>
                    <a:pt x="0" y="149"/>
                  </a:moveTo>
                  <a:lnTo>
                    <a:pt x="0" y="149"/>
                  </a:lnTo>
                  <a:lnTo>
                    <a:pt x="8" y="156"/>
                  </a:lnTo>
                  <a:lnTo>
                    <a:pt x="0" y="149"/>
                  </a:lnTo>
                  <a:close/>
                  <a:moveTo>
                    <a:pt x="21" y="0"/>
                  </a:moveTo>
                  <a:lnTo>
                    <a:pt x="21" y="0"/>
                  </a:lnTo>
                  <a:lnTo>
                    <a:pt x="24" y="4"/>
                  </a:lnTo>
                  <a:lnTo>
                    <a:pt x="21" y="0"/>
                  </a:lnTo>
                  <a:close/>
                </a:path>
              </a:pathLst>
            </a:custGeom>
            <a:solidFill>
              <a:srgbClr val="201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6" name="Freeform 21"/>
            <p:cNvSpPr>
              <a:spLocks noEditPoints="1"/>
            </p:cNvSpPr>
            <p:nvPr/>
          </p:nvSpPr>
          <p:spPr bwMode="auto">
            <a:xfrm flipH="1">
              <a:off x="5410881" y="4327609"/>
              <a:ext cx="22383" cy="145464"/>
            </a:xfrm>
            <a:custGeom>
              <a:avLst/>
              <a:gdLst>
                <a:gd name="T0" fmla="*/ 0 w 24"/>
                <a:gd name="T1" fmla="*/ 149 h 156"/>
                <a:gd name="T2" fmla="*/ 0 w 24"/>
                <a:gd name="T3" fmla="*/ 149 h 156"/>
                <a:gd name="T4" fmla="*/ 8 w 24"/>
                <a:gd name="T5" fmla="*/ 156 h 156"/>
                <a:gd name="T6" fmla="*/ 8 w 24"/>
                <a:gd name="T7" fmla="*/ 156 h 156"/>
                <a:gd name="T8" fmla="*/ 0 w 24"/>
                <a:gd name="T9" fmla="*/ 149 h 156"/>
                <a:gd name="T10" fmla="*/ 21 w 24"/>
                <a:gd name="T11" fmla="*/ 0 h 156"/>
                <a:gd name="T12" fmla="*/ 21 w 24"/>
                <a:gd name="T13" fmla="*/ 0 h 156"/>
                <a:gd name="T14" fmla="*/ 24 w 24"/>
                <a:gd name="T15" fmla="*/ 4 h 156"/>
                <a:gd name="T16" fmla="*/ 21 w 24"/>
                <a:gd name="T17" fmla="*/ 0 h 1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 h="156">
                  <a:moveTo>
                    <a:pt x="0" y="149"/>
                  </a:moveTo>
                  <a:lnTo>
                    <a:pt x="0" y="149"/>
                  </a:lnTo>
                  <a:lnTo>
                    <a:pt x="8" y="156"/>
                  </a:lnTo>
                  <a:lnTo>
                    <a:pt x="0" y="149"/>
                  </a:lnTo>
                  <a:moveTo>
                    <a:pt x="21" y="0"/>
                  </a:moveTo>
                  <a:lnTo>
                    <a:pt x="21" y="0"/>
                  </a:lnTo>
                  <a:lnTo>
                    <a:pt x="24" y="4"/>
                  </a:lnTo>
                  <a:lnTo>
                    <a:pt x="2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7" name="Freeform 22"/>
            <p:cNvSpPr/>
            <p:nvPr/>
          </p:nvSpPr>
          <p:spPr bwMode="auto">
            <a:xfrm flipH="1">
              <a:off x="5409015" y="4327609"/>
              <a:ext cx="24248" cy="145464"/>
            </a:xfrm>
            <a:custGeom>
              <a:avLst/>
              <a:gdLst>
                <a:gd name="T0" fmla="*/ 21 w 26"/>
                <a:gd name="T1" fmla="*/ 0 h 156"/>
                <a:gd name="T2" fmla="*/ 0 w 26"/>
                <a:gd name="T3" fmla="*/ 149 h 156"/>
                <a:gd name="T4" fmla="*/ 8 w 26"/>
                <a:gd name="T5" fmla="*/ 156 h 156"/>
                <a:gd name="T6" fmla="*/ 26 w 26"/>
                <a:gd name="T7" fmla="*/ 8 h 156"/>
                <a:gd name="T8" fmla="*/ 24 w 26"/>
                <a:gd name="T9" fmla="*/ 4 h 156"/>
                <a:gd name="T10" fmla="*/ 21 w 26"/>
                <a:gd name="T11" fmla="*/ 0 h 1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56">
                  <a:moveTo>
                    <a:pt x="21" y="0"/>
                  </a:moveTo>
                  <a:lnTo>
                    <a:pt x="0" y="149"/>
                  </a:lnTo>
                  <a:lnTo>
                    <a:pt x="8" y="156"/>
                  </a:lnTo>
                  <a:lnTo>
                    <a:pt x="26" y="8"/>
                  </a:lnTo>
                  <a:lnTo>
                    <a:pt x="24" y="4"/>
                  </a:lnTo>
                  <a:lnTo>
                    <a:pt x="21" y="0"/>
                  </a:lnTo>
                  <a:close/>
                </a:path>
              </a:pathLst>
            </a:custGeom>
            <a:solidFill>
              <a:srgbClr val="EA1E1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8" name="Freeform 23"/>
            <p:cNvSpPr/>
            <p:nvPr/>
          </p:nvSpPr>
          <p:spPr bwMode="auto">
            <a:xfrm flipH="1">
              <a:off x="5409015" y="4327609"/>
              <a:ext cx="24248" cy="145464"/>
            </a:xfrm>
            <a:custGeom>
              <a:avLst/>
              <a:gdLst>
                <a:gd name="T0" fmla="*/ 21 w 26"/>
                <a:gd name="T1" fmla="*/ 0 h 156"/>
                <a:gd name="T2" fmla="*/ 0 w 26"/>
                <a:gd name="T3" fmla="*/ 149 h 156"/>
                <a:gd name="T4" fmla="*/ 8 w 26"/>
                <a:gd name="T5" fmla="*/ 156 h 156"/>
                <a:gd name="T6" fmla="*/ 26 w 26"/>
                <a:gd name="T7" fmla="*/ 8 h 156"/>
                <a:gd name="T8" fmla="*/ 24 w 26"/>
                <a:gd name="T9" fmla="*/ 4 h 156"/>
                <a:gd name="T10" fmla="*/ 21 w 26"/>
                <a:gd name="T11" fmla="*/ 0 h 1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56">
                  <a:moveTo>
                    <a:pt x="21" y="0"/>
                  </a:moveTo>
                  <a:lnTo>
                    <a:pt x="0" y="149"/>
                  </a:lnTo>
                  <a:lnTo>
                    <a:pt x="8" y="156"/>
                  </a:lnTo>
                  <a:lnTo>
                    <a:pt x="26" y="8"/>
                  </a:lnTo>
                  <a:lnTo>
                    <a:pt x="24" y="4"/>
                  </a:lnTo>
                  <a:lnTo>
                    <a:pt x="2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9" name="Freeform 24"/>
            <p:cNvSpPr>
              <a:spLocks noEditPoints="1"/>
            </p:cNvSpPr>
            <p:nvPr/>
          </p:nvSpPr>
          <p:spPr bwMode="auto">
            <a:xfrm flipH="1">
              <a:off x="5226223" y="4274459"/>
              <a:ext cx="152016" cy="22379"/>
            </a:xfrm>
            <a:custGeom>
              <a:avLst/>
              <a:gdLst>
                <a:gd name="T0" fmla="*/ 7 w 163"/>
                <a:gd name="T1" fmla="*/ 15 h 24"/>
                <a:gd name="T2" fmla="*/ 0 w 163"/>
                <a:gd name="T3" fmla="*/ 17 h 24"/>
                <a:gd name="T4" fmla="*/ 7 w 163"/>
                <a:gd name="T5" fmla="*/ 24 h 24"/>
                <a:gd name="T6" fmla="*/ 15 w 163"/>
                <a:gd name="T7" fmla="*/ 24 h 24"/>
                <a:gd name="T8" fmla="*/ 7 w 163"/>
                <a:gd name="T9" fmla="*/ 15 h 24"/>
                <a:gd name="T10" fmla="*/ 160 w 163"/>
                <a:gd name="T11" fmla="*/ 0 h 24"/>
                <a:gd name="T12" fmla="*/ 160 w 163"/>
                <a:gd name="T13" fmla="*/ 0 h 24"/>
                <a:gd name="T14" fmla="*/ 163 w 163"/>
                <a:gd name="T15" fmla="*/ 4 h 24"/>
                <a:gd name="T16" fmla="*/ 160 w 163"/>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3" h="24">
                  <a:moveTo>
                    <a:pt x="7" y="15"/>
                  </a:moveTo>
                  <a:lnTo>
                    <a:pt x="0" y="17"/>
                  </a:lnTo>
                  <a:lnTo>
                    <a:pt x="7" y="24"/>
                  </a:lnTo>
                  <a:lnTo>
                    <a:pt x="15" y="24"/>
                  </a:lnTo>
                  <a:lnTo>
                    <a:pt x="7" y="15"/>
                  </a:lnTo>
                  <a:close/>
                  <a:moveTo>
                    <a:pt x="160" y="0"/>
                  </a:moveTo>
                  <a:lnTo>
                    <a:pt x="160" y="0"/>
                  </a:lnTo>
                  <a:lnTo>
                    <a:pt x="163" y="4"/>
                  </a:lnTo>
                  <a:lnTo>
                    <a:pt x="160" y="0"/>
                  </a:lnTo>
                  <a:close/>
                </a:path>
              </a:pathLst>
            </a:custGeom>
            <a:solidFill>
              <a:srgbClr val="201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0" name="Freeform 25"/>
            <p:cNvSpPr>
              <a:spLocks noEditPoints="1"/>
            </p:cNvSpPr>
            <p:nvPr/>
          </p:nvSpPr>
          <p:spPr bwMode="auto">
            <a:xfrm flipH="1">
              <a:off x="5226223" y="4274459"/>
              <a:ext cx="152016" cy="22379"/>
            </a:xfrm>
            <a:custGeom>
              <a:avLst/>
              <a:gdLst>
                <a:gd name="T0" fmla="*/ 7 w 163"/>
                <a:gd name="T1" fmla="*/ 15 h 24"/>
                <a:gd name="T2" fmla="*/ 0 w 163"/>
                <a:gd name="T3" fmla="*/ 17 h 24"/>
                <a:gd name="T4" fmla="*/ 7 w 163"/>
                <a:gd name="T5" fmla="*/ 24 h 24"/>
                <a:gd name="T6" fmla="*/ 15 w 163"/>
                <a:gd name="T7" fmla="*/ 24 h 24"/>
                <a:gd name="T8" fmla="*/ 7 w 163"/>
                <a:gd name="T9" fmla="*/ 15 h 24"/>
                <a:gd name="T10" fmla="*/ 160 w 163"/>
                <a:gd name="T11" fmla="*/ 0 h 24"/>
                <a:gd name="T12" fmla="*/ 160 w 163"/>
                <a:gd name="T13" fmla="*/ 0 h 24"/>
                <a:gd name="T14" fmla="*/ 163 w 163"/>
                <a:gd name="T15" fmla="*/ 4 h 24"/>
                <a:gd name="T16" fmla="*/ 160 w 163"/>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3" h="24">
                  <a:moveTo>
                    <a:pt x="7" y="15"/>
                  </a:moveTo>
                  <a:lnTo>
                    <a:pt x="0" y="17"/>
                  </a:lnTo>
                  <a:lnTo>
                    <a:pt x="7" y="24"/>
                  </a:lnTo>
                  <a:lnTo>
                    <a:pt x="15" y="24"/>
                  </a:lnTo>
                  <a:lnTo>
                    <a:pt x="7" y="15"/>
                  </a:lnTo>
                  <a:moveTo>
                    <a:pt x="160" y="0"/>
                  </a:moveTo>
                  <a:lnTo>
                    <a:pt x="160" y="0"/>
                  </a:lnTo>
                  <a:lnTo>
                    <a:pt x="163" y="4"/>
                  </a:lnTo>
                  <a:lnTo>
                    <a:pt x="16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 name="Freeform 26"/>
            <p:cNvSpPr/>
            <p:nvPr/>
          </p:nvSpPr>
          <p:spPr bwMode="auto">
            <a:xfrm flipH="1">
              <a:off x="5224358" y="4274459"/>
              <a:ext cx="147353" cy="22379"/>
            </a:xfrm>
            <a:custGeom>
              <a:avLst/>
              <a:gdLst>
                <a:gd name="T0" fmla="*/ 153 w 158"/>
                <a:gd name="T1" fmla="*/ 0 h 24"/>
                <a:gd name="T2" fmla="*/ 0 w 158"/>
                <a:gd name="T3" fmla="*/ 15 h 24"/>
                <a:gd name="T4" fmla="*/ 8 w 158"/>
                <a:gd name="T5" fmla="*/ 24 h 24"/>
                <a:gd name="T6" fmla="*/ 158 w 158"/>
                <a:gd name="T7" fmla="*/ 6 h 24"/>
                <a:gd name="T8" fmla="*/ 156 w 158"/>
                <a:gd name="T9" fmla="*/ 4 h 24"/>
                <a:gd name="T10" fmla="*/ 153 w 158"/>
                <a:gd name="T11" fmla="*/ 0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 h="24">
                  <a:moveTo>
                    <a:pt x="153" y="0"/>
                  </a:moveTo>
                  <a:lnTo>
                    <a:pt x="0" y="15"/>
                  </a:lnTo>
                  <a:lnTo>
                    <a:pt x="8" y="24"/>
                  </a:lnTo>
                  <a:lnTo>
                    <a:pt x="158" y="6"/>
                  </a:lnTo>
                  <a:lnTo>
                    <a:pt x="156" y="4"/>
                  </a:lnTo>
                  <a:lnTo>
                    <a:pt x="153" y="0"/>
                  </a:lnTo>
                  <a:close/>
                </a:path>
              </a:pathLst>
            </a:custGeom>
            <a:solidFill>
              <a:srgbClr val="EA1E1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2" name="Freeform 27"/>
            <p:cNvSpPr/>
            <p:nvPr/>
          </p:nvSpPr>
          <p:spPr bwMode="auto">
            <a:xfrm flipH="1">
              <a:off x="5224358" y="4274459"/>
              <a:ext cx="147353" cy="22379"/>
            </a:xfrm>
            <a:custGeom>
              <a:avLst/>
              <a:gdLst>
                <a:gd name="T0" fmla="*/ 153 w 158"/>
                <a:gd name="T1" fmla="*/ 0 h 24"/>
                <a:gd name="T2" fmla="*/ 0 w 158"/>
                <a:gd name="T3" fmla="*/ 15 h 24"/>
                <a:gd name="T4" fmla="*/ 8 w 158"/>
                <a:gd name="T5" fmla="*/ 24 h 24"/>
                <a:gd name="T6" fmla="*/ 158 w 158"/>
                <a:gd name="T7" fmla="*/ 6 h 24"/>
                <a:gd name="T8" fmla="*/ 156 w 158"/>
                <a:gd name="T9" fmla="*/ 4 h 24"/>
                <a:gd name="T10" fmla="*/ 153 w 158"/>
                <a:gd name="T11" fmla="*/ 0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 h="24">
                  <a:moveTo>
                    <a:pt x="153" y="0"/>
                  </a:moveTo>
                  <a:lnTo>
                    <a:pt x="0" y="15"/>
                  </a:lnTo>
                  <a:lnTo>
                    <a:pt x="8" y="24"/>
                  </a:lnTo>
                  <a:lnTo>
                    <a:pt x="158" y="6"/>
                  </a:lnTo>
                  <a:lnTo>
                    <a:pt x="156" y="4"/>
                  </a:lnTo>
                  <a:lnTo>
                    <a:pt x="15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3" name="Freeform 28"/>
            <p:cNvSpPr>
              <a:spLocks noEditPoints="1"/>
            </p:cNvSpPr>
            <p:nvPr/>
          </p:nvSpPr>
          <p:spPr bwMode="auto">
            <a:xfrm flipH="1">
              <a:off x="5273786" y="4226903"/>
              <a:ext cx="150151" cy="22379"/>
            </a:xfrm>
            <a:custGeom>
              <a:avLst/>
              <a:gdLst>
                <a:gd name="T0" fmla="*/ 5 w 161"/>
                <a:gd name="T1" fmla="*/ 17 h 24"/>
                <a:gd name="T2" fmla="*/ 0 w 161"/>
                <a:gd name="T3" fmla="*/ 17 h 24"/>
                <a:gd name="T4" fmla="*/ 7 w 161"/>
                <a:gd name="T5" fmla="*/ 24 h 24"/>
                <a:gd name="T6" fmla="*/ 12 w 161"/>
                <a:gd name="T7" fmla="*/ 24 h 24"/>
                <a:gd name="T8" fmla="*/ 5 w 161"/>
                <a:gd name="T9" fmla="*/ 17 h 24"/>
                <a:gd name="T10" fmla="*/ 159 w 161"/>
                <a:gd name="T11" fmla="*/ 0 h 24"/>
                <a:gd name="T12" fmla="*/ 159 w 161"/>
                <a:gd name="T13" fmla="*/ 0 h 24"/>
                <a:gd name="T14" fmla="*/ 161 w 161"/>
                <a:gd name="T15" fmla="*/ 2 h 24"/>
                <a:gd name="T16" fmla="*/ 159 w 161"/>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1" h="24">
                  <a:moveTo>
                    <a:pt x="5" y="17"/>
                  </a:moveTo>
                  <a:lnTo>
                    <a:pt x="0" y="17"/>
                  </a:lnTo>
                  <a:lnTo>
                    <a:pt x="7" y="24"/>
                  </a:lnTo>
                  <a:lnTo>
                    <a:pt x="12" y="24"/>
                  </a:lnTo>
                  <a:lnTo>
                    <a:pt x="5" y="17"/>
                  </a:lnTo>
                  <a:close/>
                  <a:moveTo>
                    <a:pt x="159" y="0"/>
                  </a:moveTo>
                  <a:lnTo>
                    <a:pt x="159" y="0"/>
                  </a:lnTo>
                  <a:lnTo>
                    <a:pt x="161" y="2"/>
                  </a:lnTo>
                  <a:lnTo>
                    <a:pt x="159" y="0"/>
                  </a:lnTo>
                  <a:close/>
                </a:path>
              </a:pathLst>
            </a:custGeom>
            <a:solidFill>
              <a:srgbClr val="201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4" name="Freeform 29"/>
            <p:cNvSpPr>
              <a:spLocks noEditPoints="1"/>
            </p:cNvSpPr>
            <p:nvPr/>
          </p:nvSpPr>
          <p:spPr bwMode="auto">
            <a:xfrm flipH="1">
              <a:off x="5273786" y="4226903"/>
              <a:ext cx="150151" cy="22379"/>
            </a:xfrm>
            <a:custGeom>
              <a:avLst/>
              <a:gdLst>
                <a:gd name="T0" fmla="*/ 5 w 161"/>
                <a:gd name="T1" fmla="*/ 17 h 24"/>
                <a:gd name="T2" fmla="*/ 0 w 161"/>
                <a:gd name="T3" fmla="*/ 17 h 24"/>
                <a:gd name="T4" fmla="*/ 7 w 161"/>
                <a:gd name="T5" fmla="*/ 24 h 24"/>
                <a:gd name="T6" fmla="*/ 12 w 161"/>
                <a:gd name="T7" fmla="*/ 24 h 24"/>
                <a:gd name="T8" fmla="*/ 5 w 161"/>
                <a:gd name="T9" fmla="*/ 17 h 24"/>
                <a:gd name="T10" fmla="*/ 159 w 161"/>
                <a:gd name="T11" fmla="*/ 0 h 24"/>
                <a:gd name="T12" fmla="*/ 159 w 161"/>
                <a:gd name="T13" fmla="*/ 0 h 24"/>
                <a:gd name="T14" fmla="*/ 161 w 161"/>
                <a:gd name="T15" fmla="*/ 2 h 24"/>
                <a:gd name="T16" fmla="*/ 159 w 161"/>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1" h="24">
                  <a:moveTo>
                    <a:pt x="5" y="17"/>
                  </a:moveTo>
                  <a:lnTo>
                    <a:pt x="0" y="17"/>
                  </a:lnTo>
                  <a:lnTo>
                    <a:pt x="7" y="24"/>
                  </a:lnTo>
                  <a:lnTo>
                    <a:pt x="12" y="24"/>
                  </a:lnTo>
                  <a:lnTo>
                    <a:pt x="5" y="17"/>
                  </a:lnTo>
                  <a:moveTo>
                    <a:pt x="159" y="0"/>
                  </a:moveTo>
                  <a:lnTo>
                    <a:pt x="159" y="0"/>
                  </a:lnTo>
                  <a:lnTo>
                    <a:pt x="161" y="2"/>
                  </a:lnTo>
                  <a:lnTo>
                    <a:pt x="15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5" name="Freeform 30"/>
            <p:cNvSpPr/>
            <p:nvPr/>
          </p:nvSpPr>
          <p:spPr bwMode="auto">
            <a:xfrm flipH="1">
              <a:off x="5270056" y="4226903"/>
              <a:ext cx="149218" cy="22379"/>
            </a:xfrm>
            <a:custGeom>
              <a:avLst/>
              <a:gdLst>
                <a:gd name="T0" fmla="*/ 154 w 160"/>
                <a:gd name="T1" fmla="*/ 0 h 24"/>
                <a:gd name="T2" fmla="*/ 0 w 160"/>
                <a:gd name="T3" fmla="*/ 17 h 24"/>
                <a:gd name="T4" fmla="*/ 7 w 160"/>
                <a:gd name="T5" fmla="*/ 24 h 24"/>
                <a:gd name="T6" fmla="*/ 160 w 160"/>
                <a:gd name="T7" fmla="*/ 7 h 24"/>
                <a:gd name="T8" fmla="*/ 156 w 160"/>
                <a:gd name="T9" fmla="*/ 2 h 24"/>
                <a:gd name="T10" fmla="*/ 154 w 160"/>
                <a:gd name="T11" fmla="*/ 0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0" h="24">
                  <a:moveTo>
                    <a:pt x="154" y="0"/>
                  </a:moveTo>
                  <a:lnTo>
                    <a:pt x="0" y="17"/>
                  </a:lnTo>
                  <a:lnTo>
                    <a:pt x="7" y="24"/>
                  </a:lnTo>
                  <a:lnTo>
                    <a:pt x="160" y="7"/>
                  </a:lnTo>
                  <a:lnTo>
                    <a:pt x="156" y="2"/>
                  </a:lnTo>
                  <a:lnTo>
                    <a:pt x="154" y="0"/>
                  </a:lnTo>
                  <a:close/>
                </a:path>
              </a:pathLst>
            </a:custGeom>
            <a:solidFill>
              <a:srgbClr val="EA1E1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6" name="Freeform 31"/>
            <p:cNvSpPr/>
            <p:nvPr/>
          </p:nvSpPr>
          <p:spPr bwMode="auto">
            <a:xfrm flipH="1">
              <a:off x="5270056" y="4226903"/>
              <a:ext cx="149218" cy="22379"/>
            </a:xfrm>
            <a:custGeom>
              <a:avLst/>
              <a:gdLst>
                <a:gd name="T0" fmla="*/ 154 w 160"/>
                <a:gd name="T1" fmla="*/ 0 h 24"/>
                <a:gd name="T2" fmla="*/ 0 w 160"/>
                <a:gd name="T3" fmla="*/ 17 h 24"/>
                <a:gd name="T4" fmla="*/ 7 w 160"/>
                <a:gd name="T5" fmla="*/ 24 h 24"/>
                <a:gd name="T6" fmla="*/ 160 w 160"/>
                <a:gd name="T7" fmla="*/ 7 h 24"/>
                <a:gd name="T8" fmla="*/ 156 w 160"/>
                <a:gd name="T9" fmla="*/ 2 h 24"/>
                <a:gd name="T10" fmla="*/ 154 w 160"/>
                <a:gd name="T11" fmla="*/ 0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0" h="24">
                  <a:moveTo>
                    <a:pt x="154" y="0"/>
                  </a:moveTo>
                  <a:lnTo>
                    <a:pt x="0" y="17"/>
                  </a:lnTo>
                  <a:lnTo>
                    <a:pt x="7" y="24"/>
                  </a:lnTo>
                  <a:lnTo>
                    <a:pt x="160" y="7"/>
                  </a:lnTo>
                  <a:lnTo>
                    <a:pt x="156" y="2"/>
                  </a:lnTo>
                  <a:lnTo>
                    <a:pt x="15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7" name="Freeform 32"/>
            <p:cNvSpPr/>
            <p:nvPr/>
          </p:nvSpPr>
          <p:spPr bwMode="auto">
            <a:xfrm flipH="1">
              <a:off x="5329743" y="3507044"/>
              <a:ext cx="867331" cy="865323"/>
            </a:xfrm>
            <a:custGeom>
              <a:avLst/>
              <a:gdLst>
                <a:gd name="T0" fmla="*/ 81 w 507"/>
                <a:gd name="T1" fmla="*/ 31 h 506"/>
                <a:gd name="T2" fmla="*/ 81 w 507"/>
                <a:gd name="T3" fmla="*/ 31 h 506"/>
                <a:gd name="T4" fmla="*/ 0 w 507"/>
                <a:gd name="T5" fmla="*/ 0 h 506"/>
                <a:gd name="T6" fmla="*/ 37 w 507"/>
                <a:gd name="T7" fmla="*/ 79 h 506"/>
                <a:gd name="T8" fmla="*/ 37 w 507"/>
                <a:gd name="T9" fmla="*/ 79 h 506"/>
                <a:gd name="T10" fmla="*/ 888 w 507"/>
                <a:gd name="T11" fmla="*/ 928 h 506"/>
                <a:gd name="T12" fmla="*/ 930 w 507"/>
                <a:gd name="T13" fmla="*/ 884 h 506"/>
                <a:gd name="T14" fmla="*/ 81 w 507"/>
                <a:gd name="T15" fmla="*/ 31 h 50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07" h="506">
                  <a:moveTo>
                    <a:pt x="44" y="17"/>
                  </a:moveTo>
                  <a:cubicBezTo>
                    <a:pt x="44" y="17"/>
                    <a:pt x="44" y="17"/>
                    <a:pt x="44" y="17"/>
                  </a:cubicBezTo>
                  <a:cubicBezTo>
                    <a:pt x="41" y="14"/>
                    <a:pt x="0" y="0"/>
                    <a:pt x="0" y="0"/>
                  </a:cubicBezTo>
                  <a:cubicBezTo>
                    <a:pt x="0" y="0"/>
                    <a:pt x="16" y="40"/>
                    <a:pt x="20" y="43"/>
                  </a:cubicBezTo>
                  <a:cubicBezTo>
                    <a:pt x="20" y="43"/>
                    <a:pt x="20" y="43"/>
                    <a:pt x="20" y="43"/>
                  </a:cubicBezTo>
                  <a:cubicBezTo>
                    <a:pt x="484" y="506"/>
                    <a:pt x="484" y="506"/>
                    <a:pt x="484" y="506"/>
                  </a:cubicBezTo>
                  <a:cubicBezTo>
                    <a:pt x="507" y="482"/>
                    <a:pt x="507" y="482"/>
                    <a:pt x="507" y="482"/>
                  </a:cubicBezTo>
                  <a:lnTo>
                    <a:pt x="44" y="17"/>
                  </a:lnTo>
                  <a:close/>
                </a:path>
              </a:pathLst>
            </a:custGeom>
            <a:solidFill>
              <a:srgbClr val="5D483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8" name="组合 7"/>
          <p:cNvGrpSpPr/>
          <p:nvPr/>
        </p:nvGrpSpPr>
        <p:grpSpPr>
          <a:xfrm>
            <a:off x="5011034" y="2236101"/>
            <a:ext cx="1010954" cy="1007989"/>
            <a:chOff x="5107781" y="2781590"/>
            <a:chExt cx="1010954" cy="1007989"/>
          </a:xfrm>
        </p:grpSpPr>
        <p:sp>
          <p:nvSpPr>
            <p:cNvPr id="40" name="Freeform 5"/>
            <p:cNvSpPr/>
            <p:nvPr/>
          </p:nvSpPr>
          <p:spPr bwMode="auto">
            <a:xfrm flipH="1">
              <a:off x="5292439" y="3523828"/>
              <a:ext cx="141757" cy="265751"/>
            </a:xfrm>
            <a:custGeom>
              <a:avLst/>
              <a:gdLst>
                <a:gd name="T0" fmla="*/ 22 w 152"/>
                <a:gd name="T1" fmla="*/ 0 h 285"/>
                <a:gd name="T2" fmla="*/ 0 w 152"/>
                <a:gd name="T3" fmla="*/ 149 h 285"/>
                <a:gd name="T4" fmla="*/ 139 w 152"/>
                <a:gd name="T5" fmla="*/ 285 h 285"/>
                <a:gd name="T6" fmla="*/ 152 w 152"/>
                <a:gd name="T7" fmla="*/ 131 h 285"/>
                <a:gd name="T8" fmla="*/ 22 w 152"/>
                <a:gd name="T9" fmla="*/ 0 h 2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2" h="285">
                  <a:moveTo>
                    <a:pt x="22" y="0"/>
                  </a:moveTo>
                  <a:lnTo>
                    <a:pt x="0" y="149"/>
                  </a:lnTo>
                  <a:lnTo>
                    <a:pt x="139" y="285"/>
                  </a:lnTo>
                  <a:lnTo>
                    <a:pt x="152" y="131"/>
                  </a:lnTo>
                  <a:lnTo>
                    <a:pt x="22" y="0"/>
                  </a:lnTo>
                  <a:close/>
                </a:path>
              </a:pathLst>
            </a:custGeom>
            <a:solidFill>
              <a:srgbClr val="F34A5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1" name="Freeform 6"/>
            <p:cNvSpPr/>
            <p:nvPr/>
          </p:nvSpPr>
          <p:spPr bwMode="auto">
            <a:xfrm flipH="1">
              <a:off x="5292439" y="3523828"/>
              <a:ext cx="141757" cy="265751"/>
            </a:xfrm>
            <a:custGeom>
              <a:avLst/>
              <a:gdLst>
                <a:gd name="T0" fmla="*/ 22 w 152"/>
                <a:gd name="T1" fmla="*/ 0 h 285"/>
                <a:gd name="T2" fmla="*/ 0 w 152"/>
                <a:gd name="T3" fmla="*/ 149 h 285"/>
                <a:gd name="T4" fmla="*/ 139 w 152"/>
                <a:gd name="T5" fmla="*/ 285 h 285"/>
                <a:gd name="T6" fmla="*/ 152 w 152"/>
                <a:gd name="T7" fmla="*/ 131 h 285"/>
                <a:gd name="T8" fmla="*/ 22 w 152"/>
                <a:gd name="T9" fmla="*/ 0 h 2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2" h="285">
                  <a:moveTo>
                    <a:pt x="22" y="0"/>
                  </a:moveTo>
                  <a:lnTo>
                    <a:pt x="0" y="149"/>
                  </a:lnTo>
                  <a:lnTo>
                    <a:pt x="139" y="285"/>
                  </a:lnTo>
                  <a:lnTo>
                    <a:pt x="152" y="131"/>
                  </a:lnTo>
                  <a:lnTo>
                    <a:pt x="2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2" name="Freeform 7"/>
            <p:cNvSpPr/>
            <p:nvPr/>
          </p:nvSpPr>
          <p:spPr bwMode="auto">
            <a:xfrm flipH="1">
              <a:off x="5107781" y="3464151"/>
              <a:ext cx="266728" cy="141734"/>
            </a:xfrm>
            <a:custGeom>
              <a:avLst/>
              <a:gdLst>
                <a:gd name="T0" fmla="*/ 0 w 286"/>
                <a:gd name="T1" fmla="*/ 22 h 152"/>
                <a:gd name="T2" fmla="*/ 150 w 286"/>
                <a:gd name="T3" fmla="*/ 0 h 152"/>
                <a:gd name="T4" fmla="*/ 286 w 286"/>
                <a:gd name="T5" fmla="*/ 139 h 152"/>
                <a:gd name="T6" fmla="*/ 132 w 286"/>
                <a:gd name="T7" fmla="*/ 152 h 152"/>
                <a:gd name="T8" fmla="*/ 0 w 286"/>
                <a:gd name="T9" fmla="*/ 22 h 1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6" h="152">
                  <a:moveTo>
                    <a:pt x="0" y="22"/>
                  </a:moveTo>
                  <a:lnTo>
                    <a:pt x="150" y="0"/>
                  </a:lnTo>
                  <a:lnTo>
                    <a:pt x="286" y="139"/>
                  </a:lnTo>
                  <a:lnTo>
                    <a:pt x="132" y="152"/>
                  </a:lnTo>
                  <a:lnTo>
                    <a:pt x="0" y="22"/>
                  </a:lnTo>
                  <a:close/>
                </a:path>
              </a:pathLst>
            </a:custGeom>
            <a:solidFill>
              <a:srgbClr val="F34A5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3" name="Freeform 8"/>
            <p:cNvSpPr/>
            <p:nvPr/>
          </p:nvSpPr>
          <p:spPr bwMode="auto">
            <a:xfrm flipH="1">
              <a:off x="5107781" y="3464151"/>
              <a:ext cx="266728" cy="141734"/>
            </a:xfrm>
            <a:custGeom>
              <a:avLst/>
              <a:gdLst>
                <a:gd name="T0" fmla="*/ 0 w 286"/>
                <a:gd name="T1" fmla="*/ 22 h 152"/>
                <a:gd name="T2" fmla="*/ 150 w 286"/>
                <a:gd name="T3" fmla="*/ 0 h 152"/>
                <a:gd name="T4" fmla="*/ 286 w 286"/>
                <a:gd name="T5" fmla="*/ 139 h 152"/>
                <a:gd name="T6" fmla="*/ 132 w 286"/>
                <a:gd name="T7" fmla="*/ 152 h 152"/>
                <a:gd name="T8" fmla="*/ 0 w 286"/>
                <a:gd name="T9" fmla="*/ 22 h 1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6" h="152">
                  <a:moveTo>
                    <a:pt x="0" y="22"/>
                  </a:moveTo>
                  <a:lnTo>
                    <a:pt x="150" y="0"/>
                  </a:lnTo>
                  <a:lnTo>
                    <a:pt x="286" y="139"/>
                  </a:lnTo>
                  <a:lnTo>
                    <a:pt x="132" y="152"/>
                  </a:lnTo>
                  <a:lnTo>
                    <a:pt x="0" y="2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4" name="Freeform 9"/>
            <p:cNvSpPr/>
            <p:nvPr/>
          </p:nvSpPr>
          <p:spPr bwMode="auto">
            <a:xfrm flipH="1">
              <a:off x="5191716" y="3501449"/>
              <a:ext cx="148286" cy="22379"/>
            </a:xfrm>
            <a:custGeom>
              <a:avLst/>
              <a:gdLst>
                <a:gd name="T0" fmla="*/ 154 w 159"/>
                <a:gd name="T1" fmla="*/ 0 h 24"/>
                <a:gd name="T2" fmla="*/ 0 w 159"/>
                <a:gd name="T3" fmla="*/ 17 h 24"/>
                <a:gd name="T4" fmla="*/ 7 w 159"/>
                <a:gd name="T5" fmla="*/ 24 h 24"/>
                <a:gd name="T6" fmla="*/ 159 w 159"/>
                <a:gd name="T7" fmla="*/ 8 h 24"/>
                <a:gd name="T8" fmla="*/ 154 w 159"/>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9" h="24">
                  <a:moveTo>
                    <a:pt x="154" y="0"/>
                  </a:moveTo>
                  <a:lnTo>
                    <a:pt x="0" y="17"/>
                  </a:lnTo>
                  <a:lnTo>
                    <a:pt x="7" y="24"/>
                  </a:lnTo>
                  <a:lnTo>
                    <a:pt x="159" y="8"/>
                  </a:lnTo>
                  <a:lnTo>
                    <a:pt x="154" y="0"/>
                  </a:lnTo>
                  <a:close/>
                </a:path>
              </a:pathLst>
            </a:custGeom>
            <a:solidFill>
              <a:srgbClr val="EA1E1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 name="Freeform 10"/>
            <p:cNvSpPr/>
            <p:nvPr/>
          </p:nvSpPr>
          <p:spPr bwMode="auto">
            <a:xfrm flipH="1">
              <a:off x="5191716" y="3501449"/>
              <a:ext cx="148286" cy="22379"/>
            </a:xfrm>
            <a:custGeom>
              <a:avLst/>
              <a:gdLst>
                <a:gd name="T0" fmla="*/ 154 w 159"/>
                <a:gd name="T1" fmla="*/ 0 h 24"/>
                <a:gd name="T2" fmla="*/ 0 w 159"/>
                <a:gd name="T3" fmla="*/ 17 h 24"/>
                <a:gd name="T4" fmla="*/ 7 w 159"/>
                <a:gd name="T5" fmla="*/ 24 h 24"/>
                <a:gd name="T6" fmla="*/ 159 w 159"/>
                <a:gd name="T7" fmla="*/ 8 h 24"/>
                <a:gd name="T8" fmla="*/ 154 w 159"/>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9" h="24">
                  <a:moveTo>
                    <a:pt x="154" y="0"/>
                  </a:moveTo>
                  <a:lnTo>
                    <a:pt x="0" y="17"/>
                  </a:lnTo>
                  <a:lnTo>
                    <a:pt x="7" y="24"/>
                  </a:lnTo>
                  <a:lnTo>
                    <a:pt x="159" y="8"/>
                  </a:lnTo>
                  <a:lnTo>
                    <a:pt x="15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6" name="Freeform 11"/>
            <p:cNvSpPr/>
            <p:nvPr/>
          </p:nvSpPr>
          <p:spPr bwMode="auto">
            <a:xfrm flipH="1">
              <a:off x="5251404" y="2781590"/>
              <a:ext cx="867331" cy="864391"/>
            </a:xfrm>
            <a:custGeom>
              <a:avLst/>
              <a:gdLst>
                <a:gd name="T0" fmla="*/ 79 w 507"/>
                <a:gd name="T1" fmla="*/ 31 h 505"/>
                <a:gd name="T2" fmla="*/ 79 w 507"/>
                <a:gd name="T3" fmla="*/ 31 h 505"/>
                <a:gd name="T4" fmla="*/ 0 w 507"/>
                <a:gd name="T5" fmla="*/ 0 h 505"/>
                <a:gd name="T6" fmla="*/ 35 w 507"/>
                <a:gd name="T7" fmla="*/ 79 h 505"/>
                <a:gd name="T8" fmla="*/ 35 w 507"/>
                <a:gd name="T9" fmla="*/ 79 h 505"/>
                <a:gd name="T10" fmla="*/ 886 w 507"/>
                <a:gd name="T11" fmla="*/ 927 h 505"/>
                <a:gd name="T12" fmla="*/ 930 w 507"/>
                <a:gd name="T13" fmla="*/ 885 h 505"/>
                <a:gd name="T14" fmla="*/ 79 w 507"/>
                <a:gd name="T15" fmla="*/ 31 h 50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07" h="505">
                  <a:moveTo>
                    <a:pt x="43" y="17"/>
                  </a:moveTo>
                  <a:cubicBezTo>
                    <a:pt x="43" y="17"/>
                    <a:pt x="43" y="17"/>
                    <a:pt x="43" y="17"/>
                  </a:cubicBezTo>
                  <a:cubicBezTo>
                    <a:pt x="40" y="14"/>
                    <a:pt x="0" y="0"/>
                    <a:pt x="0" y="0"/>
                  </a:cubicBezTo>
                  <a:cubicBezTo>
                    <a:pt x="0" y="0"/>
                    <a:pt x="15" y="40"/>
                    <a:pt x="19" y="43"/>
                  </a:cubicBezTo>
                  <a:cubicBezTo>
                    <a:pt x="19" y="43"/>
                    <a:pt x="19" y="43"/>
                    <a:pt x="19" y="43"/>
                  </a:cubicBezTo>
                  <a:cubicBezTo>
                    <a:pt x="483" y="505"/>
                    <a:pt x="483" y="505"/>
                    <a:pt x="483" y="505"/>
                  </a:cubicBezTo>
                  <a:cubicBezTo>
                    <a:pt x="507" y="482"/>
                    <a:pt x="507" y="482"/>
                    <a:pt x="507" y="482"/>
                  </a:cubicBezTo>
                  <a:cubicBezTo>
                    <a:pt x="43" y="17"/>
                    <a:pt x="43" y="17"/>
                    <a:pt x="43" y="17"/>
                  </a:cubicBezTo>
                </a:path>
              </a:pathLst>
            </a:custGeom>
            <a:solidFill>
              <a:srgbClr val="5D483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8" name="Freeform 33"/>
            <p:cNvSpPr/>
            <p:nvPr/>
          </p:nvSpPr>
          <p:spPr bwMode="auto">
            <a:xfrm flipH="1">
              <a:off x="5372643" y="3562059"/>
              <a:ext cx="24248" cy="145464"/>
            </a:xfrm>
            <a:custGeom>
              <a:avLst/>
              <a:gdLst>
                <a:gd name="T0" fmla="*/ 20 w 26"/>
                <a:gd name="T1" fmla="*/ 0 h 156"/>
                <a:gd name="T2" fmla="*/ 0 w 26"/>
                <a:gd name="T3" fmla="*/ 148 h 156"/>
                <a:gd name="T4" fmla="*/ 7 w 26"/>
                <a:gd name="T5" fmla="*/ 156 h 156"/>
                <a:gd name="T6" fmla="*/ 26 w 26"/>
                <a:gd name="T7" fmla="*/ 7 h 156"/>
                <a:gd name="T8" fmla="*/ 24 w 26"/>
                <a:gd name="T9" fmla="*/ 1 h 156"/>
                <a:gd name="T10" fmla="*/ 20 w 26"/>
                <a:gd name="T11" fmla="*/ 0 h 1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56">
                  <a:moveTo>
                    <a:pt x="20" y="0"/>
                  </a:moveTo>
                  <a:lnTo>
                    <a:pt x="0" y="148"/>
                  </a:lnTo>
                  <a:lnTo>
                    <a:pt x="7" y="156"/>
                  </a:lnTo>
                  <a:lnTo>
                    <a:pt x="26" y="7"/>
                  </a:lnTo>
                  <a:lnTo>
                    <a:pt x="24" y="1"/>
                  </a:lnTo>
                  <a:lnTo>
                    <a:pt x="20" y="0"/>
                  </a:lnTo>
                  <a:close/>
                </a:path>
              </a:pathLst>
            </a:custGeom>
            <a:solidFill>
              <a:srgbClr val="EA1E1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9" name="Freeform 34"/>
            <p:cNvSpPr/>
            <p:nvPr/>
          </p:nvSpPr>
          <p:spPr bwMode="auto">
            <a:xfrm flipH="1">
              <a:off x="5372643" y="3562059"/>
              <a:ext cx="24248" cy="145464"/>
            </a:xfrm>
            <a:custGeom>
              <a:avLst/>
              <a:gdLst>
                <a:gd name="T0" fmla="*/ 20 w 26"/>
                <a:gd name="T1" fmla="*/ 0 h 156"/>
                <a:gd name="T2" fmla="*/ 0 w 26"/>
                <a:gd name="T3" fmla="*/ 148 h 156"/>
                <a:gd name="T4" fmla="*/ 7 w 26"/>
                <a:gd name="T5" fmla="*/ 156 h 156"/>
                <a:gd name="T6" fmla="*/ 26 w 26"/>
                <a:gd name="T7" fmla="*/ 7 h 156"/>
                <a:gd name="T8" fmla="*/ 24 w 26"/>
                <a:gd name="T9" fmla="*/ 1 h 156"/>
                <a:gd name="T10" fmla="*/ 20 w 26"/>
                <a:gd name="T11" fmla="*/ 0 h 1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56">
                  <a:moveTo>
                    <a:pt x="20" y="0"/>
                  </a:moveTo>
                  <a:lnTo>
                    <a:pt x="0" y="148"/>
                  </a:lnTo>
                  <a:lnTo>
                    <a:pt x="7" y="156"/>
                  </a:lnTo>
                  <a:lnTo>
                    <a:pt x="26" y="7"/>
                  </a:lnTo>
                  <a:lnTo>
                    <a:pt x="24" y="1"/>
                  </a:lnTo>
                  <a:lnTo>
                    <a:pt x="2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0" name="Freeform 35"/>
            <p:cNvSpPr/>
            <p:nvPr/>
          </p:nvSpPr>
          <p:spPr bwMode="auto">
            <a:xfrm flipH="1">
              <a:off x="5374509" y="3562059"/>
              <a:ext cx="3730" cy="932"/>
            </a:xfrm>
            <a:custGeom>
              <a:avLst/>
              <a:gdLst>
                <a:gd name="T0" fmla="*/ 0 w 4"/>
                <a:gd name="T1" fmla="*/ 0 h 1"/>
                <a:gd name="T2" fmla="*/ 0 w 4"/>
                <a:gd name="T3" fmla="*/ 0 h 1"/>
                <a:gd name="T4" fmla="*/ 4 w 4"/>
                <a:gd name="T5" fmla="*/ 1 h 1"/>
                <a:gd name="T6" fmla="*/ 0 w 4"/>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1">
                  <a:moveTo>
                    <a:pt x="0" y="0"/>
                  </a:moveTo>
                  <a:lnTo>
                    <a:pt x="0" y="0"/>
                  </a:lnTo>
                  <a:lnTo>
                    <a:pt x="4" y="1"/>
                  </a:lnTo>
                  <a:lnTo>
                    <a:pt x="0" y="0"/>
                  </a:lnTo>
                  <a:close/>
                </a:path>
              </a:pathLst>
            </a:custGeom>
            <a:solidFill>
              <a:srgbClr val="301D0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1" name="Freeform 36"/>
            <p:cNvSpPr/>
            <p:nvPr/>
          </p:nvSpPr>
          <p:spPr bwMode="auto">
            <a:xfrm flipH="1">
              <a:off x="5374509" y="3562059"/>
              <a:ext cx="3730" cy="932"/>
            </a:xfrm>
            <a:custGeom>
              <a:avLst/>
              <a:gdLst>
                <a:gd name="T0" fmla="*/ 0 w 4"/>
                <a:gd name="T1" fmla="*/ 0 h 1"/>
                <a:gd name="T2" fmla="*/ 0 w 4"/>
                <a:gd name="T3" fmla="*/ 0 h 1"/>
                <a:gd name="T4" fmla="*/ 4 w 4"/>
                <a:gd name="T5" fmla="*/ 1 h 1"/>
                <a:gd name="T6" fmla="*/ 0 w 4"/>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1">
                  <a:moveTo>
                    <a:pt x="0" y="0"/>
                  </a:moveTo>
                  <a:lnTo>
                    <a:pt x="0" y="0"/>
                  </a:lnTo>
                  <a:lnTo>
                    <a:pt x="4" y="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2" name="Freeform 37"/>
            <p:cNvSpPr/>
            <p:nvPr/>
          </p:nvSpPr>
          <p:spPr bwMode="auto">
            <a:xfrm flipH="1">
              <a:off x="5347463" y="3741092"/>
              <a:ext cx="6528" cy="7460"/>
            </a:xfrm>
            <a:custGeom>
              <a:avLst/>
              <a:gdLst>
                <a:gd name="T0" fmla="*/ 0 w 7"/>
                <a:gd name="T1" fmla="*/ 0 h 8"/>
                <a:gd name="T2" fmla="*/ 0 w 7"/>
                <a:gd name="T3" fmla="*/ 0 h 8"/>
                <a:gd name="T4" fmla="*/ 7 w 7"/>
                <a:gd name="T5" fmla="*/ 8 h 8"/>
                <a:gd name="T6" fmla="*/ 7 w 7"/>
                <a:gd name="T7" fmla="*/ 8 h 8"/>
                <a:gd name="T8" fmla="*/ 0 w 7"/>
                <a:gd name="T9" fmla="*/ 0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8">
                  <a:moveTo>
                    <a:pt x="0" y="0"/>
                  </a:moveTo>
                  <a:lnTo>
                    <a:pt x="0" y="0"/>
                  </a:lnTo>
                  <a:lnTo>
                    <a:pt x="7" y="8"/>
                  </a:lnTo>
                  <a:lnTo>
                    <a:pt x="0" y="0"/>
                  </a:lnTo>
                  <a:close/>
                </a:path>
              </a:pathLst>
            </a:custGeom>
            <a:solidFill>
              <a:srgbClr val="201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3" name="Freeform 38"/>
            <p:cNvSpPr/>
            <p:nvPr/>
          </p:nvSpPr>
          <p:spPr bwMode="auto">
            <a:xfrm flipH="1">
              <a:off x="5347463" y="3741092"/>
              <a:ext cx="6528" cy="7460"/>
            </a:xfrm>
            <a:custGeom>
              <a:avLst/>
              <a:gdLst>
                <a:gd name="T0" fmla="*/ 0 w 7"/>
                <a:gd name="T1" fmla="*/ 0 h 8"/>
                <a:gd name="T2" fmla="*/ 0 w 7"/>
                <a:gd name="T3" fmla="*/ 0 h 8"/>
                <a:gd name="T4" fmla="*/ 7 w 7"/>
                <a:gd name="T5" fmla="*/ 8 h 8"/>
                <a:gd name="T6" fmla="*/ 7 w 7"/>
                <a:gd name="T7" fmla="*/ 8 h 8"/>
                <a:gd name="T8" fmla="*/ 0 w 7"/>
                <a:gd name="T9" fmla="*/ 0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8">
                  <a:moveTo>
                    <a:pt x="0" y="0"/>
                  </a:moveTo>
                  <a:lnTo>
                    <a:pt x="0" y="0"/>
                  </a:lnTo>
                  <a:lnTo>
                    <a:pt x="7" y="8"/>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4" name="Freeform 39"/>
            <p:cNvSpPr/>
            <p:nvPr/>
          </p:nvSpPr>
          <p:spPr bwMode="auto">
            <a:xfrm flipH="1">
              <a:off x="5329743" y="3603087"/>
              <a:ext cx="24248" cy="145464"/>
            </a:xfrm>
            <a:custGeom>
              <a:avLst/>
              <a:gdLst>
                <a:gd name="T0" fmla="*/ 20 w 26"/>
                <a:gd name="T1" fmla="*/ 0 h 156"/>
                <a:gd name="T2" fmla="*/ 0 w 26"/>
                <a:gd name="T3" fmla="*/ 148 h 156"/>
                <a:gd name="T4" fmla="*/ 7 w 26"/>
                <a:gd name="T5" fmla="*/ 156 h 156"/>
                <a:gd name="T6" fmla="*/ 26 w 26"/>
                <a:gd name="T7" fmla="*/ 7 h 156"/>
                <a:gd name="T8" fmla="*/ 22 w 26"/>
                <a:gd name="T9" fmla="*/ 3 h 156"/>
                <a:gd name="T10" fmla="*/ 20 w 26"/>
                <a:gd name="T11" fmla="*/ 0 h 1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56">
                  <a:moveTo>
                    <a:pt x="20" y="0"/>
                  </a:moveTo>
                  <a:lnTo>
                    <a:pt x="0" y="148"/>
                  </a:lnTo>
                  <a:lnTo>
                    <a:pt x="7" y="156"/>
                  </a:lnTo>
                  <a:lnTo>
                    <a:pt x="26" y="7"/>
                  </a:lnTo>
                  <a:lnTo>
                    <a:pt x="22" y="3"/>
                  </a:lnTo>
                  <a:lnTo>
                    <a:pt x="20" y="0"/>
                  </a:lnTo>
                  <a:close/>
                </a:path>
              </a:pathLst>
            </a:custGeom>
            <a:solidFill>
              <a:srgbClr val="EA1E1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5" name="Freeform 40"/>
            <p:cNvSpPr/>
            <p:nvPr/>
          </p:nvSpPr>
          <p:spPr bwMode="auto">
            <a:xfrm flipH="1">
              <a:off x="5329743" y="3603087"/>
              <a:ext cx="24248" cy="145464"/>
            </a:xfrm>
            <a:custGeom>
              <a:avLst/>
              <a:gdLst>
                <a:gd name="T0" fmla="*/ 20 w 26"/>
                <a:gd name="T1" fmla="*/ 0 h 156"/>
                <a:gd name="T2" fmla="*/ 0 w 26"/>
                <a:gd name="T3" fmla="*/ 148 h 156"/>
                <a:gd name="T4" fmla="*/ 7 w 26"/>
                <a:gd name="T5" fmla="*/ 156 h 156"/>
                <a:gd name="T6" fmla="*/ 26 w 26"/>
                <a:gd name="T7" fmla="*/ 7 h 156"/>
                <a:gd name="T8" fmla="*/ 22 w 26"/>
                <a:gd name="T9" fmla="*/ 3 h 156"/>
                <a:gd name="T10" fmla="*/ 20 w 26"/>
                <a:gd name="T11" fmla="*/ 0 h 1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56">
                  <a:moveTo>
                    <a:pt x="20" y="0"/>
                  </a:moveTo>
                  <a:lnTo>
                    <a:pt x="0" y="148"/>
                  </a:lnTo>
                  <a:lnTo>
                    <a:pt x="7" y="156"/>
                  </a:lnTo>
                  <a:lnTo>
                    <a:pt x="26" y="7"/>
                  </a:lnTo>
                  <a:lnTo>
                    <a:pt x="22" y="3"/>
                  </a:lnTo>
                  <a:lnTo>
                    <a:pt x="2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6" name="Freeform 41"/>
            <p:cNvSpPr/>
            <p:nvPr/>
          </p:nvSpPr>
          <p:spPr bwMode="auto">
            <a:xfrm flipH="1">
              <a:off x="5333474" y="3603087"/>
              <a:ext cx="1865" cy="2797"/>
            </a:xfrm>
            <a:custGeom>
              <a:avLst/>
              <a:gdLst>
                <a:gd name="T0" fmla="*/ 0 w 2"/>
                <a:gd name="T1" fmla="*/ 0 h 3"/>
                <a:gd name="T2" fmla="*/ 0 w 2"/>
                <a:gd name="T3" fmla="*/ 0 h 3"/>
                <a:gd name="T4" fmla="*/ 2 w 2"/>
                <a:gd name="T5" fmla="*/ 3 h 3"/>
                <a:gd name="T6" fmla="*/ 0 w 2"/>
                <a:gd name="T7" fmla="*/ 0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3">
                  <a:moveTo>
                    <a:pt x="0" y="0"/>
                  </a:moveTo>
                  <a:lnTo>
                    <a:pt x="0" y="0"/>
                  </a:lnTo>
                  <a:lnTo>
                    <a:pt x="2" y="3"/>
                  </a:lnTo>
                  <a:lnTo>
                    <a:pt x="0" y="0"/>
                  </a:lnTo>
                  <a:close/>
                </a:path>
              </a:pathLst>
            </a:custGeom>
            <a:solidFill>
              <a:srgbClr val="301D0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7" name="Freeform 42"/>
            <p:cNvSpPr/>
            <p:nvPr/>
          </p:nvSpPr>
          <p:spPr bwMode="auto">
            <a:xfrm flipH="1">
              <a:off x="5333474" y="3603087"/>
              <a:ext cx="1865" cy="2797"/>
            </a:xfrm>
            <a:custGeom>
              <a:avLst/>
              <a:gdLst>
                <a:gd name="T0" fmla="*/ 0 w 2"/>
                <a:gd name="T1" fmla="*/ 0 h 3"/>
                <a:gd name="T2" fmla="*/ 0 w 2"/>
                <a:gd name="T3" fmla="*/ 0 h 3"/>
                <a:gd name="T4" fmla="*/ 2 w 2"/>
                <a:gd name="T5" fmla="*/ 3 h 3"/>
                <a:gd name="T6" fmla="*/ 0 w 2"/>
                <a:gd name="T7" fmla="*/ 0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3">
                  <a:moveTo>
                    <a:pt x="0" y="0"/>
                  </a:moveTo>
                  <a:lnTo>
                    <a:pt x="0" y="0"/>
                  </a:lnTo>
                  <a:lnTo>
                    <a:pt x="2" y="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8" name="Freeform 43"/>
            <p:cNvSpPr>
              <a:spLocks noEditPoints="1"/>
            </p:cNvSpPr>
            <p:nvPr/>
          </p:nvSpPr>
          <p:spPr bwMode="auto">
            <a:xfrm flipH="1">
              <a:off x="5148816" y="3549937"/>
              <a:ext cx="145488" cy="22379"/>
            </a:xfrm>
            <a:custGeom>
              <a:avLst/>
              <a:gdLst>
                <a:gd name="T0" fmla="*/ 0 w 156"/>
                <a:gd name="T1" fmla="*/ 14 h 24"/>
                <a:gd name="T2" fmla="*/ 0 w 156"/>
                <a:gd name="T3" fmla="*/ 14 h 24"/>
                <a:gd name="T4" fmla="*/ 7 w 156"/>
                <a:gd name="T5" fmla="*/ 24 h 24"/>
                <a:gd name="T6" fmla="*/ 9 w 156"/>
                <a:gd name="T7" fmla="*/ 24 h 24"/>
                <a:gd name="T8" fmla="*/ 0 w 156"/>
                <a:gd name="T9" fmla="*/ 14 h 24"/>
                <a:gd name="T10" fmla="*/ 152 w 156"/>
                <a:gd name="T11" fmla="*/ 0 h 24"/>
                <a:gd name="T12" fmla="*/ 152 w 156"/>
                <a:gd name="T13" fmla="*/ 0 h 24"/>
                <a:gd name="T14" fmla="*/ 156 w 156"/>
                <a:gd name="T15" fmla="*/ 2 h 24"/>
                <a:gd name="T16" fmla="*/ 152 w 156"/>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6" h="24">
                  <a:moveTo>
                    <a:pt x="0" y="14"/>
                  </a:moveTo>
                  <a:lnTo>
                    <a:pt x="0" y="14"/>
                  </a:lnTo>
                  <a:lnTo>
                    <a:pt x="7" y="24"/>
                  </a:lnTo>
                  <a:lnTo>
                    <a:pt x="9" y="24"/>
                  </a:lnTo>
                  <a:lnTo>
                    <a:pt x="0" y="14"/>
                  </a:lnTo>
                  <a:close/>
                  <a:moveTo>
                    <a:pt x="152" y="0"/>
                  </a:moveTo>
                  <a:lnTo>
                    <a:pt x="152" y="0"/>
                  </a:lnTo>
                  <a:lnTo>
                    <a:pt x="156" y="2"/>
                  </a:lnTo>
                  <a:lnTo>
                    <a:pt x="152" y="0"/>
                  </a:lnTo>
                  <a:close/>
                </a:path>
              </a:pathLst>
            </a:custGeom>
            <a:solidFill>
              <a:srgbClr val="201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9" name="Freeform 44"/>
            <p:cNvSpPr>
              <a:spLocks noEditPoints="1"/>
            </p:cNvSpPr>
            <p:nvPr/>
          </p:nvSpPr>
          <p:spPr bwMode="auto">
            <a:xfrm flipH="1">
              <a:off x="5148816" y="3549937"/>
              <a:ext cx="145488" cy="22379"/>
            </a:xfrm>
            <a:custGeom>
              <a:avLst/>
              <a:gdLst>
                <a:gd name="T0" fmla="*/ 0 w 156"/>
                <a:gd name="T1" fmla="*/ 14 h 24"/>
                <a:gd name="T2" fmla="*/ 0 w 156"/>
                <a:gd name="T3" fmla="*/ 14 h 24"/>
                <a:gd name="T4" fmla="*/ 7 w 156"/>
                <a:gd name="T5" fmla="*/ 24 h 24"/>
                <a:gd name="T6" fmla="*/ 9 w 156"/>
                <a:gd name="T7" fmla="*/ 24 h 24"/>
                <a:gd name="T8" fmla="*/ 0 w 156"/>
                <a:gd name="T9" fmla="*/ 14 h 24"/>
                <a:gd name="T10" fmla="*/ 152 w 156"/>
                <a:gd name="T11" fmla="*/ 0 h 24"/>
                <a:gd name="T12" fmla="*/ 152 w 156"/>
                <a:gd name="T13" fmla="*/ 0 h 24"/>
                <a:gd name="T14" fmla="*/ 156 w 156"/>
                <a:gd name="T15" fmla="*/ 2 h 24"/>
                <a:gd name="T16" fmla="*/ 152 w 156"/>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6" h="24">
                  <a:moveTo>
                    <a:pt x="0" y="14"/>
                  </a:moveTo>
                  <a:lnTo>
                    <a:pt x="0" y="14"/>
                  </a:lnTo>
                  <a:lnTo>
                    <a:pt x="7" y="24"/>
                  </a:lnTo>
                  <a:lnTo>
                    <a:pt x="9" y="24"/>
                  </a:lnTo>
                  <a:lnTo>
                    <a:pt x="0" y="14"/>
                  </a:lnTo>
                  <a:moveTo>
                    <a:pt x="152" y="0"/>
                  </a:moveTo>
                  <a:lnTo>
                    <a:pt x="152" y="0"/>
                  </a:lnTo>
                  <a:lnTo>
                    <a:pt x="156" y="2"/>
                  </a:lnTo>
                  <a:lnTo>
                    <a:pt x="15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0" name="Freeform 45"/>
            <p:cNvSpPr/>
            <p:nvPr/>
          </p:nvSpPr>
          <p:spPr bwMode="auto">
            <a:xfrm flipH="1">
              <a:off x="5145086" y="3549937"/>
              <a:ext cx="149218" cy="22379"/>
            </a:xfrm>
            <a:custGeom>
              <a:avLst/>
              <a:gdLst>
                <a:gd name="T0" fmla="*/ 152 w 160"/>
                <a:gd name="T1" fmla="*/ 0 h 24"/>
                <a:gd name="T2" fmla="*/ 0 w 160"/>
                <a:gd name="T3" fmla="*/ 14 h 24"/>
                <a:gd name="T4" fmla="*/ 9 w 160"/>
                <a:gd name="T5" fmla="*/ 24 h 24"/>
                <a:gd name="T6" fmla="*/ 160 w 160"/>
                <a:gd name="T7" fmla="*/ 5 h 24"/>
                <a:gd name="T8" fmla="*/ 156 w 160"/>
                <a:gd name="T9" fmla="*/ 2 h 24"/>
                <a:gd name="T10" fmla="*/ 152 w 160"/>
                <a:gd name="T11" fmla="*/ 0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0" h="24">
                  <a:moveTo>
                    <a:pt x="152" y="0"/>
                  </a:moveTo>
                  <a:lnTo>
                    <a:pt x="0" y="14"/>
                  </a:lnTo>
                  <a:lnTo>
                    <a:pt x="9" y="24"/>
                  </a:lnTo>
                  <a:lnTo>
                    <a:pt x="160" y="5"/>
                  </a:lnTo>
                  <a:lnTo>
                    <a:pt x="156" y="2"/>
                  </a:lnTo>
                  <a:lnTo>
                    <a:pt x="152" y="0"/>
                  </a:lnTo>
                  <a:close/>
                </a:path>
              </a:pathLst>
            </a:custGeom>
            <a:solidFill>
              <a:srgbClr val="EA1E1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1" name="Freeform 46"/>
            <p:cNvSpPr/>
            <p:nvPr/>
          </p:nvSpPr>
          <p:spPr bwMode="auto">
            <a:xfrm flipH="1">
              <a:off x="5145086" y="3549937"/>
              <a:ext cx="149218" cy="22379"/>
            </a:xfrm>
            <a:custGeom>
              <a:avLst/>
              <a:gdLst>
                <a:gd name="T0" fmla="*/ 152 w 160"/>
                <a:gd name="T1" fmla="*/ 0 h 24"/>
                <a:gd name="T2" fmla="*/ 0 w 160"/>
                <a:gd name="T3" fmla="*/ 14 h 24"/>
                <a:gd name="T4" fmla="*/ 9 w 160"/>
                <a:gd name="T5" fmla="*/ 24 h 24"/>
                <a:gd name="T6" fmla="*/ 160 w 160"/>
                <a:gd name="T7" fmla="*/ 5 h 24"/>
                <a:gd name="T8" fmla="*/ 156 w 160"/>
                <a:gd name="T9" fmla="*/ 2 h 24"/>
                <a:gd name="T10" fmla="*/ 152 w 160"/>
                <a:gd name="T11" fmla="*/ 0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0" h="24">
                  <a:moveTo>
                    <a:pt x="152" y="0"/>
                  </a:moveTo>
                  <a:lnTo>
                    <a:pt x="0" y="14"/>
                  </a:lnTo>
                  <a:lnTo>
                    <a:pt x="9" y="24"/>
                  </a:lnTo>
                  <a:lnTo>
                    <a:pt x="160" y="5"/>
                  </a:lnTo>
                  <a:lnTo>
                    <a:pt x="156" y="2"/>
                  </a:lnTo>
                  <a:lnTo>
                    <a:pt x="15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2" name="Freeform 47"/>
            <p:cNvSpPr/>
            <p:nvPr/>
          </p:nvSpPr>
          <p:spPr bwMode="auto">
            <a:xfrm flipH="1">
              <a:off x="5287776" y="3562992"/>
              <a:ext cx="11191" cy="9325"/>
            </a:xfrm>
            <a:custGeom>
              <a:avLst/>
              <a:gdLst>
                <a:gd name="T0" fmla="*/ 5 w 12"/>
                <a:gd name="T1" fmla="*/ 0 h 10"/>
                <a:gd name="T2" fmla="*/ 0 w 12"/>
                <a:gd name="T3" fmla="*/ 2 h 10"/>
                <a:gd name="T4" fmla="*/ 7 w 12"/>
                <a:gd name="T5" fmla="*/ 10 h 10"/>
                <a:gd name="T6" fmla="*/ 12 w 12"/>
                <a:gd name="T7" fmla="*/ 10 h 10"/>
                <a:gd name="T8" fmla="*/ 5 w 12"/>
                <a:gd name="T9" fmla="*/ 0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0">
                  <a:moveTo>
                    <a:pt x="5" y="0"/>
                  </a:moveTo>
                  <a:lnTo>
                    <a:pt x="0" y="2"/>
                  </a:lnTo>
                  <a:lnTo>
                    <a:pt x="7" y="10"/>
                  </a:lnTo>
                  <a:lnTo>
                    <a:pt x="12" y="10"/>
                  </a:lnTo>
                  <a:lnTo>
                    <a:pt x="5" y="0"/>
                  </a:lnTo>
                  <a:close/>
                </a:path>
              </a:pathLst>
            </a:custGeom>
            <a:solidFill>
              <a:srgbClr val="301D0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3" name="Freeform 48"/>
            <p:cNvSpPr/>
            <p:nvPr/>
          </p:nvSpPr>
          <p:spPr bwMode="auto">
            <a:xfrm flipH="1">
              <a:off x="5287776" y="3562992"/>
              <a:ext cx="11191" cy="9325"/>
            </a:xfrm>
            <a:custGeom>
              <a:avLst/>
              <a:gdLst>
                <a:gd name="T0" fmla="*/ 5 w 12"/>
                <a:gd name="T1" fmla="*/ 0 h 10"/>
                <a:gd name="T2" fmla="*/ 0 w 12"/>
                <a:gd name="T3" fmla="*/ 2 h 10"/>
                <a:gd name="T4" fmla="*/ 7 w 12"/>
                <a:gd name="T5" fmla="*/ 10 h 10"/>
                <a:gd name="T6" fmla="*/ 12 w 12"/>
                <a:gd name="T7" fmla="*/ 10 h 10"/>
                <a:gd name="T8" fmla="*/ 5 w 12"/>
                <a:gd name="T9" fmla="*/ 0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0">
                  <a:moveTo>
                    <a:pt x="5" y="0"/>
                  </a:moveTo>
                  <a:lnTo>
                    <a:pt x="0" y="2"/>
                  </a:lnTo>
                  <a:lnTo>
                    <a:pt x="7" y="10"/>
                  </a:lnTo>
                  <a:lnTo>
                    <a:pt x="12" y="10"/>
                  </a:lnTo>
                  <a:lnTo>
                    <a:pt x="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2" name="组合 1"/>
          <p:cNvGrpSpPr/>
          <p:nvPr/>
        </p:nvGrpSpPr>
        <p:grpSpPr>
          <a:xfrm>
            <a:off x="6006413" y="3463454"/>
            <a:ext cx="1010953" cy="1009854"/>
            <a:chOff x="6073970" y="3409136"/>
            <a:chExt cx="1010953" cy="1009854"/>
          </a:xfrm>
        </p:grpSpPr>
        <p:sp>
          <p:nvSpPr>
            <p:cNvPr id="84" name="Freeform 49"/>
            <p:cNvSpPr/>
            <p:nvPr/>
          </p:nvSpPr>
          <p:spPr bwMode="auto">
            <a:xfrm flipH="1">
              <a:off x="6259560" y="4151374"/>
              <a:ext cx="141757" cy="267616"/>
            </a:xfrm>
            <a:custGeom>
              <a:avLst/>
              <a:gdLst>
                <a:gd name="T0" fmla="*/ 22 w 152"/>
                <a:gd name="T1" fmla="*/ 0 h 287"/>
                <a:gd name="T2" fmla="*/ 0 w 152"/>
                <a:gd name="T3" fmla="*/ 149 h 287"/>
                <a:gd name="T4" fmla="*/ 140 w 152"/>
                <a:gd name="T5" fmla="*/ 287 h 287"/>
                <a:gd name="T6" fmla="*/ 152 w 152"/>
                <a:gd name="T7" fmla="*/ 132 h 287"/>
                <a:gd name="T8" fmla="*/ 22 w 152"/>
                <a:gd name="T9" fmla="*/ 0 h 2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2" h="287">
                  <a:moveTo>
                    <a:pt x="22" y="0"/>
                  </a:moveTo>
                  <a:lnTo>
                    <a:pt x="0" y="149"/>
                  </a:lnTo>
                  <a:lnTo>
                    <a:pt x="140" y="287"/>
                  </a:lnTo>
                  <a:lnTo>
                    <a:pt x="152" y="132"/>
                  </a:lnTo>
                  <a:lnTo>
                    <a:pt x="22" y="0"/>
                  </a:lnTo>
                  <a:close/>
                </a:path>
              </a:pathLst>
            </a:custGeom>
            <a:solidFill>
              <a:srgbClr val="F34A5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5" name="Freeform 50"/>
            <p:cNvSpPr/>
            <p:nvPr/>
          </p:nvSpPr>
          <p:spPr bwMode="auto">
            <a:xfrm flipH="1">
              <a:off x="6259560" y="4151374"/>
              <a:ext cx="141757" cy="267616"/>
            </a:xfrm>
            <a:custGeom>
              <a:avLst/>
              <a:gdLst>
                <a:gd name="T0" fmla="*/ 22 w 152"/>
                <a:gd name="T1" fmla="*/ 0 h 287"/>
                <a:gd name="T2" fmla="*/ 0 w 152"/>
                <a:gd name="T3" fmla="*/ 149 h 287"/>
                <a:gd name="T4" fmla="*/ 140 w 152"/>
                <a:gd name="T5" fmla="*/ 287 h 287"/>
                <a:gd name="T6" fmla="*/ 152 w 152"/>
                <a:gd name="T7" fmla="*/ 132 h 287"/>
                <a:gd name="T8" fmla="*/ 22 w 152"/>
                <a:gd name="T9" fmla="*/ 0 h 2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2" h="287">
                  <a:moveTo>
                    <a:pt x="22" y="0"/>
                  </a:moveTo>
                  <a:lnTo>
                    <a:pt x="0" y="149"/>
                  </a:lnTo>
                  <a:lnTo>
                    <a:pt x="140" y="287"/>
                  </a:lnTo>
                  <a:lnTo>
                    <a:pt x="152" y="132"/>
                  </a:lnTo>
                  <a:lnTo>
                    <a:pt x="2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6" name="Freeform 51"/>
            <p:cNvSpPr/>
            <p:nvPr/>
          </p:nvSpPr>
          <p:spPr bwMode="auto">
            <a:xfrm flipH="1">
              <a:off x="6073970" y="4091697"/>
              <a:ext cx="267660" cy="141734"/>
            </a:xfrm>
            <a:custGeom>
              <a:avLst/>
              <a:gdLst>
                <a:gd name="T0" fmla="*/ 0 w 287"/>
                <a:gd name="T1" fmla="*/ 22 h 152"/>
                <a:gd name="T2" fmla="*/ 151 w 287"/>
                <a:gd name="T3" fmla="*/ 0 h 152"/>
                <a:gd name="T4" fmla="*/ 287 w 287"/>
                <a:gd name="T5" fmla="*/ 140 h 152"/>
                <a:gd name="T6" fmla="*/ 133 w 287"/>
                <a:gd name="T7" fmla="*/ 152 h 152"/>
                <a:gd name="T8" fmla="*/ 0 w 287"/>
                <a:gd name="T9" fmla="*/ 22 h 1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7" h="152">
                  <a:moveTo>
                    <a:pt x="0" y="22"/>
                  </a:moveTo>
                  <a:lnTo>
                    <a:pt x="151" y="0"/>
                  </a:lnTo>
                  <a:lnTo>
                    <a:pt x="287" y="140"/>
                  </a:lnTo>
                  <a:lnTo>
                    <a:pt x="133" y="152"/>
                  </a:lnTo>
                  <a:lnTo>
                    <a:pt x="0" y="22"/>
                  </a:lnTo>
                  <a:close/>
                </a:path>
              </a:pathLst>
            </a:custGeom>
            <a:solidFill>
              <a:srgbClr val="F34A5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7" name="Freeform 52"/>
            <p:cNvSpPr/>
            <p:nvPr/>
          </p:nvSpPr>
          <p:spPr bwMode="auto">
            <a:xfrm flipH="1">
              <a:off x="6073970" y="4091697"/>
              <a:ext cx="267660" cy="141734"/>
            </a:xfrm>
            <a:custGeom>
              <a:avLst/>
              <a:gdLst>
                <a:gd name="T0" fmla="*/ 0 w 287"/>
                <a:gd name="T1" fmla="*/ 22 h 152"/>
                <a:gd name="T2" fmla="*/ 151 w 287"/>
                <a:gd name="T3" fmla="*/ 0 h 152"/>
                <a:gd name="T4" fmla="*/ 287 w 287"/>
                <a:gd name="T5" fmla="*/ 140 h 152"/>
                <a:gd name="T6" fmla="*/ 133 w 287"/>
                <a:gd name="T7" fmla="*/ 152 h 152"/>
                <a:gd name="T8" fmla="*/ 0 w 287"/>
                <a:gd name="T9" fmla="*/ 22 h 1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7" h="152">
                  <a:moveTo>
                    <a:pt x="0" y="22"/>
                  </a:moveTo>
                  <a:lnTo>
                    <a:pt x="151" y="0"/>
                  </a:lnTo>
                  <a:lnTo>
                    <a:pt x="287" y="140"/>
                  </a:lnTo>
                  <a:lnTo>
                    <a:pt x="133" y="152"/>
                  </a:lnTo>
                  <a:lnTo>
                    <a:pt x="0" y="2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8" name="Freeform 53"/>
            <p:cNvSpPr/>
            <p:nvPr/>
          </p:nvSpPr>
          <p:spPr bwMode="auto">
            <a:xfrm flipH="1">
              <a:off x="6342563" y="4189605"/>
              <a:ext cx="0" cy="1865"/>
            </a:xfrm>
            <a:custGeom>
              <a:avLst/>
              <a:gdLst>
                <a:gd name="T0" fmla="*/ 0 h 2"/>
                <a:gd name="T1" fmla="*/ 0 h 2"/>
                <a:gd name="T2" fmla="*/ 2 h 2"/>
                <a:gd name="T3" fmla="*/ 0 h 2"/>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
                  <a:moveTo>
                    <a:pt x="0" y="0"/>
                  </a:moveTo>
                  <a:lnTo>
                    <a:pt x="0" y="0"/>
                  </a:lnTo>
                  <a:lnTo>
                    <a:pt x="0" y="2"/>
                  </a:lnTo>
                  <a:lnTo>
                    <a:pt x="0" y="0"/>
                  </a:lnTo>
                  <a:close/>
                </a:path>
              </a:pathLst>
            </a:custGeom>
            <a:solidFill>
              <a:srgbClr val="201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9" name="Freeform 54"/>
            <p:cNvSpPr/>
            <p:nvPr/>
          </p:nvSpPr>
          <p:spPr bwMode="auto">
            <a:xfrm flipH="1">
              <a:off x="6342563" y="4189605"/>
              <a:ext cx="0" cy="1865"/>
            </a:xfrm>
            <a:custGeom>
              <a:avLst/>
              <a:gdLst>
                <a:gd name="T0" fmla="*/ 0 h 2"/>
                <a:gd name="T1" fmla="*/ 0 h 2"/>
                <a:gd name="T2" fmla="*/ 2 h 2"/>
                <a:gd name="T3" fmla="*/ 0 h 2"/>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
                  <a:moveTo>
                    <a:pt x="0" y="0"/>
                  </a:moveTo>
                  <a:lnTo>
                    <a:pt x="0" y="0"/>
                  </a:lnTo>
                  <a:lnTo>
                    <a:pt x="0"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0" name="Freeform 55"/>
            <p:cNvSpPr/>
            <p:nvPr/>
          </p:nvSpPr>
          <p:spPr bwMode="auto">
            <a:xfrm flipH="1">
              <a:off x="6337899" y="4189605"/>
              <a:ext cx="24248" cy="145464"/>
            </a:xfrm>
            <a:custGeom>
              <a:avLst/>
              <a:gdLst>
                <a:gd name="T0" fmla="*/ 21 w 26"/>
                <a:gd name="T1" fmla="*/ 0 h 156"/>
                <a:gd name="T2" fmla="*/ 0 w 26"/>
                <a:gd name="T3" fmla="*/ 148 h 156"/>
                <a:gd name="T4" fmla="*/ 8 w 26"/>
                <a:gd name="T5" fmla="*/ 156 h 156"/>
                <a:gd name="T6" fmla="*/ 26 w 26"/>
                <a:gd name="T7" fmla="*/ 7 h 156"/>
                <a:gd name="T8" fmla="*/ 21 w 26"/>
                <a:gd name="T9" fmla="*/ 2 h 156"/>
                <a:gd name="T10" fmla="*/ 21 w 26"/>
                <a:gd name="T11" fmla="*/ 0 h 1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56">
                  <a:moveTo>
                    <a:pt x="21" y="0"/>
                  </a:moveTo>
                  <a:lnTo>
                    <a:pt x="0" y="148"/>
                  </a:lnTo>
                  <a:lnTo>
                    <a:pt x="8" y="156"/>
                  </a:lnTo>
                  <a:lnTo>
                    <a:pt x="26" y="7"/>
                  </a:lnTo>
                  <a:lnTo>
                    <a:pt x="21" y="2"/>
                  </a:lnTo>
                  <a:lnTo>
                    <a:pt x="21" y="0"/>
                  </a:lnTo>
                  <a:close/>
                </a:path>
              </a:pathLst>
            </a:custGeom>
            <a:solidFill>
              <a:srgbClr val="EA1E1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1" name="Freeform 56"/>
            <p:cNvSpPr/>
            <p:nvPr/>
          </p:nvSpPr>
          <p:spPr bwMode="auto">
            <a:xfrm flipH="1">
              <a:off x="6337899" y="4189605"/>
              <a:ext cx="24248" cy="145464"/>
            </a:xfrm>
            <a:custGeom>
              <a:avLst/>
              <a:gdLst>
                <a:gd name="T0" fmla="*/ 21 w 26"/>
                <a:gd name="T1" fmla="*/ 0 h 156"/>
                <a:gd name="T2" fmla="*/ 0 w 26"/>
                <a:gd name="T3" fmla="*/ 148 h 156"/>
                <a:gd name="T4" fmla="*/ 8 w 26"/>
                <a:gd name="T5" fmla="*/ 156 h 156"/>
                <a:gd name="T6" fmla="*/ 26 w 26"/>
                <a:gd name="T7" fmla="*/ 7 h 156"/>
                <a:gd name="T8" fmla="*/ 21 w 26"/>
                <a:gd name="T9" fmla="*/ 2 h 156"/>
                <a:gd name="T10" fmla="*/ 21 w 26"/>
                <a:gd name="T11" fmla="*/ 0 h 1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56">
                  <a:moveTo>
                    <a:pt x="21" y="0"/>
                  </a:moveTo>
                  <a:lnTo>
                    <a:pt x="0" y="148"/>
                  </a:lnTo>
                  <a:lnTo>
                    <a:pt x="8" y="156"/>
                  </a:lnTo>
                  <a:lnTo>
                    <a:pt x="26" y="7"/>
                  </a:lnTo>
                  <a:lnTo>
                    <a:pt x="21" y="2"/>
                  </a:lnTo>
                  <a:lnTo>
                    <a:pt x="2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2" name="Freeform 57"/>
            <p:cNvSpPr>
              <a:spLocks noEditPoints="1"/>
            </p:cNvSpPr>
            <p:nvPr/>
          </p:nvSpPr>
          <p:spPr bwMode="auto">
            <a:xfrm flipH="1">
              <a:off x="6300595" y="4230633"/>
              <a:ext cx="20518" cy="145464"/>
            </a:xfrm>
            <a:custGeom>
              <a:avLst/>
              <a:gdLst>
                <a:gd name="T0" fmla="*/ 0 w 22"/>
                <a:gd name="T1" fmla="*/ 148 h 156"/>
                <a:gd name="T2" fmla="*/ 0 w 22"/>
                <a:gd name="T3" fmla="*/ 148 h 156"/>
                <a:gd name="T4" fmla="*/ 8 w 22"/>
                <a:gd name="T5" fmla="*/ 156 h 156"/>
                <a:gd name="T6" fmla="*/ 8 w 22"/>
                <a:gd name="T7" fmla="*/ 156 h 156"/>
                <a:gd name="T8" fmla="*/ 0 w 22"/>
                <a:gd name="T9" fmla="*/ 148 h 156"/>
                <a:gd name="T10" fmla="*/ 21 w 22"/>
                <a:gd name="T11" fmla="*/ 0 h 156"/>
                <a:gd name="T12" fmla="*/ 21 w 22"/>
                <a:gd name="T13" fmla="*/ 0 h 156"/>
                <a:gd name="T14" fmla="*/ 22 w 22"/>
                <a:gd name="T15" fmla="*/ 3 h 156"/>
                <a:gd name="T16" fmla="*/ 21 w 22"/>
                <a:gd name="T17" fmla="*/ 0 h 1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 h="156">
                  <a:moveTo>
                    <a:pt x="0" y="148"/>
                  </a:moveTo>
                  <a:lnTo>
                    <a:pt x="0" y="148"/>
                  </a:lnTo>
                  <a:lnTo>
                    <a:pt x="8" y="156"/>
                  </a:lnTo>
                  <a:lnTo>
                    <a:pt x="0" y="148"/>
                  </a:lnTo>
                  <a:close/>
                  <a:moveTo>
                    <a:pt x="21" y="0"/>
                  </a:moveTo>
                  <a:lnTo>
                    <a:pt x="21" y="0"/>
                  </a:lnTo>
                  <a:lnTo>
                    <a:pt x="22" y="3"/>
                  </a:lnTo>
                  <a:lnTo>
                    <a:pt x="21" y="0"/>
                  </a:lnTo>
                  <a:close/>
                </a:path>
              </a:pathLst>
            </a:custGeom>
            <a:solidFill>
              <a:srgbClr val="201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3" name="Freeform 58"/>
            <p:cNvSpPr>
              <a:spLocks noEditPoints="1"/>
            </p:cNvSpPr>
            <p:nvPr/>
          </p:nvSpPr>
          <p:spPr bwMode="auto">
            <a:xfrm flipH="1">
              <a:off x="6300595" y="4230633"/>
              <a:ext cx="20518" cy="145464"/>
            </a:xfrm>
            <a:custGeom>
              <a:avLst/>
              <a:gdLst>
                <a:gd name="T0" fmla="*/ 0 w 22"/>
                <a:gd name="T1" fmla="*/ 148 h 156"/>
                <a:gd name="T2" fmla="*/ 0 w 22"/>
                <a:gd name="T3" fmla="*/ 148 h 156"/>
                <a:gd name="T4" fmla="*/ 8 w 22"/>
                <a:gd name="T5" fmla="*/ 156 h 156"/>
                <a:gd name="T6" fmla="*/ 8 w 22"/>
                <a:gd name="T7" fmla="*/ 156 h 156"/>
                <a:gd name="T8" fmla="*/ 0 w 22"/>
                <a:gd name="T9" fmla="*/ 148 h 156"/>
                <a:gd name="T10" fmla="*/ 21 w 22"/>
                <a:gd name="T11" fmla="*/ 0 h 156"/>
                <a:gd name="T12" fmla="*/ 21 w 22"/>
                <a:gd name="T13" fmla="*/ 0 h 156"/>
                <a:gd name="T14" fmla="*/ 22 w 22"/>
                <a:gd name="T15" fmla="*/ 3 h 156"/>
                <a:gd name="T16" fmla="*/ 21 w 22"/>
                <a:gd name="T17" fmla="*/ 0 h 1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 h="156">
                  <a:moveTo>
                    <a:pt x="0" y="148"/>
                  </a:moveTo>
                  <a:lnTo>
                    <a:pt x="0" y="148"/>
                  </a:lnTo>
                  <a:lnTo>
                    <a:pt x="8" y="156"/>
                  </a:lnTo>
                  <a:lnTo>
                    <a:pt x="0" y="148"/>
                  </a:lnTo>
                  <a:moveTo>
                    <a:pt x="21" y="0"/>
                  </a:moveTo>
                  <a:lnTo>
                    <a:pt x="21" y="0"/>
                  </a:lnTo>
                  <a:lnTo>
                    <a:pt x="22" y="3"/>
                  </a:lnTo>
                  <a:lnTo>
                    <a:pt x="2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4" name="Freeform 59"/>
            <p:cNvSpPr/>
            <p:nvPr/>
          </p:nvSpPr>
          <p:spPr bwMode="auto">
            <a:xfrm flipH="1">
              <a:off x="6296864" y="4230633"/>
              <a:ext cx="24248" cy="145464"/>
            </a:xfrm>
            <a:custGeom>
              <a:avLst/>
              <a:gdLst>
                <a:gd name="T0" fmla="*/ 21 w 26"/>
                <a:gd name="T1" fmla="*/ 0 h 156"/>
                <a:gd name="T2" fmla="*/ 0 w 26"/>
                <a:gd name="T3" fmla="*/ 148 h 156"/>
                <a:gd name="T4" fmla="*/ 8 w 26"/>
                <a:gd name="T5" fmla="*/ 156 h 156"/>
                <a:gd name="T6" fmla="*/ 26 w 26"/>
                <a:gd name="T7" fmla="*/ 7 h 156"/>
                <a:gd name="T8" fmla="*/ 22 w 26"/>
                <a:gd name="T9" fmla="*/ 3 h 156"/>
                <a:gd name="T10" fmla="*/ 21 w 26"/>
                <a:gd name="T11" fmla="*/ 0 h 1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56">
                  <a:moveTo>
                    <a:pt x="21" y="0"/>
                  </a:moveTo>
                  <a:lnTo>
                    <a:pt x="0" y="148"/>
                  </a:lnTo>
                  <a:lnTo>
                    <a:pt x="8" y="156"/>
                  </a:lnTo>
                  <a:lnTo>
                    <a:pt x="26" y="7"/>
                  </a:lnTo>
                  <a:lnTo>
                    <a:pt x="22" y="3"/>
                  </a:lnTo>
                  <a:lnTo>
                    <a:pt x="21" y="0"/>
                  </a:lnTo>
                  <a:close/>
                </a:path>
              </a:pathLst>
            </a:custGeom>
            <a:solidFill>
              <a:srgbClr val="EA1E1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5" name="Freeform 60"/>
            <p:cNvSpPr/>
            <p:nvPr/>
          </p:nvSpPr>
          <p:spPr bwMode="auto">
            <a:xfrm flipH="1">
              <a:off x="6296864" y="4230633"/>
              <a:ext cx="24248" cy="145464"/>
            </a:xfrm>
            <a:custGeom>
              <a:avLst/>
              <a:gdLst>
                <a:gd name="T0" fmla="*/ 21 w 26"/>
                <a:gd name="T1" fmla="*/ 0 h 156"/>
                <a:gd name="T2" fmla="*/ 0 w 26"/>
                <a:gd name="T3" fmla="*/ 148 h 156"/>
                <a:gd name="T4" fmla="*/ 8 w 26"/>
                <a:gd name="T5" fmla="*/ 156 h 156"/>
                <a:gd name="T6" fmla="*/ 26 w 26"/>
                <a:gd name="T7" fmla="*/ 7 h 156"/>
                <a:gd name="T8" fmla="*/ 22 w 26"/>
                <a:gd name="T9" fmla="*/ 3 h 156"/>
                <a:gd name="T10" fmla="*/ 21 w 26"/>
                <a:gd name="T11" fmla="*/ 0 h 1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56">
                  <a:moveTo>
                    <a:pt x="21" y="0"/>
                  </a:moveTo>
                  <a:lnTo>
                    <a:pt x="0" y="148"/>
                  </a:lnTo>
                  <a:lnTo>
                    <a:pt x="8" y="156"/>
                  </a:lnTo>
                  <a:lnTo>
                    <a:pt x="26" y="7"/>
                  </a:lnTo>
                  <a:lnTo>
                    <a:pt x="22" y="3"/>
                  </a:lnTo>
                  <a:lnTo>
                    <a:pt x="2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6" name="Freeform 61"/>
            <p:cNvSpPr>
              <a:spLocks noEditPoints="1"/>
            </p:cNvSpPr>
            <p:nvPr/>
          </p:nvSpPr>
          <p:spPr bwMode="auto">
            <a:xfrm flipH="1">
              <a:off x="6115005" y="4177483"/>
              <a:ext cx="151084" cy="22379"/>
            </a:xfrm>
            <a:custGeom>
              <a:avLst/>
              <a:gdLst>
                <a:gd name="T0" fmla="*/ 7 w 162"/>
                <a:gd name="T1" fmla="*/ 16 h 24"/>
                <a:gd name="T2" fmla="*/ 0 w 162"/>
                <a:gd name="T3" fmla="*/ 16 h 24"/>
                <a:gd name="T4" fmla="*/ 7 w 162"/>
                <a:gd name="T5" fmla="*/ 24 h 24"/>
                <a:gd name="T6" fmla="*/ 15 w 162"/>
                <a:gd name="T7" fmla="*/ 24 h 24"/>
                <a:gd name="T8" fmla="*/ 7 w 162"/>
                <a:gd name="T9" fmla="*/ 16 h 24"/>
                <a:gd name="T10" fmla="*/ 160 w 162"/>
                <a:gd name="T11" fmla="*/ 0 h 24"/>
                <a:gd name="T12" fmla="*/ 160 w 162"/>
                <a:gd name="T13" fmla="*/ 0 h 24"/>
                <a:gd name="T14" fmla="*/ 162 w 162"/>
                <a:gd name="T15" fmla="*/ 2 h 24"/>
                <a:gd name="T16" fmla="*/ 160 w 162"/>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2" h="24">
                  <a:moveTo>
                    <a:pt x="7" y="16"/>
                  </a:moveTo>
                  <a:lnTo>
                    <a:pt x="0" y="16"/>
                  </a:lnTo>
                  <a:lnTo>
                    <a:pt x="7" y="24"/>
                  </a:lnTo>
                  <a:lnTo>
                    <a:pt x="15" y="24"/>
                  </a:lnTo>
                  <a:lnTo>
                    <a:pt x="7" y="16"/>
                  </a:lnTo>
                  <a:close/>
                  <a:moveTo>
                    <a:pt x="160" y="0"/>
                  </a:moveTo>
                  <a:lnTo>
                    <a:pt x="160" y="0"/>
                  </a:lnTo>
                  <a:lnTo>
                    <a:pt x="162" y="2"/>
                  </a:lnTo>
                  <a:lnTo>
                    <a:pt x="160" y="0"/>
                  </a:lnTo>
                  <a:close/>
                </a:path>
              </a:pathLst>
            </a:custGeom>
            <a:solidFill>
              <a:srgbClr val="201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7" name="Freeform 62"/>
            <p:cNvSpPr>
              <a:spLocks noEditPoints="1"/>
            </p:cNvSpPr>
            <p:nvPr/>
          </p:nvSpPr>
          <p:spPr bwMode="auto">
            <a:xfrm flipH="1">
              <a:off x="6115005" y="4177483"/>
              <a:ext cx="151084" cy="22379"/>
            </a:xfrm>
            <a:custGeom>
              <a:avLst/>
              <a:gdLst>
                <a:gd name="T0" fmla="*/ 7 w 162"/>
                <a:gd name="T1" fmla="*/ 16 h 24"/>
                <a:gd name="T2" fmla="*/ 0 w 162"/>
                <a:gd name="T3" fmla="*/ 16 h 24"/>
                <a:gd name="T4" fmla="*/ 7 w 162"/>
                <a:gd name="T5" fmla="*/ 24 h 24"/>
                <a:gd name="T6" fmla="*/ 15 w 162"/>
                <a:gd name="T7" fmla="*/ 24 h 24"/>
                <a:gd name="T8" fmla="*/ 7 w 162"/>
                <a:gd name="T9" fmla="*/ 16 h 24"/>
                <a:gd name="T10" fmla="*/ 160 w 162"/>
                <a:gd name="T11" fmla="*/ 0 h 24"/>
                <a:gd name="T12" fmla="*/ 160 w 162"/>
                <a:gd name="T13" fmla="*/ 0 h 24"/>
                <a:gd name="T14" fmla="*/ 162 w 162"/>
                <a:gd name="T15" fmla="*/ 2 h 24"/>
                <a:gd name="T16" fmla="*/ 160 w 162"/>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2" h="24">
                  <a:moveTo>
                    <a:pt x="7" y="16"/>
                  </a:moveTo>
                  <a:lnTo>
                    <a:pt x="0" y="16"/>
                  </a:lnTo>
                  <a:lnTo>
                    <a:pt x="7" y="24"/>
                  </a:lnTo>
                  <a:lnTo>
                    <a:pt x="15" y="24"/>
                  </a:lnTo>
                  <a:lnTo>
                    <a:pt x="7" y="16"/>
                  </a:lnTo>
                  <a:moveTo>
                    <a:pt x="160" y="0"/>
                  </a:moveTo>
                  <a:lnTo>
                    <a:pt x="160" y="0"/>
                  </a:lnTo>
                  <a:lnTo>
                    <a:pt x="162" y="2"/>
                  </a:lnTo>
                  <a:lnTo>
                    <a:pt x="16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8" name="Freeform 63"/>
            <p:cNvSpPr/>
            <p:nvPr/>
          </p:nvSpPr>
          <p:spPr bwMode="auto">
            <a:xfrm flipH="1">
              <a:off x="6112207" y="4177483"/>
              <a:ext cx="147353" cy="22379"/>
            </a:xfrm>
            <a:custGeom>
              <a:avLst/>
              <a:gdLst>
                <a:gd name="T0" fmla="*/ 153 w 158"/>
                <a:gd name="T1" fmla="*/ 0 h 24"/>
                <a:gd name="T2" fmla="*/ 0 w 158"/>
                <a:gd name="T3" fmla="*/ 16 h 24"/>
                <a:gd name="T4" fmla="*/ 8 w 158"/>
                <a:gd name="T5" fmla="*/ 24 h 24"/>
                <a:gd name="T6" fmla="*/ 158 w 158"/>
                <a:gd name="T7" fmla="*/ 7 h 24"/>
                <a:gd name="T8" fmla="*/ 155 w 158"/>
                <a:gd name="T9" fmla="*/ 2 h 24"/>
                <a:gd name="T10" fmla="*/ 153 w 158"/>
                <a:gd name="T11" fmla="*/ 0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 h="24">
                  <a:moveTo>
                    <a:pt x="153" y="0"/>
                  </a:moveTo>
                  <a:lnTo>
                    <a:pt x="0" y="16"/>
                  </a:lnTo>
                  <a:lnTo>
                    <a:pt x="8" y="24"/>
                  </a:lnTo>
                  <a:lnTo>
                    <a:pt x="158" y="7"/>
                  </a:lnTo>
                  <a:lnTo>
                    <a:pt x="155" y="2"/>
                  </a:lnTo>
                  <a:lnTo>
                    <a:pt x="153" y="0"/>
                  </a:lnTo>
                  <a:close/>
                </a:path>
              </a:pathLst>
            </a:custGeom>
            <a:solidFill>
              <a:srgbClr val="EA1E1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9" name="Freeform 64"/>
            <p:cNvSpPr/>
            <p:nvPr/>
          </p:nvSpPr>
          <p:spPr bwMode="auto">
            <a:xfrm flipH="1">
              <a:off x="6112207" y="4177483"/>
              <a:ext cx="147353" cy="22379"/>
            </a:xfrm>
            <a:custGeom>
              <a:avLst/>
              <a:gdLst>
                <a:gd name="T0" fmla="*/ 153 w 158"/>
                <a:gd name="T1" fmla="*/ 0 h 24"/>
                <a:gd name="T2" fmla="*/ 0 w 158"/>
                <a:gd name="T3" fmla="*/ 16 h 24"/>
                <a:gd name="T4" fmla="*/ 8 w 158"/>
                <a:gd name="T5" fmla="*/ 24 h 24"/>
                <a:gd name="T6" fmla="*/ 158 w 158"/>
                <a:gd name="T7" fmla="*/ 7 h 24"/>
                <a:gd name="T8" fmla="*/ 155 w 158"/>
                <a:gd name="T9" fmla="*/ 2 h 24"/>
                <a:gd name="T10" fmla="*/ 153 w 158"/>
                <a:gd name="T11" fmla="*/ 0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 h="24">
                  <a:moveTo>
                    <a:pt x="153" y="0"/>
                  </a:moveTo>
                  <a:lnTo>
                    <a:pt x="0" y="16"/>
                  </a:lnTo>
                  <a:lnTo>
                    <a:pt x="8" y="24"/>
                  </a:lnTo>
                  <a:lnTo>
                    <a:pt x="158" y="7"/>
                  </a:lnTo>
                  <a:lnTo>
                    <a:pt x="155" y="2"/>
                  </a:lnTo>
                  <a:lnTo>
                    <a:pt x="15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0" name="Freeform 65"/>
            <p:cNvSpPr>
              <a:spLocks noEditPoints="1"/>
            </p:cNvSpPr>
            <p:nvPr/>
          </p:nvSpPr>
          <p:spPr bwMode="auto">
            <a:xfrm flipH="1">
              <a:off x="6163501" y="4130860"/>
              <a:ext cx="150151" cy="22379"/>
            </a:xfrm>
            <a:custGeom>
              <a:avLst/>
              <a:gdLst>
                <a:gd name="T0" fmla="*/ 7 w 161"/>
                <a:gd name="T1" fmla="*/ 15 h 24"/>
                <a:gd name="T2" fmla="*/ 0 w 161"/>
                <a:gd name="T3" fmla="*/ 15 h 24"/>
                <a:gd name="T4" fmla="*/ 9 w 161"/>
                <a:gd name="T5" fmla="*/ 24 h 24"/>
                <a:gd name="T6" fmla="*/ 14 w 161"/>
                <a:gd name="T7" fmla="*/ 22 h 24"/>
                <a:gd name="T8" fmla="*/ 7 w 161"/>
                <a:gd name="T9" fmla="*/ 15 h 24"/>
                <a:gd name="T10" fmla="*/ 161 w 161"/>
                <a:gd name="T11" fmla="*/ 0 h 24"/>
                <a:gd name="T12" fmla="*/ 161 w 161"/>
                <a:gd name="T13" fmla="*/ 0 h 24"/>
                <a:gd name="T14" fmla="*/ 161 w 161"/>
                <a:gd name="T15" fmla="*/ 0 h 24"/>
                <a:gd name="T16" fmla="*/ 161 w 161"/>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1" h="24">
                  <a:moveTo>
                    <a:pt x="7" y="15"/>
                  </a:moveTo>
                  <a:lnTo>
                    <a:pt x="0" y="15"/>
                  </a:lnTo>
                  <a:lnTo>
                    <a:pt x="9" y="24"/>
                  </a:lnTo>
                  <a:lnTo>
                    <a:pt x="14" y="22"/>
                  </a:lnTo>
                  <a:lnTo>
                    <a:pt x="7" y="15"/>
                  </a:lnTo>
                  <a:close/>
                  <a:moveTo>
                    <a:pt x="161" y="0"/>
                  </a:moveTo>
                  <a:lnTo>
                    <a:pt x="161" y="0"/>
                  </a:lnTo>
                  <a:close/>
                </a:path>
              </a:pathLst>
            </a:custGeom>
            <a:solidFill>
              <a:srgbClr val="201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1" name="Freeform 66"/>
            <p:cNvSpPr>
              <a:spLocks noEditPoints="1"/>
            </p:cNvSpPr>
            <p:nvPr/>
          </p:nvSpPr>
          <p:spPr bwMode="auto">
            <a:xfrm flipH="1">
              <a:off x="6163501" y="4130860"/>
              <a:ext cx="150151" cy="22379"/>
            </a:xfrm>
            <a:custGeom>
              <a:avLst/>
              <a:gdLst>
                <a:gd name="T0" fmla="*/ 7 w 161"/>
                <a:gd name="T1" fmla="*/ 15 h 24"/>
                <a:gd name="T2" fmla="*/ 0 w 161"/>
                <a:gd name="T3" fmla="*/ 15 h 24"/>
                <a:gd name="T4" fmla="*/ 9 w 161"/>
                <a:gd name="T5" fmla="*/ 24 h 24"/>
                <a:gd name="T6" fmla="*/ 14 w 161"/>
                <a:gd name="T7" fmla="*/ 22 h 24"/>
                <a:gd name="T8" fmla="*/ 7 w 161"/>
                <a:gd name="T9" fmla="*/ 15 h 24"/>
                <a:gd name="T10" fmla="*/ 161 w 161"/>
                <a:gd name="T11" fmla="*/ 0 h 24"/>
                <a:gd name="T12" fmla="*/ 161 w 161"/>
                <a:gd name="T13" fmla="*/ 0 h 24"/>
                <a:gd name="T14" fmla="*/ 161 w 161"/>
                <a:gd name="T15" fmla="*/ 0 h 24"/>
                <a:gd name="T16" fmla="*/ 161 w 161"/>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1" h="24">
                  <a:moveTo>
                    <a:pt x="7" y="15"/>
                  </a:moveTo>
                  <a:lnTo>
                    <a:pt x="0" y="15"/>
                  </a:lnTo>
                  <a:lnTo>
                    <a:pt x="9" y="24"/>
                  </a:lnTo>
                  <a:lnTo>
                    <a:pt x="14" y="22"/>
                  </a:lnTo>
                  <a:lnTo>
                    <a:pt x="7" y="15"/>
                  </a:lnTo>
                  <a:moveTo>
                    <a:pt x="161" y="0"/>
                  </a:moveTo>
                  <a:lnTo>
                    <a:pt x="16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2" name="Freeform 67"/>
            <p:cNvSpPr/>
            <p:nvPr/>
          </p:nvSpPr>
          <p:spPr bwMode="auto">
            <a:xfrm flipH="1">
              <a:off x="6157905" y="4130860"/>
              <a:ext cx="149218" cy="20514"/>
            </a:xfrm>
            <a:custGeom>
              <a:avLst/>
              <a:gdLst>
                <a:gd name="T0" fmla="*/ 154 w 160"/>
                <a:gd name="T1" fmla="*/ 0 h 22"/>
                <a:gd name="T2" fmla="*/ 0 w 160"/>
                <a:gd name="T3" fmla="*/ 15 h 22"/>
                <a:gd name="T4" fmla="*/ 7 w 160"/>
                <a:gd name="T5" fmla="*/ 22 h 22"/>
                <a:gd name="T6" fmla="*/ 160 w 160"/>
                <a:gd name="T7" fmla="*/ 6 h 22"/>
                <a:gd name="T8" fmla="*/ 154 w 160"/>
                <a:gd name="T9" fmla="*/ 0 h 22"/>
                <a:gd name="T10" fmla="*/ 154 w 160"/>
                <a:gd name="T11" fmla="*/ 0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0" h="22">
                  <a:moveTo>
                    <a:pt x="154" y="0"/>
                  </a:moveTo>
                  <a:lnTo>
                    <a:pt x="0" y="15"/>
                  </a:lnTo>
                  <a:lnTo>
                    <a:pt x="7" y="22"/>
                  </a:lnTo>
                  <a:lnTo>
                    <a:pt x="160" y="6"/>
                  </a:lnTo>
                  <a:lnTo>
                    <a:pt x="154" y="0"/>
                  </a:lnTo>
                  <a:close/>
                </a:path>
              </a:pathLst>
            </a:custGeom>
            <a:solidFill>
              <a:srgbClr val="EA1E1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3" name="Freeform 68"/>
            <p:cNvSpPr/>
            <p:nvPr/>
          </p:nvSpPr>
          <p:spPr bwMode="auto">
            <a:xfrm flipH="1">
              <a:off x="6157905" y="4130860"/>
              <a:ext cx="149218" cy="20514"/>
            </a:xfrm>
            <a:custGeom>
              <a:avLst/>
              <a:gdLst>
                <a:gd name="T0" fmla="*/ 154 w 160"/>
                <a:gd name="T1" fmla="*/ 0 h 22"/>
                <a:gd name="T2" fmla="*/ 0 w 160"/>
                <a:gd name="T3" fmla="*/ 15 h 22"/>
                <a:gd name="T4" fmla="*/ 7 w 160"/>
                <a:gd name="T5" fmla="*/ 22 h 22"/>
                <a:gd name="T6" fmla="*/ 160 w 160"/>
                <a:gd name="T7" fmla="*/ 6 h 22"/>
                <a:gd name="T8" fmla="*/ 154 w 160"/>
                <a:gd name="T9" fmla="*/ 0 h 22"/>
                <a:gd name="T10" fmla="*/ 154 w 160"/>
                <a:gd name="T11" fmla="*/ 0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0" h="22">
                  <a:moveTo>
                    <a:pt x="154" y="0"/>
                  </a:moveTo>
                  <a:lnTo>
                    <a:pt x="0" y="15"/>
                  </a:lnTo>
                  <a:lnTo>
                    <a:pt x="7" y="22"/>
                  </a:lnTo>
                  <a:lnTo>
                    <a:pt x="160" y="6"/>
                  </a:lnTo>
                  <a:lnTo>
                    <a:pt x="15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4" name="Freeform 69"/>
            <p:cNvSpPr/>
            <p:nvPr/>
          </p:nvSpPr>
          <p:spPr bwMode="auto">
            <a:xfrm flipH="1">
              <a:off x="6217592" y="3409136"/>
              <a:ext cx="867331" cy="865323"/>
            </a:xfrm>
            <a:custGeom>
              <a:avLst/>
              <a:gdLst>
                <a:gd name="T0" fmla="*/ 81 w 507"/>
                <a:gd name="T1" fmla="*/ 33 h 506"/>
                <a:gd name="T2" fmla="*/ 81 w 507"/>
                <a:gd name="T3" fmla="*/ 33 h 506"/>
                <a:gd name="T4" fmla="*/ 0 w 507"/>
                <a:gd name="T5" fmla="*/ 0 h 506"/>
                <a:gd name="T6" fmla="*/ 35 w 507"/>
                <a:gd name="T7" fmla="*/ 81 h 506"/>
                <a:gd name="T8" fmla="*/ 35 w 507"/>
                <a:gd name="T9" fmla="*/ 81 h 506"/>
                <a:gd name="T10" fmla="*/ 886 w 507"/>
                <a:gd name="T11" fmla="*/ 928 h 506"/>
                <a:gd name="T12" fmla="*/ 930 w 507"/>
                <a:gd name="T13" fmla="*/ 884 h 506"/>
                <a:gd name="T14" fmla="*/ 81 w 507"/>
                <a:gd name="T15" fmla="*/ 33 h 50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07" h="506">
                  <a:moveTo>
                    <a:pt x="44" y="18"/>
                  </a:moveTo>
                  <a:cubicBezTo>
                    <a:pt x="44" y="18"/>
                    <a:pt x="44" y="18"/>
                    <a:pt x="44" y="18"/>
                  </a:cubicBezTo>
                  <a:cubicBezTo>
                    <a:pt x="40" y="14"/>
                    <a:pt x="0" y="0"/>
                    <a:pt x="0" y="0"/>
                  </a:cubicBezTo>
                  <a:cubicBezTo>
                    <a:pt x="0" y="0"/>
                    <a:pt x="16" y="40"/>
                    <a:pt x="19" y="44"/>
                  </a:cubicBezTo>
                  <a:cubicBezTo>
                    <a:pt x="19" y="44"/>
                    <a:pt x="19" y="44"/>
                    <a:pt x="19" y="44"/>
                  </a:cubicBezTo>
                  <a:cubicBezTo>
                    <a:pt x="483" y="506"/>
                    <a:pt x="483" y="506"/>
                    <a:pt x="483" y="506"/>
                  </a:cubicBezTo>
                  <a:cubicBezTo>
                    <a:pt x="507" y="482"/>
                    <a:pt x="507" y="482"/>
                    <a:pt x="507" y="482"/>
                  </a:cubicBezTo>
                  <a:lnTo>
                    <a:pt x="44" y="18"/>
                  </a:lnTo>
                  <a:close/>
                </a:path>
              </a:pathLst>
            </a:custGeom>
            <a:solidFill>
              <a:srgbClr val="5D483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105" name="Oval 70"/>
          <p:cNvSpPr>
            <a:spLocks noChangeArrowheads="1"/>
          </p:cNvSpPr>
          <p:nvPr/>
        </p:nvSpPr>
        <p:spPr bwMode="auto">
          <a:xfrm flipH="1">
            <a:off x="6089136" y="1114351"/>
            <a:ext cx="2155272" cy="2153051"/>
          </a:xfrm>
          <a:prstGeom prst="ellipse">
            <a:avLst/>
          </a:prstGeom>
          <a:solidFill>
            <a:schemeClr val="accent3">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endParaRPr lang="zh-CN" altLang="zh-CN"/>
          </a:p>
        </p:txBody>
      </p:sp>
      <p:sp>
        <p:nvSpPr>
          <p:cNvPr id="106" name="Oval 71"/>
          <p:cNvSpPr>
            <a:spLocks noChangeArrowheads="1"/>
          </p:cNvSpPr>
          <p:nvPr/>
        </p:nvSpPr>
        <p:spPr bwMode="auto">
          <a:xfrm flipH="1">
            <a:off x="6310166" y="1335344"/>
            <a:ext cx="1714145" cy="1711997"/>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endParaRPr lang="zh-CN" altLang="zh-CN"/>
          </a:p>
        </p:txBody>
      </p:sp>
      <p:sp>
        <p:nvSpPr>
          <p:cNvPr id="107" name="Freeform 72"/>
          <p:cNvSpPr>
            <a:spLocks noEditPoints="1"/>
          </p:cNvSpPr>
          <p:nvPr/>
        </p:nvSpPr>
        <p:spPr bwMode="auto">
          <a:xfrm flipH="1">
            <a:off x="6270063" y="1294316"/>
            <a:ext cx="1793418" cy="1794054"/>
          </a:xfrm>
          <a:custGeom>
            <a:avLst/>
            <a:gdLst>
              <a:gd name="T0" fmla="*/ 524 w 1048"/>
              <a:gd name="T1" fmla="*/ 0 h 1049"/>
              <a:gd name="T2" fmla="*/ 0 w 1048"/>
              <a:gd name="T3" fmla="*/ 525 h 1049"/>
              <a:gd name="T4" fmla="*/ 506 w 1048"/>
              <a:gd name="T5" fmla="*/ 1049 h 1049"/>
              <a:gd name="T6" fmla="*/ 524 w 1048"/>
              <a:gd name="T7" fmla="*/ 1049 h 1049"/>
              <a:gd name="T8" fmla="*/ 547 w 1048"/>
              <a:gd name="T9" fmla="*/ 1048 h 1049"/>
              <a:gd name="T10" fmla="*/ 1048 w 1048"/>
              <a:gd name="T11" fmla="*/ 525 h 1049"/>
              <a:gd name="T12" fmla="*/ 524 w 1048"/>
              <a:gd name="T13" fmla="*/ 0 h 1049"/>
              <a:gd name="T14" fmla="*/ 547 w 1048"/>
              <a:gd name="T15" fmla="*/ 1001 h 1049"/>
              <a:gd name="T16" fmla="*/ 524 w 1048"/>
              <a:gd name="T17" fmla="*/ 1002 h 1049"/>
              <a:gd name="T18" fmla="*/ 506 w 1048"/>
              <a:gd name="T19" fmla="*/ 1002 h 1049"/>
              <a:gd name="T20" fmla="*/ 47 w 1048"/>
              <a:gd name="T21" fmla="*/ 525 h 1049"/>
              <a:gd name="T22" fmla="*/ 524 w 1048"/>
              <a:gd name="T23" fmla="*/ 47 h 1049"/>
              <a:gd name="T24" fmla="*/ 1002 w 1048"/>
              <a:gd name="T25" fmla="*/ 525 h 1049"/>
              <a:gd name="T26" fmla="*/ 547 w 1048"/>
              <a:gd name="T27" fmla="*/ 1001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48" h="1049">
                <a:moveTo>
                  <a:pt x="524" y="0"/>
                </a:moveTo>
                <a:cubicBezTo>
                  <a:pt x="235" y="0"/>
                  <a:pt x="0" y="235"/>
                  <a:pt x="0" y="525"/>
                </a:cubicBezTo>
                <a:cubicBezTo>
                  <a:pt x="0" y="808"/>
                  <a:pt x="225" y="1039"/>
                  <a:pt x="506" y="1049"/>
                </a:cubicBezTo>
                <a:cubicBezTo>
                  <a:pt x="512" y="1049"/>
                  <a:pt x="518" y="1049"/>
                  <a:pt x="524" y="1049"/>
                </a:cubicBezTo>
                <a:cubicBezTo>
                  <a:pt x="532" y="1049"/>
                  <a:pt x="539" y="1049"/>
                  <a:pt x="547" y="1048"/>
                </a:cubicBezTo>
                <a:cubicBezTo>
                  <a:pt x="826" y="1036"/>
                  <a:pt x="1048" y="806"/>
                  <a:pt x="1048" y="525"/>
                </a:cubicBezTo>
                <a:cubicBezTo>
                  <a:pt x="1048" y="235"/>
                  <a:pt x="813" y="0"/>
                  <a:pt x="524" y="0"/>
                </a:cubicBezTo>
                <a:moveTo>
                  <a:pt x="547" y="1001"/>
                </a:moveTo>
                <a:cubicBezTo>
                  <a:pt x="539" y="1002"/>
                  <a:pt x="532" y="1002"/>
                  <a:pt x="524" y="1002"/>
                </a:cubicBezTo>
                <a:cubicBezTo>
                  <a:pt x="518" y="1002"/>
                  <a:pt x="512" y="1002"/>
                  <a:pt x="506" y="1002"/>
                </a:cubicBezTo>
                <a:cubicBezTo>
                  <a:pt x="251" y="992"/>
                  <a:pt x="47" y="782"/>
                  <a:pt x="47" y="525"/>
                </a:cubicBezTo>
                <a:cubicBezTo>
                  <a:pt x="47" y="261"/>
                  <a:pt x="261" y="47"/>
                  <a:pt x="524" y="47"/>
                </a:cubicBezTo>
                <a:cubicBezTo>
                  <a:pt x="788" y="47"/>
                  <a:pt x="1002" y="261"/>
                  <a:pt x="1002" y="525"/>
                </a:cubicBezTo>
                <a:cubicBezTo>
                  <a:pt x="1002" y="780"/>
                  <a:pt x="800" y="989"/>
                  <a:pt x="547" y="1001"/>
                </a:cubicBez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spcBef>
                <a:spcPts val="0"/>
              </a:spcBef>
              <a:spcAft>
                <a:spcPts val="0"/>
              </a:spcAft>
              <a:defRPr/>
            </a:pPr>
            <a:endParaRPr lang="en-US">
              <a:latin typeface="+mn-lt"/>
            </a:endParaRPr>
          </a:p>
        </p:txBody>
      </p:sp>
      <p:sp>
        <p:nvSpPr>
          <p:cNvPr id="108" name="Freeform 73"/>
          <p:cNvSpPr>
            <a:spLocks noEditPoints="1"/>
          </p:cNvSpPr>
          <p:nvPr/>
        </p:nvSpPr>
        <p:spPr bwMode="auto">
          <a:xfrm flipH="1">
            <a:off x="6472441" y="1499457"/>
            <a:ext cx="1388663" cy="1383771"/>
          </a:xfrm>
          <a:custGeom>
            <a:avLst/>
            <a:gdLst>
              <a:gd name="T0" fmla="*/ 745 w 812"/>
              <a:gd name="T1" fmla="*/ 0 h 809"/>
              <a:gd name="T2" fmla="*/ 0 w 812"/>
              <a:gd name="T3" fmla="*/ 743 h 809"/>
              <a:gd name="T4" fmla="*/ 745 w 812"/>
              <a:gd name="T5" fmla="*/ 1484 h 809"/>
              <a:gd name="T6" fmla="*/ 1489 w 812"/>
              <a:gd name="T7" fmla="*/ 743 h 809"/>
              <a:gd name="T8" fmla="*/ 745 w 812"/>
              <a:gd name="T9" fmla="*/ 0 h 809"/>
              <a:gd name="T10" fmla="*/ 745 w 812"/>
              <a:gd name="T11" fmla="*/ 1398 h 809"/>
              <a:gd name="T12" fmla="*/ 86 w 812"/>
              <a:gd name="T13" fmla="*/ 743 h 809"/>
              <a:gd name="T14" fmla="*/ 745 w 812"/>
              <a:gd name="T15" fmla="*/ 86 h 809"/>
              <a:gd name="T16" fmla="*/ 1405 w 812"/>
              <a:gd name="T17" fmla="*/ 743 h 809"/>
              <a:gd name="T18" fmla="*/ 745 w 812"/>
              <a:gd name="T19" fmla="*/ 1398 h 80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12" h="809">
                <a:moveTo>
                  <a:pt x="406" y="0"/>
                </a:moveTo>
                <a:cubicBezTo>
                  <a:pt x="182" y="0"/>
                  <a:pt x="0" y="182"/>
                  <a:pt x="0" y="405"/>
                </a:cubicBezTo>
                <a:cubicBezTo>
                  <a:pt x="0" y="627"/>
                  <a:pt x="182" y="809"/>
                  <a:pt x="406" y="809"/>
                </a:cubicBezTo>
                <a:cubicBezTo>
                  <a:pt x="630" y="809"/>
                  <a:pt x="812" y="627"/>
                  <a:pt x="812" y="405"/>
                </a:cubicBezTo>
                <a:cubicBezTo>
                  <a:pt x="812" y="182"/>
                  <a:pt x="630" y="0"/>
                  <a:pt x="406" y="0"/>
                </a:cubicBezTo>
                <a:moveTo>
                  <a:pt x="406" y="762"/>
                </a:moveTo>
                <a:cubicBezTo>
                  <a:pt x="208" y="762"/>
                  <a:pt x="47" y="602"/>
                  <a:pt x="47" y="405"/>
                </a:cubicBezTo>
                <a:cubicBezTo>
                  <a:pt x="47" y="207"/>
                  <a:pt x="208" y="47"/>
                  <a:pt x="406" y="47"/>
                </a:cubicBezTo>
                <a:cubicBezTo>
                  <a:pt x="604" y="47"/>
                  <a:pt x="766" y="207"/>
                  <a:pt x="766" y="405"/>
                </a:cubicBezTo>
                <a:cubicBezTo>
                  <a:pt x="766" y="602"/>
                  <a:pt x="604" y="762"/>
                  <a:pt x="406" y="762"/>
                </a:cubicBezTo>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9" name="Freeform 74"/>
          <p:cNvSpPr>
            <a:spLocks noEditPoints="1"/>
          </p:cNvSpPr>
          <p:nvPr/>
        </p:nvSpPr>
        <p:spPr bwMode="auto">
          <a:xfrm flipH="1">
            <a:off x="6673885" y="1706463"/>
            <a:ext cx="985773" cy="969759"/>
          </a:xfrm>
          <a:custGeom>
            <a:avLst/>
            <a:gdLst>
              <a:gd name="T0" fmla="*/ 529 w 576"/>
              <a:gd name="T1" fmla="*/ 0 h 567"/>
              <a:gd name="T2" fmla="*/ 0 w 576"/>
              <a:gd name="T3" fmla="*/ 521 h 567"/>
              <a:gd name="T4" fmla="*/ 529 w 576"/>
              <a:gd name="T5" fmla="*/ 1040 h 567"/>
              <a:gd name="T6" fmla="*/ 1057 w 576"/>
              <a:gd name="T7" fmla="*/ 521 h 567"/>
              <a:gd name="T8" fmla="*/ 529 w 576"/>
              <a:gd name="T9" fmla="*/ 0 h 567"/>
              <a:gd name="T10" fmla="*/ 529 w 576"/>
              <a:gd name="T11" fmla="*/ 956 h 567"/>
              <a:gd name="T12" fmla="*/ 86 w 576"/>
              <a:gd name="T13" fmla="*/ 521 h 567"/>
              <a:gd name="T14" fmla="*/ 529 w 576"/>
              <a:gd name="T15" fmla="*/ 84 h 567"/>
              <a:gd name="T16" fmla="*/ 971 w 576"/>
              <a:gd name="T17" fmla="*/ 521 h 567"/>
              <a:gd name="T18" fmla="*/ 529 w 576"/>
              <a:gd name="T19" fmla="*/ 956 h 5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6" h="567">
                <a:moveTo>
                  <a:pt x="288" y="0"/>
                </a:moveTo>
                <a:cubicBezTo>
                  <a:pt x="129" y="0"/>
                  <a:pt x="0" y="127"/>
                  <a:pt x="0" y="284"/>
                </a:cubicBezTo>
                <a:cubicBezTo>
                  <a:pt x="0" y="440"/>
                  <a:pt x="129" y="567"/>
                  <a:pt x="288" y="567"/>
                </a:cubicBezTo>
                <a:cubicBezTo>
                  <a:pt x="447" y="567"/>
                  <a:pt x="576" y="440"/>
                  <a:pt x="576" y="284"/>
                </a:cubicBezTo>
                <a:cubicBezTo>
                  <a:pt x="576" y="127"/>
                  <a:pt x="447" y="0"/>
                  <a:pt x="288" y="0"/>
                </a:cubicBezTo>
                <a:moveTo>
                  <a:pt x="288" y="521"/>
                </a:moveTo>
                <a:cubicBezTo>
                  <a:pt x="155" y="521"/>
                  <a:pt x="47" y="414"/>
                  <a:pt x="47" y="284"/>
                </a:cubicBezTo>
                <a:cubicBezTo>
                  <a:pt x="47" y="153"/>
                  <a:pt x="155" y="46"/>
                  <a:pt x="288" y="46"/>
                </a:cubicBezTo>
                <a:cubicBezTo>
                  <a:pt x="421" y="46"/>
                  <a:pt x="529" y="153"/>
                  <a:pt x="529" y="284"/>
                </a:cubicBezTo>
                <a:cubicBezTo>
                  <a:pt x="529" y="414"/>
                  <a:pt x="421" y="521"/>
                  <a:pt x="288" y="521"/>
                </a:cubicBezTo>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0" name="Freeform 75"/>
          <p:cNvSpPr>
            <a:spLocks noEditPoints="1"/>
          </p:cNvSpPr>
          <p:nvPr/>
        </p:nvSpPr>
        <p:spPr bwMode="auto">
          <a:xfrm flipH="1">
            <a:off x="6876263" y="1911605"/>
            <a:ext cx="581019" cy="559476"/>
          </a:xfrm>
          <a:custGeom>
            <a:avLst/>
            <a:gdLst>
              <a:gd name="T0" fmla="*/ 312 w 340"/>
              <a:gd name="T1" fmla="*/ 0 h 327"/>
              <a:gd name="T2" fmla="*/ 0 w 340"/>
              <a:gd name="T3" fmla="*/ 301 h 327"/>
              <a:gd name="T4" fmla="*/ 312 w 340"/>
              <a:gd name="T5" fmla="*/ 600 h 327"/>
              <a:gd name="T6" fmla="*/ 623 w 340"/>
              <a:gd name="T7" fmla="*/ 301 h 327"/>
              <a:gd name="T8" fmla="*/ 312 w 340"/>
              <a:gd name="T9" fmla="*/ 0 h 327"/>
              <a:gd name="T10" fmla="*/ 312 w 340"/>
              <a:gd name="T11" fmla="*/ 516 h 327"/>
              <a:gd name="T12" fmla="*/ 86 w 340"/>
              <a:gd name="T13" fmla="*/ 301 h 327"/>
              <a:gd name="T14" fmla="*/ 312 w 340"/>
              <a:gd name="T15" fmla="*/ 86 h 327"/>
              <a:gd name="T16" fmla="*/ 537 w 340"/>
              <a:gd name="T17" fmla="*/ 301 h 327"/>
              <a:gd name="T18" fmla="*/ 312 w 340"/>
              <a:gd name="T19" fmla="*/ 516 h 3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40" h="327">
                <a:moveTo>
                  <a:pt x="170" y="0"/>
                </a:moveTo>
                <a:cubicBezTo>
                  <a:pt x="76" y="0"/>
                  <a:pt x="0" y="73"/>
                  <a:pt x="0" y="164"/>
                </a:cubicBezTo>
                <a:cubicBezTo>
                  <a:pt x="0" y="254"/>
                  <a:pt x="76" y="327"/>
                  <a:pt x="170" y="327"/>
                </a:cubicBezTo>
                <a:cubicBezTo>
                  <a:pt x="264" y="327"/>
                  <a:pt x="340" y="254"/>
                  <a:pt x="340" y="164"/>
                </a:cubicBezTo>
                <a:cubicBezTo>
                  <a:pt x="340" y="73"/>
                  <a:pt x="264" y="0"/>
                  <a:pt x="170" y="0"/>
                </a:cubicBezTo>
                <a:moveTo>
                  <a:pt x="170" y="281"/>
                </a:moveTo>
                <a:cubicBezTo>
                  <a:pt x="102" y="281"/>
                  <a:pt x="47" y="228"/>
                  <a:pt x="47" y="164"/>
                </a:cubicBezTo>
                <a:cubicBezTo>
                  <a:pt x="47" y="99"/>
                  <a:pt x="102" y="47"/>
                  <a:pt x="170" y="47"/>
                </a:cubicBezTo>
                <a:cubicBezTo>
                  <a:pt x="238" y="47"/>
                  <a:pt x="293" y="99"/>
                  <a:pt x="293" y="164"/>
                </a:cubicBezTo>
                <a:cubicBezTo>
                  <a:pt x="293" y="228"/>
                  <a:pt x="238" y="281"/>
                  <a:pt x="170" y="281"/>
                </a:cubicBezTo>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1" name="Oval 76"/>
          <p:cNvSpPr>
            <a:spLocks noChangeArrowheads="1"/>
          </p:cNvSpPr>
          <p:nvPr/>
        </p:nvSpPr>
        <p:spPr bwMode="auto">
          <a:xfrm flipH="1">
            <a:off x="7054392" y="2085975"/>
            <a:ext cx="213569" cy="209804"/>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endParaRPr lang="zh-CN" altLang="zh-CN"/>
          </a:p>
        </p:txBody>
      </p:sp>
      <p:grpSp>
        <p:nvGrpSpPr>
          <p:cNvPr id="10" name="组合 9"/>
          <p:cNvGrpSpPr/>
          <p:nvPr/>
        </p:nvGrpSpPr>
        <p:grpSpPr>
          <a:xfrm>
            <a:off x="6205713" y="2161504"/>
            <a:ext cx="986705" cy="986543"/>
            <a:chOff x="6598099" y="2161504"/>
            <a:chExt cx="986705" cy="986543"/>
          </a:xfrm>
        </p:grpSpPr>
        <p:sp>
          <p:nvSpPr>
            <p:cNvPr id="112" name="Freeform 77"/>
            <p:cNvSpPr/>
            <p:nvPr/>
          </p:nvSpPr>
          <p:spPr bwMode="auto">
            <a:xfrm flipH="1">
              <a:off x="6780891" y="2883228"/>
              <a:ext cx="141757" cy="264819"/>
            </a:xfrm>
            <a:custGeom>
              <a:avLst/>
              <a:gdLst>
                <a:gd name="T0" fmla="*/ 20 w 152"/>
                <a:gd name="T1" fmla="*/ 0 h 284"/>
                <a:gd name="T2" fmla="*/ 0 w 152"/>
                <a:gd name="T3" fmla="*/ 148 h 284"/>
                <a:gd name="T4" fmla="*/ 139 w 152"/>
                <a:gd name="T5" fmla="*/ 284 h 284"/>
                <a:gd name="T6" fmla="*/ 152 w 152"/>
                <a:gd name="T7" fmla="*/ 130 h 284"/>
                <a:gd name="T8" fmla="*/ 20 w 152"/>
                <a:gd name="T9" fmla="*/ 0 h 2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2" h="284">
                  <a:moveTo>
                    <a:pt x="20" y="0"/>
                  </a:moveTo>
                  <a:lnTo>
                    <a:pt x="0" y="148"/>
                  </a:lnTo>
                  <a:lnTo>
                    <a:pt x="139" y="284"/>
                  </a:lnTo>
                  <a:lnTo>
                    <a:pt x="152" y="130"/>
                  </a:lnTo>
                  <a:lnTo>
                    <a:pt x="20" y="0"/>
                  </a:lnTo>
                  <a:close/>
                </a:path>
              </a:pathLst>
            </a:custGeom>
            <a:solidFill>
              <a:srgbClr val="F34A5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3" name="Freeform 78"/>
            <p:cNvSpPr/>
            <p:nvPr/>
          </p:nvSpPr>
          <p:spPr bwMode="auto">
            <a:xfrm flipH="1">
              <a:off x="6780891" y="2883228"/>
              <a:ext cx="141757" cy="264819"/>
            </a:xfrm>
            <a:custGeom>
              <a:avLst/>
              <a:gdLst>
                <a:gd name="T0" fmla="*/ 20 w 152"/>
                <a:gd name="T1" fmla="*/ 0 h 284"/>
                <a:gd name="T2" fmla="*/ 0 w 152"/>
                <a:gd name="T3" fmla="*/ 148 h 284"/>
                <a:gd name="T4" fmla="*/ 139 w 152"/>
                <a:gd name="T5" fmla="*/ 284 h 284"/>
                <a:gd name="T6" fmla="*/ 152 w 152"/>
                <a:gd name="T7" fmla="*/ 130 h 284"/>
                <a:gd name="T8" fmla="*/ 20 w 152"/>
                <a:gd name="T9" fmla="*/ 0 h 2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2" h="284">
                  <a:moveTo>
                    <a:pt x="20" y="0"/>
                  </a:moveTo>
                  <a:lnTo>
                    <a:pt x="0" y="148"/>
                  </a:lnTo>
                  <a:lnTo>
                    <a:pt x="139" y="284"/>
                  </a:lnTo>
                  <a:lnTo>
                    <a:pt x="152" y="130"/>
                  </a:lnTo>
                  <a:lnTo>
                    <a:pt x="2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4" name="Freeform 79"/>
            <p:cNvSpPr/>
            <p:nvPr/>
          </p:nvSpPr>
          <p:spPr bwMode="auto">
            <a:xfrm flipH="1">
              <a:off x="6598099" y="2820753"/>
              <a:ext cx="264862" cy="142666"/>
            </a:xfrm>
            <a:custGeom>
              <a:avLst/>
              <a:gdLst>
                <a:gd name="T0" fmla="*/ 0 w 284"/>
                <a:gd name="T1" fmla="*/ 23 h 153"/>
                <a:gd name="T2" fmla="*/ 149 w 284"/>
                <a:gd name="T3" fmla="*/ 0 h 153"/>
                <a:gd name="T4" fmla="*/ 284 w 284"/>
                <a:gd name="T5" fmla="*/ 142 h 153"/>
                <a:gd name="T6" fmla="*/ 130 w 284"/>
                <a:gd name="T7" fmla="*/ 153 h 153"/>
                <a:gd name="T8" fmla="*/ 0 w 284"/>
                <a:gd name="T9" fmla="*/ 23 h 1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4" h="153">
                  <a:moveTo>
                    <a:pt x="0" y="23"/>
                  </a:moveTo>
                  <a:lnTo>
                    <a:pt x="149" y="0"/>
                  </a:lnTo>
                  <a:lnTo>
                    <a:pt x="284" y="142"/>
                  </a:lnTo>
                  <a:lnTo>
                    <a:pt x="130" y="153"/>
                  </a:lnTo>
                  <a:lnTo>
                    <a:pt x="0" y="23"/>
                  </a:lnTo>
                  <a:close/>
                </a:path>
              </a:pathLst>
            </a:custGeom>
            <a:solidFill>
              <a:srgbClr val="F34A5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5" name="Freeform 80"/>
            <p:cNvSpPr/>
            <p:nvPr/>
          </p:nvSpPr>
          <p:spPr bwMode="auto">
            <a:xfrm flipH="1">
              <a:off x="6598099" y="2820753"/>
              <a:ext cx="264862" cy="142666"/>
            </a:xfrm>
            <a:custGeom>
              <a:avLst/>
              <a:gdLst>
                <a:gd name="T0" fmla="*/ 0 w 284"/>
                <a:gd name="T1" fmla="*/ 23 h 153"/>
                <a:gd name="T2" fmla="*/ 149 w 284"/>
                <a:gd name="T3" fmla="*/ 0 h 153"/>
                <a:gd name="T4" fmla="*/ 284 w 284"/>
                <a:gd name="T5" fmla="*/ 142 h 153"/>
                <a:gd name="T6" fmla="*/ 130 w 284"/>
                <a:gd name="T7" fmla="*/ 153 h 153"/>
                <a:gd name="T8" fmla="*/ 0 w 284"/>
                <a:gd name="T9" fmla="*/ 23 h 1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4" h="153">
                  <a:moveTo>
                    <a:pt x="0" y="23"/>
                  </a:moveTo>
                  <a:lnTo>
                    <a:pt x="149" y="0"/>
                  </a:lnTo>
                  <a:lnTo>
                    <a:pt x="284" y="142"/>
                  </a:lnTo>
                  <a:lnTo>
                    <a:pt x="130" y="153"/>
                  </a:lnTo>
                  <a:lnTo>
                    <a:pt x="0" y="2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6" name="Freeform 81"/>
            <p:cNvSpPr/>
            <p:nvPr/>
          </p:nvSpPr>
          <p:spPr bwMode="auto">
            <a:xfrm flipH="1">
              <a:off x="6861096" y="2918662"/>
              <a:ext cx="24248" cy="145464"/>
            </a:xfrm>
            <a:custGeom>
              <a:avLst/>
              <a:gdLst>
                <a:gd name="T0" fmla="*/ 20 w 26"/>
                <a:gd name="T1" fmla="*/ 0 h 156"/>
                <a:gd name="T2" fmla="*/ 0 w 26"/>
                <a:gd name="T3" fmla="*/ 149 h 156"/>
                <a:gd name="T4" fmla="*/ 7 w 26"/>
                <a:gd name="T5" fmla="*/ 156 h 156"/>
                <a:gd name="T6" fmla="*/ 26 w 26"/>
                <a:gd name="T7" fmla="*/ 7 h 156"/>
                <a:gd name="T8" fmla="*/ 22 w 26"/>
                <a:gd name="T9" fmla="*/ 4 h 156"/>
                <a:gd name="T10" fmla="*/ 20 w 26"/>
                <a:gd name="T11" fmla="*/ 0 h 1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56">
                  <a:moveTo>
                    <a:pt x="20" y="0"/>
                  </a:moveTo>
                  <a:lnTo>
                    <a:pt x="0" y="149"/>
                  </a:lnTo>
                  <a:lnTo>
                    <a:pt x="7" y="156"/>
                  </a:lnTo>
                  <a:lnTo>
                    <a:pt x="26" y="7"/>
                  </a:lnTo>
                  <a:lnTo>
                    <a:pt x="22" y="4"/>
                  </a:lnTo>
                  <a:lnTo>
                    <a:pt x="20" y="0"/>
                  </a:lnTo>
                  <a:close/>
                </a:path>
              </a:pathLst>
            </a:custGeom>
            <a:solidFill>
              <a:srgbClr val="EA1E1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7" name="Freeform 82"/>
            <p:cNvSpPr/>
            <p:nvPr/>
          </p:nvSpPr>
          <p:spPr bwMode="auto">
            <a:xfrm flipH="1">
              <a:off x="6861096" y="2918662"/>
              <a:ext cx="24248" cy="145464"/>
            </a:xfrm>
            <a:custGeom>
              <a:avLst/>
              <a:gdLst>
                <a:gd name="T0" fmla="*/ 20 w 26"/>
                <a:gd name="T1" fmla="*/ 0 h 156"/>
                <a:gd name="T2" fmla="*/ 0 w 26"/>
                <a:gd name="T3" fmla="*/ 149 h 156"/>
                <a:gd name="T4" fmla="*/ 7 w 26"/>
                <a:gd name="T5" fmla="*/ 156 h 156"/>
                <a:gd name="T6" fmla="*/ 26 w 26"/>
                <a:gd name="T7" fmla="*/ 7 h 156"/>
                <a:gd name="T8" fmla="*/ 22 w 26"/>
                <a:gd name="T9" fmla="*/ 4 h 156"/>
                <a:gd name="T10" fmla="*/ 20 w 26"/>
                <a:gd name="T11" fmla="*/ 0 h 1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56">
                  <a:moveTo>
                    <a:pt x="20" y="0"/>
                  </a:moveTo>
                  <a:lnTo>
                    <a:pt x="0" y="149"/>
                  </a:lnTo>
                  <a:lnTo>
                    <a:pt x="7" y="156"/>
                  </a:lnTo>
                  <a:lnTo>
                    <a:pt x="26" y="7"/>
                  </a:lnTo>
                  <a:lnTo>
                    <a:pt x="22" y="4"/>
                  </a:lnTo>
                  <a:lnTo>
                    <a:pt x="2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8" name="Freeform 83"/>
            <p:cNvSpPr/>
            <p:nvPr/>
          </p:nvSpPr>
          <p:spPr bwMode="auto">
            <a:xfrm flipH="1">
              <a:off x="6837781" y="3098626"/>
              <a:ext cx="6528" cy="6527"/>
            </a:xfrm>
            <a:custGeom>
              <a:avLst/>
              <a:gdLst>
                <a:gd name="T0" fmla="*/ 0 w 7"/>
                <a:gd name="T1" fmla="*/ 0 h 7"/>
                <a:gd name="T2" fmla="*/ 0 w 7"/>
                <a:gd name="T3" fmla="*/ 0 h 7"/>
                <a:gd name="T4" fmla="*/ 7 w 7"/>
                <a:gd name="T5" fmla="*/ 7 h 7"/>
                <a:gd name="T6" fmla="*/ 7 w 7"/>
                <a:gd name="T7" fmla="*/ 7 h 7"/>
                <a:gd name="T8" fmla="*/ 0 w 7"/>
                <a:gd name="T9" fmla="*/ 0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7">
                  <a:moveTo>
                    <a:pt x="0" y="0"/>
                  </a:moveTo>
                  <a:lnTo>
                    <a:pt x="0" y="0"/>
                  </a:lnTo>
                  <a:lnTo>
                    <a:pt x="7" y="7"/>
                  </a:lnTo>
                  <a:lnTo>
                    <a:pt x="0" y="0"/>
                  </a:lnTo>
                  <a:close/>
                </a:path>
              </a:pathLst>
            </a:custGeom>
            <a:solidFill>
              <a:srgbClr val="201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9" name="Freeform 84"/>
            <p:cNvSpPr/>
            <p:nvPr/>
          </p:nvSpPr>
          <p:spPr bwMode="auto">
            <a:xfrm flipH="1">
              <a:off x="6837781" y="3098626"/>
              <a:ext cx="6528" cy="6527"/>
            </a:xfrm>
            <a:custGeom>
              <a:avLst/>
              <a:gdLst>
                <a:gd name="T0" fmla="*/ 0 w 7"/>
                <a:gd name="T1" fmla="*/ 0 h 7"/>
                <a:gd name="T2" fmla="*/ 0 w 7"/>
                <a:gd name="T3" fmla="*/ 0 h 7"/>
                <a:gd name="T4" fmla="*/ 7 w 7"/>
                <a:gd name="T5" fmla="*/ 7 h 7"/>
                <a:gd name="T6" fmla="*/ 7 w 7"/>
                <a:gd name="T7" fmla="*/ 7 h 7"/>
                <a:gd name="T8" fmla="*/ 0 w 7"/>
                <a:gd name="T9" fmla="*/ 0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7">
                  <a:moveTo>
                    <a:pt x="0" y="0"/>
                  </a:moveTo>
                  <a:lnTo>
                    <a:pt x="0" y="0"/>
                  </a:lnTo>
                  <a:lnTo>
                    <a:pt x="7" y="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0" name="Freeform 85"/>
            <p:cNvSpPr/>
            <p:nvPr/>
          </p:nvSpPr>
          <p:spPr bwMode="auto">
            <a:xfrm flipH="1">
              <a:off x="6820061" y="2961555"/>
              <a:ext cx="24248" cy="143599"/>
            </a:xfrm>
            <a:custGeom>
              <a:avLst/>
              <a:gdLst>
                <a:gd name="T0" fmla="*/ 20 w 26"/>
                <a:gd name="T1" fmla="*/ 0 h 154"/>
                <a:gd name="T2" fmla="*/ 0 w 26"/>
                <a:gd name="T3" fmla="*/ 147 h 154"/>
                <a:gd name="T4" fmla="*/ 7 w 26"/>
                <a:gd name="T5" fmla="*/ 154 h 154"/>
                <a:gd name="T6" fmla="*/ 26 w 26"/>
                <a:gd name="T7" fmla="*/ 5 h 154"/>
                <a:gd name="T8" fmla="*/ 24 w 26"/>
                <a:gd name="T9" fmla="*/ 2 h 154"/>
                <a:gd name="T10" fmla="*/ 20 w 26"/>
                <a:gd name="T11" fmla="*/ 0 h 15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54">
                  <a:moveTo>
                    <a:pt x="20" y="0"/>
                  </a:moveTo>
                  <a:lnTo>
                    <a:pt x="0" y="147"/>
                  </a:lnTo>
                  <a:lnTo>
                    <a:pt x="7" y="154"/>
                  </a:lnTo>
                  <a:lnTo>
                    <a:pt x="26" y="5"/>
                  </a:lnTo>
                  <a:lnTo>
                    <a:pt x="24" y="2"/>
                  </a:lnTo>
                  <a:lnTo>
                    <a:pt x="20" y="0"/>
                  </a:lnTo>
                  <a:close/>
                </a:path>
              </a:pathLst>
            </a:custGeom>
            <a:solidFill>
              <a:srgbClr val="EA1E1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1" name="Freeform 86"/>
            <p:cNvSpPr/>
            <p:nvPr/>
          </p:nvSpPr>
          <p:spPr bwMode="auto">
            <a:xfrm flipH="1">
              <a:off x="6820061" y="2961555"/>
              <a:ext cx="24248" cy="143599"/>
            </a:xfrm>
            <a:custGeom>
              <a:avLst/>
              <a:gdLst>
                <a:gd name="T0" fmla="*/ 20 w 26"/>
                <a:gd name="T1" fmla="*/ 0 h 154"/>
                <a:gd name="T2" fmla="*/ 0 w 26"/>
                <a:gd name="T3" fmla="*/ 147 h 154"/>
                <a:gd name="T4" fmla="*/ 7 w 26"/>
                <a:gd name="T5" fmla="*/ 154 h 154"/>
                <a:gd name="T6" fmla="*/ 26 w 26"/>
                <a:gd name="T7" fmla="*/ 5 h 154"/>
                <a:gd name="T8" fmla="*/ 24 w 26"/>
                <a:gd name="T9" fmla="*/ 2 h 154"/>
                <a:gd name="T10" fmla="*/ 20 w 26"/>
                <a:gd name="T11" fmla="*/ 0 h 15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54">
                  <a:moveTo>
                    <a:pt x="20" y="0"/>
                  </a:moveTo>
                  <a:lnTo>
                    <a:pt x="0" y="147"/>
                  </a:lnTo>
                  <a:lnTo>
                    <a:pt x="7" y="154"/>
                  </a:lnTo>
                  <a:lnTo>
                    <a:pt x="26" y="5"/>
                  </a:lnTo>
                  <a:lnTo>
                    <a:pt x="24" y="2"/>
                  </a:lnTo>
                  <a:lnTo>
                    <a:pt x="2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2" name="Freeform 87"/>
            <p:cNvSpPr/>
            <p:nvPr/>
          </p:nvSpPr>
          <p:spPr bwMode="auto">
            <a:xfrm flipH="1">
              <a:off x="6628875" y="2906540"/>
              <a:ext cx="12124" cy="7460"/>
            </a:xfrm>
            <a:custGeom>
              <a:avLst/>
              <a:gdLst>
                <a:gd name="T0" fmla="*/ 4 w 13"/>
                <a:gd name="T1" fmla="*/ 0 h 8"/>
                <a:gd name="T2" fmla="*/ 0 w 13"/>
                <a:gd name="T3" fmla="*/ 0 h 8"/>
                <a:gd name="T4" fmla="*/ 6 w 13"/>
                <a:gd name="T5" fmla="*/ 8 h 8"/>
                <a:gd name="T6" fmla="*/ 13 w 13"/>
                <a:gd name="T7" fmla="*/ 6 h 8"/>
                <a:gd name="T8" fmla="*/ 4 w 13"/>
                <a:gd name="T9" fmla="*/ 0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8">
                  <a:moveTo>
                    <a:pt x="4" y="0"/>
                  </a:moveTo>
                  <a:lnTo>
                    <a:pt x="0" y="0"/>
                  </a:lnTo>
                  <a:lnTo>
                    <a:pt x="6" y="8"/>
                  </a:lnTo>
                  <a:lnTo>
                    <a:pt x="13" y="6"/>
                  </a:lnTo>
                  <a:lnTo>
                    <a:pt x="4" y="0"/>
                  </a:lnTo>
                  <a:close/>
                </a:path>
              </a:pathLst>
            </a:custGeom>
            <a:solidFill>
              <a:srgbClr val="201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3" name="Freeform 88"/>
            <p:cNvSpPr/>
            <p:nvPr/>
          </p:nvSpPr>
          <p:spPr bwMode="auto">
            <a:xfrm flipH="1">
              <a:off x="6628875" y="2906540"/>
              <a:ext cx="12124" cy="7460"/>
            </a:xfrm>
            <a:custGeom>
              <a:avLst/>
              <a:gdLst>
                <a:gd name="T0" fmla="*/ 4 w 13"/>
                <a:gd name="T1" fmla="*/ 0 h 8"/>
                <a:gd name="T2" fmla="*/ 0 w 13"/>
                <a:gd name="T3" fmla="*/ 0 h 8"/>
                <a:gd name="T4" fmla="*/ 6 w 13"/>
                <a:gd name="T5" fmla="*/ 8 h 8"/>
                <a:gd name="T6" fmla="*/ 13 w 13"/>
                <a:gd name="T7" fmla="*/ 6 h 8"/>
                <a:gd name="T8" fmla="*/ 4 w 13"/>
                <a:gd name="T9" fmla="*/ 0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8">
                  <a:moveTo>
                    <a:pt x="4" y="0"/>
                  </a:moveTo>
                  <a:lnTo>
                    <a:pt x="0" y="0"/>
                  </a:lnTo>
                  <a:lnTo>
                    <a:pt x="6" y="8"/>
                  </a:lnTo>
                  <a:lnTo>
                    <a:pt x="13" y="6"/>
                  </a:lnTo>
                  <a:lnTo>
                    <a:pt x="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4" name="Freeform 89"/>
            <p:cNvSpPr/>
            <p:nvPr/>
          </p:nvSpPr>
          <p:spPr bwMode="auto">
            <a:xfrm flipH="1">
              <a:off x="6775296" y="2922391"/>
              <a:ext cx="7461" cy="6527"/>
            </a:xfrm>
            <a:custGeom>
              <a:avLst/>
              <a:gdLst>
                <a:gd name="T0" fmla="*/ 0 w 8"/>
                <a:gd name="T1" fmla="*/ 0 h 7"/>
                <a:gd name="T2" fmla="*/ 0 w 8"/>
                <a:gd name="T3" fmla="*/ 0 h 7"/>
                <a:gd name="T4" fmla="*/ 8 w 8"/>
                <a:gd name="T5" fmla="*/ 7 h 7"/>
                <a:gd name="T6" fmla="*/ 8 w 8"/>
                <a:gd name="T7" fmla="*/ 7 h 7"/>
                <a:gd name="T8" fmla="*/ 0 w 8"/>
                <a:gd name="T9" fmla="*/ 0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7">
                  <a:moveTo>
                    <a:pt x="0" y="0"/>
                  </a:moveTo>
                  <a:lnTo>
                    <a:pt x="0" y="0"/>
                  </a:lnTo>
                  <a:lnTo>
                    <a:pt x="8" y="7"/>
                  </a:lnTo>
                  <a:lnTo>
                    <a:pt x="0" y="0"/>
                  </a:lnTo>
                  <a:close/>
                </a:path>
              </a:pathLst>
            </a:custGeom>
            <a:solidFill>
              <a:srgbClr val="00496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5" name="Freeform 90"/>
            <p:cNvSpPr/>
            <p:nvPr/>
          </p:nvSpPr>
          <p:spPr bwMode="auto">
            <a:xfrm flipH="1">
              <a:off x="6775296" y="2922391"/>
              <a:ext cx="7461" cy="6527"/>
            </a:xfrm>
            <a:custGeom>
              <a:avLst/>
              <a:gdLst>
                <a:gd name="T0" fmla="*/ 0 w 8"/>
                <a:gd name="T1" fmla="*/ 0 h 7"/>
                <a:gd name="T2" fmla="*/ 0 w 8"/>
                <a:gd name="T3" fmla="*/ 0 h 7"/>
                <a:gd name="T4" fmla="*/ 8 w 8"/>
                <a:gd name="T5" fmla="*/ 7 h 7"/>
                <a:gd name="T6" fmla="*/ 8 w 8"/>
                <a:gd name="T7" fmla="*/ 7 h 7"/>
                <a:gd name="T8" fmla="*/ 0 w 8"/>
                <a:gd name="T9" fmla="*/ 0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7">
                  <a:moveTo>
                    <a:pt x="0" y="0"/>
                  </a:moveTo>
                  <a:lnTo>
                    <a:pt x="0" y="0"/>
                  </a:lnTo>
                  <a:lnTo>
                    <a:pt x="8" y="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6" name="Freeform 91"/>
            <p:cNvSpPr/>
            <p:nvPr/>
          </p:nvSpPr>
          <p:spPr bwMode="auto">
            <a:xfrm flipH="1">
              <a:off x="6635403" y="2906540"/>
              <a:ext cx="147353" cy="22379"/>
            </a:xfrm>
            <a:custGeom>
              <a:avLst/>
              <a:gdLst>
                <a:gd name="T0" fmla="*/ 152 w 158"/>
                <a:gd name="T1" fmla="*/ 0 h 24"/>
                <a:gd name="T2" fmla="*/ 0 w 158"/>
                <a:gd name="T3" fmla="*/ 17 h 24"/>
                <a:gd name="T4" fmla="*/ 8 w 158"/>
                <a:gd name="T5" fmla="*/ 24 h 24"/>
                <a:gd name="T6" fmla="*/ 158 w 158"/>
                <a:gd name="T7" fmla="*/ 8 h 24"/>
                <a:gd name="T8" fmla="*/ 152 w 158"/>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 h="24">
                  <a:moveTo>
                    <a:pt x="152" y="0"/>
                  </a:moveTo>
                  <a:lnTo>
                    <a:pt x="0" y="17"/>
                  </a:lnTo>
                  <a:lnTo>
                    <a:pt x="8" y="24"/>
                  </a:lnTo>
                  <a:lnTo>
                    <a:pt x="158" y="8"/>
                  </a:lnTo>
                  <a:lnTo>
                    <a:pt x="152" y="0"/>
                  </a:lnTo>
                  <a:close/>
                </a:path>
              </a:pathLst>
            </a:custGeom>
            <a:solidFill>
              <a:srgbClr val="EA1E1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7" name="Freeform 92"/>
            <p:cNvSpPr/>
            <p:nvPr/>
          </p:nvSpPr>
          <p:spPr bwMode="auto">
            <a:xfrm flipH="1">
              <a:off x="6635403" y="2906540"/>
              <a:ext cx="147353" cy="22379"/>
            </a:xfrm>
            <a:custGeom>
              <a:avLst/>
              <a:gdLst>
                <a:gd name="T0" fmla="*/ 152 w 158"/>
                <a:gd name="T1" fmla="*/ 0 h 24"/>
                <a:gd name="T2" fmla="*/ 0 w 158"/>
                <a:gd name="T3" fmla="*/ 17 h 24"/>
                <a:gd name="T4" fmla="*/ 8 w 158"/>
                <a:gd name="T5" fmla="*/ 24 h 24"/>
                <a:gd name="T6" fmla="*/ 158 w 158"/>
                <a:gd name="T7" fmla="*/ 8 h 24"/>
                <a:gd name="T8" fmla="*/ 152 w 158"/>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 h="24">
                  <a:moveTo>
                    <a:pt x="152" y="0"/>
                  </a:moveTo>
                  <a:lnTo>
                    <a:pt x="0" y="17"/>
                  </a:lnTo>
                  <a:lnTo>
                    <a:pt x="8" y="24"/>
                  </a:lnTo>
                  <a:lnTo>
                    <a:pt x="158" y="8"/>
                  </a:lnTo>
                  <a:lnTo>
                    <a:pt x="15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8" name="Freeform 93"/>
            <p:cNvSpPr/>
            <p:nvPr/>
          </p:nvSpPr>
          <p:spPr bwMode="auto">
            <a:xfrm flipH="1">
              <a:off x="6676438" y="2860849"/>
              <a:ext cx="10259" cy="4662"/>
            </a:xfrm>
            <a:custGeom>
              <a:avLst/>
              <a:gdLst>
                <a:gd name="T0" fmla="*/ 4 w 11"/>
                <a:gd name="T1" fmla="*/ 0 h 5"/>
                <a:gd name="T2" fmla="*/ 0 w 11"/>
                <a:gd name="T3" fmla="*/ 0 h 5"/>
                <a:gd name="T4" fmla="*/ 5 w 11"/>
                <a:gd name="T5" fmla="*/ 5 h 5"/>
                <a:gd name="T6" fmla="*/ 11 w 11"/>
                <a:gd name="T7" fmla="*/ 5 h 5"/>
                <a:gd name="T8" fmla="*/ 4 w 11"/>
                <a:gd name="T9" fmla="*/ 0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5">
                  <a:moveTo>
                    <a:pt x="4" y="0"/>
                  </a:moveTo>
                  <a:lnTo>
                    <a:pt x="0" y="0"/>
                  </a:lnTo>
                  <a:lnTo>
                    <a:pt x="5" y="5"/>
                  </a:lnTo>
                  <a:lnTo>
                    <a:pt x="11" y="5"/>
                  </a:lnTo>
                  <a:lnTo>
                    <a:pt x="4" y="0"/>
                  </a:lnTo>
                  <a:close/>
                </a:path>
              </a:pathLst>
            </a:custGeom>
            <a:solidFill>
              <a:srgbClr val="201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9" name="Freeform 94"/>
            <p:cNvSpPr/>
            <p:nvPr/>
          </p:nvSpPr>
          <p:spPr bwMode="auto">
            <a:xfrm flipH="1">
              <a:off x="6676438" y="2860849"/>
              <a:ext cx="10259" cy="4662"/>
            </a:xfrm>
            <a:custGeom>
              <a:avLst/>
              <a:gdLst>
                <a:gd name="T0" fmla="*/ 4 w 11"/>
                <a:gd name="T1" fmla="*/ 0 h 5"/>
                <a:gd name="T2" fmla="*/ 0 w 11"/>
                <a:gd name="T3" fmla="*/ 0 h 5"/>
                <a:gd name="T4" fmla="*/ 5 w 11"/>
                <a:gd name="T5" fmla="*/ 5 h 5"/>
                <a:gd name="T6" fmla="*/ 11 w 11"/>
                <a:gd name="T7" fmla="*/ 5 h 5"/>
                <a:gd name="T8" fmla="*/ 4 w 11"/>
                <a:gd name="T9" fmla="*/ 0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5">
                  <a:moveTo>
                    <a:pt x="4" y="0"/>
                  </a:moveTo>
                  <a:lnTo>
                    <a:pt x="0" y="0"/>
                  </a:lnTo>
                  <a:lnTo>
                    <a:pt x="5" y="5"/>
                  </a:lnTo>
                  <a:lnTo>
                    <a:pt x="11" y="5"/>
                  </a:lnTo>
                  <a:lnTo>
                    <a:pt x="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30" name="Freeform 95"/>
            <p:cNvSpPr/>
            <p:nvPr/>
          </p:nvSpPr>
          <p:spPr bwMode="auto">
            <a:xfrm flipH="1">
              <a:off x="6682034" y="2860849"/>
              <a:ext cx="148286" cy="20514"/>
            </a:xfrm>
            <a:custGeom>
              <a:avLst/>
              <a:gdLst>
                <a:gd name="T0" fmla="*/ 154 w 159"/>
                <a:gd name="T1" fmla="*/ 0 h 22"/>
                <a:gd name="T2" fmla="*/ 0 w 159"/>
                <a:gd name="T3" fmla="*/ 14 h 22"/>
                <a:gd name="T4" fmla="*/ 7 w 159"/>
                <a:gd name="T5" fmla="*/ 22 h 22"/>
                <a:gd name="T6" fmla="*/ 159 w 159"/>
                <a:gd name="T7" fmla="*/ 5 h 22"/>
                <a:gd name="T8" fmla="*/ 154 w 159"/>
                <a:gd name="T9" fmla="*/ 0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9" h="22">
                  <a:moveTo>
                    <a:pt x="154" y="0"/>
                  </a:moveTo>
                  <a:lnTo>
                    <a:pt x="0" y="14"/>
                  </a:lnTo>
                  <a:lnTo>
                    <a:pt x="7" y="22"/>
                  </a:lnTo>
                  <a:lnTo>
                    <a:pt x="159" y="5"/>
                  </a:lnTo>
                  <a:lnTo>
                    <a:pt x="154" y="0"/>
                  </a:lnTo>
                  <a:close/>
                </a:path>
              </a:pathLst>
            </a:custGeom>
            <a:solidFill>
              <a:srgbClr val="EA1E1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31" name="Freeform 96"/>
            <p:cNvSpPr/>
            <p:nvPr/>
          </p:nvSpPr>
          <p:spPr bwMode="auto">
            <a:xfrm flipH="1">
              <a:off x="6682034" y="2860849"/>
              <a:ext cx="148286" cy="20514"/>
            </a:xfrm>
            <a:custGeom>
              <a:avLst/>
              <a:gdLst>
                <a:gd name="T0" fmla="*/ 154 w 159"/>
                <a:gd name="T1" fmla="*/ 0 h 22"/>
                <a:gd name="T2" fmla="*/ 0 w 159"/>
                <a:gd name="T3" fmla="*/ 14 h 22"/>
                <a:gd name="T4" fmla="*/ 7 w 159"/>
                <a:gd name="T5" fmla="*/ 22 h 22"/>
                <a:gd name="T6" fmla="*/ 159 w 159"/>
                <a:gd name="T7" fmla="*/ 5 h 22"/>
                <a:gd name="T8" fmla="*/ 154 w 159"/>
                <a:gd name="T9" fmla="*/ 0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9" h="22">
                  <a:moveTo>
                    <a:pt x="154" y="0"/>
                  </a:moveTo>
                  <a:lnTo>
                    <a:pt x="0" y="14"/>
                  </a:lnTo>
                  <a:lnTo>
                    <a:pt x="7" y="22"/>
                  </a:lnTo>
                  <a:lnTo>
                    <a:pt x="159" y="5"/>
                  </a:lnTo>
                  <a:lnTo>
                    <a:pt x="15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32" name="Freeform 97"/>
            <p:cNvSpPr/>
            <p:nvPr/>
          </p:nvSpPr>
          <p:spPr bwMode="auto">
            <a:xfrm flipH="1">
              <a:off x="6741721" y="2161504"/>
              <a:ext cx="843083" cy="842944"/>
            </a:xfrm>
            <a:custGeom>
              <a:avLst/>
              <a:gdLst>
                <a:gd name="T0" fmla="*/ 55 w 493"/>
                <a:gd name="T1" fmla="*/ 9 h 493"/>
                <a:gd name="T2" fmla="*/ 55 w 493"/>
                <a:gd name="T3" fmla="*/ 9 h 493"/>
                <a:gd name="T4" fmla="*/ 31 w 493"/>
                <a:gd name="T5" fmla="*/ 0 h 493"/>
                <a:gd name="T6" fmla="*/ 0 w 493"/>
                <a:gd name="T7" fmla="*/ 31 h 493"/>
                <a:gd name="T8" fmla="*/ 11 w 493"/>
                <a:gd name="T9" fmla="*/ 57 h 493"/>
                <a:gd name="T10" fmla="*/ 11 w 493"/>
                <a:gd name="T11" fmla="*/ 57 h 493"/>
                <a:gd name="T12" fmla="*/ 862 w 493"/>
                <a:gd name="T13" fmla="*/ 904 h 493"/>
                <a:gd name="T14" fmla="*/ 904 w 493"/>
                <a:gd name="T15" fmla="*/ 860 h 493"/>
                <a:gd name="T16" fmla="*/ 55 w 493"/>
                <a:gd name="T17" fmla="*/ 9 h 49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93" h="493">
                  <a:moveTo>
                    <a:pt x="30" y="5"/>
                  </a:moveTo>
                  <a:cubicBezTo>
                    <a:pt x="30" y="5"/>
                    <a:pt x="30" y="5"/>
                    <a:pt x="30" y="5"/>
                  </a:cubicBezTo>
                  <a:cubicBezTo>
                    <a:pt x="27" y="2"/>
                    <a:pt x="22" y="0"/>
                    <a:pt x="17" y="0"/>
                  </a:cubicBezTo>
                  <a:cubicBezTo>
                    <a:pt x="8" y="0"/>
                    <a:pt x="0" y="8"/>
                    <a:pt x="0" y="17"/>
                  </a:cubicBezTo>
                  <a:cubicBezTo>
                    <a:pt x="0" y="23"/>
                    <a:pt x="2" y="28"/>
                    <a:pt x="6" y="31"/>
                  </a:cubicBezTo>
                  <a:cubicBezTo>
                    <a:pt x="6" y="31"/>
                    <a:pt x="6" y="31"/>
                    <a:pt x="6" y="31"/>
                  </a:cubicBezTo>
                  <a:cubicBezTo>
                    <a:pt x="470" y="493"/>
                    <a:pt x="470" y="493"/>
                    <a:pt x="470" y="493"/>
                  </a:cubicBezTo>
                  <a:cubicBezTo>
                    <a:pt x="493" y="469"/>
                    <a:pt x="493" y="469"/>
                    <a:pt x="493" y="469"/>
                  </a:cubicBezTo>
                  <a:cubicBezTo>
                    <a:pt x="30" y="5"/>
                    <a:pt x="30" y="5"/>
                    <a:pt x="30" y="5"/>
                  </a:cubicBezTo>
                </a:path>
              </a:pathLst>
            </a:custGeom>
            <a:solidFill>
              <a:srgbClr val="5D483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133" name="Freeform 98"/>
          <p:cNvSpPr/>
          <p:nvPr/>
        </p:nvSpPr>
        <p:spPr bwMode="auto">
          <a:xfrm flipH="1">
            <a:off x="7899341" y="2930784"/>
            <a:ext cx="54092" cy="55015"/>
          </a:xfrm>
          <a:custGeom>
            <a:avLst/>
            <a:gdLst>
              <a:gd name="T0" fmla="*/ 5 w 32"/>
              <a:gd name="T1" fmla="*/ 0 h 32"/>
              <a:gd name="T2" fmla="*/ 0 w 32"/>
              <a:gd name="T3" fmla="*/ 6 h 32"/>
              <a:gd name="T4" fmla="*/ 24 w 32"/>
              <a:gd name="T5" fmla="*/ 31 h 32"/>
              <a:gd name="T6" fmla="*/ 53 w 32"/>
              <a:gd name="T7" fmla="*/ 59 h 32"/>
              <a:gd name="T8" fmla="*/ 58 w 32"/>
              <a:gd name="T9" fmla="*/ 53 h 32"/>
              <a:gd name="T10" fmla="*/ 5 w 32"/>
              <a:gd name="T11" fmla="*/ 0 h 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2" h="32">
                <a:moveTo>
                  <a:pt x="3" y="0"/>
                </a:moveTo>
                <a:cubicBezTo>
                  <a:pt x="0" y="3"/>
                  <a:pt x="0" y="3"/>
                  <a:pt x="0" y="3"/>
                </a:cubicBezTo>
                <a:cubicBezTo>
                  <a:pt x="4" y="8"/>
                  <a:pt x="8" y="12"/>
                  <a:pt x="13" y="17"/>
                </a:cubicBezTo>
                <a:cubicBezTo>
                  <a:pt x="18" y="22"/>
                  <a:pt x="24" y="27"/>
                  <a:pt x="29" y="32"/>
                </a:cubicBezTo>
                <a:cubicBezTo>
                  <a:pt x="32" y="29"/>
                  <a:pt x="32" y="29"/>
                  <a:pt x="32" y="29"/>
                </a:cubicBezTo>
                <a:cubicBezTo>
                  <a:pt x="22" y="20"/>
                  <a:pt x="12" y="10"/>
                  <a:pt x="3" y="0"/>
                </a:cubicBezTo>
              </a:path>
            </a:pathLst>
          </a:custGeom>
          <a:solidFill>
            <a:srgbClr val="C9C8C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34" name="Freeform 106"/>
          <p:cNvSpPr/>
          <p:nvPr/>
        </p:nvSpPr>
        <p:spPr bwMode="auto">
          <a:xfrm flipH="1">
            <a:off x="7146721" y="2178288"/>
            <a:ext cx="45698" cy="57813"/>
          </a:xfrm>
          <a:custGeom>
            <a:avLst/>
            <a:gdLst>
              <a:gd name="T0" fmla="*/ 4 w 27"/>
              <a:gd name="T1" fmla="*/ 0 h 34"/>
              <a:gd name="T2" fmla="*/ 0 w 27"/>
              <a:gd name="T3" fmla="*/ 4 h 34"/>
              <a:gd name="T4" fmla="*/ 0 w 27"/>
              <a:gd name="T5" fmla="*/ 13 h 34"/>
              <a:gd name="T6" fmla="*/ 11 w 27"/>
              <a:gd name="T7" fmla="*/ 38 h 34"/>
              <a:gd name="T8" fmla="*/ 11 w 27"/>
              <a:gd name="T9" fmla="*/ 38 h 34"/>
              <a:gd name="T10" fmla="*/ 34 w 27"/>
              <a:gd name="T11" fmla="*/ 62 h 34"/>
              <a:gd name="T12" fmla="*/ 49 w 27"/>
              <a:gd name="T13" fmla="*/ 46 h 34"/>
              <a:gd name="T14" fmla="*/ 27 w 27"/>
              <a:gd name="T15" fmla="*/ 27 h 34"/>
              <a:gd name="T16" fmla="*/ 4 w 27"/>
              <a:gd name="T17" fmla="*/ 0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7" h="34">
                <a:moveTo>
                  <a:pt x="2" y="0"/>
                </a:moveTo>
                <a:cubicBezTo>
                  <a:pt x="0" y="2"/>
                  <a:pt x="0" y="2"/>
                  <a:pt x="0" y="2"/>
                </a:cubicBezTo>
                <a:cubicBezTo>
                  <a:pt x="0" y="3"/>
                  <a:pt x="0" y="5"/>
                  <a:pt x="0" y="7"/>
                </a:cubicBezTo>
                <a:cubicBezTo>
                  <a:pt x="0" y="13"/>
                  <a:pt x="2" y="18"/>
                  <a:pt x="6" y="21"/>
                </a:cubicBezTo>
                <a:cubicBezTo>
                  <a:pt x="6" y="21"/>
                  <a:pt x="6" y="21"/>
                  <a:pt x="6" y="21"/>
                </a:cubicBezTo>
                <a:cubicBezTo>
                  <a:pt x="19" y="34"/>
                  <a:pt x="19" y="34"/>
                  <a:pt x="19" y="34"/>
                </a:cubicBezTo>
                <a:cubicBezTo>
                  <a:pt x="27" y="25"/>
                  <a:pt x="27" y="25"/>
                  <a:pt x="27" y="25"/>
                </a:cubicBezTo>
                <a:cubicBezTo>
                  <a:pt x="15" y="15"/>
                  <a:pt x="15" y="15"/>
                  <a:pt x="15" y="15"/>
                </a:cubicBezTo>
                <a:cubicBezTo>
                  <a:pt x="2" y="0"/>
                  <a:pt x="2" y="0"/>
                  <a:pt x="2" y="0"/>
                </a:cubicBezTo>
              </a:path>
            </a:pathLst>
          </a:custGeom>
          <a:solidFill>
            <a:srgbClr val="5D483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nvGrpSpPr>
          <p:cNvPr id="3" name="组合 2"/>
          <p:cNvGrpSpPr/>
          <p:nvPr/>
        </p:nvGrpSpPr>
        <p:grpSpPr>
          <a:xfrm>
            <a:off x="685009" y="1514252"/>
            <a:ext cx="365522" cy="438150"/>
            <a:chOff x="685009" y="1514252"/>
            <a:chExt cx="365522" cy="438150"/>
          </a:xfrm>
        </p:grpSpPr>
        <p:sp>
          <p:nvSpPr>
            <p:cNvPr id="141" name="Flowchart: Off-page Connector 108"/>
            <p:cNvSpPr/>
            <p:nvPr/>
          </p:nvSpPr>
          <p:spPr bwMode="auto">
            <a:xfrm>
              <a:off x="704059" y="1529730"/>
              <a:ext cx="317898" cy="422672"/>
            </a:xfrm>
            <a:prstGeom prst="flowChartOffpageConnecto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zh-CN" sz="1000">
                <a:solidFill>
                  <a:srgbClr val="FFFFFF"/>
                </a:solidFill>
                <a:latin typeface="Arial" panose="020B0604020202020204" pitchFamily="34" charset="0"/>
                <a:cs typeface="Arial" panose="020B0604020202020204" pitchFamily="34" charset="0"/>
              </a:endParaRPr>
            </a:p>
          </p:txBody>
        </p:sp>
        <p:sp>
          <p:nvSpPr>
            <p:cNvPr id="144" name="Oval 111"/>
            <p:cNvSpPr/>
            <p:nvPr/>
          </p:nvSpPr>
          <p:spPr bwMode="auto">
            <a:xfrm>
              <a:off x="685009" y="1514252"/>
              <a:ext cx="365522" cy="419100"/>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r>
                <a:rPr lang="en-US" dirty="0">
                  <a:solidFill>
                    <a:srgbClr val="FFFFFF"/>
                  </a:solidFill>
                  <a:latin typeface="Arial" panose="020B0604020202020204" pitchFamily="34" charset="0"/>
                  <a:cs typeface="Arial" panose="020B0604020202020204" pitchFamily="34" charset="0"/>
                </a:rPr>
                <a:t>1</a:t>
              </a:r>
              <a:endParaRPr lang="en-US" altLang="zh-CN" dirty="0">
                <a:solidFill>
                  <a:schemeClr val="bg1"/>
                </a:solidFill>
                <a:latin typeface="Arial" panose="020B0604020202020204" pitchFamily="34" charset="0"/>
                <a:cs typeface="Arial" panose="020B0604020202020204" pitchFamily="34" charset="0"/>
              </a:endParaRPr>
            </a:p>
          </p:txBody>
        </p:sp>
      </p:grpSp>
      <p:grpSp>
        <p:nvGrpSpPr>
          <p:cNvPr id="4" name="组合 3"/>
          <p:cNvGrpSpPr/>
          <p:nvPr/>
        </p:nvGrpSpPr>
        <p:grpSpPr>
          <a:xfrm>
            <a:off x="685009" y="2261965"/>
            <a:ext cx="365522" cy="451246"/>
            <a:chOff x="685009" y="2261965"/>
            <a:chExt cx="365522" cy="451246"/>
          </a:xfrm>
        </p:grpSpPr>
        <p:sp>
          <p:nvSpPr>
            <p:cNvPr id="142" name="Flowchart: Off-page Connector 109"/>
            <p:cNvSpPr/>
            <p:nvPr/>
          </p:nvSpPr>
          <p:spPr bwMode="auto">
            <a:xfrm>
              <a:off x="704059" y="2290540"/>
              <a:ext cx="317898" cy="422671"/>
            </a:xfrm>
            <a:prstGeom prst="flowChartOffpage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zh-CN" sz="1000">
                <a:solidFill>
                  <a:srgbClr val="FFFFFF"/>
                </a:solidFill>
                <a:latin typeface="Arial" panose="020B0604020202020204" pitchFamily="34" charset="0"/>
                <a:cs typeface="Arial" panose="020B0604020202020204" pitchFamily="34" charset="0"/>
              </a:endParaRPr>
            </a:p>
          </p:txBody>
        </p:sp>
        <p:sp>
          <p:nvSpPr>
            <p:cNvPr id="145" name="Oval 112"/>
            <p:cNvSpPr/>
            <p:nvPr/>
          </p:nvSpPr>
          <p:spPr bwMode="auto">
            <a:xfrm>
              <a:off x="685009" y="2261965"/>
              <a:ext cx="365522" cy="419100"/>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r>
                <a:rPr lang="en-US" dirty="0">
                  <a:solidFill>
                    <a:srgbClr val="FFFFFF"/>
                  </a:solidFill>
                  <a:latin typeface="Arial" panose="020B0604020202020204" pitchFamily="34" charset="0"/>
                  <a:cs typeface="Arial" panose="020B0604020202020204" pitchFamily="34" charset="0"/>
                </a:rPr>
                <a:t>2</a:t>
              </a:r>
              <a:endParaRPr lang="en-US" altLang="zh-CN" dirty="0">
                <a:solidFill>
                  <a:schemeClr val="bg1"/>
                </a:solidFill>
                <a:latin typeface="Arial" panose="020B0604020202020204" pitchFamily="34" charset="0"/>
                <a:cs typeface="Arial" panose="020B0604020202020204" pitchFamily="34" charset="0"/>
              </a:endParaRPr>
            </a:p>
          </p:txBody>
        </p:sp>
      </p:grpSp>
      <p:grpSp>
        <p:nvGrpSpPr>
          <p:cNvPr id="5" name="组合 4"/>
          <p:cNvGrpSpPr/>
          <p:nvPr/>
        </p:nvGrpSpPr>
        <p:grpSpPr>
          <a:xfrm>
            <a:off x="680246" y="3021584"/>
            <a:ext cx="365522" cy="451246"/>
            <a:chOff x="680246" y="3021584"/>
            <a:chExt cx="365522" cy="451246"/>
          </a:xfrm>
        </p:grpSpPr>
        <p:sp>
          <p:nvSpPr>
            <p:cNvPr id="143" name="Flowchart: Off-page Connector 110"/>
            <p:cNvSpPr/>
            <p:nvPr/>
          </p:nvSpPr>
          <p:spPr bwMode="auto">
            <a:xfrm>
              <a:off x="704059" y="3050159"/>
              <a:ext cx="317898" cy="422671"/>
            </a:xfrm>
            <a:prstGeom prst="flowChartOffpage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zh-CN" sz="1000">
                <a:solidFill>
                  <a:srgbClr val="FFFFFF"/>
                </a:solidFill>
                <a:latin typeface="Arial" panose="020B0604020202020204" pitchFamily="34" charset="0"/>
                <a:cs typeface="Arial" panose="020B0604020202020204" pitchFamily="34" charset="0"/>
              </a:endParaRPr>
            </a:p>
          </p:txBody>
        </p:sp>
        <p:sp>
          <p:nvSpPr>
            <p:cNvPr id="146" name="Oval 113"/>
            <p:cNvSpPr/>
            <p:nvPr/>
          </p:nvSpPr>
          <p:spPr bwMode="auto">
            <a:xfrm>
              <a:off x="680246" y="3021584"/>
              <a:ext cx="365522" cy="419100"/>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r>
                <a:rPr lang="en-US" dirty="0">
                  <a:solidFill>
                    <a:srgbClr val="FFFFFF"/>
                  </a:solidFill>
                  <a:latin typeface="Arial" panose="020B0604020202020204" pitchFamily="34" charset="0"/>
                  <a:cs typeface="Arial" panose="020B0604020202020204" pitchFamily="34" charset="0"/>
                </a:rPr>
                <a:t>3</a:t>
              </a:r>
              <a:endParaRPr lang="en-US" altLang="zh-CN" dirty="0">
                <a:solidFill>
                  <a:schemeClr val="bg1"/>
                </a:solidFill>
                <a:latin typeface="Arial" panose="020B0604020202020204" pitchFamily="34" charset="0"/>
                <a:cs typeface="Arial" panose="020B0604020202020204" pitchFamily="34" charset="0"/>
              </a:endParaRPr>
            </a:p>
          </p:txBody>
        </p:sp>
      </p:grpSp>
      <p:sp>
        <p:nvSpPr>
          <p:cNvPr id="154" name="Rectangle 1436"/>
          <p:cNvSpPr>
            <a:spLocks noChangeArrowheads="1"/>
          </p:cNvSpPr>
          <p:nvPr/>
        </p:nvSpPr>
        <p:spPr bwMode="auto">
          <a:xfrm>
            <a:off x="1264210" y="1491630"/>
            <a:ext cx="92333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对手认识不够</a:t>
            </a:r>
            <a:endParaRPr lang="en-US" altLang="zh-CN" sz="1200" b="1"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55" name="Content Placeholder 2"/>
          <p:cNvSpPr txBox="1"/>
          <p:nvPr/>
        </p:nvSpPr>
        <p:spPr bwMode="auto">
          <a:xfrm>
            <a:off x="1189833" y="1648793"/>
            <a:ext cx="3224213" cy="454819"/>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8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a:t>
            </a:r>
            <a:r>
              <a:rPr lang="zh-CN" altLang="en-US" sz="800" dirty="0" smtClean="0">
                <a:solidFill>
                  <a:schemeClr val="tx1">
                    <a:lumMod val="65000"/>
                    <a:lumOff val="35000"/>
                  </a:schemeClr>
                </a:solidFill>
                <a:latin typeface="微软雅黑" panose="020B0503020204020204" pitchFamily="34" charset="-122"/>
                <a:ea typeface="微软雅黑" panose="020B0503020204020204" pitchFamily="34" charset="-122"/>
              </a:rPr>
              <a:t>容专</a:t>
            </a:r>
            <a:r>
              <a:rPr lang="zh-CN" altLang="en-US" sz="800" dirty="0">
                <a:solidFill>
                  <a:schemeClr val="tx1">
                    <a:lumMod val="65000"/>
                    <a:lumOff val="35000"/>
                  </a:schemeClr>
                </a:solidFill>
                <a:latin typeface="微软雅黑" panose="020B0503020204020204" pitchFamily="34" charset="-122"/>
                <a:ea typeface="微软雅黑" panose="020B0503020204020204" pitchFamily="34" charset="-122"/>
              </a:rPr>
              <a:t>业设计</a:t>
            </a:r>
            <a:r>
              <a:rPr lang="en-US" altLang="zh-CN" sz="8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
        <p:nvSpPr>
          <p:cNvPr id="152" name="Rectangle 1436"/>
          <p:cNvSpPr>
            <a:spLocks noChangeArrowheads="1"/>
          </p:cNvSpPr>
          <p:nvPr/>
        </p:nvSpPr>
        <p:spPr bwMode="auto">
          <a:xfrm>
            <a:off x="1287989" y="2246111"/>
            <a:ext cx="92333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市场分析不透</a:t>
            </a:r>
            <a:endParaRPr lang="en-US" altLang="zh-CN" sz="1200" b="1"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53" name="Content Placeholder 2"/>
          <p:cNvSpPr txBox="1"/>
          <p:nvPr/>
        </p:nvSpPr>
        <p:spPr bwMode="auto">
          <a:xfrm>
            <a:off x="1213646" y="2403649"/>
            <a:ext cx="3224213" cy="454819"/>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8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a:t>
            </a:r>
            <a:r>
              <a:rPr lang="zh-CN" altLang="en-US" sz="800" dirty="0" smtClean="0">
                <a:solidFill>
                  <a:schemeClr val="tx1">
                    <a:lumMod val="65000"/>
                    <a:lumOff val="35000"/>
                  </a:schemeClr>
                </a:solidFill>
                <a:latin typeface="微软雅黑" panose="020B0503020204020204" pitchFamily="34" charset="-122"/>
                <a:ea typeface="微软雅黑" panose="020B0503020204020204" pitchFamily="34" charset="-122"/>
              </a:rPr>
              <a:t>容专</a:t>
            </a:r>
            <a:r>
              <a:rPr lang="zh-CN" altLang="en-US" sz="800" dirty="0">
                <a:solidFill>
                  <a:schemeClr val="tx1">
                    <a:lumMod val="65000"/>
                    <a:lumOff val="35000"/>
                  </a:schemeClr>
                </a:solidFill>
                <a:latin typeface="微软雅黑" panose="020B0503020204020204" pitchFamily="34" charset="-122"/>
                <a:ea typeface="微软雅黑" panose="020B0503020204020204" pitchFamily="34" charset="-122"/>
              </a:rPr>
              <a:t>业设计</a:t>
            </a:r>
            <a:r>
              <a:rPr lang="en-US" altLang="zh-CN" sz="8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
        <p:nvSpPr>
          <p:cNvPr id="150" name="Rectangle 1436"/>
          <p:cNvSpPr>
            <a:spLocks noChangeArrowheads="1"/>
          </p:cNvSpPr>
          <p:nvPr/>
        </p:nvSpPr>
        <p:spPr bwMode="auto">
          <a:xfrm>
            <a:off x="1264210" y="2985827"/>
            <a:ext cx="92333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团队合作不力</a:t>
            </a:r>
            <a:endParaRPr lang="en-US" altLang="zh-CN" sz="1200" b="1"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51" name="Content Placeholder 2"/>
          <p:cNvSpPr txBox="1"/>
          <p:nvPr/>
        </p:nvSpPr>
        <p:spPr bwMode="auto">
          <a:xfrm>
            <a:off x="1189833" y="3143028"/>
            <a:ext cx="3224213" cy="454819"/>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8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a:t>
            </a:r>
            <a:r>
              <a:rPr lang="zh-CN" altLang="en-US" sz="800" dirty="0" smtClean="0">
                <a:solidFill>
                  <a:schemeClr val="tx1">
                    <a:lumMod val="65000"/>
                    <a:lumOff val="35000"/>
                  </a:schemeClr>
                </a:solidFill>
                <a:latin typeface="微软雅黑" panose="020B0503020204020204" pitchFamily="34" charset="-122"/>
                <a:ea typeface="微软雅黑" panose="020B0503020204020204" pitchFamily="34" charset="-122"/>
              </a:rPr>
              <a:t>容专</a:t>
            </a:r>
            <a:r>
              <a:rPr lang="zh-CN" altLang="en-US" sz="800" dirty="0">
                <a:solidFill>
                  <a:schemeClr val="tx1">
                    <a:lumMod val="65000"/>
                    <a:lumOff val="35000"/>
                  </a:schemeClr>
                </a:solidFill>
                <a:latin typeface="微软雅黑" panose="020B0503020204020204" pitchFamily="34" charset="-122"/>
                <a:ea typeface="微软雅黑" panose="020B0503020204020204" pitchFamily="34" charset="-122"/>
              </a:rPr>
              <a:t>业设计</a:t>
            </a:r>
            <a:r>
              <a:rPr lang="en-US" altLang="zh-CN" sz="8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
        <p:nvSpPr>
          <p:cNvPr id="138" name="Rectangle 1436"/>
          <p:cNvSpPr>
            <a:spLocks noChangeArrowheads="1"/>
          </p:cNvSpPr>
          <p:nvPr/>
        </p:nvSpPr>
        <p:spPr bwMode="auto">
          <a:xfrm>
            <a:off x="1287989" y="3755751"/>
            <a:ext cx="92333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行动速度迟缓</a:t>
            </a:r>
            <a:endParaRPr lang="en-US" altLang="zh-CN" sz="1200" b="1"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39" name="Content Placeholder 2"/>
          <p:cNvSpPr txBox="1"/>
          <p:nvPr/>
        </p:nvSpPr>
        <p:spPr bwMode="auto">
          <a:xfrm>
            <a:off x="1213646" y="3957415"/>
            <a:ext cx="3224213" cy="410765"/>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8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a:t>
            </a:r>
            <a:r>
              <a:rPr lang="zh-CN" altLang="en-US" sz="800" dirty="0" smtClean="0">
                <a:solidFill>
                  <a:schemeClr val="tx1">
                    <a:lumMod val="65000"/>
                    <a:lumOff val="35000"/>
                  </a:schemeClr>
                </a:solidFill>
                <a:latin typeface="微软雅黑" panose="020B0503020204020204" pitchFamily="34" charset="-122"/>
                <a:ea typeface="微软雅黑" panose="020B0503020204020204" pitchFamily="34" charset="-122"/>
              </a:rPr>
              <a:t>容专</a:t>
            </a:r>
            <a:r>
              <a:rPr lang="zh-CN" altLang="en-US" sz="800" dirty="0">
                <a:solidFill>
                  <a:schemeClr val="tx1">
                    <a:lumMod val="65000"/>
                    <a:lumOff val="35000"/>
                  </a:schemeClr>
                </a:solidFill>
                <a:latin typeface="微软雅黑" panose="020B0503020204020204" pitchFamily="34" charset="-122"/>
                <a:ea typeface="微软雅黑" panose="020B0503020204020204" pitchFamily="34" charset="-122"/>
              </a:rPr>
              <a:t>业设计</a:t>
            </a:r>
            <a:r>
              <a:rPr lang="en-US" altLang="zh-CN" sz="8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grpSp>
        <p:nvGrpSpPr>
          <p:cNvPr id="7" name="组合 6"/>
          <p:cNvGrpSpPr/>
          <p:nvPr/>
        </p:nvGrpSpPr>
        <p:grpSpPr>
          <a:xfrm>
            <a:off x="704059" y="3810967"/>
            <a:ext cx="366713" cy="432198"/>
            <a:chOff x="704059" y="3810967"/>
            <a:chExt cx="366713" cy="432198"/>
          </a:xfrm>
        </p:grpSpPr>
        <p:sp>
          <p:nvSpPr>
            <p:cNvPr id="137" name="Flowchart: Off-page Connector 104"/>
            <p:cNvSpPr/>
            <p:nvPr/>
          </p:nvSpPr>
          <p:spPr bwMode="auto">
            <a:xfrm>
              <a:off x="727871" y="3862165"/>
              <a:ext cx="317898" cy="381000"/>
            </a:xfrm>
            <a:prstGeom prst="flowChartOffpageConnector">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zh-CN" sz="1000">
                <a:solidFill>
                  <a:srgbClr val="FFFFFF"/>
                </a:solidFill>
                <a:latin typeface="Arial" panose="020B0604020202020204" pitchFamily="34" charset="0"/>
                <a:cs typeface="Arial" panose="020B0604020202020204" pitchFamily="34" charset="0"/>
              </a:endParaRPr>
            </a:p>
          </p:txBody>
        </p:sp>
        <p:sp>
          <p:nvSpPr>
            <p:cNvPr id="140" name="Oval 107"/>
            <p:cNvSpPr/>
            <p:nvPr/>
          </p:nvSpPr>
          <p:spPr bwMode="auto">
            <a:xfrm>
              <a:off x="704059" y="3810967"/>
              <a:ext cx="366713" cy="419100"/>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r>
                <a:rPr lang="en-US" dirty="0">
                  <a:solidFill>
                    <a:srgbClr val="FFFFFF"/>
                  </a:solidFill>
                  <a:latin typeface="Arial" panose="020B0604020202020204" pitchFamily="34" charset="0"/>
                  <a:cs typeface="Arial" panose="020B0604020202020204" pitchFamily="34" charset="0"/>
                </a:rPr>
                <a:t>4</a:t>
              </a:r>
              <a:endParaRPr lang="en-US" altLang="zh-CN" dirty="0">
                <a:solidFill>
                  <a:schemeClr val="bg1"/>
                </a:solidFill>
                <a:latin typeface="Arial" panose="020B0604020202020204" pitchFamily="34" charset="0"/>
                <a:cs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 calcmode="lin" valueType="num">
                                      <p:cBhvr>
                                        <p:cTn id="7" dur="500" fill="hold"/>
                                        <p:tgtEl>
                                          <p:spTgt spid="105"/>
                                        </p:tgtEl>
                                        <p:attrNameLst>
                                          <p:attrName>ppt_w</p:attrName>
                                        </p:attrNameLst>
                                      </p:cBhvr>
                                      <p:tavLst>
                                        <p:tav tm="0">
                                          <p:val>
                                            <p:fltVal val="0"/>
                                          </p:val>
                                        </p:tav>
                                        <p:tav tm="100000">
                                          <p:val>
                                            <p:strVal val="#ppt_w"/>
                                          </p:val>
                                        </p:tav>
                                      </p:tavLst>
                                    </p:anim>
                                    <p:anim calcmode="lin" valueType="num">
                                      <p:cBhvr>
                                        <p:cTn id="8" dur="500" fill="hold"/>
                                        <p:tgtEl>
                                          <p:spTgt spid="105"/>
                                        </p:tgtEl>
                                        <p:attrNameLst>
                                          <p:attrName>ppt_h</p:attrName>
                                        </p:attrNameLst>
                                      </p:cBhvr>
                                      <p:tavLst>
                                        <p:tav tm="0">
                                          <p:val>
                                            <p:fltVal val="0"/>
                                          </p:val>
                                        </p:tav>
                                        <p:tav tm="100000">
                                          <p:val>
                                            <p:strVal val="#ppt_h"/>
                                          </p:val>
                                        </p:tav>
                                      </p:tavLst>
                                    </p:anim>
                                    <p:animEffect transition="in" filter="fade">
                                      <p:cBhvr>
                                        <p:cTn id="9" dur="500"/>
                                        <p:tgtEl>
                                          <p:spTgt spid="105"/>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106"/>
                                        </p:tgtEl>
                                        <p:attrNameLst>
                                          <p:attrName>style.visibility</p:attrName>
                                        </p:attrNameLst>
                                      </p:cBhvr>
                                      <p:to>
                                        <p:strVal val="visible"/>
                                      </p:to>
                                    </p:set>
                                    <p:anim calcmode="lin" valueType="num">
                                      <p:cBhvr>
                                        <p:cTn id="12" dur="500" fill="hold"/>
                                        <p:tgtEl>
                                          <p:spTgt spid="106"/>
                                        </p:tgtEl>
                                        <p:attrNameLst>
                                          <p:attrName>ppt_w</p:attrName>
                                        </p:attrNameLst>
                                      </p:cBhvr>
                                      <p:tavLst>
                                        <p:tav tm="0">
                                          <p:val>
                                            <p:fltVal val="0"/>
                                          </p:val>
                                        </p:tav>
                                        <p:tav tm="100000">
                                          <p:val>
                                            <p:strVal val="#ppt_w"/>
                                          </p:val>
                                        </p:tav>
                                      </p:tavLst>
                                    </p:anim>
                                    <p:anim calcmode="lin" valueType="num">
                                      <p:cBhvr>
                                        <p:cTn id="13" dur="500" fill="hold"/>
                                        <p:tgtEl>
                                          <p:spTgt spid="106"/>
                                        </p:tgtEl>
                                        <p:attrNameLst>
                                          <p:attrName>ppt_h</p:attrName>
                                        </p:attrNameLst>
                                      </p:cBhvr>
                                      <p:tavLst>
                                        <p:tav tm="0">
                                          <p:val>
                                            <p:fltVal val="0"/>
                                          </p:val>
                                        </p:tav>
                                        <p:tav tm="100000">
                                          <p:val>
                                            <p:strVal val="#ppt_h"/>
                                          </p:val>
                                        </p:tav>
                                      </p:tavLst>
                                    </p:anim>
                                    <p:animEffect transition="in" filter="fade">
                                      <p:cBhvr>
                                        <p:cTn id="14" dur="500"/>
                                        <p:tgtEl>
                                          <p:spTgt spid="106"/>
                                        </p:tgtEl>
                                      </p:cBhvr>
                                    </p:animEffect>
                                  </p:childTnLst>
                                </p:cTn>
                              </p:par>
                              <p:par>
                                <p:cTn id="15" presetID="53" presetClass="entr" presetSubtype="16" fill="hold" grpId="0" nodeType="withEffect">
                                  <p:stCondLst>
                                    <p:cond delay="500"/>
                                  </p:stCondLst>
                                  <p:childTnLst>
                                    <p:set>
                                      <p:cBhvr>
                                        <p:cTn id="16" dur="1" fill="hold">
                                          <p:stCondLst>
                                            <p:cond delay="0"/>
                                          </p:stCondLst>
                                        </p:cTn>
                                        <p:tgtEl>
                                          <p:spTgt spid="107"/>
                                        </p:tgtEl>
                                        <p:attrNameLst>
                                          <p:attrName>style.visibility</p:attrName>
                                        </p:attrNameLst>
                                      </p:cBhvr>
                                      <p:to>
                                        <p:strVal val="visible"/>
                                      </p:to>
                                    </p:set>
                                    <p:anim calcmode="lin" valueType="num">
                                      <p:cBhvr>
                                        <p:cTn id="17" dur="500" fill="hold"/>
                                        <p:tgtEl>
                                          <p:spTgt spid="107"/>
                                        </p:tgtEl>
                                        <p:attrNameLst>
                                          <p:attrName>ppt_w</p:attrName>
                                        </p:attrNameLst>
                                      </p:cBhvr>
                                      <p:tavLst>
                                        <p:tav tm="0">
                                          <p:val>
                                            <p:fltVal val="0"/>
                                          </p:val>
                                        </p:tav>
                                        <p:tav tm="100000">
                                          <p:val>
                                            <p:strVal val="#ppt_w"/>
                                          </p:val>
                                        </p:tav>
                                      </p:tavLst>
                                    </p:anim>
                                    <p:anim calcmode="lin" valueType="num">
                                      <p:cBhvr>
                                        <p:cTn id="18" dur="500" fill="hold"/>
                                        <p:tgtEl>
                                          <p:spTgt spid="107"/>
                                        </p:tgtEl>
                                        <p:attrNameLst>
                                          <p:attrName>ppt_h</p:attrName>
                                        </p:attrNameLst>
                                      </p:cBhvr>
                                      <p:tavLst>
                                        <p:tav tm="0">
                                          <p:val>
                                            <p:fltVal val="0"/>
                                          </p:val>
                                        </p:tav>
                                        <p:tav tm="100000">
                                          <p:val>
                                            <p:strVal val="#ppt_h"/>
                                          </p:val>
                                        </p:tav>
                                      </p:tavLst>
                                    </p:anim>
                                    <p:animEffect transition="in" filter="fade">
                                      <p:cBhvr>
                                        <p:cTn id="19" dur="500"/>
                                        <p:tgtEl>
                                          <p:spTgt spid="107"/>
                                        </p:tgtEl>
                                      </p:cBhvr>
                                    </p:animEffect>
                                  </p:childTnLst>
                                </p:cTn>
                              </p:par>
                              <p:par>
                                <p:cTn id="20" presetID="53" presetClass="entr" presetSubtype="16" fill="hold" grpId="0" nodeType="withEffect">
                                  <p:stCondLst>
                                    <p:cond delay="750"/>
                                  </p:stCondLst>
                                  <p:childTnLst>
                                    <p:set>
                                      <p:cBhvr>
                                        <p:cTn id="21" dur="1" fill="hold">
                                          <p:stCondLst>
                                            <p:cond delay="0"/>
                                          </p:stCondLst>
                                        </p:cTn>
                                        <p:tgtEl>
                                          <p:spTgt spid="108"/>
                                        </p:tgtEl>
                                        <p:attrNameLst>
                                          <p:attrName>style.visibility</p:attrName>
                                        </p:attrNameLst>
                                      </p:cBhvr>
                                      <p:to>
                                        <p:strVal val="visible"/>
                                      </p:to>
                                    </p:set>
                                    <p:anim calcmode="lin" valueType="num">
                                      <p:cBhvr>
                                        <p:cTn id="22" dur="500" fill="hold"/>
                                        <p:tgtEl>
                                          <p:spTgt spid="108"/>
                                        </p:tgtEl>
                                        <p:attrNameLst>
                                          <p:attrName>ppt_w</p:attrName>
                                        </p:attrNameLst>
                                      </p:cBhvr>
                                      <p:tavLst>
                                        <p:tav tm="0">
                                          <p:val>
                                            <p:fltVal val="0"/>
                                          </p:val>
                                        </p:tav>
                                        <p:tav tm="100000">
                                          <p:val>
                                            <p:strVal val="#ppt_w"/>
                                          </p:val>
                                        </p:tav>
                                      </p:tavLst>
                                    </p:anim>
                                    <p:anim calcmode="lin" valueType="num">
                                      <p:cBhvr>
                                        <p:cTn id="23" dur="500" fill="hold"/>
                                        <p:tgtEl>
                                          <p:spTgt spid="108"/>
                                        </p:tgtEl>
                                        <p:attrNameLst>
                                          <p:attrName>ppt_h</p:attrName>
                                        </p:attrNameLst>
                                      </p:cBhvr>
                                      <p:tavLst>
                                        <p:tav tm="0">
                                          <p:val>
                                            <p:fltVal val="0"/>
                                          </p:val>
                                        </p:tav>
                                        <p:tav tm="100000">
                                          <p:val>
                                            <p:strVal val="#ppt_h"/>
                                          </p:val>
                                        </p:tav>
                                      </p:tavLst>
                                    </p:anim>
                                    <p:animEffect transition="in" filter="fade">
                                      <p:cBhvr>
                                        <p:cTn id="24" dur="500"/>
                                        <p:tgtEl>
                                          <p:spTgt spid="108"/>
                                        </p:tgtEl>
                                      </p:cBhvr>
                                    </p:animEffect>
                                  </p:childTnLst>
                                </p:cTn>
                              </p:par>
                              <p:par>
                                <p:cTn id="25" presetID="53" presetClass="entr" presetSubtype="16" fill="hold" grpId="0" nodeType="withEffect">
                                  <p:stCondLst>
                                    <p:cond delay="1000"/>
                                  </p:stCondLst>
                                  <p:childTnLst>
                                    <p:set>
                                      <p:cBhvr>
                                        <p:cTn id="26" dur="1" fill="hold">
                                          <p:stCondLst>
                                            <p:cond delay="0"/>
                                          </p:stCondLst>
                                        </p:cTn>
                                        <p:tgtEl>
                                          <p:spTgt spid="109"/>
                                        </p:tgtEl>
                                        <p:attrNameLst>
                                          <p:attrName>style.visibility</p:attrName>
                                        </p:attrNameLst>
                                      </p:cBhvr>
                                      <p:to>
                                        <p:strVal val="visible"/>
                                      </p:to>
                                    </p:set>
                                    <p:anim calcmode="lin" valueType="num">
                                      <p:cBhvr>
                                        <p:cTn id="27" dur="500" fill="hold"/>
                                        <p:tgtEl>
                                          <p:spTgt spid="109"/>
                                        </p:tgtEl>
                                        <p:attrNameLst>
                                          <p:attrName>ppt_w</p:attrName>
                                        </p:attrNameLst>
                                      </p:cBhvr>
                                      <p:tavLst>
                                        <p:tav tm="0">
                                          <p:val>
                                            <p:fltVal val="0"/>
                                          </p:val>
                                        </p:tav>
                                        <p:tav tm="100000">
                                          <p:val>
                                            <p:strVal val="#ppt_w"/>
                                          </p:val>
                                        </p:tav>
                                      </p:tavLst>
                                    </p:anim>
                                    <p:anim calcmode="lin" valueType="num">
                                      <p:cBhvr>
                                        <p:cTn id="28" dur="500" fill="hold"/>
                                        <p:tgtEl>
                                          <p:spTgt spid="109"/>
                                        </p:tgtEl>
                                        <p:attrNameLst>
                                          <p:attrName>ppt_h</p:attrName>
                                        </p:attrNameLst>
                                      </p:cBhvr>
                                      <p:tavLst>
                                        <p:tav tm="0">
                                          <p:val>
                                            <p:fltVal val="0"/>
                                          </p:val>
                                        </p:tav>
                                        <p:tav tm="100000">
                                          <p:val>
                                            <p:strVal val="#ppt_h"/>
                                          </p:val>
                                        </p:tav>
                                      </p:tavLst>
                                    </p:anim>
                                    <p:animEffect transition="in" filter="fade">
                                      <p:cBhvr>
                                        <p:cTn id="29" dur="500"/>
                                        <p:tgtEl>
                                          <p:spTgt spid="109"/>
                                        </p:tgtEl>
                                      </p:cBhvr>
                                    </p:animEffect>
                                  </p:childTnLst>
                                </p:cTn>
                              </p:par>
                              <p:par>
                                <p:cTn id="30" presetID="53" presetClass="entr" presetSubtype="16" fill="hold" grpId="0" nodeType="withEffect">
                                  <p:stCondLst>
                                    <p:cond delay="1250"/>
                                  </p:stCondLst>
                                  <p:childTnLst>
                                    <p:set>
                                      <p:cBhvr>
                                        <p:cTn id="31" dur="1" fill="hold">
                                          <p:stCondLst>
                                            <p:cond delay="0"/>
                                          </p:stCondLst>
                                        </p:cTn>
                                        <p:tgtEl>
                                          <p:spTgt spid="110"/>
                                        </p:tgtEl>
                                        <p:attrNameLst>
                                          <p:attrName>style.visibility</p:attrName>
                                        </p:attrNameLst>
                                      </p:cBhvr>
                                      <p:to>
                                        <p:strVal val="visible"/>
                                      </p:to>
                                    </p:set>
                                    <p:anim calcmode="lin" valueType="num">
                                      <p:cBhvr>
                                        <p:cTn id="32" dur="500" fill="hold"/>
                                        <p:tgtEl>
                                          <p:spTgt spid="110"/>
                                        </p:tgtEl>
                                        <p:attrNameLst>
                                          <p:attrName>ppt_w</p:attrName>
                                        </p:attrNameLst>
                                      </p:cBhvr>
                                      <p:tavLst>
                                        <p:tav tm="0">
                                          <p:val>
                                            <p:fltVal val="0"/>
                                          </p:val>
                                        </p:tav>
                                        <p:tav tm="100000">
                                          <p:val>
                                            <p:strVal val="#ppt_w"/>
                                          </p:val>
                                        </p:tav>
                                      </p:tavLst>
                                    </p:anim>
                                    <p:anim calcmode="lin" valueType="num">
                                      <p:cBhvr>
                                        <p:cTn id="33" dur="500" fill="hold"/>
                                        <p:tgtEl>
                                          <p:spTgt spid="110"/>
                                        </p:tgtEl>
                                        <p:attrNameLst>
                                          <p:attrName>ppt_h</p:attrName>
                                        </p:attrNameLst>
                                      </p:cBhvr>
                                      <p:tavLst>
                                        <p:tav tm="0">
                                          <p:val>
                                            <p:fltVal val="0"/>
                                          </p:val>
                                        </p:tav>
                                        <p:tav tm="100000">
                                          <p:val>
                                            <p:strVal val="#ppt_h"/>
                                          </p:val>
                                        </p:tav>
                                      </p:tavLst>
                                    </p:anim>
                                    <p:animEffect transition="in" filter="fade">
                                      <p:cBhvr>
                                        <p:cTn id="34" dur="500"/>
                                        <p:tgtEl>
                                          <p:spTgt spid="110"/>
                                        </p:tgtEl>
                                      </p:cBhvr>
                                    </p:animEffect>
                                  </p:childTnLst>
                                </p:cTn>
                              </p:par>
                              <p:par>
                                <p:cTn id="35" presetID="53" presetClass="entr" presetSubtype="16" fill="hold" grpId="0" nodeType="withEffect">
                                  <p:stCondLst>
                                    <p:cond delay="1500"/>
                                  </p:stCondLst>
                                  <p:childTnLst>
                                    <p:set>
                                      <p:cBhvr>
                                        <p:cTn id="36" dur="1" fill="hold">
                                          <p:stCondLst>
                                            <p:cond delay="0"/>
                                          </p:stCondLst>
                                        </p:cTn>
                                        <p:tgtEl>
                                          <p:spTgt spid="111"/>
                                        </p:tgtEl>
                                        <p:attrNameLst>
                                          <p:attrName>style.visibility</p:attrName>
                                        </p:attrNameLst>
                                      </p:cBhvr>
                                      <p:to>
                                        <p:strVal val="visible"/>
                                      </p:to>
                                    </p:set>
                                    <p:anim calcmode="lin" valueType="num">
                                      <p:cBhvr>
                                        <p:cTn id="37" dur="500" fill="hold"/>
                                        <p:tgtEl>
                                          <p:spTgt spid="111"/>
                                        </p:tgtEl>
                                        <p:attrNameLst>
                                          <p:attrName>ppt_w</p:attrName>
                                        </p:attrNameLst>
                                      </p:cBhvr>
                                      <p:tavLst>
                                        <p:tav tm="0">
                                          <p:val>
                                            <p:fltVal val="0"/>
                                          </p:val>
                                        </p:tav>
                                        <p:tav tm="100000">
                                          <p:val>
                                            <p:strVal val="#ppt_w"/>
                                          </p:val>
                                        </p:tav>
                                      </p:tavLst>
                                    </p:anim>
                                    <p:anim calcmode="lin" valueType="num">
                                      <p:cBhvr>
                                        <p:cTn id="38" dur="500" fill="hold"/>
                                        <p:tgtEl>
                                          <p:spTgt spid="111"/>
                                        </p:tgtEl>
                                        <p:attrNameLst>
                                          <p:attrName>ppt_h</p:attrName>
                                        </p:attrNameLst>
                                      </p:cBhvr>
                                      <p:tavLst>
                                        <p:tav tm="0">
                                          <p:val>
                                            <p:fltVal val="0"/>
                                          </p:val>
                                        </p:tav>
                                        <p:tav tm="100000">
                                          <p:val>
                                            <p:strVal val="#ppt_h"/>
                                          </p:val>
                                        </p:tav>
                                      </p:tavLst>
                                    </p:anim>
                                    <p:animEffect transition="in" filter="fade">
                                      <p:cBhvr>
                                        <p:cTn id="39" dur="500"/>
                                        <p:tgtEl>
                                          <p:spTgt spid="111"/>
                                        </p:tgtEl>
                                      </p:cBhvr>
                                    </p:animEffect>
                                  </p:childTnLst>
                                </p:cTn>
                              </p:par>
                              <p:par>
                                <p:cTn id="40" presetID="53" presetClass="entr" presetSubtype="16" fill="hold" grpId="0" nodeType="withEffect">
                                  <p:stCondLst>
                                    <p:cond delay="1750"/>
                                  </p:stCondLst>
                                  <p:childTnLst>
                                    <p:set>
                                      <p:cBhvr>
                                        <p:cTn id="41" dur="1" fill="hold">
                                          <p:stCondLst>
                                            <p:cond delay="0"/>
                                          </p:stCondLst>
                                        </p:cTn>
                                        <p:tgtEl>
                                          <p:spTgt spid="133"/>
                                        </p:tgtEl>
                                        <p:attrNameLst>
                                          <p:attrName>style.visibility</p:attrName>
                                        </p:attrNameLst>
                                      </p:cBhvr>
                                      <p:to>
                                        <p:strVal val="visible"/>
                                      </p:to>
                                    </p:set>
                                    <p:anim calcmode="lin" valueType="num">
                                      <p:cBhvr>
                                        <p:cTn id="42" dur="500" fill="hold"/>
                                        <p:tgtEl>
                                          <p:spTgt spid="133"/>
                                        </p:tgtEl>
                                        <p:attrNameLst>
                                          <p:attrName>ppt_w</p:attrName>
                                        </p:attrNameLst>
                                      </p:cBhvr>
                                      <p:tavLst>
                                        <p:tav tm="0">
                                          <p:val>
                                            <p:fltVal val="0"/>
                                          </p:val>
                                        </p:tav>
                                        <p:tav tm="100000">
                                          <p:val>
                                            <p:strVal val="#ppt_w"/>
                                          </p:val>
                                        </p:tav>
                                      </p:tavLst>
                                    </p:anim>
                                    <p:anim calcmode="lin" valueType="num">
                                      <p:cBhvr>
                                        <p:cTn id="43" dur="500" fill="hold"/>
                                        <p:tgtEl>
                                          <p:spTgt spid="133"/>
                                        </p:tgtEl>
                                        <p:attrNameLst>
                                          <p:attrName>ppt_h</p:attrName>
                                        </p:attrNameLst>
                                      </p:cBhvr>
                                      <p:tavLst>
                                        <p:tav tm="0">
                                          <p:val>
                                            <p:fltVal val="0"/>
                                          </p:val>
                                        </p:tav>
                                        <p:tav tm="100000">
                                          <p:val>
                                            <p:strVal val="#ppt_h"/>
                                          </p:val>
                                        </p:tav>
                                      </p:tavLst>
                                    </p:anim>
                                    <p:animEffect transition="in" filter="fade">
                                      <p:cBhvr>
                                        <p:cTn id="44" dur="500"/>
                                        <p:tgtEl>
                                          <p:spTgt spid="133"/>
                                        </p:tgtEl>
                                      </p:cBhvr>
                                    </p:animEffect>
                                  </p:childTnLst>
                                </p:cTn>
                              </p:par>
                              <p:par>
                                <p:cTn id="45" presetID="53" presetClass="entr" presetSubtype="16" fill="hold" grpId="0" nodeType="withEffect">
                                  <p:stCondLst>
                                    <p:cond delay="2000"/>
                                  </p:stCondLst>
                                  <p:childTnLst>
                                    <p:set>
                                      <p:cBhvr>
                                        <p:cTn id="46" dur="1" fill="hold">
                                          <p:stCondLst>
                                            <p:cond delay="0"/>
                                          </p:stCondLst>
                                        </p:cTn>
                                        <p:tgtEl>
                                          <p:spTgt spid="134"/>
                                        </p:tgtEl>
                                        <p:attrNameLst>
                                          <p:attrName>style.visibility</p:attrName>
                                        </p:attrNameLst>
                                      </p:cBhvr>
                                      <p:to>
                                        <p:strVal val="visible"/>
                                      </p:to>
                                    </p:set>
                                    <p:anim calcmode="lin" valueType="num">
                                      <p:cBhvr>
                                        <p:cTn id="47" dur="500" fill="hold"/>
                                        <p:tgtEl>
                                          <p:spTgt spid="134"/>
                                        </p:tgtEl>
                                        <p:attrNameLst>
                                          <p:attrName>ppt_w</p:attrName>
                                        </p:attrNameLst>
                                      </p:cBhvr>
                                      <p:tavLst>
                                        <p:tav tm="0">
                                          <p:val>
                                            <p:fltVal val="0"/>
                                          </p:val>
                                        </p:tav>
                                        <p:tav tm="100000">
                                          <p:val>
                                            <p:strVal val="#ppt_w"/>
                                          </p:val>
                                        </p:tav>
                                      </p:tavLst>
                                    </p:anim>
                                    <p:anim calcmode="lin" valueType="num">
                                      <p:cBhvr>
                                        <p:cTn id="48" dur="500" fill="hold"/>
                                        <p:tgtEl>
                                          <p:spTgt spid="134"/>
                                        </p:tgtEl>
                                        <p:attrNameLst>
                                          <p:attrName>ppt_h</p:attrName>
                                        </p:attrNameLst>
                                      </p:cBhvr>
                                      <p:tavLst>
                                        <p:tav tm="0">
                                          <p:val>
                                            <p:fltVal val="0"/>
                                          </p:val>
                                        </p:tav>
                                        <p:tav tm="100000">
                                          <p:val>
                                            <p:strVal val="#ppt_h"/>
                                          </p:val>
                                        </p:tav>
                                      </p:tavLst>
                                    </p:anim>
                                    <p:animEffect transition="in" filter="fade">
                                      <p:cBhvr>
                                        <p:cTn id="49" dur="500"/>
                                        <p:tgtEl>
                                          <p:spTgt spid="134"/>
                                        </p:tgtEl>
                                      </p:cBhvr>
                                    </p:animEffect>
                                  </p:childTnLst>
                                </p:cTn>
                              </p:par>
                              <p:par>
                                <p:cTn id="50" presetID="2" presetClass="entr" presetSubtype="12" fill="hold" nodeType="withEffect">
                                  <p:stCondLst>
                                    <p:cond delay="200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0-#ppt_w/2"/>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00"/>
                            </p:stCondLst>
                            <p:childTnLst>
                              <p:par>
                                <p:cTn id="55" presetID="2" presetClass="entr" presetSubtype="12"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additive="base">
                                        <p:cTn id="57" dur="500" fill="hold"/>
                                        <p:tgtEl>
                                          <p:spTgt spid="2"/>
                                        </p:tgtEl>
                                        <p:attrNameLst>
                                          <p:attrName>ppt_x</p:attrName>
                                        </p:attrNameLst>
                                      </p:cBhvr>
                                      <p:tavLst>
                                        <p:tav tm="0">
                                          <p:val>
                                            <p:strVal val="0-#ppt_w/2"/>
                                          </p:val>
                                        </p:tav>
                                        <p:tav tm="100000">
                                          <p:val>
                                            <p:strVal val="#ppt_x"/>
                                          </p:val>
                                        </p:tav>
                                      </p:tavLst>
                                    </p:anim>
                                    <p:anim calcmode="lin" valueType="num">
                                      <p:cBhvr additive="base">
                                        <p:cTn id="58" dur="500" fill="hold"/>
                                        <p:tgtEl>
                                          <p:spTgt spid="2"/>
                                        </p:tgtEl>
                                        <p:attrNameLst>
                                          <p:attrName>ppt_y</p:attrName>
                                        </p:attrNameLst>
                                      </p:cBhvr>
                                      <p:tavLst>
                                        <p:tav tm="0">
                                          <p:val>
                                            <p:strVal val="1+#ppt_h/2"/>
                                          </p:val>
                                        </p:tav>
                                        <p:tav tm="100000">
                                          <p:val>
                                            <p:strVal val="#ppt_y"/>
                                          </p:val>
                                        </p:tav>
                                      </p:tavLst>
                                    </p:anim>
                                  </p:childTnLst>
                                </p:cTn>
                              </p:par>
                              <p:par>
                                <p:cTn id="59" presetID="2" presetClass="entr" presetSubtype="12" fill="hold" nodeType="with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1+#ppt_h/2"/>
                                          </p:val>
                                        </p:tav>
                                        <p:tav tm="100000">
                                          <p:val>
                                            <p:strVal val="#ppt_y"/>
                                          </p:val>
                                        </p:tav>
                                      </p:tavLst>
                                    </p:anim>
                                  </p:childTnLst>
                                </p:cTn>
                              </p:par>
                              <p:par>
                                <p:cTn id="63" presetID="2" presetClass="entr" presetSubtype="12" fill="hold" nodeType="withEffect">
                                  <p:stCondLst>
                                    <p:cond delay="0"/>
                                  </p:stCondLst>
                                  <p:childTnLst>
                                    <p:set>
                                      <p:cBhvr>
                                        <p:cTn id="64" dur="1" fill="hold">
                                          <p:stCondLst>
                                            <p:cond delay="0"/>
                                          </p:stCondLst>
                                        </p:cTn>
                                        <p:tgtEl>
                                          <p:spTgt spid="6"/>
                                        </p:tgtEl>
                                        <p:attrNameLst>
                                          <p:attrName>style.visibility</p:attrName>
                                        </p:attrNameLst>
                                      </p:cBhvr>
                                      <p:to>
                                        <p:strVal val="visible"/>
                                      </p:to>
                                    </p:set>
                                    <p:anim calcmode="lin" valueType="num">
                                      <p:cBhvr additive="base">
                                        <p:cTn id="65" dur="500" fill="hold"/>
                                        <p:tgtEl>
                                          <p:spTgt spid="6"/>
                                        </p:tgtEl>
                                        <p:attrNameLst>
                                          <p:attrName>ppt_x</p:attrName>
                                        </p:attrNameLst>
                                      </p:cBhvr>
                                      <p:tavLst>
                                        <p:tav tm="0">
                                          <p:val>
                                            <p:strVal val="0-#ppt_w/2"/>
                                          </p:val>
                                        </p:tav>
                                        <p:tav tm="100000">
                                          <p:val>
                                            <p:strVal val="#ppt_x"/>
                                          </p:val>
                                        </p:tav>
                                      </p:tavLst>
                                    </p:anim>
                                    <p:anim calcmode="lin" valueType="num">
                                      <p:cBhvr additive="base">
                                        <p:cTn id="66" dur="500" fill="hold"/>
                                        <p:tgtEl>
                                          <p:spTgt spid="6"/>
                                        </p:tgtEl>
                                        <p:attrNameLst>
                                          <p:attrName>ppt_y</p:attrName>
                                        </p:attrNameLst>
                                      </p:cBhvr>
                                      <p:tavLst>
                                        <p:tav tm="0">
                                          <p:val>
                                            <p:strVal val="1+#ppt_h/2"/>
                                          </p:val>
                                        </p:tav>
                                        <p:tav tm="100000">
                                          <p:val>
                                            <p:strVal val="#ppt_y"/>
                                          </p:val>
                                        </p:tav>
                                      </p:tavLst>
                                    </p:anim>
                                  </p:childTnLst>
                                </p:cTn>
                              </p:par>
                            </p:childTnLst>
                          </p:cTn>
                        </p:par>
                        <p:par>
                          <p:cTn id="67" fill="hold">
                            <p:stCondLst>
                              <p:cond delay="1000"/>
                            </p:stCondLst>
                            <p:childTnLst>
                              <p:par>
                                <p:cTn id="68" presetID="47" presetClass="entr" presetSubtype="0"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fade">
                                      <p:cBhvr>
                                        <p:cTn id="70" dur="750"/>
                                        <p:tgtEl>
                                          <p:spTgt spid="3"/>
                                        </p:tgtEl>
                                      </p:cBhvr>
                                    </p:animEffect>
                                    <p:anim calcmode="lin" valueType="num">
                                      <p:cBhvr>
                                        <p:cTn id="71" dur="750" fill="hold"/>
                                        <p:tgtEl>
                                          <p:spTgt spid="3"/>
                                        </p:tgtEl>
                                        <p:attrNameLst>
                                          <p:attrName>ppt_x</p:attrName>
                                        </p:attrNameLst>
                                      </p:cBhvr>
                                      <p:tavLst>
                                        <p:tav tm="0">
                                          <p:val>
                                            <p:strVal val="#ppt_x"/>
                                          </p:val>
                                        </p:tav>
                                        <p:tav tm="100000">
                                          <p:val>
                                            <p:strVal val="#ppt_x"/>
                                          </p:val>
                                        </p:tav>
                                      </p:tavLst>
                                    </p:anim>
                                    <p:anim calcmode="lin" valueType="num">
                                      <p:cBhvr>
                                        <p:cTn id="72" dur="750" fill="hold"/>
                                        <p:tgtEl>
                                          <p:spTgt spid="3"/>
                                        </p:tgtEl>
                                        <p:attrNameLst>
                                          <p:attrName>ppt_y</p:attrName>
                                        </p:attrNameLst>
                                      </p:cBhvr>
                                      <p:tavLst>
                                        <p:tav tm="0">
                                          <p:val>
                                            <p:strVal val="#ppt_y-.1"/>
                                          </p:val>
                                        </p:tav>
                                        <p:tav tm="100000">
                                          <p:val>
                                            <p:strVal val="#ppt_y"/>
                                          </p:val>
                                        </p:tav>
                                      </p:tavLst>
                                    </p:anim>
                                  </p:childTnLst>
                                </p:cTn>
                              </p:par>
                            </p:childTnLst>
                          </p:cTn>
                        </p:par>
                        <p:par>
                          <p:cTn id="73" fill="hold">
                            <p:stCondLst>
                              <p:cond delay="2000"/>
                            </p:stCondLst>
                            <p:childTnLst>
                              <p:par>
                                <p:cTn id="74" presetID="22" presetClass="entr" presetSubtype="8" fill="hold" grpId="0" nodeType="afterEffect">
                                  <p:stCondLst>
                                    <p:cond delay="0"/>
                                  </p:stCondLst>
                                  <p:childTnLst>
                                    <p:set>
                                      <p:cBhvr>
                                        <p:cTn id="75" dur="1" fill="hold">
                                          <p:stCondLst>
                                            <p:cond delay="0"/>
                                          </p:stCondLst>
                                        </p:cTn>
                                        <p:tgtEl>
                                          <p:spTgt spid="154"/>
                                        </p:tgtEl>
                                        <p:attrNameLst>
                                          <p:attrName>style.visibility</p:attrName>
                                        </p:attrNameLst>
                                      </p:cBhvr>
                                      <p:to>
                                        <p:strVal val="visible"/>
                                      </p:to>
                                    </p:set>
                                    <p:animEffect transition="in" filter="wipe(left)">
                                      <p:cBhvr>
                                        <p:cTn id="76" dur="500"/>
                                        <p:tgtEl>
                                          <p:spTgt spid="154"/>
                                        </p:tgtEl>
                                      </p:cBhvr>
                                    </p:animEffect>
                                  </p:childTnLst>
                                </p:cTn>
                              </p:par>
                            </p:childTnLst>
                          </p:cTn>
                        </p:par>
                        <p:par>
                          <p:cTn id="77" fill="hold">
                            <p:stCondLst>
                              <p:cond delay="2500"/>
                            </p:stCondLst>
                            <p:childTnLst>
                              <p:par>
                                <p:cTn id="78" presetID="22" presetClass="entr" presetSubtype="1" fill="hold" grpId="0" nodeType="afterEffect">
                                  <p:stCondLst>
                                    <p:cond delay="0"/>
                                  </p:stCondLst>
                                  <p:childTnLst>
                                    <p:set>
                                      <p:cBhvr>
                                        <p:cTn id="79" dur="1" fill="hold">
                                          <p:stCondLst>
                                            <p:cond delay="0"/>
                                          </p:stCondLst>
                                        </p:cTn>
                                        <p:tgtEl>
                                          <p:spTgt spid="155"/>
                                        </p:tgtEl>
                                        <p:attrNameLst>
                                          <p:attrName>style.visibility</p:attrName>
                                        </p:attrNameLst>
                                      </p:cBhvr>
                                      <p:to>
                                        <p:strVal val="visible"/>
                                      </p:to>
                                    </p:set>
                                    <p:animEffect transition="in" filter="wipe(up)">
                                      <p:cBhvr>
                                        <p:cTn id="80" dur="500"/>
                                        <p:tgtEl>
                                          <p:spTgt spid="155"/>
                                        </p:tgtEl>
                                      </p:cBhvr>
                                    </p:animEffect>
                                  </p:childTnLst>
                                </p:cTn>
                              </p:par>
                            </p:childTnLst>
                          </p:cTn>
                        </p:par>
                        <p:par>
                          <p:cTn id="81" fill="hold">
                            <p:stCondLst>
                              <p:cond delay="3000"/>
                            </p:stCondLst>
                            <p:childTnLst>
                              <p:par>
                                <p:cTn id="82" presetID="47" presetClass="entr" presetSubtype="0" fill="hold" nodeType="afterEffect">
                                  <p:stCondLst>
                                    <p:cond delay="0"/>
                                  </p:stCondLst>
                                  <p:childTnLst>
                                    <p:set>
                                      <p:cBhvr>
                                        <p:cTn id="83" dur="1" fill="hold">
                                          <p:stCondLst>
                                            <p:cond delay="0"/>
                                          </p:stCondLst>
                                        </p:cTn>
                                        <p:tgtEl>
                                          <p:spTgt spid="4"/>
                                        </p:tgtEl>
                                        <p:attrNameLst>
                                          <p:attrName>style.visibility</p:attrName>
                                        </p:attrNameLst>
                                      </p:cBhvr>
                                      <p:to>
                                        <p:strVal val="visible"/>
                                      </p:to>
                                    </p:set>
                                    <p:animEffect transition="in" filter="fade">
                                      <p:cBhvr>
                                        <p:cTn id="84" dur="750"/>
                                        <p:tgtEl>
                                          <p:spTgt spid="4"/>
                                        </p:tgtEl>
                                      </p:cBhvr>
                                    </p:animEffect>
                                    <p:anim calcmode="lin" valueType="num">
                                      <p:cBhvr>
                                        <p:cTn id="85" dur="750" fill="hold"/>
                                        <p:tgtEl>
                                          <p:spTgt spid="4"/>
                                        </p:tgtEl>
                                        <p:attrNameLst>
                                          <p:attrName>ppt_x</p:attrName>
                                        </p:attrNameLst>
                                      </p:cBhvr>
                                      <p:tavLst>
                                        <p:tav tm="0">
                                          <p:val>
                                            <p:strVal val="#ppt_x"/>
                                          </p:val>
                                        </p:tav>
                                        <p:tav tm="100000">
                                          <p:val>
                                            <p:strVal val="#ppt_x"/>
                                          </p:val>
                                        </p:tav>
                                      </p:tavLst>
                                    </p:anim>
                                    <p:anim calcmode="lin" valueType="num">
                                      <p:cBhvr>
                                        <p:cTn id="86" dur="750" fill="hold"/>
                                        <p:tgtEl>
                                          <p:spTgt spid="4"/>
                                        </p:tgtEl>
                                        <p:attrNameLst>
                                          <p:attrName>ppt_y</p:attrName>
                                        </p:attrNameLst>
                                      </p:cBhvr>
                                      <p:tavLst>
                                        <p:tav tm="0">
                                          <p:val>
                                            <p:strVal val="#ppt_y-.1"/>
                                          </p:val>
                                        </p:tav>
                                        <p:tav tm="100000">
                                          <p:val>
                                            <p:strVal val="#ppt_y"/>
                                          </p:val>
                                        </p:tav>
                                      </p:tavLst>
                                    </p:anim>
                                  </p:childTnLst>
                                </p:cTn>
                              </p:par>
                            </p:childTnLst>
                          </p:cTn>
                        </p:par>
                        <p:par>
                          <p:cTn id="87" fill="hold">
                            <p:stCondLst>
                              <p:cond delay="4000"/>
                            </p:stCondLst>
                            <p:childTnLst>
                              <p:par>
                                <p:cTn id="88" presetID="22" presetClass="entr" presetSubtype="8" fill="hold" grpId="0" nodeType="afterEffect">
                                  <p:stCondLst>
                                    <p:cond delay="0"/>
                                  </p:stCondLst>
                                  <p:childTnLst>
                                    <p:set>
                                      <p:cBhvr>
                                        <p:cTn id="89" dur="1" fill="hold">
                                          <p:stCondLst>
                                            <p:cond delay="0"/>
                                          </p:stCondLst>
                                        </p:cTn>
                                        <p:tgtEl>
                                          <p:spTgt spid="152"/>
                                        </p:tgtEl>
                                        <p:attrNameLst>
                                          <p:attrName>style.visibility</p:attrName>
                                        </p:attrNameLst>
                                      </p:cBhvr>
                                      <p:to>
                                        <p:strVal val="visible"/>
                                      </p:to>
                                    </p:set>
                                    <p:animEffect transition="in" filter="wipe(left)">
                                      <p:cBhvr>
                                        <p:cTn id="90" dur="500"/>
                                        <p:tgtEl>
                                          <p:spTgt spid="152"/>
                                        </p:tgtEl>
                                      </p:cBhvr>
                                    </p:animEffect>
                                  </p:childTnLst>
                                </p:cTn>
                              </p:par>
                            </p:childTnLst>
                          </p:cTn>
                        </p:par>
                        <p:par>
                          <p:cTn id="91" fill="hold">
                            <p:stCondLst>
                              <p:cond delay="4500"/>
                            </p:stCondLst>
                            <p:childTnLst>
                              <p:par>
                                <p:cTn id="92" presetID="22" presetClass="entr" presetSubtype="1" fill="hold" grpId="0" nodeType="afterEffect">
                                  <p:stCondLst>
                                    <p:cond delay="0"/>
                                  </p:stCondLst>
                                  <p:childTnLst>
                                    <p:set>
                                      <p:cBhvr>
                                        <p:cTn id="93" dur="1" fill="hold">
                                          <p:stCondLst>
                                            <p:cond delay="0"/>
                                          </p:stCondLst>
                                        </p:cTn>
                                        <p:tgtEl>
                                          <p:spTgt spid="153"/>
                                        </p:tgtEl>
                                        <p:attrNameLst>
                                          <p:attrName>style.visibility</p:attrName>
                                        </p:attrNameLst>
                                      </p:cBhvr>
                                      <p:to>
                                        <p:strVal val="visible"/>
                                      </p:to>
                                    </p:set>
                                    <p:animEffect transition="in" filter="wipe(up)">
                                      <p:cBhvr>
                                        <p:cTn id="94" dur="500"/>
                                        <p:tgtEl>
                                          <p:spTgt spid="153"/>
                                        </p:tgtEl>
                                      </p:cBhvr>
                                    </p:animEffect>
                                  </p:childTnLst>
                                </p:cTn>
                              </p:par>
                            </p:childTnLst>
                          </p:cTn>
                        </p:par>
                        <p:par>
                          <p:cTn id="95" fill="hold">
                            <p:stCondLst>
                              <p:cond delay="5000"/>
                            </p:stCondLst>
                            <p:childTnLst>
                              <p:par>
                                <p:cTn id="96" presetID="47" presetClass="entr" presetSubtype="0" fill="hold" nodeType="afterEffect">
                                  <p:stCondLst>
                                    <p:cond delay="0"/>
                                  </p:stCondLst>
                                  <p:childTnLst>
                                    <p:set>
                                      <p:cBhvr>
                                        <p:cTn id="97" dur="1" fill="hold">
                                          <p:stCondLst>
                                            <p:cond delay="0"/>
                                          </p:stCondLst>
                                        </p:cTn>
                                        <p:tgtEl>
                                          <p:spTgt spid="5"/>
                                        </p:tgtEl>
                                        <p:attrNameLst>
                                          <p:attrName>style.visibility</p:attrName>
                                        </p:attrNameLst>
                                      </p:cBhvr>
                                      <p:to>
                                        <p:strVal val="visible"/>
                                      </p:to>
                                    </p:set>
                                    <p:animEffect transition="in" filter="fade">
                                      <p:cBhvr>
                                        <p:cTn id="98" dur="750"/>
                                        <p:tgtEl>
                                          <p:spTgt spid="5"/>
                                        </p:tgtEl>
                                      </p:cBhvr>
                                    </p:animEffect>
                                    <p:anim calcmode="lin" valueType="num">
                                      <p:cBhvr>
                                        <p:cTn id="99" dur="750" fill="hold"/>
                                        <p:tgtEl>
                                          <p:spTgt spid="5"/>
                                        </p:tgtEl>
                                        <p:attrNameLst>
                                          <p:attrName>ppt_x</p:attrName>
                                        </p:attrNameLst>
                                      </p:cBhvr>
                                      <p:tavLst>
                                        <p:tav tm="0">
                                          <p:val>
                                            <p:strVal val="#ppt_x"/>
                                          </p:val>
                                        </p:tav>
                                        <p:tav tm="100000">
                                          <p:val>
                                            <p:strVal val="#ppt_x"/>
                                          </p:val>
                                        </p:tav>
                                      </p:tavLst>
                                    </p:anim>
                                    <p:anim calcmode="lin" valueType="num">
                                      <p:cBhvr>
                                        <p:cTn id="100" dur="750" fill="hold"/>
                                        <p:tgtEl>
                                          <p:spTgt spid="5"/>
                                        </p:tgtEl>
                                        <p:attrNameLst>
                                          <p:attrName>ppt_y</p:attrName>
                                        </p:attrNameLst>
                                      </p:cBhvr>
                                      <p:tavLst>
                                        <p:tav tm="0">
                                          <p:val>
                                            <p:strVal val="#ppt_y-.1"/>
                                          </p:val>
                                        </p:tav>
                                        <p:tav tm="100000">
                                          <p:val>
                                            <p:strVal val="#ppt_y"/>
                                          </p:val>
                                        </p:tav>
                                      </p:tavLst>
                                    </p:anim>
                                  </p:childTnLst>
                                </p:cTn>
                              </p:par>
                            </p:childTnLst>
                          </p:cTn>
                        </p:par>
                        <p:par>
                          <p:cTn id="101" fill="hold">
                            <p:stCondLst>
                              <p:cond delay="6000"/>
                            </p:stCondLst>
                            <p:childTnLst>
                              <p:par>
                                <p:cTn id="102" presetID="22" presetClass="entr" presetSubtype="8" fill="hold" grpId="0" nodeType="afterEffect">
                                  <p:stCondLst>
                                    <p:cond delay="0"/>
                                  </p:stCondLst>
                                  <p:childTnLst>
                                    <p:set>
                                      <p:cBhvr>
                                        <p:cTn id="103" dur="1" fill="hold">
                                          <p:stCondLst>
                                            <p:cond delay="0"/>
                                          </p:stCondLst>
                                        </p:cTn>
                                        <p:tgtEl>
                                          <p:spTgt spid="150"/>
                                        </p:tgtEl>
                                        <p:attrNameLst>
                                          <p:attrName>style.visibility</p:attrName>
                                        </p:attrNameLst>
                                      </p:cBhvr>
                                      <p:to>
                                        <p:strVal val="visible"/>
                                      </p:to>
                                    </p:set>
                                    <p:animEffect transition="in" filter="wipe(left)">
                                      <p:cBhvr>
                                        <p:cTn id="104" dur="500"/>
                                        <p:tgtEl>
                                          <p:spTgt spid="150"/>
                                        </p:tgtEl>
                                      </p:cBhvr>
                                    </p:animEffect>
                                  </p:childTnLst>
                                </p:cTn>
                              </p:par>
                            </p:childTnLst>
                          </p:cTn>
                        </p:par>
                        <p:par>
                          <p:cTn id="105" fill="hold">
                            <p:stCondLst>
                              <p:cond delay="6500"/>
                            </p:stCondLst>
                            <p:childTnLst>
                              <p:par>
                                <p:cTn id="106" presetID="22" presetClass="entr" presetSubtype="1" fill="hold" grpId="0" nodeType="afterEffect">
                                  <p:stCondLst>
                                    <p:cond delay="0"/>
                                  </p:stCondLst>
                                  <p:childTnLst>
                                    <p:set>
                                      <p:cBhvr>
                                        <p:cTn id="107" dur="1" fill="hold">
                                          <p:stCondLst>
                                            <p:cond delay="0"/>
                                          </p:stCondLst>
                                        </p:cTn>
                                        <p:tgtEl>
                                          <p:spTgt spid="151"/>
                                        </p:tgtEl>
                                        <p:attrNameLst>
                                          <p:attrName>style.visibility</p:attrName>
                                        </p:attrNameLst>
                                      </p:cBhvr>
                                      <p:to>
                                        <p:strVal val="visible"/>
                                      </p:to>
                                    </p:set>
                                    <p:animEffect transition="in" filter="wipe(up)">
                                      <p:cBhvr>
                                        <p:cTn id="108" dur="500"/>
                                        <p:tgtEl>
                                          <p:spTgt spid="151"/>
                                        </p:tgtEl>
                                      </p:cBhvr>
                                    </p:animEffect>
                                  </p:childTnLst>
                                </p:cTn>
                              </p:par>
                            </p:childTnLst>
                          </p:cTn>
                        </p:par>
                        <p:par>
                          <p:cTn id="109" fill="hold">
                            <p:stCondLst>
                              <p:cond delay="7000"/>
                            </p:stCondLst>
                            <p:childTnLst>
                              <p:par>
                                <p:cTn id="110" presetID="47" presetClass="entr" presetSubtype="0" fill="hold" nodeType="after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750"/>
                                        <p:tgtEl>
                                          <p:spTgt spid="7"/>
                                        </p:tgtEl>
                                      </p:cBhvr>
                                    </p:animEffect>
                                    <p:anim calcmode="lin" valueType="num">
                                      <p:cBhvr>
                                        <p:cTn id="113" dur="750" fill="hold"/>
                                        <p:tgtEl>
                                          <p:spTgt spid="7"/>
                                        </p:tgtEl>
                                        <p:attrNameLst>
                                          <p:attrName>ppt_x</p:attrName>
                                        </p:attrNameLst>
                                      </p:cBhvr>
                                      <p:tavLst>
                                        <p:tav tm="0">
                                          <p:val>
                                            <p:strVal val="#ppt_x"/>
                                          </p:val>
                                        </p:tav>
                                        <p:tav tm="100000">
                                          <p:val>
                                            <p:strVal val="#ppt_x"/>
                                          </p:val>
                                        </p:tav>
                                      </p:tavLst>
                                    </p:anim>
                                    <p:anim calcmode="lin" valueType="num">
                                      <p:cBhvr>
                                        <p:cTn id="114" dur="75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8000"/>
                            </p:stCondLst>
                            <p:childTnLst>
                              <p:par>
                                <p:cTn id="116" presetID="22" presetClass="entr" presetSubtype="8" fill="hold" grpId="0" nodeType="afterEffect">
                                  <p:stCondLst>
                                    <p:cond delay="0"/>
                                  </p:stCondLst>
                                  <p:childTnLst>
                                    <p:set>
                                      <p:cBhvr>
                                        <p:cTn id="117" dur="1" fill="hold">
                                          <p:stCondLst>
                                            <p:cond delay="0"/>
                                          </p:stCondLst>
                                        </p:cTn>
                                        <p:tgtEl>
                                          <p:spTgt spid="138"/>
                                        </p:tgtEl>
                                        <p:attrNameLst>
                                          <p:attrName>style.visibility</p:attrName>
                                        </p:attrNameLst>
                                      </p:cBhvr>
                                      <p:to>
                                        <p:strVal val="visible"/>
                                      </p:to>
                                    </p:set>
                                    <p:animEffect transition="in" filter="wipe(left)">
                                      <p:cBhvr>
                                        <p:cTn id="118" dur="500"/>
                                        <p:tgtEl>
                                          <p:spTgt spid="138"/>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139"/>
                                        </p:tgtEl>
                                        <p:attrNameLst>
                                          <p:attrName>style.visibility</p:attrName>
                                        </p:attrNameLst>
                                      </p:cBhvr>
                                      <p:to>
                                        <p:strVal val="visible"/>
                                      </p:to>
                                    </p:set>
                                    <p:animEffect transition="in" filter="wipe(up)">
                                      <p:cBhvr>
                                        <p:cTn id="122" dur="500"/>
                                        <p:tgtEl>
                                          <p:spTgt spid="1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P spid="106" grpId="0" animBg="1"/>
      <p:bldP spid="107" grpId="0" animBg="1"/>
      <p:bldP spid="108" grpId="0" animBg="1"/>
      <p:bldP spid="109" grpId="0" animBg="1"/>
      <p:bldP spid="110" grpId="0" animBg="1"/>
      <p:bldP spid="111" grpId="0" animBg="1"/>
      <p:bldP spid="133" grpId="0" animBg="1"/>
      <p:bldP spid="134" grpId="0" animBg="1"/>
      <p:bldP spid="154" grpId="0"/>
      <p:bldP spid="155" grpId="0"/>
      <p:bldP spid="152" grpId="0"/>
      <p:bldP spid="153" grpId="0"/>
      <p:bldP spid="150" grpId="0"/>
      <p:bldP spid="151" grpId="0"/>
      <p:bldP spid="138" grpId="0"/>
      <p:bldP spid="13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stretch>
            <a:fillRect/>
          </a:stretch>
        </a:blipFill>
        <a:effectLst/>
      </p:bgPr>
    </p:bg>
    <p:spTree>
      <p:nvGrpSpPr>
        <p:cNvPr id="1" name=""/>
        <p:cNvGrpSpPr/>
        <p:nvPr/>
      </p:nvGrpSpPr>
      <p:grpSpPr>
        <a:xfrm>
          <a:off x="0" y="0"/>
          <a:ext cx="0" cy="0"/>
          <a:chOff x="0" y="0"/>
          <a:chExt cx="0" cy="0"/>
        </a:xfrm>
      </p:grpSpPr>
      <p:sp>
        <p:nvSpPr>
          <p:cNvPr id="17" name="标题 16"/>
          <p:cNvSpPr>
            <a:spLocks noGrp="1"/>
          </p:cNvSpPr>
          <p:nvPr>
            <p:ph type="title"/>
          </p:nvPr>
        </p:nvSpPr>
        <p:spPr/>
        <p:txBody>
          <a:bodyPr/>
          <a:lstStyle/>
          <a:p>
            <a:r>
              <a:rPr lang="zh-CN" altLang="en-US" dirty="0"/>
              <a:t>第四部分  管理上的不足之处</a:t>
            </a:r>
          </a:p>
        </p:txBody>
      </p:sp>
      <p:sp>
        <p:nvSpPr>
          <p:cNvPr id="3" name="椭圆 2"/>
          <p:cNvSpPr/>
          <p:nvPr/>
        </p:nvSpPr>
        <p:spPr>
          <a:xfrm>
            <a:off x="9252520" y="-164554"/>
            <a:ext cx="144016" cy="14401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Oval 65"/>
          <p:cNvSpPr>
            <a:spLocks noChangeArrowheads="1"/>
          </p:cNvSpPr>
          <p:nvPr/>
        </p:nvSpPr>
        <p:spPr bwMode="auto">
          <a:xfrm>
            <a:off x="3700455" y="4324082"/>
            <a:ext cx="1743091" cy="353753"/>
          </a:xfrm>
          <a:prstGeom prst="ellipse">
            <a:avLst/>
          </a:prstGeom>
          <a:gradFill rotWithShape="1">
            <a:gsLst>
              <a:gs pos="0">
                <a:sysClr val="windowText" lastClr="000000">
                  <a:lumMod val="75000"/>
                  <a:lumOff val="25000"/>
                </a:sysClr>
              </a:gs>
              <a:gs pos="100000">
                <a:srgbClr val="EEECE1">
                  <a:alpha val="0"/>
                </a:srgbClr>
              </a:gs>
            </a:gsLst>
            <a:path path="shape">
              <a:fillToRect l="50000" t="50000" r="50000" b="50000"/>
            </a:path>
          </a:gradFill>
          <a:ln w="9525">
            <a:noFill/>
            <a:round/>
          </a:ln>
          <a:effectLst/>
        </p:spPr>
        <p:txBody>
          <a:bodyPr wrap="none" lIns="68580" tIns="34290" rIns="68580" bIns="34290" anchor="ctr"/>
          <a:lstStyle/>
          <a:p>
            <a:pPr>
              <a:defRPr/>
            </a:pPr>
            <a:endParaRPr lang="zh-CN" altLang="en-US" kern="0">
              <a:solidFill>
                <a:sysClr val="windowText" lastClr="000000"/>
              </a:solidFill>
              <a:latin typeface="Arial" panose="020B0604020202020204" pitchFamily="34" charset="0"/>
              <a:ea typeface="宋体" panose="02010600030101010101" pitchFamily="2" charset="-122"/>
            </a:endParaRPr>
          </a:p>
        </p:txBody>
      </p:sp>
      <p:grpSp>
        <p:nvGrpSpPr>
          <p:cNvPr id="21" name="Group 30"/>
          <p:cNvGrpSpPr/>
          <p:nvPr/>
        </p:nvGrpSpPr>
        <p:grpSpPr>
          <a:xfrm>
            <a:off x="5446541" y="3104400"/>
            <a:ext cx="3173639" cy="1006269"/>
            <a:chOff x="1127078" y="3779324"/>
            <a:chExt cx="4231519" cy="1341692"/>
          </a:xfrm>
        </p:grpSpPr>
        <p:sp>
          <p:nvSpPr>
            <p:cNvPr id="27" name="Rectangle 28"/>
            <p:cNvSpPr/>
            <p:nvPr/>
          </p:nvSpPr>
          <p:spPr>
            <a:xfrm>
              <a:off x="1127078" y="4095095"/>
              <a:ext cx="4210060" cy="1025921"/>
            </a:xfrm>
            <a:prstGeom prst="rect">
              <a:avLst/>
            </a:prstGeom>
          </p:spPr>
          <p:txBody>
            <a:bodyPr wrap="square">
              <a:spAutoFit/>
            </a:bodyPr>
            <a:lstStyle/>
            <a:p>
              <a:pPr algn="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a:t>
              </a:r>
              <a:r>
                <a:rPr lang="zh-CN" altLang="en-US" sz="1100" dirty="0" smtClean="0">
                  <a:solidFill>
                    <a:schemeClr val="tx1">
                      <a:lumMod val="65000"/>
                      <a:lumOff val="35000"/>
                    </a:schemeClr>
                  </a:solidFill>
                  <a:latin typeface="微软雅黑" panose="020B0503020204020204" pitchFamily="34" charset="-122"/>
                  <a:ea typeface="微软雅黑" panose="020B0503020204020204" pitchFamily="34" charset="-122"/>
                </a:rPr>
                <a:t>容专</a:t>
              </a: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业设计</a:t>
              </a: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a:t>
              </a:r>
            </a:p>
            <a:p>
              <a:pPr algn="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a:t>
              </a:r>
              <a:r>
                <a:rPr lang="zh-CN" altLang="en-US" sz="1100" dirty="0" smtClean="0">
                  <a:solidFill>
                    <a:schemeClr val="tx1">
                      <a:lumMod val="65000"/>
                      <a:lumOff val="35000"/>
                    </a:schemeClr>
                  </a:solidFill>
                  <a:latin typeface="微软雅黑" panose="020B0503020204020204" pitchFamily="34" charset="-122"/>
                  <a:ea typeface="微软雅黑" panose="020B0503020204020204" pitchFamily="34" charset="-122"/>
                </a:rPr>
                <a:t>容专</a:t>
              </a: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业设计</a:t>
              </a: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
          <p:nvSpPr>
            <p:cNvPr id="28" name="TextBox 27"/>
            <p:cNvSpPr txBox="1"/>
            <p:nvPr/>
          </p:nvSpPr>
          <p:spPr>
            <a:xfrm>
              <a:off x="3676085" y="3779324"/>
              <a:ext cx="1682512" cy="410369"/>
            </a:xfrm>
            <a:prstGeom prst="rect">
              <a:avLst/>
            </a:prstGeom>
            <a:noFill/>
          </p:spPr>
          <p:txBody>
            <a:bodyPr wrap="none" rtlCol="0">
              <a:spAutoFit/>
            </a:bodyPr>
            <a:lstStyle/>
            <a:p>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点击添加文本</a:t>
              </a:r>
            </a:p>
          </p:txBody>
        </p:sp>
      </p:grpSp>
      <p:grpSp>
        <p:nvGrpSpPr>
          <p:cNvPr id="29" name="Group 31"/>
          <p:cNvGrpSpPr/>
          <p:nvPr/>
        </p:nvGrpSpPr>
        <p:grpSpPr>
          <a:xfrm>
            <a:off x="529190" y="3104403"/>
            <a:ext cx="3171264" cy="1175549"/>
            <a:chOff x="1108786" y="3779324"/>
            <a:chExt cx="4228352" cy="1567397"/>
          </a:xfrm>
        </p:grpSpPr>
        <p:sp>
          <p:nvSpPr>
            <p:cNvPr id="30" name="Rectangle 32"/>
            <p:cNvSpPr/>
            <p:nvPr/>
          </p:nvSpPr>
          <p:spPr>
            <a:xfrm>
              <a:off x="1127078" y="4095097"/>
              <a:ext cx="4210060" cy="1251624"/>
            </a:xfrm>
            <a:prstGeom prst="rect">
              <a:avLst/>
            </a:prstGeom>
          </p:spPr>
          <p:txBody>
            <a:bodyPr wrap="square">
              <a:spAutoFit/>
            </a:bodyPr>
            <a:lstStyle/>
            <a:p>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a:t>
              </a:r>
              <a:r>
                <a:rPr lang="zh-CN" altLang="en-US" sz="1100" dirty="0" smtClean="0">
                  <a:solidFill>
                    <a:schemeClr val="tx1">
                      <a:lumMod val="65000"/>
                      <a:lumOff val="35000"/>
                    </a:schemeClr>
                  </a:solidFill>
                  <a:latin typeface="微软雅黑" panose="020B0503020204020204" pitchFamily="34" charset="-122"/>
                  <a:ea typeface="微软雅黑" panose="020B0503020204020204" pitchFamily="34" charset="-122"/>
                </a:rPr>
                <a:t>容专</a:t>
              </a: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业设计</a:t>
              </a: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a:t>
              </a:r>
            </a:p>
            <a:p>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a:t>
              </a:r>
              <a:r>
                <a:rPr lang="zh-CN" altLang="en-US" sz="1100" dirty="0" smtClean="0">
                  <a:solidFill>
                    <a:schemeClr val="tx1">
                      <a:lumMod val="65000"/>
                      <a:lumOff val="35000"/>
                    </a:schemeClr>
                  </a:solidFill>
                  <a:latin typeface="微软雅黑" panose="020B0503020204020204" pitchFamily="34" charset="-122"/>
                  <a:ea typeface="微软雅黑" panose="020B0503020204020204" pitchFamily="34" charset="-122"/>
                </a:rPr>
                <a:t>容专</a:t>
              </a: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业设计</a:t>
              </a: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a:t>
              </a:r>
            </a:p>
            <a:p>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1" name="TextBox 30"/>
            <p:cNvSpPr txBox="1"/>
            <p:nvPr/>
          </p:nvSpPr>
          <p:spPr>
            <a:xfrm>
              <a:off x="1108786" y="3779324"/>
              <a:ext cx="1682512" cy="410369"/>
            </a:xfrm>
            <a:prstGeom prst="rect">
              <a:avLst/>
            </a:prstGeom>
            <a:noFill/>
          </p:spPr>
          <p:txBody>
            <a:bodyPr wrap="none" rtlCol="0">
              <a:spAutoFit/>
            </a:bodyPr>
            <a:lstStyle/>
            <a:p>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点击添加文本</a:t>
              </a:r>
            </a:p>
          </p:txBody>
        </p:sp>
      </p:grpSp>
      <p:grpSp>
        <p:nvGrpSpPr>
          <p:cNvPr id="33" name="组合 27"/>
          <p:cNvGrpSpPr/>
          <p:nvPr/>
        </p:nvGrpSpPr>
        <p:grpSpPr>
          <a:xfrm>
            <a:off x="4431151" y="1260600"/>
            <a:ext cx="2754305" cy="1255069"/>
            <a:chOff x="3491880" y="2420888"/>
            <a:chExt cx="5794246" cy="2160240"/>
          </a:xfrm>
          <a:solidFill>
            <a:schemeClr val="accent1"/>
          </a:solidFill>
        </p:grpSpPr>
        <p:sp>
          <p:nvSpPr>
            <p:cNvPr id="51" name="上弧形箭头 28"/>
            <p:cNvSpPr/>
            <p:nvPr/>
          </p:nvSpPr>
          <p:spPr>
            <a:xfrm>
              <a:off x="3605493" y="2420888"/>
              <a:ext cx="5680633" cy="2160240"/>
            </a:xfrm>
            <a:prstGeom prst="curvedDownArrow">
              <a:avLst/>
            </a:prstGeom>
            <a:solidFill>
              <a:schemeClr val="accent6"/>
            </a:solidFill>
            <a:ln w="25400" cap="flat" cmpd="sng" algn="ctr">
              <a:solidFill>
                <a:schemeClr val="accent6">
                  <a:lumMod val="75000"/>
                </a:schemeClr>
              </a:solidFill>
              <a:prstDash val="solid"/>
            </a:ln>
            <a:effectLst/>
          </p:spPr>
          <p:txBody>
            <a:bodyPr rtlCol="0" anchor="ctr"/>
            <a:lstStyle/>
            <a:p>
              <a:pPr algn="ctr">
                <a:defRPr/>
              </a:pPr>
              <a:endParaRPr lang="zh-CN" altLang="en-US" kern="0">
                <a:solidFill>
                  <a:sysClr val="windowText" lastClr="000000"/>
                </a:solidFill>
                <a:latin typeface="Calibri" panose="020F0502020204030204"/>
                <a:ea typeface="宋体" panose="02010600030101010101" pitchFamily="2" charset="-122"/>
              </a:endParaRPr>
            </a:p>
          </p:txBody>
        </p:sp>
        <p:sp>
          <p:nvSpPr>
            <p:cNvPr id="52" name="上弧形箭头 29"/>
            <p:cNvSpPr/>
            <p:nvPr/>
          </p:nvSpPr>
          <p:spPr>
            <a:xfrm>
              <a:off x="3491880" y="2420888"/>
              <a:ext cx="4317280" cy="2160240"/>
            </a:xfrm>
            <a:prstGeom prst="curvedDownArrow">
              <a:avLst/>
            </a:prstGeom>
            <a:solidFill>
              <a:schemeClr val="accent5"/>
            </a:solidFill>
            <a:ln w="25400" cap="flat" cmpd="sng" algn="ctr">
              <a:solidFill>
                <a:schemeClr val="accent5">
                  <a:lumMod val="75000"/>
                </a:schemeClr>
              </a:solidFill>
              <a:prstDash val="solid"/>
            </a:ln>
            <a:effectLst/>
          </p:spPr>
          <p:txBody>
            <a:bodyPr rtlCol="0" anchor="ctr"/>
            <a:lstStyle/>
            <a:p>
              <a:pPr algn="ctr">
                <a:defRPr/>
              </a:pPr>
              <a:endParaRPr lang="zh-CN" altLang="en-US" kern="0">
                <a:solidFill>
                  <a:sysClr val="windowText" lastClr="000000"/>
                </a:solidFill>
                <a:latin typeface="Calibri" panose="020F0502020204030204"/>
                <a:ea typeface="宋体" panose="02010600030101010101" pitchFamily="2" charset="-122"/>
              </a:endParaRPr>
            </a:p>
          </p:txBody>
        </p:sp>
        <p:sp>
          <p:nvSpPr>
            <p:cNvPr id="53" name="上弧形箭头 30"/>
            <p:cNvSpPr/>
            <p:nvPr/>
          </p:nvSpPr>
          <p:spPr>
            <a:xfrm>
              <a:off x="3491880" y="2420888"/>
              <a:ext cx="2808312" cy="2160240"/>
            </a:xfrm>
            <a:prstGeom prst="curvedDownArrow">
              <a:avLst/>
            </a:prstGeom>
            <a:solidFill>
              <a:schemeClr val="accent4"/>
            </a:solidFill>
            <a:ln w="25400" cap="flat" cmpd="sng" algn="ctr">
              <a:solidFill>
                <a:schemeClr val="accent4">
                  <a:lumMod val="75000"/>
                </a:schemeClr>
              </a:solidFill>
              <a:prstDash val="solid"/>
            </a:ln>
            <a:effectLst/>
          </p:spPr>
          <p:txBody>
            <a:bodyPr rtlCol="0" anchor="ctr"/>
            <a:lstStyle/>
            <a:p>
              <a:pPr algn="ctr">
                <a:defRPr/>
              </a:pPr>
              <a:endParaRPr lang="zh-CN" altLang="en-US" kern="0">
                <a:solidFill>
                  <a:sysClr val="windowText" lastClr="000000"/>
                </a:solidFill>
                <a:latin typeface="Calibri" panose="020F0502020204030204"/>
                <a:ea typeface="宋体" panose="02010600030101010101" pitchFamily="2" charset="-122"/>
              </a:endParaRPr>
            </a:p>
          </p:txBody>
        </p:sp>
      </p:grpSp>
      <p:grpSp>
        <p:nvGrpSpPr>
          <p:cNvPr id="34" name="组合 31"/>
          <p:cNvGrpSpPr/>
          <p:nvPr/>
        </p:nvGrpSpPr>
        <p:grpSpPr>
          <a:xfrm flipH="1">
            <a:off x="2054888" y="1260599"/>
            <a:ext cx="2754305" cy="1255070"/>
            <a:chOff x="3491880" y="2420886"/>
            <a:chExt cx="5794246" cy="2160242"/>
          </a:xfrm>
          <a:solidFill>
            <a:schemeClr val="accent1"/>
          </a:solidFill>
        </p:grpSpPr>
        <p:sp>
          <p:nvSpPr>
            <p:cNvPr id="48" name="上弧形箭头 32"/>
            <p:cNvSpPr/>
            <p:nvPr/>
          </p:nvSpPr>
          <p:spPr>
            <a:xfrm>
              <a:off x="3605493" y="2420888"/>
              <a:ext cx="5680633" cy="2160240"/>
            </a:xfrm>
            <a:prstGeom prst="curvedDownArrow">
              <a:avLst/>
            </a:prstGeom>
            <a:grpFill/>
            <a:ln w="25400" cap="flat" cmpd="sng" algn="ctr">
              <a:solidFill>
                <a:schemeClr val="accent1">
                  <a:lumMod val="75000"/>
                </a:schemeClr>
              </a:solidFill>
              <a:prstDash val="solid"/>
            </a:ln>
            <a:effectLst/>
          </p:spPr>
          <p:txBody>
            <a:bodyPr rtlCol="0" anchor="ctr"/>
            <a:lstStyle/>
            <a:p>
              <a:pPr algn="ctr">
                <a:defRPr/>
              </a:pPr>
              <a:endParaRPr lang="zh-CN" altLang="en-US" kern="0">
                <a:solidFill>
                  <a:sysClr val="windowText" lastClr="000000"/>
                </a:solidFill>
                <a:latin typeface="Calibri" panose="020F0502020204030204"/>
                <a:ea typeface="宋体" panose="02010600030101010101" pitchFamily="2" charset="-122"/>
              </a:endParaRPr>
            </a:p>
          </p:txBody>
        </p:sp>
        <p:sp>
          <p:nvSpPr>
            <p:cNvPr id="49" name="上弧形箭头 33"/>
            <p:cNvSpPr/>
            <p:nvPr/>
          </p:nvSpPr>
          <p:spPr>
            <a:xfrm>
              <a:off x="3491880" y="2420888"/>
              <a:ext cx="4317280" cy="2160240"/>
            </a:xfrm>
            <a:prstGeom prst="curvedDownArrow">
              <a:avLst/>
            </a:prstGeom>
            <a:solidFill>
              <a:schemeClr val="accent2"/>
            </a:solidFill>
            <a:ln w="25400" cap="flat" cmpd="sng" algn="ctr">
              <a:solidFill>
                <a:schemeClr val="accent2">
                  <a:lumMod val="75000"/>
                </a:schemeClr>
              </a:solidFill>
              <a:prstDash val="solid"/>
            </a:ln>
            <a:effectLst/>
          </p:spPr>
          <p:txBody>
            <a:bodyPr rtlCol="0" anchor="ctr"/>
            <a:lstStyle/>
            <a:p>
              <a:pPr algn="ctr">
                <a:defRPr/>
              </a:pPr>
              <a:endParaRPr lang="zh-CN" altLang="en-US" kern="0">
                <a:solidFill>
                  <a:sysClr val="windowText" lastClr="000000"/>
                </a:solidFill>
                <a:latin typeface="Calibri" panose="020F0502020204030204"/>
                <a:ea typeface="宋体" panose="02010600030101010101" pitchFamily="2" charset="-122"/>
              </a:endParaRPr>
            </a:p>
          </p:txBody>
        </p:sp>
        <p:sp>
          <p:nvSpPr>
            <p:cNvPr id="50" name="上弧形箭头 34"/>
            <p:cNvSpPr/>
            <p:nvPr/>
          </p:nvSpPr>
          <p:spPr>
            <a:xfrm>
              <a:off x="3491880" y="2420886"/>
              <a:ext cx="2808313" cy="2160240"/>
            </a:xfrm>
            <a:prstGeom prst="curvedDownArrow">
              <a:avLst/>
            </a:prstGeom>
            <a:solidFill>
              <a:schemeClr val="accent3"/>
            </a:solidFill>
            <a:ln w="25400" cap="flat" cmpd="sng" algn="ctr">
              <a:solidFill>
                <a:schemeClr val="accent3">
                  <a:lumMod val="75000"/>
                </a:schemeClr>
              </a:solidFill>
              <a:prstDash val="solid"/>
            </a:ln>
            <a:effectLst/>
          </p:spPr>
          <p:txBody>
            <a:bodyPr rtlCol="0" anchor="ctr"/>
            <a:lstStyle/>
            <a:p>
              <a:pPr algn="ctr">
                <a:defRPr/>
              </a:pPr>
              <a:endParaRPr lang="zh-CN" altLang="en-US" kern="0">
                <a:solidFill>
                  <a:sysClr val="windowText" lastClr="000000"/>
                </a:solidFill>
                <a:latin typeface="Calibri" panose="020F0502020204030204"/>
                <a:ea typeface="宋体" panose="02010600030101010101" pitchFamily="2" charset="-122"/>
              </a:endParaRPr>
            </a:p>
          </p:txBody>
        </p:sp>
      </p:grpSp>
      <p:sp>
        <p:nvSpPr>
          <p:cNvPr id="35" name="圆柱形 35"/>
          <p:cNvSpPr/>
          <p:nvPr/>
        </p:nvSpPr>
        <p:spPr>
          <a:xfrm>
            <a:off x="4401017" y="2506876"/>
            <a:ext cx="434553" cy="1985292"/>
          </a:xfrm>
          <a:prstGeom prst="can">
            <a:avLst>
              <a:gd name="adj" fmla="val 2705"/>
            </a:avLst>
          </a:prstGeom>
          <a:gradFill flip="none" rotWithShape="1">
            <a:gsLst>
              <a:gs pos="2500">
                <a:sysClr val="windowText" lastClr="000000">
                  <a:lumMod val="50000"/>
                  <a:lumOff val="50000"/>
                </a:sysClr>
              </a:gs>
              <a:gs pos="9000">
                <a:sysClr val="windowText" lastClr="000000">
                  <a:lumMod val="85000"/>
                  <a:lumOff val="15000"/>
                </a:sysClr>
              </a:gs>
              <a:gs pos="75000">
                <a:sysClr val="windowText" lastClr="000000">
                  <a:lumMod val="50000"/>
                  <a:lumOff val="50000"/>
                </a:sysClr>
              </a:gs>
              <a:gs pos="65000">
                <a:sysClr val="windowText" lastClr="000000">
                  <a:lumMod val="50000"/>
                  <a:lumOff val="50000"/>
                </a:sysClr>
              </a:gs>
              <a:gs pos="42000">
                <a:sysClr val="window" lastClr="FFFFFF"/>
              </a:gs>
              <a:gs pos="40000">
                <a:sysClr val="window" lastClr="FFFFFF">
                  <a:lumMod val="85000"/>
                </a:sysClr>
              </a:gs>
              <a:gs pos="100000">
                <a:sysClr val="windowText" lastClr="000000">
                  <a:lumMod val="75000"/>
                  <a:lumOff val="25000"/>
                </a:sysClr>
              </a:gs>
            </a:gsLst>
            <a:lin ang="0" scaled="1"/>
            <a:tileRect/>
          </a:gradFill>
          <a:ln w="25400" cap="flat" cmpd="sng" algn="ctr">
            <a:noFill/>
            <a:prstDash val="solid"/>
          </a:ln>
          <a:effectLst>
            <a:outerShdw blurRad="50800" dist="38100" dir="5400000" algn="t" rotWithShape="0">
              <a:prstClr val="black">
                <a:alpha val="40000"/>
              </a:prstClr>
            </a:outerShdw>
            <a:reflection blurRad="6350" stA="52000" endA="300" endPos="35000" dir="5400000" sy="-100000" algn="bl" rotWithShape="0"/>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42" name="TextBox 41"/>
          <p:cNvSpPr txBox="1"/>
          <p:nvPr/>
        </p:nvSpPr>
        <p:spPr>
          <a:xfrm>
            <a:off x="2050255" y="2571752"/>
            <a:ext cx="649537" cy="369332"/>
          </a:xfrm>
          <a:prstGeom prst="rect">
            <a:avLst/>
          </a:prstGeom>
          <a:noFill/>
        </p:spPr>
        <p:txBody>
          <a:bodyPr wrap="none" rtlCol="0">
            <a:spAutoFit/>
          </a:bodyPr>
          <a:lstStyle/>
          <a:p>
            <a:r>
              <a:rPr lang="zh-CN" altLang="en-US" sz="1800" b="1" dirty="0">
                <a:solidFill>
                  <a:schemeClr val="accent1"/>
                </a:solidFill>
                <a:latin typeface="微软雅黑" panose="020B0503020204020204" pitchFamily="34" charset="-122"/>
                <a:ea typeface="微软雅黑" panose="020B0503020204020204" pitchFamily="34" charset="-122"/>
              </a:rPr>
              <a:t>文本</a:t>
            </a:r>
            <a:endParaRPr lang="en-GB" sz="1800" b="1" dirty="0">
              <a:solidFill>
                <a:schemeClr val="accent1"/>
              </a:solidFill>
              <a:latin typeface="微软雅黑" panose="020B0503020204020204" pitchFamily="34" charset="-122"/>
              <a:ea typeface="微软雅黑" panose="020B0503020204020204" pitchFamily="34" charset="-122"/>
            </a:endParaRPr>
          </a:p>
        </p:txBody>
      </p:sp>
      <p:sp>
        <p:nvSpPr>
          <p:cNvPr id="43" name="TextBox 42"/>
          <p:cNvSpPr txBox="1"/>
          <p:nvPr/>
        </p:nvSpPr>
        <p:spPr>
          <a:xfrm>
            <a:off x="2815334" y="2571752"/>
            <a:ext cx="646331" cy="369332"/>
          </a:xfrm>
          <a:prstGeom prst="rect">
            <a:avLst/>
          </a:prstGeom>
          <a:noFill/>
        </p:spPr>
        <p:txBody>
          <a:bodyPr wrap="none" rtlCol="0">
            <a:spAutoFit/>
          </a:bodyPr>
          <a:lstStyle/>
          <a:p>
            <a:r>
              <a:rPr lang="zh-CN" altLang="en-US" b="1" dirty="0">
                <a:solidFill>
                  <a:schemeClr val="accent1"/>
                </a:solidFill>
                <a:latin typeface="微软雅黑" panose="020B0503020204020204" pitchFamily="34" charset="-122"/>
                <a:ea typeface="微软雅黑" panose="020B0503020204020204" pitchFamily="34" charset="-122"/>
              </a:rPr>
              <a:t>文本</a:t>
            </a:r>
            <a:endParaRPr lang="en-GB" altLang="zh-CN" b="1" dirty="0">
              <a:solidFill>
                <a:schemeClr val="accent1"/>
              </a:solidFill>
              <a:latin typeface="微软雅黑" panose="020B0503020204020204" pitchFamily="34" charset="-122"/>
              <a:ea typeface="微软雅黑" panose="020B0503020204020204" pitchFamily="34" charset="-122"/>
            </a:endParaRPr>
          </a:p>
        </p:txBody>
      </p:sp>
      <p:sp>
        <p:nvSpPr>
          <p:cNvPr id="44" name="TextBox 43"/>
          <p:cNvSpPr txBox="1"/>
          <p:nvPr/>
        </p:nvSpPr>
        <p:spPr>
          <a:xfrm>
            <a:off x="3510685" y="2571752"/>
            <a:ext cx="646331" cy="369332"/>
          </a:xfrm>
          <a:prstGeom prst="rect">
            <a:avLst/>
          </a:prstGeom>
          <a:noFill/>
        </p:spPr>
        <p:txBody>
          <a:bodyPr wrap="none" rtlCol="0">
            <a:spAutoFit/>
          </a:bodyPr>
          <a:lstStyle/>
          <a:p>
            <a:r>
              <a:rPr lang="zh-CN" altLang="en-US" b="1" dirty="0">
                <a:solidFill>
                  <a:schemeClr val="accent1"/>
                </a:solidFill>
                <a:latin typeface="微软雅黑" panose="020B0503020204020204" pitchFamily="34" charset="-122"/>
                <a:ea typeface="微软雅黑" panose="020B0503020204020204" pitchFamily="34" charset="-122"/>
              </a:rPr>
              <a:t>文本</a:t>
            </a:r>
            <a:endParaRPr lang="en-GB" altLang="zh-CN" b="1" dirty="0">
              <a:solidFill>
                <a:schemeClr val="accent1"/>
              </a:solidFill>
              <a:latin typeface="微软雅黑" panose="020B0503020204020204" pitchFamily="34" charset="-122"/>
              <a:ea typeface="微软雅黑" panose="020B0503020204020204" pitchFamily="34" charset="-122"/>
            </a:endParaRPr>
          </a:p>
        </p:txBody>
      </p:sp>
      <p:sp>
        <p:nvSpPr>
          <p:cNvPr id="45" name="TextBox 44"/>
          <p:cNvSpPr txBox="1"/>
          <p:nvPr/>
        </p:nvSpPr>
        <p:spPr>
          <a:xfrm>
            <a:off x="5187238" y="2571752"/>
            <a:ext cx="646331" cy="369332"/>
          </a:xfrm>
          <a:prstGeom prst="rect">
            <a:avLst/>
          </a:prstGeom>
          <a:noFill/>
        </p:spPr>
        <p:txBody>
          <a:bodyPr wrap="none" rtlCol="0">
            <a:spAutoFit/>
          </a:bodyPr>
          <a:lstStyle/>
          <a:p>
            <a:r>
              <a:rPr lang="zh-CN" altLang="en-US" b="1" dirty="0">
                <a:solidFill>
                  <a:schemeClr val="accent1"/>
                </a:solidFill>
                <a:latin typeface="微软雅黑" panose="020B0503020204020204" pitchFamily="34" charset="-122"/>
                <a:ea typeface="微软雅黑" panose="020B0503020204020204" pitchFamily="34" charset="-122"/>
              </a:rPr>
              <a:t>文本</a:t>
            </a:r>
            <a:endParaRPr lang="en-GB" altLang="zh-CN" b="1" dirty="0">
              <a:solidFill>
                <a:schemeClr val="accent1"/>
              </a:solidFill>
              <a:latin typeface="微软雅黑" panose="020B0503020204020204" pitchFamily="34" charset="-122"/>
              <a:ea typeface="微软雅黑" panose="020B0503020204020204" pitchFamily="34" charset="-122"/>
            </a:endParaRPr>
          </a:p>
        </p:txBody>
      </p:sp>
      <p:sp>
        <p:nvSpPr>
          <p:cNvPr id="46" name="TextBox 45"/>
          <p:cNvSpPr txBox="1"/>
          <p:nvPr/>
        </p:nvSpPr>
        <p:spPr>
          <a:xfrm>
            <a:off x="5877343" y="2571752"/>
            <a:ext cx="646331" cy="369332"/>
          </a:xfrm>
          <a:prstGeom prst="rect">
            <a:avLst/>
          </a:prstGeom>
          <a:noFill/>
        </p:spPr>
        <p:txBody>
          <a:bodyPr wrap="none" rtlCol="0">
            <a:spAutoFit/>
          </a:bodyPr>
          <a:lstStyle/>
          <a:p>
            <a:r>
              <a:rPr lang="zh-CN" altLang="en-US" b="1" dirty="0">
                <a:solidFill>
                  <a:schemeClr val="accent1"/>
                </a:solidFill>
                <a:latin typeface="微软雅黑" panose="020B0503020204020204" pitchFamily="34" charset="-122"/>
                <a:ea typeface="微软雅黑" panose="020B0503020204020204" pitchFamily="34" charset="-122"/>
              </a:rPr>
              <a:t>文本</a:t>
            </a:r>
            <a:endParaRPr lang="en-GB" altLang="zh-CN" b="1" dirty="0">
              <a:solidFill>
                <a:schemeClr val="accent1"/>
              </a:solidFill>
              <a:latin typeface="微软雅黑" panose="020B0503020204020204" pitchFamily="34" charset="-122"/>
              <a:ea typeface="微软雅黑" panose="020B0503020204020204" pitchFamily="34" charset="-122"/>
            </a:endParaRPr>
          </a:p>
        </p:txBody>
      </p:sp>
      <p:sp>
        <p:nvSpPr>
          <p:cNvPr id="47" name="TextBox 46"/>
          <p:cNvSpPr txBox="1"/>
          <p:nvPr/>
        </p:nvSpPr>
        <p:spPr>
          <a:xfrm>
            <a:off x="6617049" y="2571752"/>
            <a:ext cx="646331" cy="369332"/>
          </a:xfrm>
          <a:prstGeom prst="rect">
            <a:avLst/>
          </a:prstGeom>
          <a:noFill/>
        </p:spPr>
        <p:txBody>
          <a:bodyPr wrap="none" rtlCol="0">
            <a:spAutoFit/>
          </a:bodyPr>
          <a:lstStyle/>
          <a:p>
            <a:r>
              <a:rPr lang="zh-CN" altLang="en-US" b="1" dirty="0">
                <a:solidFill>
                  <a:schemeClr val="accent1"/>
                </a:solidFill>
                <a:latin typeface="微软雅黑" panose="020B0503020204020204" pitchFamily="34" charset="-122"/>
                <a:ea typeface="微软雅黑" panose="020B0503020204020204" pitchFamily="34" charset="-122"/>
              </a:rPr>
              <a:t>文本</a:t>
            </a:r>
            <a:endParaRPr lang="en-GB" altLang="zh-CN" b="1"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1000"/>
                                        <p:tgtEl>
                                          <p:spTgt spid="35"/>
                                        </p:tgtEl>
                                      </p:cBhvr>
                                    </p:animEffect>
                                    <p:anim calcmode="lin" valueType="num">
                                      <p:cBhvr>
                                        <p:cTn id="8" dur="1000" fill="hold"/>
                                        <p:tgtEl>
                                          <p:spTgt spid="35"/>
                                        </p:tgtEl>
                                        <p:attrNameLst>
                                          <p:attrName>ppt_x</p:attrName>
                                        </p:attrNameLst>
                                      </p:cBhvr>
                                      <p:tavLst>
                                        <p:tav tm="0">
                                          <p:val>
                                            <p:strVal val="#ppt_x"/>
                                          </p:val>
                                        </p:tav>
                                        <p:tav tm="100000">
                                          <p:val>
                                            <p:strVal val="#ppt_x"/>
                                          </p:val>
                                        </p:tav>
                                      </p:tavLst>
                                    </p:anim>
                                    <p:anim calcmode="lin" valueType="num">
                                      <p:cBhvr>
                                        <p:cTn id="9" dur="1000" fill="hold"/>
                                        <p:tgtEl>
                                          <p:spTgt spid="3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childTnLst>
                          </p:cTn>
                        </p:par>
                        <p:par>
                          <p:cTn id="14" fill="hold">
                            <p:stCondLst>
                              <p:cond delay="1500"/>
                            </p:stCondLst>
                            <p:childTnLst>
                              <p:par>
                                <p:cTn id="15" presetID="22" presetClass="entr" presetSubtype="2"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right)">
                                      <p:cBhvr>
                                        <p:cTn id="17" dur="500"/>
                                        <p:tgtEl>
                                          <p:spTgt spid="34"/>
                                        </p:tgtEl>
                                      </p:cBhvr>
                                    </p:animEffect>
                                  </p:childTnLst>
                                </p:cTn>
                              </p:par>
                              <p:par>
                                <p:cTn id="18" presetID="22" presetClass="entr" presetSubtype="8" fill="hold" nodeType="with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wipe(left)">
                                      <p:cBhvr>
                                        <p:cTn id="20" dur="500"/>
                                        <p:tgtEl>
                                          <p:spTgt spid="3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42"/>
                                        </p:tgtEl>
                                        <p:attrNameLst>
                                          <p:attrName>style.visibility</p:attrName>
                                        </p:attrNameLst>
                                      </p:cBhvr>
                                      <p:to>
                                        <p:strVal val="visible"/>
                                      </p:to>
                                    </p:set>
                                    <p:anim calcmode="lin" valueType="num">
                                      <p:cBhvr additive="base">
                                        <p:cTn id="24" dur="500" fill="hold"/>
                                        <p:tgtEl>
                                          <p:spTgt spid="42"/>
                                        </p:tgtEl>
                                        <p:attrNameLst>
                                          <p:attrName>ppt_x</p:attrName>
                                        </p:attrNameLst>
                                      </p:cBhvr>
                                      <p:tavLst>
                                        <p:tav tm="0">
                                          <p:val>
                                            <p:strVal val="#ppt_x"/>
                                          </p:val>
                                        </p:tav>
                                        <p:tav tm="100000">
                                          <p:val>
                                            <p:strVal val="#ppt_x"/>
                                          </p:val>
                                        </p:tav>
                                      </p:tavLst>
                                    </p:anim>
                                    <p:anim calcmode="lin" valueType="num">
                                      <p:cBhvr additive="base">
                                        <p:cTn id="25" dur="500" fill="hold"/>
                                        <p:tgtEl>
                                          <p:spTgt spid="42"/>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500" fill="hold"/>
                                        <p:tgtEl>
                                          <p:spTgt spid="43"/>
                                        </p:tgtEl>
                                        <p:attrNameLst>
                                          <p:attrName>ppt_x</p:attrName>
                                        </p:attrNameLst>
                                      </p:cBhvr>
                                      <p:tavLst>
                                        <p:tav tm="0">
                                          <p:val>
                                            <p:strVal val="#ppt_x"/>
                                          </p:val>
                                        </p:tav>
                                        <p:tav tm="100000">
                                          <p:val>
                                            <p:strVal val="#ppt_x"/>
                                          </p:val>
                                        </p:tav>
                                      </p:tavLst>
                                    </p:anim>
                                    <p:anim calcmode="lin" valueType="num">
                                      <p:cBhvr additive="base">
                                        <p:cTn id="29" dur="500" fill="hold"/>
                                        <p:tgtEl>
                                          <p:spTgt spid="43"/>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additive="base">
                                        <p:cTn id="32" dur="500" fill="hold"/>
                                        <p:tgtEl>
                                          <p:spTgt spid="44"/>
                                        </p:tgtEl>
                                        <p:attrNameLst>
                                          <p:attrName>ppt_x</p:attrName>
                                        </p:attrNameLst>
                                      </p:cBhvr>
                                      <p:tavLst>
                                        <p:tav tm="0">
                                          <p:val>
                                            <p:strVal val="#ppt_x"/>
                                          </p:val>
                                        </p:tav>
                                        <p:tav tm="100000">
                                          <p:val>
                                            <p:strVal val="#ppt_x"/>
                                          </p:val>
                                        </p:tav>
                                      </p:tavLst>
                                    </p:anim>
                                    <p:anim calcmode="lin" valueType="num">
                                      <p:cBhvr additive="base">
                                        <p:cTn id="33" dur="500" fill="hold"/>
                                        <p:tgtEl>
                                          <p:spTgt spid="44"/>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500" fill="hold"/>
                                        <p:tgtEl>
                                          <p:spTgt spid="45"/>
                                        </p:tgtEl>
                                        <p:attrNameLst>
                                          <p:attrName>ppt_x</p:attrName>
                                        </p:attrNameLst>
                                      </p:cBhvr>
                                      <p:tavLst>
                                        <p:tav tm="0">
                                          <p:val>
                                            <p:strVal val="#ppt_x"/>
                                          </p:val>
                                        </p:tav>
                                        <p:tav tm="100000">
                                          <p:val>
                                            <p:strVal val="#ppt_x"/>
                                          </p:val>
                                        </p:tav>
                                      </p:tavLst>
                                    </p:anim>
                                    <p:anim calcmode="lin" valueType="num">
                                      <p:cBhvr additive="base">
                                        <p:cTn id="37" dur="500" fill="hold"/>
                                        <p:tgtEl>
                                          <p:spTgt spid="45"/>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46"/>
                                        </p:tgtEl>
                                        <p:attrNameLst>
                                          <p:attrName>style.visibility</p:attrName>
                                        </p:attrNameLst>
                                      </p:cBhvr>
                                      <p:to>
                                        <p:strVal val="visible"/>
                                      </p:to>
                                    </p:set>
                                    <p:anim calcmode="lin" valueType="num">
                                      <p:cBhvr additive="base">
                                        <p:cTn id="40" dur="500" fill="hold"/>
                                        <p:tgtEl>
                                          <p:spTgt spid="46"/>
                                        </p:tgtEl>
                                        <p:attrNameLst>
                                          <p:attrName>ppt_x</p:attrName>
                                        </p:attrNameLst>
                                      </p:cBhvr>
                                      <p:tavLst>
                                        <p:tav tm="0">
                                          <p:val>
                                            <p:strVal val="#ppt_x"/>
                                          </p:val>
                                        </p:tav>
                                        <p:tav tm="100000">
                                          <p:val>
                                            <p:strVal val="#ppt_x"/>
                                          </p:val>
                                        </p:tav>
                                      </p:tavLst>
                                    </p:anim>
                                    <p:anim calcmode="lin" valueType="num">
                                      <p:cBhvr additive="base">
                                        <p:cTn id="41" dur="500" fill="hold"/>
                                        <p:tgtEl>
                                          <p:spTgt spid="46"/>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7"/>
                                        </p:tgtEl>
                                        <p:attrNameLst>
                                          <p:attrName>style.visibility</p:attrName>
                                        </p:attrNameLst>
                                      </p:cBhvr>
                                      <p:to>
                                        <p:strVal val="visible"/>
                                      </p:to>
                                    </p:set>
                                    <p:anim calcmode="lin" valueType="num">
                                      <p:cBhvr additive="base">
                                        <p:cTn id="44" dur="500" fill="hold"/>
                                        <p:tgtEl>
                                          <p:spTgt spid="47"/>
                                        </p:tgtEl>
                                        <p:attrNameLst>
                                          <p:attrName>ppt_x</p:attrName>
                                        </p:attrNameLst>
                                      </p:cBhvr>
                                      <p:tavLst>
                                        <p:tav tm="0">
                                          <p:val>
                                            <p:strVal val="#ppt_x"/>
                                          </p:val>
                                        </p:tav>
                                        <p:tav tm="100000">
                                          <p:val>
                                            <p:strVal val="#ppt_x"/>
                                          </p:val>
                                        </p:tav>
                                      </p:tavLst>
                                    </p:anim>
                                    <p:anim calcmode="lin" valueType="num">
                                      <p:cBhvr additive="base">
                                        <p:cTn id="45" dur="500" fill="hold"/>
                                        <p:tgtEl>
                                          <p:spTgt spid="47"/>
                                        </p:tgtEl>
                                        <p:attrNameLst>
                                          <p:attrName>ppt_y</p:attrName>
                                        </p:attrNameLst>
                                      </p:cBhvr>
                                      <p:tavLst>
                                        <p:tav tm="0">
                                          <p:val>
                                            <p:strVal val="1+#ppt_h/2"/>
                                          </p:val>
                                        </p:tav>
                                        <p:tav tm="100000">
                                          <p:val>
                                            <p:strVal val="#ppt_y"/>
                                          </p:val>
                                        </p:tav>
                                      </p:tavLst>
                                    </p:anim>
                                  </p:childTnLst>
                                </p:cTn>
                              </p:par>
                            </p:childTnLst>
                          </p:cTn>
                        </p:par>
                        <p:par>
                          <p:cTn id="46" fill="hold">
                            <p:stCondLst>
                              <p:cond delay="2500"/>
                            </p:stCondLst>
                            <p:childTnLst>
                              <p:par>
                                <p:cTn id="47" presetID="22" presetClass="entr" presetSubtype="8" fill="hold" nodeType="after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wipe(left)">
                                      <p:cBhvr>
                                        <p:cTn id="49" dur="500"/>
                                        <p:tgtEl>
                                          <p:spTgt spid="29"/>
                                        </p:tgtEl>
                                      </p:cBhvr>
                                    </p:animEffect>
                                  </p:childTnLst>
                                </p:cTn>
                              </p:par>
                            </p:childTnLst>
                          </p:cTn>
                        </p:par>
                        <p:par>
                          <p:cTn id="50" fill="hold">
                            <p:stCondLst>
                              <p:cond delay="3000"/>
                            </p:stCondLst>
                            <p:childTnLst>
                              <p:par>
                                <p:cTn id="51" presetID="22" presetClass="entr" presetSubtype="2" fill="hold" nodeType="after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wipe(right)">
                                      <p:cBhvr>
                                        <p:cTn id="5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35" grpId="0" animBg="1"/>
      <p:bldP spid="42" grpId="0"/>
      <p:bldP spid="43" grpId="0"/>
      <p:bldP spid="44" grpId="0"/>
      <p:bldP spid="45" grpId="0"/>
      <p:bldP spid="46" grpId="0"/>
      <p:bldP spid="4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stretch>
            <a:fillRect/>
          </a:stretch>
        </a:blipFill>
        <a:effectLst/>
      </p:bgPr>
    </p:bg>
    <p:spTree>
      <p:nvGrpSpPr>
        <p:cNvPr id="1" name=""/>
        <p:cNvGrpSpPr/>
        <p:nvPr/>
      </p:nvGrpSpPr>
      <p:grpSpPr>
        <a:xfrm>
          <a:off x="0" y="0"/>
          <a:ext cx="0" cy="0"/>
          <a:chOff x="0" y="0"/>
          <a:chExt cx="0" cy="0"/>
        </a:xfrm>
      </p:grpSpPr>
      <p:sp>
        <p:nvSpPr>
          <p:cNvPr id="36" name="标题 35"/>
          <p:cNvSpPr>
            <a:spLocks noGrp="1"/>
          </p:cNvSpPr>
          <p:nvPr>
            <p:ph type="title"/>
          </p:nvPr>
        </p:nvSpPr>
        <p:spPr/>
        <p:txBody>
          <a:bodyPr/>
          <a:lstStyle/>
          <a:p>
            <a:r>
              <a:rPr lang="zh-CN" altLang="en-US" dirty="0"/>
              <a:t>第四部分  其他不足之处</a:t>
            </a:r>
          </a:p>
        </p:txBody>
      </p:sp>
      <p:grpSp>
        <p:nvGrpSpPr>
          <p:cNvPr id="27" name="Group 3"/>
          <p:cNvGrpSpPr/>
          <p:nvPr/>
        </p:nvGrpSpPr>
        <p:grpSpPr>
          <a:xfrm>
            <a:off x="3895161" y="3306313"/>
            <a:ext cx="623455" cy="623455"/>
            <a:chOff x="5193547" y="4408417"/>
            <a:chExt cx="831273" cy="831273"/>
          </a:xfrm>
        </p:grpSpPr>
        <p:sp>
          <p:nvSpPr>
            <p:cNvPr id="28" name="Oval 4"/>
            <p:cNvSpPr/>
            <p:nvPr/>
          </p:nvSpPr>
          <p:spPr>
            <a:xfrm>
              <a:off x="5193547" y="4408417"/>
              <a:ext cx="831273" cy="83127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9" name="Group 5"/>
            <p:cNvGrpSpPr/>
            <p:nvPr/>
          </p:nvGrpSpPr>
          <p:grpSpPr>
            <a:xfrm>
              <a:off x="5389057" y="4600732"/>
              <a:ext cx="464344" cy="465138"/>
              <a:chOff x="9145588" y="4435475"/>
              <a:chExt cx="464344" cy="465138"/>
            </a:xfrm>
            <a:solidFill>
              <a:schemeClr val="bg1"/>
            </a:solidFill>
          </p:grpSpPr>
          <p:sp>
            <p:nvSpPr>
              <p:cNvPr id="30" name="AutoShape 7"/>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31" name="AutoShape 8"/>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37" name="AutoShape 9"/>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38" name="AutoShape 10"/>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39" name="AutoShape 11"/>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40" name="AutoShape 12"/>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41" name="AutoShape 13"/>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42" name="AutoShape 14"/>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43" name="AutoShape 15"/>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grpSp>
      </p:grpSp>
      <p:grpSp>
        <p:nvGrpSpPr>
          <p:cNvPr id="44" name="Group 15"/>
          <p:cNvGrpSpPr/>
          <p:nvPr/>
        </p:nvGrpSpPr>
        <p:grpSpPr>
          <a:xfrm>
            <a:off x="4690455" y="1887165"/>
            <a:ext cx="623455" cy="623455"/>
            <a:chOff x="6253939" y="2516220"/>
            <a:chExt cx="831273" cy="831273"/>
          </a:xfrm>
        </p:grpSpPr>
        <p:sp>
          <p:nvSpPr>
            <p:cNvPr id="45" name="Oval 16"/>
            <p:cNvSpPr/>
            <p:nvPr/>
          </p:nvSpPr>
          <p:spPr>
            <a:xfrm>
              <a:off x="6253939" y="2516220"/>
              <a:ext cx="831273" cy="83127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AutoShape 117"/>
            <p:cNvSpPr/>
            <p:nvPr/>
          </p:nvSpPr>
          <p:spPr bwMode="auto">
            <a:xfrm>
              <a:off x="6437403" y="2772142"/>
              <a:ext cx="464344" cy="348456"/>
            </a:xfrm>
            <a:custGeom>
              <a:avLst/>
              <a:gdLst>
                <a:gd name="T0" fmla="+- 0 10799 1"/>
                <a:gd name="T1" fmla="*/ T0 w 21596"/>
                <a:gd name="T2" fmla="*/ 10800 h 21600"/>
                <a:gd name="T3" fmla="+- 0 10799 1"/>
                <a:gd name="T4" fmla="*/ T3 w 21596"/>
                <a:gd name="T5" fmla="*/ 10800 h 21600"/>
                <a:gd name="T6" fmla="+- 0 10799 1"/>
                <a:gd name="T7" fmla="*/ T6 w 21596"/>
                <a:gd name="T8" fmla="*/ 10800 h 21600"/>
                <a:gd name="T9" fmla="+- 0 10799 1"/>
                <a:gd name="T10" fmla="*/ T9 w 21596"/>
                <a:gd name="T11" fmla="*/ 10800 h 21600"/>
              </a:gdLst>
              <a:ahLst/>
              <a:cxnLst>
                <a:cxn ang="0">
                  <a:pos x="T1" y="T2"/>
                </a:cxn>
                <a:cxn ang="0">
                  <a:pos x="T4" y="T5"/>
                </a:cxn>
                <a:cxn ang="0">
                  <a:pos x="T7" y="T8"/>
                </a:cxn>
                <a:cxn ang="0">
                  <a:pos x="T10" y="T11"/>
                </a:cxn>
              </a:cxnLst>
              <a:rect l="0" t="0" r="r" b="b"/>
              <a:pathLst>
                <a:path w="21596" h="21600">
                  <a:moveTo>
                    <a:pt x="4511" y="2151"/>
                  </a:moveTo>
                  <a:lnTo>
                    <a:pt x="6064" y="3877"/>
                  </a:lnTo>
                  <a:lnTo>
                    <a:pt x="4246" y="6302"/>
                  </a:lnTo>
                  <a:lnTo>
                    <a:pt x="1353" y="6302"/>
                  </a:lnTo>
                  <a:cubicBezTo>
                    <a:pt x="1353" y="6302"/>
                    <a:pt x="4511" y="2151"/>
                    <a:pt x="4511" y="2151"/>
                  </a:cubicBezTo>
                  <a:close/>
                  <a:moveTo>
                    <a:pt x="17348" y="6302"/>
                  </a:moveTo>
                  <a:lnTo>
                    <a:pt x="15531" y="3877"/>
                  </a:lnTo>
                  <a:lnTo>
                    <a:pt x="17082" y="2153"/>
                  </a:lnTo>
                  <a:lnTo>
                    <a:pt x="20191" y="6302"/>
                  </a:lnTo>
                  <a:cubicBezTo>
                    <a:pt x="20191" y="6302"/>
                    <a:pt x="17348" y="6302"/>
                    <a:pt x="17348" y="6302"/>
                  </a:cubicBezTo>
                  <a:close/>
                  <a:moveTo>
                    <a:pt x="17264" y="7202"/>
                  </a:moveTo>
                  <a:lnTo>
                    <a:pt x="19663" y="7202"/>
                  </a:lnTo>
                  <a:lnTo>
                    <a:pt x="13021" y="16638"/>
                  </a:lnTo>
                  <a:cubicBezTo>
                    <a:pt x="13021" y="16638"/>
                    <a:pt x="17264" y="7202"/>
                    <a:pt x="17264" y="7202"/>
                  </a:cubicBezTo>
                  <a:close/>
                  <a:moveTo>
                    <a:pt x="8574" y="16637"/>
                  </a:moveTo>
                  <a:lnTo>
                    <a:pt x="1933" y="7202"/>
                  </a:lnTo>
                  <a:lnTo>
                    <a:pt x="4330" y="7202"/>
                  </a:lnTo>
                  <a:cubicBezTo>
                    <a:pt x="4330" y="7202"/>
                    <a:pt x="8574" y="16637"/>
                    <a:pt x="8574" y="16637"/>
                  </a:cubicBezTo>
                  <a:close/>
                  <a:moveTo>
                    <a:pt x="8429" y="7202"/>
                  </a:moveTo>
                  <a:lnTo>
                    <a:pt x="10084" y="18249"/>
                  </a:lnTo>
                  <a:lnTo>
                    <a:pt x="5117" y="7202"/>
                  </a:lnTo>
                  <a:cubicBezTo>
                    <a:pt x="5117" y="7202"/>
                    <a:pt x="8429" y="7202"/>
                    <a:pt x="8429" y="7202"/>
                  </a:cubicBezTo>
                  <a:close/>
                  <a:moveTo>
                    <a:pt x="6584" y="4456"/>
                  </a:moveTo>
                  <a:lnTo>
                    <a:pt x="8246" y="6302"/>
                  </a:lnTo>
                  <a:lnTo>
                    <a:pt x="5200" y="6302"/>
                  </a:lnTo>
                  <a:cubicBezTo>
                    <a:pt x="5200" y="6302"/>
                    <a:pt x="6584" y="4456"/>
                    <a:pt x="6584" y="4456"/>
                  </a:cubicBezTo>
                  <a:close/>
                  <a:moveTo>
                    <a:pt x="6543" y="3238"/>
                  </a:moveTo>
                  <a:lnTo>
                    <a:pt x="5250" y="1800"/>
                  </a:lnTo>
                  <a:lnTo>
                    <a:pt x="7621" y="1800"/>
                  </a:lnTo>
                  <a:cubicBezTo>
                    <a:pt x="7621" y="1800"/>
                    <a:pt x="6543" y="3238"/>
                    <a:pt x="6543" y="3238"/>
                  </a:cubicBezTo>
                  <a:close/>
                  <a:moveTo>
                    <a:pt x="10797" y="3466"/>
                  </a:moveTo>
                  <a:lnTo>
                    <a:pt x="9299" y="1800"/>
                  </a:lnTo>
                  <a:lnTo>
                    <a:pt x="12296" y="1800"/>
                  </a:lnTo>
                  <a:cubicBezTo>
                    <a:pt x="12296" y="1800"/>
                    <a:pt x="10797" y="3466"/>
                    <a:pt x="10797" y="3466"/>
                  </a:cubicBezTo>
                  <a:close/>
                  <a:moveTo>
                    <a:pt x="13974" y="1800"/>
                  </a:moveTo>
                  <a:lnTo>
                    <a:pt x="16345" y="1800"/>
                  </a:lnTo>
                  <a:lnTo>
                    <a:pt x="15052" y="3238"/>
                  </a:lnTo>
                  <a:cubicBezTo>
                    <a:pt x="15052" y="3238"/>
                    <a:pt x="13974" y="1800"/>
                    <a:pt x="13974" y="1800"/>
                  </a:cubicBezTo>
                  <a:close/>
                  <a:moveTo>
                    <a:pt x="13349" y="6302"/>
                  </a:moveTo>
                  <a:lnTo>
                    <a:pt x="15011" y="4456"/>
                  </a:lnTo>
                  <a:lnTo>
                    <a:pt x="16394" y="6302"/>
                  </a:lnTo>
                  <a:cubicBezTo>
                    <a:pt x="16394" y="6302"/>
                    <a:pt x="13349" y="6302"/>
                    <a:pt x="13349" y="6302"/>
                  </a:cubicBezTo>
                  <a:close/>
                  <a:moveTo>
                    <a:pt x="13166" y="7202"/>
                  </a:moveTo>
                  <a:lnTo>
                    <a:pt x="16478" y="7202"/>
                  </a:lnTo>
                  <a:lnTo>
                    <a:pt x="11511" y="18249"/>
                  </a:lnTo>
                  <a:cubicBezTo>
                    <a:pt x="11511" y="18249"/>
                    <a:pt x="13166" y="7202"/>
                    <a:pt x="13166" y="7202"/>
                  </a:cubicBezTo>
                  <a:close/>
                  <a:moveTo>
                    <a:pt x="12478" y="7202"/>
                  </a:moveTo>
                  <a:lnTo>
                    <a:pt x="10797" y="18414"/>
                  </a:lnTo>
                  <a:lnTo>
                    <a:pt x="9117" y="7202"/>
                  </a:lnTo>
                  <a:cubicBezTo>
                    <a:pt x="9117" y="7202"/>
                    <a:pt x="12478" y="7202"/>
                    <a:pt x="12478" y="7202"/>
                  </a:cubicBezTo>
                  <a:close/>
                  <a:moveTo>
                    <a:pt x="8773" y="5716"/>
                  </a:moveTo>
                  <a:lnTo>
                    <a:pt x="7064" y="3817"/>
                  </a:lnTo>
                  <a:lnTo>
                    <a:pt x="8426" y="2000"/>
                  </a:lnTo>
                  <a:lnTo>
                    <a:pt x="10270" y="4051"/>
                  </a:lnTo>
                  <a:cubicBezTo>
                    <a:pt x="10270" y="4051"/>
                    <a:pt x="8773" y="5716"/>
                    <a:pt x="8773" y="5716"/>
                  </a:cubicBezTo>
                  <a:close/>
                  <a:moveTo>
                    <a:pt x="11325" y="4051"/>
                  </a:moveTo>
                  <a:lnTo>
                    <a:pt x="13169" y="2000"/>
                  </a:lnTo>
                  <a:lnTo>
                    <a:pt x="14531" y="3817"/>
                  </a:lnTo>
                  <a:lnTo>
                    <a:pt x="12822" y="5716"/>
                  </a:lnTo>
                  <a:cubicBezTo>
                    <a:pt x="12822" y="5716"/>
                    <a:pt x="11325" y="4051"/>
                    <a:pt x="11325" y="4051"/>
                  </a:cubicBezTo>
                  <a:close/>
                  <a:moveTo>
                    <a:pt x="12296" y="6302"/>
                  </a:moveTo>
                  <a:lnTo>
                    <a:pt x="9299" y="6302"/>
                  </a:lnTo>
                  <a:lnTo>
                    <a:pt x="10797" y="4638"/>
                  </a:lnTo>
                  <a:cubicBezTo>
                    <a:pt x="10797" y="4638"/>
                    <a:pt x="12296" y="6302"/>
                    <a:pt x="12296" y="6302"/>
                  </a:cubicBezTo>
                  <a:close/>
                  <a:moveTo>
                    <a:pt x="21200" y="5102"/>
                  </a:moveTo>
                  <a:lnTo>
                    <a:pt x="17771" y="527"/>
                  </a:lnTo>
                  <a:cubicBezTo>
                    <a:pt x="17518" y="189"/>
                    <a:pt x="17176" y="0"/>
                    <a:pt x="16817" y="0"/>
                  </a:cubicBezTo>
                  <a:lnTo>
                    <a:pt x="4779" y="0"/>
                  </a:lnTo>
                  <a:cubicBezTo>
                    <a:pt x="4420" y="0"/>
                    <a:pt x="4077" y="189"/>
                    <a:pt x="3824" y="527"/>
                  </a:cubicBezTo>
                  <a:lnTo>
                    <a:pt x="395" y="5102"/>
                  </a:lnTo>
                  <a:cubicBezTo>
                    <a:pt x="131" y="5455"/>
                    <a:pt x="-1" y="5921"/>
                    <a:pt x="-1" y="6387"/>
                  </a:cubicBezTo>
                  <a:cubicBezTo>
                    <a:pt x="1" y="6810"/>
                    <a:pt x="114" y="7233"/>
                    <a:pt x="341" y="7573"/>
                  </a:cubicBezTo>
                  <a:lnTo>
                    <a:pt x="9788" y="20995"/>
                  </a:lnTo>
                  <a:cubicBezTo>
                    <a:pt x="10045" y="21379"/>
                    <a:pt x="10412" y="21599"/>
                    <a:pt x="10797" y="21599"/>
                  </a:cubicBezTo>
                  <a:cubicBezTo>
                    <a:pt x="11183" y="21599"/>
                    <a:pt x="11550" y="21379"/>
                    <a:pt x="11807" y="20995"/>
                  </a:cubicBezTo>
                  <a:lnTo>
                    <a:pt x="21255" y="7573"/>
                  </a:lnTo>
                  <a:cubicBezTo>
                    <a:pt x="21485" y="7226"/>
                    <a:pt x="21598" y="6791"/>
                    <a:pt x="21595" y="6359"/>
                  </a:cubicBezTo>
                  <a:cubicBezTo>
                    <a:pt x="21593" y="5902"/>
                    <a:pt x="21459" y="5449"/>
                    <a:pt x="21200" y="5102"/>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grpSp>
      <p:grpSp>
        <p:nvGrpSpPr>
          <p:cNvPr id="47" name="Group 18"/>
          <p:cNvGrpSpPr/>
          <p:nvPr/>
        </p:nvGrpSpPr>
        <p:grpSpPr>
          <a:xfrm>
            <a:off x="4287683" y="2598449"/>
            <a:ext cx="623455" cy="623455"/>
            <a:chOff x="5716910" y="3464598"/>
            <a:chExt cx="831273" cy="831273"/>
          </a:xfrm>
        </p:grpSpPr>
        <p:sp>
          <p:nvSpPr>
            <p:cNvPr id="48" name="Oval 19"/>
            <p:cNvSpPr/>
            <p:nvPr/>
          </p:nvSpPr>
          <p:spPr>
            <a:xfrm>
              <a:off x="5716910" y="3464598"/>
              <a:ext cx="831273" cy="83127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9" name="Group 20"/>
            <p:cNvGrpSpPr/>
            <p:nvPr/>
          </p:nvGrpSpPr>
          <p:grpSpPr>
            <a:xfrm>
              <a:off x="5900374" y="3655628"/>
              <a:ext cx="464344" cy="464344"/>
              <a:chOff x="4439444" y="2582069"/>
              <a:chExt cx="464344" cy="464344"/>
            </a:xfrm>
            <a:solidFill>
              <a:schemeClr val="bg1"/>
            </a:solidFill>
          </p:grpSpPr>
          <p:sp>
            <p:nvSpPr>
              <p:cNvPr id="50" name="AutoShape 123"/>
              <p:cNvSpPr/>
              <p:nvPr/>
            </p:nvSpPr>
            <p:spPr bwMode="auto">
              <a:xfrm>
                <a:off x="4439444" y="258206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51" name="AutoShape 124"/>
              <p:cNvSpPr/>
              <p:nvPr/>
            </p:nvSpPr>
            <p:spPr bwMode="auto">
              <a:xfrm>
                <a:off x="4570413" y="2712244"/>
                <a:ext cx="203200" cy="203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52" name="AutoShape 125"/>
              <p:cNvSpPr/>
              <p:nvPr/>
            </p:nvSpPr>
            <p:spPr bwMode="auto">
              <a:xfrm>
                <a:off x="4613275" y="2755900"/>
                <a:ext cx="116682" cy="1166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grpSp>
      </p:grpSp>
      <p:grpSp>
        <p:nvGrpSpPr>
          <p:cNvPr id="53" name="Group 24"/>
          <p:cNvGrpSpPr/>
          <p:nvPr/>
        </p:nvGrpSpPr>
        <p:grpSpPr>
          <a:xfrm>
            <a:off x="5008914" y="1183639"/>
            <a:ext cx="623455" cy="623455"/>
            <a:chOff x="6678551" y="1578185"/>
            <a:chExt cx="831273" cy="831273"/>
          </a:xfrm>
        </p:grpSpPr>
        <p:sp>
          <p:nvSpPr>
            <p:cNvPr id="54" name="Oval 25"/>
            <p:cNvSpPr/>
            <p:nvPr/>
          </p:nvSpPr>
          <p:spPr>
            <a:xfrm>
              <a:off x="6678551" y="1578185"/>
              <a:ext cx="831273" cy="83127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AutoShape 139"/>
            <p:cNvSpPr/>
            <p:nvPr/>
          </p:nvSpPr>
          <p:spPr bwMode="auto">
            <a:xfrm>
              <a:off x="6862015" y="1768792"/>
              <a:ext cx="464344" cy="450057"/>
            </a:xfrm>
            <a:custGeom>
              <a:avLst/>
              <a:gdLst>
                <a:gd name="T0" fmla="+- 0 10800 104"/>
                <a:gd name="T1" fmla="*/ T0 w 21392"/>
                <a:gd name="T2" fmla="*/ 10800 h 21600"/>
                <a:gd name="T3" fmla="+- 0 10800 104"/>
                <a:gd name="T4" fmla="*/ T3 w 21392"/>
                <a:gd name="T5" fmla="*/ 10800 h 21600"/>
                <a:gd name="T6" fmla="+- 0 10800 104"/>
                <a:gd name="T7" fmla="*/ T6 w 21392"/>
                <a:gd name="T8" fmla="*/ 10800 h 21600"/>
                <a:gd name="T9" fmla="+- 0 10800 104"/>
                <a:gd name="T10" fmla="*/ T9 w 21392"/>
                <a:gd name="T11" fmla="*/ 10800 h 21600"/>
              </a:gdLst>
              <a:ahLst/>
              <a:cxnLst>
                <a:cxn ang="0">
                  <a:pos x="T1" y="T2"/>
                </a:cxn>
                <a:cxn ang="0">
                  <a:pos x="T4" y="T5"/>
                </a:cxn>
                <a:cxn ang="0">
                  <a:pos x="T7" y="T8"/>
                </a:cxn>
                <a:cxn ang="0">
                  <a:pos x="T10" y="T11"/>
                </a:cxn>
              </a:cxnLst>
              <a:rect l="0" t="0" r="r" b="b"/>
              <a:pathLst>
                <a:path w="21392" h="21600">
                  <a:moveTo>
                    <a:pt x="15768" y="12794"/>
                  </a:moveTo>
                  <a:cubicBezTo>
                    <a:pt x="15426" y="13150"/>
                    <a:pt x="15271" y="13651"/>
                    <a:pt x="15350" y="14142"/>
                  </a:cubicBezTo>
                  <a:lnTo>
                    <a:pt x="16296" y="20031"/>
                  </a:lnTo>
                  <a:lnTo>
                    <a:pt x="11443" y="17309"/>
                  </a:lnTo>
                  <a:cubicBezTo>
                    <a:pt x="11210" y="17178"/>
                    <a:pt x="10953" y="17112"/>
                    <a:pt x="10696" y="17112"/>
                  </a:cubicBezTo>
                  <a:cubicBezTo>
                    <a:pt x="10439" y="17112"/>
                    <a:pt x="10182" y="17178"/>
                    <a:pt x="9949" y="17309"/>
                  </a:cubicBezTo>
                  <a:lnTo>
                    <a:pt x="5095" y="20031"/>
                  </a:lnTo>
                  <a:lnTo>
                    <a:pt x="6042" y="14142"/>
                  </a:lnTo>
                  <a:cubicBezTo>
                    <a:pt x="6121" y="13651"/>
                    <a:pt x="5966" y="13150"/>
                    <a:pt x="5624" y="12794"/>
                  </a:cubicBezTo>
                  <a:lnTo>
                    <a:pt x="1545" y="8550"/>
                  </a:lnTo>
                  <a:lnTo>
                    <a:pt x="7111" y="7685"/>
                  </a:lnTo>
                  <a:cubicBezTo>
                    <a:pt x="7619" y="7607"/>
                    <a:pt x="8057" y="7275"/>
                    <a:pt x="8276" y="6802"/>
                  </a:cubicBezTo>
                  <a:lnTo>
                    <a:pt x="10696" y="1568"/>
                  </a:lnTo>
                  <a:lnTo>
                    <a:pt x="13116" y="6802"/>
                  </a:lnTo>
                  <a:cubicBezTo>
                    <a:pt x="13334" y="7275"/>
                    <a:pt x="13772" y="7607"/>
                    <a:pt x="14280" y="7685"/>
                  </a:cubicBezTo>
                  <a:lnTo>
                    <a:pt x="19847" y="8550"/>
                  </a:lnTo>
                  <a:cubicBezTo>
                    <a:pt x="19847" y="8550"/>
                    <a:pt x="15768" y="12794"/>
                    <a:pt x="15768" y="12794"/>
                  </a:cubicBezTo>
                  <a:close/>
                  <a:moveTo>
                    <a:pt x="21312" y="8051"/>
                  </a:moveTo>
                  <a:cubicBezTo>
                    <a:pt x="21127" y="7495"/>
                    <a:pt x="20652" y="7088"/>
                    <a:pt x="20080" y="6999"/>
                  </a:cubicBezTo>
                  <a:lnTo>
                    <a:pt x="14514" y="6136"/>
                  </a:lnTo>
                  <a:lnTo>
                    <a:pt x="12094" y="901"/>
                  </a:lnTo>
                  <a:cubicBezTo>
                    <a:pt x="11840" y="351"/>
                    <a:pt x="11295" y="0"/>
                    <a:pt x="10696" y="0"/>
                  </a:cubicBezTo>
                  <a:cubicBezTo>
                    <a:pt x="10097" y="0"/>
                    <a:pt x="9552" y="351"/>
                    <a:pt x="9297" y="901"/>
                  </a:cubicBezTo>
                  <a:lnTo>
                    <a:pt x="6878" y="6136"/>
                  </a:lnTo>
                  <a:lnTo>
                    <a:pt x="1311" y="6999"/>
                  </a:lnTo>
                  <a:cubicBezTo>
                    <a:pt x="739" y="7088"/>
                    <a:pt x="264" y="7495"/>
                    <a:pt x="80" y="8051"/>
                  </a:cubicBezTo>
                  <a:cubicBezTo>
                    <a:pt x="-104" y="8609"/>
                    <a:pt x="35" y="9224"/>
                    <a:pt x="439" y="9644"/>
                  </a:cubicBezTo>
                  <a:lnTo>
                    <a:pt x="4518" y="13889"/>
                  </a:lnTo>
                  <a:lnTo>
                    <a:pt x="3572" y="19777"/>
                  </a:lnTo>
                  <a:cubicBezTo>
                    <a:pt x="3476" y="20370"/>
                    <a:pt x="3722" y="20966"/>
                    <a:pt x="4206" y="21313"/>
                  </a:cubicBezTo>
                  <a:cubicBezTo>
                    <a:pt x="4471" y="21503"/>
                    <a:pt x="4783" y="21600"/>
                    <a:pt x="5095" y="21600"/>
                  </a:cubicBezTo>
                  <a:cubicBezTo>
                    <a:pt x="5352" y="21600"/>
                    <a:pt x="5609" y="21534"/>
                    <a:pt x="5843" y="21404"/>
                  </a:cubicBezTo>
                  <a:lnTo>
                    <a:pt x="10696" y="18681"/>
                  </a:lnTo>
                  <a:lnTo>
                    <a:pt x="15549" y="21404"/>
                  </a:lnTo>
                  <a:cubicBezTo>
                    <a:pt x="15782" y="21534"/>
                    <a:pt x="16040" y="21600"/>
                    <a:pt x="16296" y="21600"/>
                  </a:cubicBezTo>
                  <a:cubicBezTo>
                    <a:pt x="16608" y="21600"/>
                    <a:pt x="16920" y="21503"/>
                    <a:pt x="17186" y="21313"/>
                  </a:cubicBezTo>
                  <a:cubicBezTo>
                    <a:pt x="17669" y="20966"/>
                    <a:pt x="17915" y="20370"/>
                    <a:pt x="17820" y="19777"/>
                  </a:cubicBezTo>
                  <a:lnTo>
                    <a:pt x="16873" y="13889"/>
                  </a:lnTo>
                  <a:lnTo>
                    <a:pt x="20953" y="9644"/>
                  </a:lnTo>
                  <a:cubicBezTo>
                    <a:pt x="21357" y="9224"/>
                    <a:pt x="21496" y="8609"/>
                    <a:pt x="21312" y="8051"/>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grpSp>
      <p:sp>
        <p:nvSpPr>
          <p:cNvPr id="57" name="TextBox 56"/>
          <p:cNvSpPr txBox="1"/>
          <p:nvPr/>
        </p:nvSpPr>
        <p:spPr>
          <a:xfrm>
            <a:off x="5632369" y="1194589"/>
            <a:ext cx="1261884" cy="307777"/>
          </a:xfrm>
          <a:prstGeom prst="rect">
            <a:avLst/>
          </a:prstGeom>
          <a:noFill/>
        </p:spPr>
        <p:txBody>
          <a:bodyPr wrap="none" rtlCol="0">
            <a:spAutoFit/>
          </a:bodyPr>
          <a:lstStyle/>
          <a:p>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点击添加文本</a:t>
            </a:r>
          </a:p>
        </p:txBody>
      </p:sp>
      <p:sp>
        <p:nvSpPr>
          <p:cNvPr id="58" name="Rectangle 29"/>
          <p:cNvSpPr/>
          <p:nvPr/>
        </p:nvSpPr>
        <p:spPr>
          <a:xfrm>
            <a:off x="5632368" y="1410867"/>
            <a:ext cx="2906486" cy="430887"/>
          </a:xfrm>
          <a:prstGeom prst="rect">
            <a:avLst/>
          </a:prstGeom>
        </p:spPr>
        <p:txBody>
          <a:bodyPr wrap="square">
            <a:spAutoFit/>
          </a:bodyPr>
          <a:lstStyle/>
          <a:p>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a:t>
            </a:r>
            <a:r>
              <a:rPr lang="zh-CN" altLang="en-US" sz="1100" dirty="0" smtClean="0">
                <a:solidFill>
                  <a:schemeClr val="tx1">
                    <a:lumMod val="65000"/>
                    <a:lumOff val="35000"/>
                  </a:schemeClr>
                </a:solidFill>
                <a:latin typeface="微软雅黑" panose="020B0503020204020204" pitchFamily="34" charset="-122"/>
                <a:ea typeface="微软雅黑" panose="020B0503020204020204" pitchFamily="34" charset="-122"/>
              </a:rPr>
              <a:t>容专</a:t>
            </a: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业设计</a:t>
            </a: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
        <p:nvSpPr>
          <p:cNvPr id="60" name="TextBox 59"/>
          <p:cNvSpPr txBox="1"/>
          <p:nvPr/>
        </p:nvSpPr>
        <p:spPr>
          <a:xfrm>
            <a:off x="5313910" y="1905431"/>
            <a:ext cx="1107996" cy="276999"/>
          </a:xfrm>
          <a:prstGeom prst="rect">
            <a:avLst/>
          </a:prstGeom>
          <a:noFill/>
        </p:spPr>
        <p:txBody>
          <a:bodyPr wrap="none" rtlCol="0">
            <a:spAutoFit/>
          </a:bodyPr>
          <a:lstStyle/>
          <a:p>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rPr>
              <a:t>点击添加文本</a:t>
            </a:r>
          </a:p>
        </p:txBody>
      </p:sp>
      <p:sp>
        <p:nvSpPr>
          <p:cNvPr id="61" name="Rectangle 32"/>
          <p:cNvSpPr/>
          <p:nvPr/>
        </p:nvSpPr>
        <p:spPr>
          <a:xfrm>
            <a:off x="5313909" y="2121709"/>
            <a:ext cx="2906486" cy="430887"/>
          </a:xfrm>
          <a:prstGeom prst="rect">
            <a:avLst/>
          </a:prstGeom>
        </p:spPr>
        <p:txBody>
          <a:bodyPr wrap="square">
            <a:spAutoFit/>
          </a:bodyPr>
          <a:lstStyle/>
          <a:p>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a:t>
            </a:r>
            <a:r>
              <a:rPr lang="zh-CN" altLang="en-US" sz="1100" dirty="0" smtClean="0">
                <a:solidFill>
                  <a:schemeClr val="tx1">
                    <a:lumMod val="65000"/>
                    <a:lumOff val="35000"/>
                  </a:schemeClr>
                </a:solidFill>
                <a:latin typeface="微软雅黑" panose="020B0503020204020204" pitchFamily="34" charset="-122"/>
                <a:ea typeface="微软雅黑" panose="020B0503020204020204" pitchFamily="34" charset="-122"/>
              </a:rPr>
              <a:t>容专</a:t>
            </a: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业设计</a:t>
            </a: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
        <p:nvSpPr>
          <p:cNvPr id="63" name="TextBox 62"/>
          <p:cNvSpPr txBox="1"/>
          <p:nvPr/>
        </p:nvSpPr>
        <p:spPr>
          <a:xfrm>
            <a:off x="4911138" y="2651181"/>
            <a:ext cx="1107996" cy="276999"/>
          </a:xfrm>
          <a:prstGeom prst="rect">
            <a:avLst/>
          </a:prstGeom>
          <a:noFill/>
        </p:spPr>
        <p:txBody>
          <a:bodyPr wrap="none" rtlCol="0">
            <a:spAutoFit/>
          </a:bodyPr>
          <a:lstStyle/>
          <a:p>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rPr>
              <a:t>点击添加文本</a:t>
            </a:r>
          </a:p>
        </p:txBody>
      </p:sp>
      <p:sp>
        <p:nvSpPr>
          <p:cNvPr id="64" name="Rectangle 35"/>
          <p:cNvSpPr/>
          <p:nvPr/>
        </p:nvSpPr>
        <p:spPr>
          <a:xfrm>
            <a:off x="4911137" y="2867459"/>
            <a:ext cx="2906486" cy="430887"/>
          </a:xfrm>
          <a:prstGeom prst="rect">
            <a:avLst/>
          </a:prstGeom>
        </p:spPr>
        <p:txBody>
          <a:bodyPr wrap="square">
            <a:spAutoFit/>
          </a:bodyPr>
          <a:lstStyle/>
          <a:p>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a:t>
            </a:r>
            <a:r>
              <a:rPr lang="zh-CN" altLang="en-US" sz="1100" dirty="0" smtClean="0">
                <a:solidFill>
                  <a:schemeClr val="tx1">
                    <a:lumMod val="65000"/>
                    <a:lumOff val="35000"/>
                  </a:schemeClr>
                </a:solidFill>
                <a:latin typeface="微软雅黑" panose="020B0503020204020204" pitchFamily="34" charset="-122"/>
                <a:ea typeface="微软雅黑" panose="020B0503020204020204" pitchFamily="34" charset="-122"/>
              </a:rPr>
              <a:t>容专</a:t>
            </a: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业设计</a:t>
            </a: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
        <p:nvSpPr>
          <p:cNvPr id="66" name="TextBox 65"/>
          <p:cNvSpPr txBox="1"/>
          <p:nvPr/>
        </p:nvSpPr>
        <p:spPr>
          <a:xfrm>
            <a:off x="4518617" y="3321075"/>
            <a:ext cx="1107996" cy="276999"/>
          </a:xfrm>
          <a:prstGeom prst="rect">
            <a:avLst/>
          </a:prstGeom>
          <a:noFill/>
        </p:spPr>
        <p:txBody>
          <a:bodyPr wrap="none" rtlCol="0">
            <a:spAutoFit/>
          </a:bodyPr>
          <a:lstStyle/>
          <a:p>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rPr>
              <a:t>点击添加文本</a:t>
            </a:r>
          </a:p>
        </p:txBody>
      </p:sp>
      <p:sp>
        <p:nvSpPr>
          <p:cNvPr id="67" name="Rectangle 38"/>
          <p:cNvSpPr/>
          <p:nvPr/>
        </p:nvSpPr>
        <p:spPr>
          <a:xfrm>
            <a:off x="4518616" y="3537353"/>
            <a:ext cx="2906486" cy="430887"/>
          </a:xfrm>
          <a:prstGeom prst="rect">
            <a:avLst/>
          </a:prstGeom>
        </p:spPr>
        <p:txBody>
          <a:bodyPr wrap="square">
            <a:spAutoFit/>
          </a:bodyPr>
          <a:lstStyle/>
          <a:p>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a:t>
            </a:r>
            <a:r>
              <a:rPr lang="zh-CN" altLang="en-US" sz="1100" dirty="0" smtClean="0">
                <a:solidFill>
                  <a:schemeClr val="tx1">
                    <a:lumMod val="65000"/>
                    <a:lumOff val="35000"/>
                  </a:schemeClr>
                </a:solidFill>
                <a:latin typeface="微软雅黑" panose="020B0503020204020204" pitchFamily="34" charset="-122"/>
                <a:ea typeface="微软雅黑" panose="020B0503020204020204" pitchFamily="34" charset="-122"/>
              </a:rPr>
              <a:t>容专</a:t>
            </a: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业设计</a:t>
            </a: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
        <p:nvSpPr>
          <p:cNvPr id="68" name="Rectangle 39"/>
          <p:cNvSpPr/>
          <p:nvPr/>
        </p:nvSpPr>
        <p:spPr>
          <a:xfrm>
            <a:off x="754029" y="4287565"/>
            <a:ext cx="7635106" cy="577081"/>
          </a:xfrm>
          <a:prstGeom prst="rect">
            <a:avLst/>
          </a:prstGeom>
        </p:spPr>
        <p:txBody>
          <a:bodyPr wrap="square" lIns="68580" tIns="34290" rIns="68580" bIns="34290">
            <a:spAutoFit/>
          </a:bodyPr>
          <a:lstStyle/>
          <a:p>
            <a:pPr algn="ct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a:t>
            </a:r>
            <a:r>
              <a:rPr lang="zh-CN" altLang="en-US" sz="1100" dirty="0" smtClean="0">
                <a:solidFill>
                  <a:schemeClr val="tx1">
                    <a:lumMod val="65000"/>
                    <a:lumOff val="35000"/>
                  </a:schemeClr>
                </a:solidFill>
                <a:latin typeface="微软雅黑" panose="020B0503020204020204" pitchFamily="34" charset="-122"/>
                <a:ea typeface="微软雅黑" panose="020B0503020204020204" pitchFamily="34" charset="-122"/>
              </a:rPr>
              <a:t>容专</a:t>
            </a: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业设计</a:t>
            </a: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a:t>
            </a:r>
          </a:p>
          <a:p>
            <a:pPr algn="ct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a:t>
            </a:r>
            <a:r>
              <a:rPr lang="zh-CN" altLang="en-US" sz="1100" dirty="0" smtClean="0">
                <a:solidFill>
                  <a:schemeClr val="tx1">
                    <a:lumMod val="65000"/>
                    <a:lumOff val="35000"/>
                  </a:schemeClr>
                </a:solidFill>
                <a:latin typeface="微软雅黑" panose="020B0503020204020204" pitchFamily="34" charset="-122"/>
                <a:ea typeface="微软雅黑" panose="020B0503020204020204" pitchFamily="34" charset="-122"/>
              </a:rPr>
              <a:t>容专</a:t>
            </a: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业设计</a:t>
            </a: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a:t>
            </a:r>
          </a:p>
          <a:p>
            <a:pPr algn="ct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a:t>
            </a:r>
            <a:r>
              <a:rPr lang="zh-CN" altLang="en-US" sz="1100" dirty="0" smtClean="0">
                <a:solidFill>
                  <a:schemeClr val="tx1">
                    <a:lumMod val="65000"/>
                    <a:lumOff val="35000"/>
                  </a:schemeClr>
                </a:solidFill>
                <a:latin typeface="微软雅黑" panose="020B0503020204020204" pitchFamily="34" charset="-122"/>
                <a:ea typeface="微软雅黑" panose="020B0503020204020204" pitchFamily="34" charset="-122"/>
              </a:rPr>
              <a:t>容专</a:t>
            </a: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业设计</a:t>
            </a: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cxnSp>
        <p:nvCxnSpPr>
          <p:cNvPr id="69" name="Straight Connector 40"/>
          <p:cNvCxnSpPr/>
          <p:nvPr/>
        </p:nvCxnSpPr>
        <p:spPr>
          <a:xfrm>
            <a:off x="1442839" y="4180115"/>
            <a:ext cx="625748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71" name="矩形 3"/>
          <p:cNvSpPr/>
          <p:nvPr/>
        </p:nvSpPr>
        <p:spPr>
          <a:xfrm rot="5400000" flipV="1">
            <a:off x="734432" y="1701098"/>
            <a:ext cx="473274" cy="194213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95000"/>
                </a:schemeClr>
              </a:solidFill>
            </a:endParaRPr>
          </a:p>
        </p:txBody>
      </p:sp>
      <p:sp>
        <p:nvSpPr>
          <p:cNvPr id="72" name="梯形 10"/>
          <p:cNvSpPr/>
          <p:nvPr/>
        </p:nvSpPr>
        <p:spPr>
          <a:xfrm rot="5400000" flipV="1">
            <a:off x="1635400" y="3211066"/>
            <a:ext cx="1071311" cy="457835"/>
          </a:xfrm>
          <a:custGeom>
            <a:avLst/>
            <a:gdLst>
              <a:gd name="connsiteX0" fmla="*/ 0 w 872098"/>
              <a:gd name="connsiteY0" fmla="*/ 0 h 368608"/>
              <a:gd name="connsiteX1" fmla="*/ 386770 w 872098"/>
              <a:gd name="connsiteY1" fmla="*/ 0 h 368608"/>
              <a:gd name="connsiteX2" fmla="*/ 866850 w 872098"/>
              <a:gd name="connsiteY2" fmla="*/ 365224 h 368608"/>
              <a:gd name="connsiteX3" fmla="*/ 872098 w 872098"/>
              <a:gd name="connsiteY3" fmla="*/ 368608 h 368608"/>
              <a:gd name="connsiteX4" fmla="*/ 290477 w 872098"/>
              <a:gd name="connsiteY4" fmla="*/ 368608 h 368608"/>
              <a:gd name="connsiteX5" fmla="*/ 0 w 872098"/>
              <a:gd name="connsiteY5" fmla="*/ 0 h 368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2098" h="368608">
                <a:moveTo>
                  <a:pt x="0" y="0"/>
                </a:moveTo>
                <a:lnTo>
                  <a:pt x="386770" y="0"/>
                </a:lnTo>
                <a:lnTo>
                  <a:pt x="866850" y="365224"/>
                </a:lnTo>
                <a:lnTo>
                  <a:pt x="872098" y="368608"/>
                </a:lnTo>
                <a:lnTo>
                  <a:pt x="290477" y="368608"/>
                </a:lnTo>
                <a:lnTo>
                  <a:pt x="0" y="0"/>
                </a:ln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矩形 5"/>
          <p:cNvSpPr/>
          <p:nvPr/>
        </p:nvSpPr>
        <p:spPr>
          <a:xfrm rot="5400000" flipV="1">
            <a:off x="734432" y="1227824"/>
            <a:ext cx="473274" cy="194213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矩形 6"/>
          <p:cNvSpPr/>
          <p:nvPr/>
        </p:nvSpPr>
        <p:spPr>
          <a:xfrm rot="5400000" flipV="1">
            <a:off x="734432" y="754550"/>
            <a:ext cx="473274" cy="19421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矩形 7"/>
          <p:cNvSpPr/>
          <p:nvPr/>
        </p:nvSpPr>
        <p:spPr>
          <a:xfrm rot="5400000" flipV="1">
            <a:off x="734432" y="2174374"/>
            <a:ext cx="473274" cy="194213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梯形 10"/>
          <p:cNvSpPr/>
          <p:nvPr/>
        </p:nvSpPr>
        <p:spPr>
          <a:xfrm rot="5400000" flipV="1">
            <a:off x="1330901" y="2630959"/>
            <a:ext cx="1680679" cy="458207"/>
          </a:xfrm>
          <a:custGeom>
            <a:avLst/>
            <a:gdLst/>
            <a:ahLst/>
            <a:cxnLst/>
            <a:rect l="l" t="t" r="r" b="b"/>
            <a:pathLst>
              <a:path w="1368152" h="368908">
                <a:moveTo>
                  <a:pt x="0" y="0"/>
                </a:moveTo>
                <a:lnTo>
                  <a:pt x="722527" y="1"/>
                </a:lnTo>
                <a:lnTo>
                  <a:pt x="1012968" y="368564"/>
                </a:lnTo>
                <a:lnTo>
                  <a:pt x="1356379" y="368564"/>
                </a:lnTo>
                <a:lnTo>
                  <a:pt x="1368152" y="368908"/>
                </a:lnTo>
                <a:lnTo>
                  <a:pt x="434260" y="368670"/>
                </a:lnTo>
                <a:lnTo>
                  <a:pt x="434260" y="366402"/>
                </a:lnTo>
                <a:lnTo>
                  <a:pt x="336977" y="2"/>
                </a:lnTo>
                <a:lnTo>
                  <a:pt x="1" y="1"/>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8" name="梯形 10"/>
          <p:cNvSpPr/>
          <p:nvPr/>
        </p:nvSpPr>
        <p:spPr>
          <a:xfrm rot="5400000" flipV="1">
            <a:off x="1817873" y="1973459"/>
            <a:ext cx="706569" cy="458039"/>
          </a:xfrm>
          <a:custGeom>
            <a:avLst/>
            <a:gdLst>
              <a:gd name="connsiteX0" fmla="*/ 86591 w 573078"/>
              <a:gd name="connsiteY0" fmla="*/ 0 h 368773"/>
              <a:gd name="connsiteX1" fmla="*/ 475795 w 573078"/>
              <a:gd name="connsiteY1" fmla="*/ 1 h 368773"/>
              <a:gd name="connsiteX2" fmla="*/ 573078 w 573078"/>
              <a:gd name="connsiteY2" fmla="*/ 366401 h 368773"/>
              <a:gd name="connsiteX3" fmla="*/ 573078 w 573078"/>
              <a:gd name="connsiteY3" fmla="*/ 368773 h 368773"/>
              <a:gd name="connsiteX4" fmla="*/ 0 w 573078"/>
              <a:gd name="connsiteY4" fmla="*/ 368618 h 368773"/>
              <a:gd name="connsiteX5" fmla="*/ 86591 w 573078"/>
              <a:gd name="connsiteY5" fmla="*/ 0 h 368773"/>
              <a:gd name="connsiteX0-1" fmla="*/ 88693 w 575180"/>
              <a:gd name="connsiteY0-2" fmla="*/ 0 h 368773"/>
              <a:gd name="connsiteX1-3" fmla="*/ 477897 w 575180"/>
              <a:gd name="connsiteY1-4" fmla="*/ 1 h 368773"/>
              <a:gd name="connsiteX2-5" fmla="*/ 575180 w 575180"/>
              <a:gd name="connsiteY2-6" fmla="*/ 366401 h 368773"/>
              <a:gd name="connsiteX3-7" fmla="*/ 575180 w 575180"/>
              <a:gd name="connsiteY3-8" fmla="*/ 368773 h 368773"/>
              <a:gd name="connsiteX4-9" fmla="*/ 0 w 575180"/>
              <a:gd name="connsiteY4-10" fmla="*/ 368618 h 368773"/>
              <a:gd name="connsiteX5-11" fmla="*/ 88693 w 575180"/>
              <a:gd name="connsiteY5-12" fmla="*/ 0 h 36877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575180" h="368773">
                <a:moveTo>
                  <a:pt x="88693" y="0"/>
                </a:moveTo>
                <a:lnTo>
                  <a:pt x="477897" y="1"/>
                </a:lnTo>
                <a:lnTo>
                  <a:pt x="575180" y="366401"/>
                </a:lnTo>
                <a:lnTo>
                  <a:pt x="575180" y="368773"/>
                </a:lnTo>
                <a:lnTo>
                  <a:pt x="0" y="368618"/>
                </a:lnTo>
                <a:cubicBezTo>
                  <a:pt x="30966" y="245745"/>
                  <a:pt x="57727" y="122873"/>
                  <a:pt x="88693" y="0"/>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9" name="矩形 7"/>
          <p:cNvSpPr/>
          <p:nvPr/>
        </p:nvSpPr>
        <p:spPr>
          <a:xfrm rot="5400000" flipV="1">
            <a:off x="3230131" y="311383"/>
            <a:ext cx="707654" cy="2367969"/>
          </a:xfrm>
          <a:custGeom>
            <a:avLst/>
            <a:gdLst/>
            <a:ahLst/>
            <a:cxnLst/>
            <a:rect l="l" t="t" r="r" b="b"/>
            <a:pathLst>
              <a:path w="576064" h="2304193">
                <a:moveTo>
                  <a:pt x="0" y="0"/>
                </a:moveTo>
                <a:lnTo>
                  <a:pt x="576064" y="0"/>
                </a:lnTo>
                <a:lnTo>
                  <a:pt x="576064" y="2016193"/>
                </a:lnTo>
                <a:lnTo>
                  <a:pt x="576064" y="2016224"/>
                </a:lnTo>
                <a:lnTo>
                  <a:pt x="576033" y="2016224"/>
                </a:lnTo>
                <a:lnTo>
                  <a:pt x="288064" y="2304193"/>
                </a:lnTo>
                <a:lnTo>
                  <a:pt x="95" y="2016224"/>
                </a:lnTo>
                <a:lnTo>
                  <a:pt x="0" y="2016224"/>
                </a:lnTo>
                <a:close/>
              </a:path>
            </a:pathLst>
          </a:cu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梯形 10"/>
          <p:cNvSpPr/>
          <p:nvPr/>
        </p:nvSpPr>
        <p:spPr>
          <a:xfrm rot="5400000" flipV="1">
            <a:off x="1758542" y="1324511"/>
            <a:ext cx="824970" cy="457778"/>
          </a:xfrm>
          <a:custGeom>
            <a:avLst/>
            <a:gdLst/>
            <a:ahLst/>
            <a:cxnLst/>
            <a:rect l="l" t="t" r="r" b="b"/>
            <a:pathLst>
              <a:path w="671564" h="368563">
                <a:moveTo>
                  <a:pt x="284875" y="0"/>
                </a:moveTo>
                <a:lnTo>
                  <a:pt x="311844" y="0"/>
                </a:lnTo>
                <a:lnTo>
                  <a:pt x="311844" y="2"/>
                </a:lnTo>
                <a:lnTo>
                  <a:pt x="671564" y="2"/>
                </a:lnTo>
                <a:lnTo>
                  <a:pt x="671564" y="904"/>
                </a:lnTo>
                <a:lnTo>
                  <a:pt x="669469" y="904"/>
                </a:lnTo>
                <a:lnTo>
                  <a:pt x="576814" y="368563"/>
                </a:lnTo>
                <a:lnTo>
                  <a:pt x="0" y="368468"/>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1" name="矩形 7"/>
          <p:cNvSpPr/>
          <p:nvPr/>
        </p:nvSpPr>
        <p:spPr>
          <a:xfrm rot="5400000" flipV="1">
            <a:off x="3032801" y="1215869"/>
            <a:ext cx="707654" cy="1973309"/>
          </a:xfrm>
          <a:custGeom>
            <a:avLst/>
            <a:gdLst/>
            <a:ahLst/>
            <a:cxnLst/>
            <a:rect l="l" t="t" r="r" b="b"/>
            <a:pathLst>
              <a:path w="576064" h="2304193">
                <a:moveTo>
                  <a:pt x="0" y="0"/>
                </a:moveTo>
                <a:lnTo>
                  <a:pt x="576064" y="0"/>
                </a:lnTo>
                <a:lnTo>
                  <a:pt x="576064" y="2016193"/>
                </a:lnTo>
                <a:lnTo>
                  <a:pt x="576064" y="2016224"/>
                </a:lnTo>
                <a:lnTo>
                  <a:pt x="576033" y="2016224"/>
                </a:lnTo>
                <a:lnTo>
                  <a:pt x="288064" y="2304193"/>
                </a:lnTo>
                <a:lnTo>
                  <a:pt x="95" y="2016224"/>
                </a:lnTo>
                <a:lnTo>
                  <a:pt x="0" y="2016224"/>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矩形 7"/>
          <p:cNvSpPr/>
          <p:nvPr/>
        </p:nvSpPr>
        <p:spPr>
          <a:xfrm rot="5400000" flipV="1">
            <a:off x="2835469" y="2120854"/>
            <a:ext cx="707654" cy="1578647"/>
          </a:xfrm>
          <a:custGeom>
            <a:avLst/>
            <a:gdLst/>
            <a:ahLst/>
            <a:cxnLst/>
            <a:rect l="l" t="t" r="r" b="b"/>
            <a:pathLst>
              <a:path w="576064" h="2304193">
                <a:moveTo>
                  <a:pt x="0" y="0"/>
                </a:moveTo>
                <a:lnTo>
                  <a:pt x="576064" y="0"/>
                </a:lnTo>
                <a:lnTo>
                  <a:pt x="576064" y="2016193"/>
                </a:lnTo>
                <a:lnTo>
                  <a:pt x="576064" y="2016224"/>
                </a:lnTo>
                <a:lnTo>
                  <a:pt x="576033" y="2016224"/>
                </a:lnTo>
                <a:lnTo>
                  <a:pt x="288064" y="2304193"/>
                </a:lnTo>
                <a:lnTo>
                  <a:pt x="95" y="2016224"/>
                </a:lnTo>
                <a:lnTo>
                  <a:pt x="0" y="2016224"/>
                </a:lnTo>
                <a:close/>
              </a:path>
            </a:pathLst>
          </a:cu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矩形 7"/>
          <p:cNvSpPr/>
          <p:nvPr/>
        </p:nvSpPr>
        <p:spPr>
          <a:xfrm rot="5400000" flipV="1">
            <a:off x="2637891" y="3026049"/>
            <a:ext cx="708149" cy="1183985"/>
          </a:xfrm>
          <a:custGeom>
            <a:avLst/>
            <a:gdLst/>
            <a:ahLst/>
            <a:cxnLst/>
            <a:rect l="l" t="t" r="r" b="b"/>
            <a:pathLst>
              <a:path w="576064" h="2304193">
                <a:moveTo>
                  <a:pt x="0" y="0"/>
                </a:moveTo>
                <a:lnTo>
                  <a:pt x="576064" y="0"/>
                </a:lnTo>
                <a:lnTo>
                  <a:pt x="576064" y="2016193"/>
                </a:lnTo>
                <a:lnTo>
                  <a:pt x="576064" y="2016224"/>
                </a:lnTo>
                <a:lnTo>
                  <a:pt x="576033" y="2016224"/>
                </a:lnTo>
                <a:lnTo>
                  <a:pt x="288064" y="2304193"/>
                </a:lnTo>
                <a:lnTo>
                  <a:pt x="95" y="2016224"/>
                </a:lnTo>
                <a:lnTo>
                  <a:pt x="0" y="2016224"/>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TextBox 83"/>
          <p:cNvSpPr txBox="1"/>
          <p:nvPr/>
        </p:nvSpPr>
        <p:spPr>
          <a:xfrm>
            <a:off x="3771781" y="1349459"/>
            <a:ext cx="800219" cy="276999"/>
          </a:xfrm>
          <a:prstGeom prst="rect">
            <a:avLst/>
          </a:prstGeom>
          <a:noFill/>
        </p:spPr>
        <p:txBody>
          <a:bodyPr wrap="none" rtlCol="0">
            <a:spAutoFit/>
          </a:bodyPr>
          <a:lstStyle/>
          <a:p>
            <a:r>
              <a:rPr lang="zh-CN" altLang="en-US" sz="1200" dirty="0">
                <a:solidFill>
                  <a:schemeClr val="bg1">
                    <a:lumMod val="95000"/>
                  </a:schemeClr>
                </a:solidFill>
                <a:latin typeface="微软雅黑" panose="020B0503020204020204" pitchFamily="34" charset="-122"/>
                <a:ea typeface="微软雅黑" panose="020B0503020204020204" pitchFamily="34" charset="-122"/>
              </a:rPr>
              <a:t>添加文本</a:t>
            </a:r>
          </a:p>
        </p:txBody>
      </p:sp>
      <p:sp>
        <p:nvSpPr>
          <p:cNvPr id="85" name="TextBox 84"/>
          <p:cNvSpPr txBox="1"/>
          <p:nvPr/>
        </p:nvSpPr>
        <p:spPr>
          <a:xfrm>
            <a:off x="3483862" y="2052438"/>
            <a:ext cx="800219" cy="276999"/>
          </a:xfrm>
          <a:prstGeom prst="rect">
            <a:avLst/>
          </a:prstGeom>
          <a:noFill/>
        </p:spPr>
        <p:txBody>
          <a:bodyPr wrap="none" rtlCol="0">
            <a:spAutoFit/>
          </a:bodyPr>
          <a:lstStyle/>
          <a:p>
            <a:r>
              <a:rPr lang="zh-CN" altLang="en-US" sz="1200" dirty="0">
                <a:solidFill>
                  <a:schemeClr val="bg1">
                    <a:lumMod val="95000"/>
                  </a:schemeClr>
                </a:solidFill>
                <a:latin typeface="微软雅黑" panose="020B0503020204020204" pitchFamily="34" charset="-122"/>
                <a:ea typeface="微软雅黑" panose="020B0503020204020204" pitchFamily="34" charset="-122"/>
              </a:rPr>
              <a:t>添加文本</a:t>
            </a:r>
          </a:p>
        </p:txBody>
      </p:sp>
      <p:sp>
        <p:nvSpPr>
          <p:cNvPr id="86" name="TextBox 85"/>
          <p:cNvSpPr txBox="1"/>
          <p:nvPr/>
        </p:nvSpPr>
        <p:spPr>
          <a:xfrm>
            <a:off x="3142884" y="2760135"/>
            <a:ext cx="800219" cy="276999"/>
          </a:xfrm>
          <a:prstGeom prst="rect">
            <a:avLst/>
          </a:prstGeom>
          <a:noFill/>
        </p:spPr>
        <p:txBody>
          <a:bodyPr wrap="none" rtlCol="0">
            <a:spAutoFit/>
          </a:bodyPr>
          <a:lstStyle/>
          <a:p>
            <a:r>
              <a:rPr lang="zh-CN" altLang="en-US" sz="1200" dirty="0">
                <a:solidFill>
                  <a:schemeClr val="bg1">
                    <a:lumMod val="95000"/>
                  </a:schemeClr>
                </a:solidFill>
                <a:latin typeface="微软雅黑" panose="020B0503020204020204" pitchFamily="34" charset="-122"/>
                <a:ea typeface="微软雅黑" panose="020B0503020204020204" pitchFamily="34" charset="-122"/>
              </a:rPr>
              <a:t>添加文本</a:t>
            </a:r>
          </a:p>
        </p:txBody>
      </p:sp>
      <p:sp>
        <p:nvSpPr>
          <p:cNvPr id="87" name="TextBox 86"/>
          <p:cNvSpPr txBox="1"/>
          <p:nvPr/>
        </p:nvSpPr>
        <p:spPr>
          <a:xfrm>
            <a:off x="2737633" y="3467752"/>
            <a:ext cx="800219" cy="276999"/>
          </a:xfrm>
          <a:prstGeom prst="rect">
            <a:avLst/>
          </a:prstGeom>
          <a:noFill/>
        </p:spPr>
        <p:txBody>
          <a:bodyPr wrap="none" rtlCol="0">
            <a:spAutoFit/>
          </a:bodyPr>
          <a:lstStyle/>
          <a:p>
            <a:r>
              <a:rPr lang="zh-CN" altLang="en-US" sz="1200" dirty="0">
                <a:solidFill>
                  <a:schemeClr val="bg1">
                    <a:lumMod val="95000"/>
                  </a:schemeClr>
                </a:solidFill>
                <a:latin typeface="微软雅黑" panose="020B0503020204020204" pitchFamily="34" charset="-122"/>
                <a:ea typeface="微软雅黑" panose="020B0503020204020204" pitchFamily="34" charset="-122"/>
              </a:rPr>
              <a:t>添加文本</a:t>
            </a:r>
          </a:p>
        </p:txBody>
      </p:sp>
      <p:sp>
        <p:nvSpPr>
          <p:cNvPr id="88" name="TextBox 87"/>
          <p:cNvSpPr txBox="1"/>
          <p:nvPr/>
        </p:nvSpPr>
        <p:spPr>
          <a:xfrm>
            <a:off x="429796" y="1583900"/>
            <a:ext cx="1261884" cy="307777"/>
          </a:xfrm>
          <a:prstGeom prst="rect">
            <a:avLst/>
          </a:prstGeom>
          <a:noFill/>
        </p:spPr>
        <p:txBody>
          <a:bodyPr wrap="none" rtlCol="0">
            <a:spAutoFit/>
          </a:bodyPr>
          <a:lstStyle/>
          <a:p>
            <a:r>
              <a:rPr lang="zh-CN" altLang="en-US" sz="1400" dirty="0">
                <a:solidFill>
                  <a:schemeClr val="bg1">
                    <a:lumMod val="95000"/>
                  </a:schemeClr>
                </a:solidFill>
                <a:latin typeface="微软雅黑" panose="020B0503020204020204" pitchFamily="34" charset="-122"/>
                <a:ea typeface="微软雅黑" panose="020B0503020204020204" pitchFamily="34" charset="-122"/>
              </a:rPr>
              <a:t>点击添加文本</a:t>
            </a:r>
          </a:p>
        </p:txBody>
      </p:sp>
      <p:sp>
        <p:nvSpPr>
          <p:cNvPr id="89" name="TextBox 88"/>
          <p:cNvSpPr txBox="1"/>
          <p:nvPr/>
        </p:nvSpPr>
        <p:spPr>
          <a:xfrm>
            <a:off x="410731" y="2058155"/>
            <a:ext cx="1261884" cy="307777"/>
          </a:xfrm>
          <a:prstGeom prst="rect">
            <a:avLst/>
          </a:prstGeom>
          <a:noFill/>
        </p:spPr>
        <p:txBody>
          <a:bodyPr wrap="none" rtlCol="0">
            <a:spAutoFit/>
          </a:bodyPr>
          <a:lstStyle/>
          <a:p>
            <a:r>
              <a:rPr lang="zh-CN" altLang="en-US" sz="1400" dirty="0">
                <a:solidFill>
                  <a:schemeClr val="bg1">
                    <a:lumMod val="95000"/>
                  </a:schemeClr>
                </a:solidFill>
                <a:latin typeface="微软雅黑" panose="020B0503020204020204" pitchFamily="34" charset="-122"/>
                <a:ea typeface="微软雅黑" panose="020B0503020204020204" pitchFamily="34" charset="-122"/>
              </a:rPr>
              <a:t>点击添加文本</a:t>
            </a:r>
          </a:p>
        </p:txBody>
      </p:sp>
      <p:sp>
        <p:nvSpPr>
          <p:cNvPr id="90" name="TextBox 89"/>
          <p:cNvSpPr txBox="1"/>
          <p:nvPr/>
        </p:nvSpPr>
        <p:spPr>
          <a:xfrm>
            <a:off x="410731" y="2533668"/>
            <a:ext cx="1261884" cy="307777"/>
          </a:xfrm>
          <a:prstGeom prst="rect">
            <a:avLst/>
          </a:prstGeom>
          <a:noFill/>
        </p:spPr>
        <p:txBody>
          <a:bodyPr wrap="none" rtlCol="0">
            <a:spAutoFit/>
          </a:bodyPr>
          <a:lstStyle/>
          <a:p>
            <a:r>
              <a:rPr lang="zh-CN" altLang="en-US" sz="1400" dirty="0">
                <a:solidFill>
                  <a:schemeClr val="bg1">
                    <a:lumMod val="95000"/>
                  </a:schemeClr>
                </a:solidFill>
                <a:latin typeface="微软雅黑" panose="020B0503020204020204" pitchFamily="34" charset="-122"/>
                <a:ea typeface="微软雅黑" panose="020B0503020204020204" pitchFamily="34" charset="-122"/>
              </a:rPr>
              <a:t>点击添加文本</a:t>
            </a:r>
          </a:p>
        </p:txBody>
      </p:sp>
      <p:sp>
        <p:nvSpPr>
          <p:cNvPr id="91" name="TextBox 90"/>
          <p:cNvSpPr txBox="1"/>
          <p:nvPr/>
        </p:nvSpPr>
        <p:spPr>
          <a:xfrm>
            <a:off x="410731" y="3014611"/>
            <a:ext cx="1261884" cy="307777"/>
          </a:xfrm>
          <a:prstGeom prst="rect">
            <a:avLst/>
          </a:prstGeom>
          <a:noFill/>
        </p:spPr>
        <p:txBody>
          <a:bodyPr wrap="none" rtlCol="0">
            <a:spAutoFit/>
          </a:bodyPr>
          <a:lstStyle/>
          <a:p>
            <a:r>
              <a:rPr lang="zh-CN" altLang="en-US" sz="1400" dirty="0">
                <a:solidFill>
                  <a:schemeClr val="bg1">
                    <a:lumMod val="95000"/>
                  </a:schemeClr>
                </a:solidFill>
                <a:latin typeface="微软雅黑" panose="020B0503020204020204" pitchFamily="34" charset="-122"/>
                <a:ea typeface="微软雅黑" panose="020B0503020204020204" pitchFamily="34" charset="-122"/>
              </a:rPr>
              <a:t>点击添加文本</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8"/>
                                        </p:tgtEl>
                                        <p:attrNameLst>
                                          <p:attrName>style.visibility</p:attrName>
                                        </p:attrNameLst>
                                      </p:cBhvr>
                                      <p:to>
                                        <p:strVal val="visible"/>
                                      </p:to>
                                    </p:set>
                                    <p:animEffect transition="in" filter="fade">
                                      <p:cBhvr>
                                        <p:cTn id="10" dur="500"/>
                                        <p:tgtEl>
                                          <p:spTgt spid="8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4"/>
                                        </p:tgtEl>
                                        <p:attrNameLst>
                                          <p:attrName>style.visibility</p:attrName>
                                        </p:attrNameLst>
                                      </p:cBhvr>
                                      <p:to>
                                        <p:strVal val="visible"/>
                                      </p:to>
                                    </p:set>
                                    <p:animEffect transition="in" filter="fade">
                                      <p:cBhvr>
                                        <p:cTn id="13" dur="500"/>
                                        <p:tgtEl>
                                          <p:spTgt spid="84"/>
                                        </p:tgtEl>
                                      </p:cBhvr>
                                    </p:animEffect>
                                  </p:childTnLst>
                                </p:cTn>
                              </p:par>
                              <p:par>
                                <p:cTn id="14" presetID="22" presetClass="entr" presetSubtype="8" fill="hold" grpId="0" nodeType="withEffect">
                                  <p:stCondLst>
                                    <p:cond delay="500"/>
                                  </p:stCondLst>
                                  <p:childTnLst>
                                    <p:set>
                                      <p:cBhvr>
                                        <p:cTn id="15" dur="1" fill="hold">
                                          <p:stCondLst>
                                            <p:cond delay="0"/>
                                          </p:stCondLst>
                                        </p:cTn>
                                        <p:tgtEl>
                                          <p:spTgt spid="80"/>
                                        </p:tgtEl>
                                        <p:attrNameLst>
                                          <p:attrName>style.visibility</p:attrName>
                                        </p:attrNameLst>
                                      </p:cBhvr>
                                      <p:to>
                                        <p:strVal val="visible"/>
                                      </p:to>
                                    </p:set>
                                    <p:animEffect transition="in" filter="wipe(left)">
                                      <p:cBhvr>
                                        <p:cTn id="16" dur="500"/>
                                        <p:tgtEl>
                                          <p:spTgt spid="80"/>
                                        </p:tgtEl>
                                      </p:cBhvr>
                                    </p:animEffect>
                                  </p:childTnLst>
                                </p:cTn>
                              </p:par>
                              <p:par>
                                <p:cTn id="17" presetID="22" presetClass="entr" presetSubtype="8" fill="hold" grpId="0" nodeType="withEffect">
                                  <p:stCondLst>
                                    <p:cond delay="1000"/>
                                  </p:stCondLst>
                                  <p:childTnLst>
                                    <p:set>
                                      <p:cBhvr>
                                        <p:cTn id="18" dur="1" fill="hold">
                                          <p:stCondLst>
                                            <p:cond delay="0"/>
                                          </p:stCondLst>
                                        </p:cTn>
                                        <p:tgtEl>
                                          <p:spTgt spid="79"/>
                                        </p:tgtEl>
                                        <p:attrNameLst>
                                          <p:attrName>style.visibility</p:attrName>
                                        </p:attrNameLst>
                                      </p:cBhvr>
                                      <p:to>
                                        <p:strVal val="visible"/>
                                      </p:to>
                                    </p:set>
                                    <p:animEffect transition="in" filter="wipe(left)">
                                      <p:cBhvr>
                                        <p:cTn id="19" dur="500"/>
                                        <p:tgtEl>
                                          <p:spTgt spid="79"/>
                                        </p:tgtEl>
                                      </p:cBhvr>
                                    </p:animEffect>
                                  </p:childTnLst>
                                </p:cTn>
                              </p:par>
                              <p:par>
                                <p:cTn id="20" presetID="10" presetClass="entr" presetSubtype="0" fill="hold" grpId="0" nodeType="withEffect">
                                  <p:stCondLst>
                                    <p:cond delay="1000"/>
                                  </p:stCondLst>
                                  <p:childTnLst>
                                    <p:set>
                                      <p:cBhvr>
                                        <p:cTn id="21" dur="1" fill="hold">
                                          <p:stCondLst>
                                            <p:cond delay="0"/>
                                          </p:stCondLst>
                                        </p:cTn>
                                        <p:tgtEl>
                                          <p:spTgt spid="89"/>
                                        </p:tgtEl>
                                        <p:attrNameLst>
                                          <p:attrName>style.visibility</p:attrName>
                                        </p:attrNameLst>
                                      </p:cBhvr>
                                      <p:to>
                                        <p:strVal val="visible"/>
                                      </p:to>
                                    </p:set>
                                    <p:animEffect transition="in" filter="fade">
                                      <p:cBhvr>
                                        <p:cTn id="22" dur="500"/>
                                        <p:tgtEl>
                                          <p:spTgt spid="89"/>
                                        </p:tgtEl>
                                      </p:cBhvr>
                                    </p:animEffect>
                                  </p:childTnLst>
                                </p:cTn>
                              </p:par>
                              <p:par>
                                <p:cTn id="23" presetID="10" presetClass="entr" presetSubtype="0" fill="hold" grpId="0" nodeType="withEffect">
                                  <p:stCondLst>
                                    <p:cond delay="100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500"/>
                                        <p:tgtEl>
                                          <p:spTgt spid="85"/>
                                        </p:tgtEl>
                                      </p:cBhvr>
                                    </p:animEffect>
                                  </p:childTnLst>
                                </p:cTn>
                              </p:par>
                            </p:childTnLst>
                          </p:cTn>
                        </p:par>
                        <p:par>
                          <p:cTn id="26" fill="hold">
                            <p:stCondLst>
                              <p:cond delay="500"/>
                            </p:stCondLst>
                            <p:childTnLst>
                              <p:par>
                                <p:cTn id="27" presetID="53" presetClass="entr" presetSubtype="16" fill="hold"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childTnLst>
                                </p:cTn>
                              </p:par>
                            </p:childTnLst>
                          </p:cTn>
                        </p:par>
                        <p:par>
                          <p:cTn id="32" fill="hold">
                            <p:stCondLst>
                              <p:cond delay="1000"/>
                            </p:stCondLst>
                            <p:childTnLst>
                              <p:par>
                                <p:cTn id="33" presetID="2" presetClass="entr" presetSubtype="2"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additive="base">
                                        <p:cTn id="35" dur="500" fill="hold"/>
                                        <p:tgtEl>
                                          <p:spTgt spid="57"/>
                                        </p:tgtEl>
                                        <p:attrNameLst>
                                          <p:attrName>ppt_x</p:attrName>
                                        </p:attrNameLst>
                                      </p:cBhvr>
                                      <p:tavLst>
                                        <p:tav tm="0">
                                          <p:val>
                                            <p:strVal val="1+#ppt_w/2"/>
                                          </p:val>
                                        </p:tav>
                                        <p:tav tm="100000">
                                          <p:val>
                                            <p:strVal val="#ppt_x"/>
                                          </p:val>
                                        </p:tav>
                                      </p:tavLst>
                                    </p:anim>
                                    <p:anim calcmode="lin" valueType="num">
                                      <p:cBhvr additive="base">
                                        <p:cTn id="36" dur="500" fill="hold"/>
                                        <p:tgtEl>
                                          <p:spTgt spid="57"/>
                                        </p:tgtEl>
                                        <p:attrNameLst>
                                          <p:attrName>ppt_y</p:attrName>
                                        </p:attrNameLst>
                                      </p:cBhvr>
                                      <p:tavLst>
                                        <p:tav tm="0">
                                          <p:val>
                                            <p:strVal val="#ppt_y"/>
                                          </p:val>
                                        </p:tav>
                                        <p:tav tm="100000">
                                          <p:val>
                                            <p:strVal val="#ppt_y"/>
                                          </p:val>
                                        </p:tav>
                                      </p:tavLst>
                                    </p:anim>
                                  </p:childTnLst>
                                </p:cTn>
                              </p:par>
                            </p:childTnLst>
                          </p:cTn>
                        </p:par>
                        <p:par>
                          <p:cTn id="37" fill="hold">
                            <p:stCondLst>
                              <p:cond delay="1500"/>
                            </p:stCondLst>
                            <p:childTnLst>
                              <p:par>
                                <p:cTn id="38" presetID="22" presetClass="entr" presetSubtype="1" fill="hold" grpId="0" nodeType="afterEffect">
                                  <p:stCondLst>
                                    <p:cond delay="0"/>
                                  </p:stCondLst>
                                  <p:childTnLst>
                                    <p:set>
                                      <p:cBhvr>
                                        <p:cTn id="39" dur="1" fill="hold">
                                          <p:stCondLst>
                                            <p:cond delay="0"/>
                                          </p:stCondLst>
                                        </p:cTn>
                                        <p:tgtEl>
                                          <p:spTgt spid="58"/>
                                        </p:tgtEl>
                                        <p:attrNameLst>
                                          <p:attrName>style.visibility</p:attrName>
                                        </p:attrNameLst>
                                      </p:cBhvr>
                                      <p:to>
                                        <p:strVal val="visible"/>
                                      </p:to>
                                    </p:set>
                                    <p:animEffect transition="in" filter="wipe(up)">
                                      <p:cBhvr>
                                        <p:cTn id="40" dur="500"/>
                                        <p:tgtEl>
                                          <p:spTgt spid="58"/>
                                        </p:tgtEl>
                                      </p:cBhvr>
                                    </p:animEffect>
                                  </p:childTnLst>
                                </p:cTn>
                              </p:par>
                            </p:childTnLst>
                          </p:cTn>
                        </p:par>
                        <p:par>
                          <p:cTn id="41" fill="hold">
                            <p:stCondLst>
                              <p:cond delay="2000"/>
                            </p:stCondLst>
                            <p:childTnLst>
                              <p:par>
                                <p:cTn id="42" presetID="22" presetClass="entr" presetSubtype="8" fill="hold" grpId="0" nodeType="afterEffect">
                                  <p:stCondLst>
                                    <p:cond delay="0"/>
                                  </p:stCondLst>
                                  <p:childTnLst>
                                    <p:set>
                                      <p:cBhvr>
                                        <p:cTn id="43" dur="1" fill="hold">
                                          <p:stCondLst>
                                            <p:cond delay="0"/>
                                          </p:stCondLst>
                                        </p:cTn>
                                        <p:tgtEl>
                                          <p:spTgt spid="73"/>
                                        </p:tgtEl>
                                        <p:attrNameLst>
                                          <p:attrName>style.visibility</p:attrName>
                                        </p:attrNameLst>
                                      </p:cBhvr>
                                      <p:to>
                                        <p:strVal val="visible"/>
                                      </p:to>
                                    </p:set>
                                    <p:animEffect transition="in" filter="wipe(left)">
                                      <p:cBhvr>
                                        <p:cTn id="44" dur="500"/>
                                        <p:tgtEl>
                                          <p:spTgt spid="73"/>
                                        </p:tgtEl>
                                      </p:cBhvr>
                                    </p:animEffect>
                                  </p:childTnLst>
                                </p:cTn>
                              </p:par>
                              <p:par>
                                <p:cTn id="45" presetID="22" presetClass="entr" presetSubtype="8" fill="hold" grpId="0" nodeType="withEffect">
                                  <p:stCondLst>
                                    <p:cond delay="500"/>
                                  </p:stCondLst>
                                  <p:childTnLst>
                                    <p:set>
                                      <p:cBhvr>
                                        <p:cTn id="46" dur="1" fill="hold">
                                          <p:stCondLst>
                                            <p:cond delay="0"/>
                                          </p:stCondLst>
                                        </p:cTn>
                                        <p:tgtEl>
                                          <p:spTgt spid="78"/>
                                        </p:tgtEl>
                                        <p:attrNameLst>
                                          <p:attrName>style.visibility</p:attrName>
                                        </p:attrNameLst>
                                      </p:cBhvr>
                                      <p:to>
                                        <p:strVal val="visible"/>
                                      </p:to>
                                    </p:set>
                                    <p:animEffect transition="in" filter="wipe(left)">
                                      <p:cBhvr>
                                        <p:cTn id="47" dur="500"/>
                                        <p:tgtEl>
                                          <p:spTgt spid="78"/>
                                        </p:tgtEl>
                                      </p:cBhvr>
                                    </p:animEffect>
                                  </p:childTnLst>
                                </p:cTn>
                              </p:par>
                              <p:par>
                                <p:cTn id="48" presetID="22" presetClass="entr" presetSubtype="8" fill="hold" grpId="0" nodeType="withEffect">
                                  <p:stCondLst>
                                    <p:cond delay="1000"/>
                                  </p:stCondLst>
                                  <p:childTnLst>
                                    <p:set>
                                      <p:cBhvr>
                                        <p:cTn id="49" dur="1" fill="hold">
                                          <p:stCondLst>
                                            <p:cond delay="0"/>
                                          </p:stCondLst>
                                        </p:cTn>
                                        <p:tgtEl>
                                          <p:spTgt spid="81"/>
                                        </p:tgtEl>
                                        <p:attrNameLst>
                                          <p:attrName>style.visibility</p:attrName>
                                        </p:attrNameLst>
                                      </p:cBhvr>
                                      <p:to>
                                        <p:strVal val="visible"/>
                                      </p:to>
                                    </p:set>
                                    <p:animEffect transition="in" filter="wipe(left)">
                                      <p:cBhvr>
                                        <p:cTn id="50" dur="500"/>
                                        <p:tgtEl>
                                          <p:spTgt spid="81"/>
                                        </p:tgtEl>
                                      </p:cBhvr>
                                    </p:animEffect>
                                  </p:childTnLst>
                                </p:cTn>
                              </p:par>
                            </p:childTnLst>
                          </p:cTn>
                        </p:par>
                        <p:par>
                          <p:cTn id="51" fill="hold">
                            <p:stCondLst>
                              <p:cond delay="2500"/>
                            </p:stCondLst>
                            <p:childTnLst>
                              <p:par>
                                <p:cTn id="52" presetID="53" presetClass="entr" presetSubtype="16" fill="hold" nodeType="afterEffect">
                                  <p:stCondLst>
                                    <p:cond delay="0"/>
                                  </p:stCondLst>
                                  <p:childTnLst>
                                    <p:set>
                                      <p:cBhvr>
                                        <p:cTn id="53" dur="1" fill="hold">
                                          <p:stCondLst>
                                            <p:cond delay="0"/>
                                          </p:stCondLst>
                                        </p:cTn>
                                        <p:tgtEl>
                                          <p:spTgt spid="44"/>
                                        </p:tgtEl>
                                        <p:attrNameLst>
                                          <p:attrName>style.visibility</p:attrName>
                                        </p:attrNameLst>
                                      </p:cBhvr>
                                      <p:to>
                                        <p:strVal val="visible"/>
                                      </p:to>
                                    </p:set>
                                    <p:anim calcmode="lin" valueType="num">
                                      <p:cBhvr>
                                        <p:cTn id="54" dur="500" fill="hold"/>
                                        <p:tgtEl>
                                          <p:spTgt spid="44"/>
                                        </p:tgtEl>
                                        <p:attrNameLst>
                                          <p:attrName>ppt_w</p:attrName>
                                        </p:attrNameLst>
                                      </p:cBhvr>
                                      <p:tavLst>
                                        <p:tav tm="0">
                                          <p:val>
                                            <p:fltVal val="0"/>
                                          </p:val>
                                        </p:tav>
                                        <p:tav tm="100000">
                                          <p:val>
                                            <p:strVal val="#ppt_w"/>
                                          </p:val>
                                        </p:tav>
                                      </p:tavLst>
                                    </p:anim>
                                    <p:anim calcmode="lin" valueType="num">
                                      <p:cBhvr>
                                        <p:cTn id="55" dur="500" fill="hold"/>
                                        <p:tgtEl>
                                          <p:spTgt spid="44"/>
                                        </p:tgtEl>
                                        <p:attrNameLst>
                                          <p:attrName>ppt_h</p:attrName>
                                        </p:attrNameLst>
                                      </p:cBhvr>
                                      <p:tavLst>
                                        <p:tav tm="0">
                                          <p:val>
                                            <p:fltVal val="0"/>
                                          </p:val>
                                        </p:tav>
                                        <p:tav tm="100000">
                                          <p:val>
                                            <p:strVal val="#ppt_h"/>
                                          </p:val>
                                        </p:tav>
                                      </p:tavLst>
                                    </p:anim>
                                    <p:animEffect transition="in" filter="fade">
                                      <p:cBhvr>
                                        <p:cTn id="56" dur="500"/>
                                        <p:tgtEl>
                                          <p:spTgt spid="44"/>
                                        </p:tgtEl>
                                      </p:cBhvr>
                                    </p:animEffect>
                                  </p:childTnLst>
                                </p:cTn>
                              </p:par>
                            </p:childTnLst>
                          </p:cTn>
                        </p:par>
                        <p:par>
                          <p:cTn id="57" fill="hold">
                            <p:stCondLst>
                              <p:cond delay="3000"/>
                            </p:stCondLst>
                            <p:childTnLst>
                              <p:par>
                                <p:cTn id="58" presetID="2" presetClass="entr" presetSubtype="2" fill="hold" grpId="0" nodeType="afterEffect">
                                  <p:stCondLst>
                                    <p:cond delay="0"/>
                                  </p:stCondLst>
                                  <p:childTnLst>
                                    <p:set>
                                      <p:cBhvr>
                                        <p:cTn id="59" dur="1" fill="hold">
                                          <p:stCondLst>
                                            <p:cond delay="0"/>
                                          </p:stCondLst>
                                        </p:cTn>
                                        <p:tgtEl>
                                          <p:spTgt spid="60"/>
                                        </p:tgtEl>
                                        <p:attrNameLst>
                                          <p:attrName>style.visibility</p:attrName>
                                        </p:attrNameLst>
                                      </p:cBhvr>
                                      <p:to>
                                        <p:strVal val="visible"/>
                                      </p:to>
                                    </p:set>
                                    <p:anim calcmode="lin" valueType="num">
                                      <p:cBhvr additive="base">
                                        <p:cTn id="60" dur="500" fill="hold"/>
                                        <p:tgtEl>
                                          <p:spTgt spid="60"/>
                                        </p:tgtEl>
                                        <p:attrNameLst>
                                          <p:attrName>ppt_x</p:attrName>
                                        </p:attrNameLst>
                                      </p:cBhvr>
                                      <p:tavLst>
                                        <p:tav tm="0">
                                          <p:val>
                                            <p:strVal val="1+#ppt_w/2"/>
                                          </p:val>
                                        </p:tav>
                                        <p:tav tm="100000">
                                          <p:val>
                                            <p:strVal val="#ppt_x"/>
                                          </p:val>
                                        </p:tav>
                                      </p:tavLst>
                                    </p:anim>
                                    <p:anim calcmode="lin" valueType="num">
                                      <p:cBhvr additive="base">
                                        <p:cTn id="61" dur="500" fill="hold"/>
                                        <p:tgtEl>
                                          <p:spTgt spid="60"/>
                                        </p:tgtEl>
                                        <p:attrNameLst>
                                          <p:attrName>ppt_y</p:attrName>
                                        </p:attrNameLst>
                                      </p:cBhvr>
                                      <p:tavLst>
                                        <p:tav tm="0">
                                          <p:val>
                                            <p:strVal val="#ppt_y"/>
                                          </p:val>
                                        </p:tav>
                                        <p:tav tm="100000">
                                          <p:val>
                                            <p:strVal val="#ppt_y"/>
                                          </p:val>
                                        </p:tav>
                                      </p:tavLst>
                                    </p:anim>
                                  </p:childTnLst>
                                </p:cTn>
                              </p:par>
                            </p:childTnLst>
                          </p:cTn>
                        </p:par>
                        <p:par>
                          <p:cTn id="62" fill="hold">
                            <p:stCondLst>
                              <p:cond delay="3500"/>
                            </p:stCondLst>
                            <p:childTnLst>
                              <p:par>
                                <p:cTn id="63" presetID="22" presetClass="entr" presetSubtype="1" fill="hold" grpId="0" nodeType="afterEffect">
                                  <p:stCondLst>
                                    <p:cond delay="0"/>
                                  </p:stCondLst>
                                  <p:childTnLst>
                                    <p:set>
                                      <p:cBhvr>
                                        <p:cTn id="64" dur="1" fill="hold">
                                          <p:stCondLst>
                                            <p:cond delay="0"/>
                                          </p:stCondLst>
                                        </p:cTn>
                                        <p:tgtEl>
                                          <p:spTgt spid="61"/>
                                        </p:tgtEl>
                                        <p:attrNameLst>
                                          <p:attrName>style.visibility</p:attrName>
                                        </p:attrNameLst>
                                      </p:cBhvr>
                                      <p:to>
                                        <p:strVal val="visible"/>
                                      </p:to>
                                    </p:set>
                                    <p:animEffect transition="in" filter="wipe(up)">
                                      <p:cBhvr>
                                        <p:cTn id="65" dur="500"/>
                                        <p:tgtEl>
                                          <p:spTgt spid="61"/>
                                        </p:tgtEl>
                                      </p:cBhvr>
                                    </p:animEffect>
                                  </p:childTnLst>
                                </p:cTn>
                              </p:par>
                            </p:childTnLst>
                          </p:cTn>
                        </p:par>
                        <p:par>
                          <p:cTn id="66" fill="hold">
                            <p:stCondLst>
                              <p:cond delay="4000"/>
                            </p:stCondLst>
                            <p:childTnLst>
                              <p:par>
                                <p:cTn id="67" presetID="22" presetClass="entr" presetSubtype="8" fill="hold" grpId="0" nodeType="afterEffect">
                                  <p:stCondLst>
                                    <p:cond delay="0"/>
                                  </p:stCondLst>
                                  <p:childTnLst>
                                    <p:set>
                                      <p:cBhvr>
                                        <p:cTn id="68" dur="1" fill="hold">
                                          <p:stCondLst>
                                            <p:cond delay="0"/>
                                          </p:stCondLst>
                                        </p:cTn>
                                        <p:tgtEl>
                                          <p:spTgt spid="71"/>
                                        </p:tgtEl>
                                        <p:attrNameLst>
                                          <p:attrName>style.visibility</p:attrName>
                                        </p:attrNameLst>
                                      </p:cBhvr>
                                      <p:to>
                                        <p:strVal val="visible"/>
                                      </p:to>
                                    </p:set>
                                    <p:animEffect transition="in" filter="wipe(left)">
                                      <p:cBhvr>
                                        <p:cTn id="69" dur="500"/>
                                        <p:tgtEl>
                                          <p:spTgt spid="71"/>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90"/>
                                        </p:tgtEl>
                                        <p:attrNameLst>
                                          <p:attrName>style.visibility</p:attrName>
                                        </p:attrNameLst>
                                      </p:cBhvr>
                                      <p:to>
                                        <p:strVal val="visible"/>
                                      </p:to>
                                    </p:set>
                                    <p:animEffect transition="in" filter="fade">
                                      <p:cBhvr>
                                        <p:cTn id="72" dur="500"/>
                                        <p:tgtEl>
                                          <p:spTgt spid="90"/>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86"/>
                                        </p:tgtEl>
                                        <p:attrNameLst>
                                          <p:attrName>style.visibility</p:attrName>
                                        </p:attrNameLst>
                                      </p:cBhvr>
                                      <p:to>
                                        <p:strVal val="visible"/>
                                      </p:to>
                                    </p:set>
                                    <p:animEffect transition="in" filter="fade">
                                      <p:cBhvr>
                                        <p:cTn id="75" dur="500"/>
                                        <p:tgtEl>
                                          <p:spTgt spid="86"/>
                                        </p:tgtEl>
                                      </p:cBhvr>
                                    </p:animEffect>
                                  </p:childTnLst>
                                </p:cTn>
                              </p:par>
                              <p:par>
                                <p:cTn id="76" presetID="22" presetClass="entr" presetSubtype="8" fill="hold" grpId="0" nodeType="withEffect">
                                  <p:stCondLst>
                                    <p:cond delay="500"/>
                                  </p:stCondLst>
                                  <p:childTnLst>
                                    <p:set>
                                      <p:cBhvr>
                                        <p:cTn id="77" dur="1" fill="hold">
                                          <p:stCondLst>
                                            <p:cond delay="0"/>
                                          </p:stCondLst>
                                        </p:cTn>
                                        <p:tgtEl>
                                          <p:spTgt spid="77"/>
                                        </p:tgtEl>
                                        <p:attrNameLst>
                                          <p:attrName>style.visibility</p:attrName>
                                        </p:attrNameLst>
                                      </p:cBhvr>
                                      <p:to>
                                        <p:strVal val="visible"/>
                                      </p:to>
                                    </p:set>
                                    <p:animEffect transition="in" filter="wipe(left)">
                                      <p:cBhvr>
                                        <p:cTn id="78" dur="500"/>
                                        <p:tgtEl>
                                          <p:spTgt spid="77"/>
                                        </p:tgtEl>
                                      </p:cBhvr>
                                    </p:animEffect>
                                  </p:childTnLst>
                                </p:cTn>
                              </p:par>
                              <p:par>
                                <p:cTn id="79" presetID="22" presetClass="entr" presetSubtype="8" fill="hold" grpId="0" nodeType="withEffect">
                                  <p:stCondLst>
                                    <p:cond delay="1000"/>
                                  </p:stCondLst>
                                  <p:childTnLst>
                                    <p:set>
                                      <p:cBhvr>
                                        <p:cTn id="80" dur="1" fill="hold">
                                          <p:stCondLst>
                                            <p:cond delay="0"/>
                                          </p:stCondLst>
                                        </p:cTn>
                                        <p:tgtEl>
                                          <p:spTgt spid="82"/>
                                        </p:tgtEl>
                                        <p:attrNameLst>
                                          <p:attrName>style.visibility</p:attrName>
                                        </p:attrNameLst>
                                      </p:cBhvr>
                                      <p:to>
                                        <p:strVal val="visible"/>
                                      </p:to>
                                    </p:set>
                                    <p:animEffect transition="in" filter="wipe(left)">
                                      <p:cBhvr>
                                        <p:cTn id="81" dur="500"/>
                                        <p:tgtEl>
                                          <p:spTgt spid="82"/>
                                        </p:tgtEl>
                                      </p:cBhvr>
                                    </p:animEffect>
                                  </p:childTnLst>
                                </p:cTn>
                              </p:par>
                            </p:childTnLst>
                          </p:cTn>
                        </p:par>
                        <p:par>
                          <p:cTn id="82" fill="hold">
                            <p:stCondLst>
                              <p:cond delay="4500"/>
                            </p:stCondLst>
                            <p:childTnLst>
                              <p:par>
                                <p:cTn id="83" presetID="53" presetClass="entr" presetSubtype="16" fill="hold" nodeType="afterEffect">
                                  <p:stCondLst>
                                    <p:cond delay="0"/>
                                  </p:stCondLst>
                                  <p:childTnLst>
                                    <p:set>
                                      <p:cBhvr>
                                        <p:cTn id="84" dur="1" fill="hold">
                                          <p:stCondLst>
                                            <p:cond delay="0"/>
                                          </p:stCondLst>
                                        </p:cTn>
                                        <p:tgtEl>
                                          <p:spTgt spid="47"/>
                                        </p:tgtEl>
                                        <p:attrNameLst>
                                          <p:attrName>style.visibility</p:attrName>
                                        </p:attrNameLst>
                                      </p:cBhvr>
                                      <p:to>
                                        <p:strVal val="visible"/>
                                      </p:to>
                                    </p:set>
                                    <p:anim calcmode="lin" valueType="num">
                                      <p:cBhvr>
                                        <p:cTn id="85" dur="500" fill="hold"/>
                                        <p:tgtEl>
                                          <p:spTgt spid="47"/>
                                        </p:tgtEl>
                                        <p:attrNameLst>
                                          <p:attrName>ppt_w</p:attrName>
                                        </p:attrNameLst>
                                      </p:cBhvr>
                                      <p:tavLst>
                                        <p:tav tm="0">
                                          <p:val>
                                            <p:fltVal val="0"/>
                                          </p:val>
                                        </p:tav>
                                        <p:tav tm="100000">
                                          <p:val>
                                            <p:strVal val="#ppt_w"/>
                                          </p:val>
                                        </p:tav>
                                      </p:tavLst>
                                    </p:anim>
                                    <p:anim calcmode="lin" valueType="num">
                                      <p:cBhvr>
                                        <p:cTn id="86" dur="500" fill="hold"/>
                                        <p:tgtEl>
                                          <p:spTgt spid="47"/>
                                        </p:tgtEl>
                                        <p:attrNameLst>
                                          <p:attrName>ppt_h</p:attrName>
                                        </p:attrNameLst>
                                      </p:cBhvr>
                                      <p:tavLst>
                                        <p:tav tm="0">
                                          <p:val>
                                            <p:fltVal val="0"/>
                                          </p:val>
                                        </p:tav>
                                        <p:tav tm="100000">
                                          <p:val>
                                            <p:strVal val="#ppt_h"/>
                                          </p:val>
                                        </p:tav>
                                      </p:tavLst>
                                    </p:anim>
                                    <p:animEffect transition="in" filter="fade">
                                      <p:cBhvr>
                                        <p:cTn id="87" dur="500"/>
                                        <p:tgtEl>
                                          <p:spTgt spid="47"/>
                                        </p:tgtEl>
                                      </p:cBhvr>
                                    </p:animEffect>
                                  </p:childTnLst>
                                </p:cTn>
                              </p:par>
                            </p:childTnLst>
                          </p:cTn>
                        </p:par>
                        <p:par>
                          <p:cTn id="88" fill="hold">
                            <p:stCondLst>
                              <p:cond delay="5000"/>
                            </p:stCondLst>
                            <p:childTnLst>
                              <p:par>
                                <p:cTn id="89" presetID="2" presetClass="entr" presetSubtype="2" fill="hold" grpId="0" nodeType="afterEffect">
                                  <p:stCondLst>
                                    <p:cond delay="0"/>
                                  </p:stCondLst>
                                  <p:childTnLst>
                                    <p:set>
                                      <p:cBhvr>
                                        <p:cTn id="90" dur="1" fill="hold">
                                          <p:stCondLst>
                                            <p:cond delay="0"/>
                                          </p:stCondLst>
                                        </p:cTn>
                                        <p:tgtEl>
                                          <p:spTgt spid="63"/>
                                        </p:tgtEl>
                                        <p:attrNameLst>
                                          <p:attrName>style.visibility</p:attrName>
                                        </p:attrNameLst>
                                      </p:cBhvr>
                                      <p:to>
                                        <p:strVal val="visible"/>
                                      </p:to>
                                    </p:set>
                                    <p:anim calcmode="lin" valueType="num">
                                      <p:cBhvr additive="base">
                                        <p:cTn id="91" dur="500" fill="hold"/>
                                        <p:tgtEl>
                                          <p:spTgt spid="63"/>
                                        </p:tgtEl>
                                        <p:attrNameLst>
                                          <p:attrName>ppt_x</p:attrName>
                                        </p:attrNameLst>
                                      </p:cBhvr>
                                      <p:tavLst>
                                        <p:tav tm="0">
                                          <p:val>
                                            <p:strVal val="1+#ppt_w/2"/>
                                          </p:val>
                                        </p:tav>
                                        <p:tav tm="100000">
                                          <p:val>
                                            <p:strVal val="#ppt_x"/>
                                          </p:val>
                                        </p:tav>
                                      </p:tavLst>
                                    </p:anim>
                                    <p:anim calcmode="lin" valueType="num">
                                      <p:cBhvr additive="base">
                                        <p:cTn id="92" dur="500" fill="hold"/>
                                        <p:tgtEl>
                                          <p:spTgt spid="63"/>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22" presetClass="entr" presetSubtype="1" fill="hold" grpId="0" nodeType="afterEffect">
                                  <p:stCondLst>
                                    <p:cond delay="0"/>
                                  </p:stCondLst>
                                  <p:childTnLst>
                                    <p:set>
                                      <p:cBhvr>
                                        <p:cTn id="95" dur="1" fill="hold">
                                          <p:stCondLst>
                                            <p:cond delay="0"/>
                                          </p:stCondLst>
                                        </p:cTn>
                                        <p:tgtEl>
                                          <p:spTgt spid="64"/>
                                        </p:tgtEl>
                                        <p:attrNameLst>
                                          <p:attrName>style.visibility</p:attrName>
                                        </p:attrNameLst>
                                      </p:cBhvr>
                                      <p:to>
                                        <p:strVal val="visible"/>
                                      </p:to>
                                    </p:set>
                                    <p:animEffect transition="in" filter="wipe(up)">
                                      <p:cBhvr>
                                        <p:cTn id="96" dur="500"/>
                                        <p:tgtEl>
                                          <p:spTgt spid="64"/>
                                        </p:tgtEl>
                                      </p:cBhvr>
                                    </p:animEffect>
                                  </p:childTnLst>
                                </p:cTn>
                              </p:par>
                            </p:childTnLst>
                          </p:cTn>
                        </p:par>
                        <p:par>
                          <p:cTn id="97" fill="hold">
                            <p:stCondLst>
                              <p:cond delay="6000"/>
                            </p:stCondLst>
                            <p:childTnLst>
                              <p:par>
                                <p:cTn id="98" presetID="22" presetClass="entr" presetSubtype="8" fill="hold" grpId="0" nodeType="afterEffect">
                                  <p:stCondLst>
                                    <p:cond delay="0"/>
                                  </p:stCondLst>
                                  <p:childTnLst>
                                    <p:set>
                                      <p:cBhvr>
                                        <p:cTn id="99" dur="1" fill="hold">
                                          <p:stCondLst>
                                            <p:cond delay="0"/>
                                          </p:stCondLst>
                                        </p:cTn>
                                        <p:tgtEl>
                                          <p:spTgt spid="75"/>
                                        </p:tgtEl>
                                        <p:attrNameLst>
                                          <p:attrName>style.visibility</p:attrName>
                                        </p:attrNameLst>
                                      </p:cBhvr>
                                      <p:to>
                                        <p:strVal val="visible"/>
                                      </p:to>
                                    </p:set>
                                    <p:animEffect transition="in" filter="wipe(left)">
                                      <p:cBhvr>
                                        <p:cTn id="100" dur="500"/>
                                        <p:tgtEl>
                                          <p:spTgt spid="75"/>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87"/>
                                        </p:tgtEl>
                                        <p:attrNameLst>
                                          <p:attrName>style.visibility</p:attrName>
                                        </p:attrNameLst>
                                      </p:cBhvr>
                                      <p:to>
                                        <p:strVal val="visible"/>
                                      </p:to>
                                    </p:set>
                                    <p:animEffect transition="in" filter="fade">
                                      <p:cBhvr>
                                        <p:cTn id="103" dur="500"/>
                                        <p:tgtEl>
                                          <p:spTgt spid="87"/>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91"/>
                                        </p:tgtEl>
                                        <p:attrNameLst>
                                          <p:attrName>style.visibility</p:attrName>
                                        </p:attrNameLst>
                                      </p:cBhvr>
                                      <p:to>
                                        <p:strVal val="visible"/>
                                      </p:to>
                                    </p:set>
                                    <p:animEffect transition="in" filter="fade">
                                      <p:cBhvr>
                                        <p:cTn id="106" dur="500"/>
                                        <p:tgtEl>
                                          <p:spTgt spid="91"/>
                                        </p:tgtEl>
                                      </p:cBhvr>
                                    </p:animEffect>
                                  </p:childTnLst>
                                </p:cTn>
                              </p:par>
                              <p:par>
                                <p:cTn id="107" presetID="22" presetClass="entr" presetSubtype="8" fill="hold" grpId="0" nodeType="withEffect">
                                  <p:stCondLst>
                                    <p:cond delay="500"/>
                                  </p:stCondLst>
                                  <p:childTnLst>
                                    <p:set>
                                      <p:cBhvr>
                                        <p:cTn id="108" dur="1" fill="hold">
                                          <p:stCondLst>
                                            <p:cond delay="0"/>
                                          </p:stCondLst>
                                        </p:cTn>
                                        <p:tgtEl>
                                          <p:spTgt spid="72"/>
                                        </p:tgtEl>
                                        <p:attrNameLst>
                                          <p:attrName>style.visibility</p:attrName>
                                        </p:attrNameLst>
                                      </p:cBhvr>
                                      <p:to>
                                        <p:strVal val="visible"/>
                                      </p:to>
                                    </p:set>
                                    <p:animEffect transition="in" filter="wipe(left)">
                                      <p:cBhvr>
                                        <p:cTn id="109" dur="500"/>
                                        <p:tgtEl>
                                          <p:spTgt spid="72"/>
                                        </p:tgtEl>
                                      </p:cBhvr>
                                    </p:animEffect>
                                  </p:childTnLst>
                                </p:cTn>
                              </p:par>
                              <p:par>
                                <p:cTn id="110" presetID="22" presetClass="entr" presetSubtype="8" fill="hold" grpId="0" nodeType="withEffect">
                                  <p:stCondLst>
                                    <p:cond delay="500"/>
                                  </p:stCondLst>
                                  <p:childTnLst>
                                    <p:set>
                                      <p:cBhvr>
                                        <p:cTn id="111" dur="1" fill="hold">
                                          <p:stCondLst>
                                            <p:cond delay="0"/>
                                          </p:stCondLst>
                                        </p:cTn>
                                        <p:tgtEl>
                                          <p:spTgt spid="83"/>
                                        </p:tgtEl>
                                        <p:attrNameLst>
                                          <p:attrName>style.visibility</p:attrName>
                                        </p:attrNameLst>
                                      </p:cBhvr>
                                      <p:to>
                                        <p:strVal val="visible"/>
                                      </p:to>
                                    </p:set>
                                    <p:animEffect transition="in" filter="wipe(left)">
                                      <p:cBhvr>
                                        <p:cTn id="112" dur="500"/>
                                        <p:tgtEl>
                                          <p:spTgt spid="83"/>
                                        </p:tgtEl>
                                      </p:cBhvr>
                                    </p:animEffect>
                                  </p:childTnLst>
                                </p:cTn>
                              </p:par>
                            </p:childTnLst>
                          </p:cTn>
                        </p:par>
                        <p:par>
                          <p:cTn id="113" fill="hold">
                            <p:stCondLst>
                              <p:cond delay="6500"/>
                            </p:stCondLst>
                            <p:childTnLst>
                              <p:par>
                                <p:cTn id="114" presetID="53" presetClass="entr" presetSubtype="16" fill="hold" nodeType="afterEffect">
                                  <p:stCondLst>
                                    <p:cond delay="0"/>
                                  </p:stCondLst>
                                  <p:childTnLst>
                                    <p:set>
                                      <p:cBhvr>
                                        <p:cTn id="115" dur="1" fill="hold">
                                          <p:stCondLst>
                                            <p:cond delay="0"/>
                                          </p:stCondLst>
                                        </p:cTn>
                                        <p:tgtEl>
                                          <p:spTgt spid="27"/>
                                        </p:tgtEl>
                                        <p:attrNameLst>
                                          <p:attrName>style.visibility</p:attrName>
                                        </p:attrNameLst>
                                      </p:cBhvr>
                                      <p:to>
                                        <p:strVal val="visible"/>
                                      </p:to>
                                    </p:set>
                                    <p:anim calcmode="lin" valueType="num">
                                      <p:cBhvr>
                                        <p:cTn id="116" dur="500" fill="hold"/>
                                        <p:tgtEl>
                                          <p:spTgt spid="27"/>
                                        </p:tgtEl>
                                        <p:attrNameLst>
                                          <p:attrName>ppt_w</p:attrName>
                                        </p:attrNameLst>
                                      </p:cBhvr>
                                      <p:tavLst>
                                        <p:tav tm="0">
                                          <p:val>
                                            <p:fltVal val="0"/>
                                          </p:val>
                                        </p:tav>
                                        <p:tav tm="100000">
                                          <p:val>
                                            <p:strVal val="#ppt_w"/>
                                          </p:val>
                                        </p:tav>
                                      </p:tavLst>
                                    </p:anim>
                                    <p:anim calcmode="lin" valueType="num">
                                      <p:cBhvr>
                                        <p:cTn id="117" dur="500" fill="hold"/>
                                        <p:tgtEl>
                                          <p:spTgt spid="27"/>
                                        </p:tgtEl>
                                        <p:attrNameLst>
                                          <p:attrName>ppt_h</p:attrName>
                                        </p:attrNameLst>
                                      </p:cBhvr>
                                      <p:tavLst>
                                        <p:tav tm="0">
                                          <p:val>
                                            <p:fltVal val="0"/>
                                          </p:val>
                                        </p:tav>
                                        <p:tav tm="100000">
                                          <p:val>
                                            <p:strVal val="#ppt_h"/>
                                          </p:val>
                                        </p:tav>
                                      </p:tavLst>
                                    </p:anim>
                                    <p:animEffect transition="in" filter="fade">
                                      <p:cBhvr>
                                        <p:cTn id="118" dur="500"/>
                                        <p:tgtEl>
                                          <p:spTgt spid="27"/>
                                        </p:tgtEl>
                                      </p:cBhvr>
                                    </p:animEffect>
                                  </p:childTnLst>
                                </p:cTn>
                              </p:par>
                            </p:childTnLst>
                          </p:cTn>
                        </p:par>
                        <p:par>
                          <p:cTn id="119" fill="hold">
                            <p:stCondLst>
                              <p:cond delay="7000"/>
                            </p:stCondLst>
                            <p:childTnLst>
                              <p:par>
                                <p:cTn id="120" presetID="2" presetClass="entr" presetSubtype="2" fill="hold" grpId="0" nodeType="afterEffect">
                                  <p:stCondLst>
                                    <p:cond delay="0"/>
                                  </p:stCondLst>
                                  <p:childTnLst>
                                    <p:set>
                                      <p:cBhvr>
                                        <p:cTn id="121" dur="1" fill="hold">
                                          <p:stCondLst>
                                            <p:cond delay="0"/>
                                          </p:stCondLst>
                                        </p:cTn>
                                        <p:tgtEl>
                                          <p:spTgt spid="66"/>
                                        </p:tgtEl>
                                        <p:attrNameLst>
                                          <p:attrName>style.visibility</p:attrName>
                                        </p:attrNameLst>
                                      </p:cBhvr>
                                      <p:to>
                                        <p:strVal val="visible"/>
                                      </p:to>
                                    </p:set>
                                    <p:anim calcmode="lin" valueType="num">
                                      <p:cBhvr additive="base">
                                        <p:cTn id="122" dur="500" fill="hold"/>
                                        <p:tgtEl>
                                          <p:spTgt spid="66"/>
                                        </p:tgtEl>
                                        <p:attrNameLst>
                                          <p:attrName>ppt_x</p:attrName>
                                        </p:attrNameLst>
                                      </p:cBhvr>
                                      <p:tavLst>
                                        <p:tav tm="0">
                                          <p:val>
                                            <p:strVal val="1+#ppt_w/2"/>
                                          </p:val>
                                        </p:tav>
                                        <p:tav tm="100000">
                                          <p:val>
                                            <p:strVal val="#ppt_x"/>
                                          </p:val>
                                        </p:tav>
                                      </p:tavLst>
                                    </p:anim>
                                    <p:anim calcmode="lin" valueType="num">
                                      <p:cBhvr additive="base">
                                        <p:cTn id="123" dur="500" fill="hold"/>
                                        <p:tgtEl>
                                          <p:spTgt spid="66"/>
                                        </p:tgtEl>
                                        <p:attrNameLst>
                                          <p:attrName>ppt_y</p:attrName>
                                        </p:attrNameLst>
                                      </p:cBhvr>
                                      <p:tavLst>
                                        <p:tav tm="0">
                                          <p:val>
                                            <p:strVal val="#ppt_y"/>
                                          </p:val>
                                        </p:tav>
                                        <p:tav tm="100000">
                                          <p:val>
                                            <p:strVal val="#ppt_y"/>
                                          </p:val>
                                        </p:tav>
                                      </p:tavLst>
                                    </p:anim>
                                  </p:childTnLst>
                                </p:cTn>
                              </p:par>
                            </p:childTnLst>
                          </p:cTn>
                        </p:par>
                        <p:par>
                          <p:cTn id="124" fill="hold">
                            <p:stCondLst>
                              <p:cond delay="7500"/>
                            </p:stCondLst>
                            <p:childTnLst>
                              <p:par>
                                <p:cTn id="125" presetID="22" presetClass="entr" presetSubtype="1" fill="hold" grpId="0"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up)">
                                      <p:cBhvr>
                                        <p:cTn id="127" dur="500"/>
                                        <p:tgtEl>
                                          <p:spTgt spid="67"/>
                                        </p:tgtEl>
                                      </p:cBhvr>
                                    </p:animEffect>
                                  </p:childTnLst>
                                </p:cTn>
                              </p:par>
                            </p:childTnLst>
                          </p:cTn>
                        </p:par>
                        <p:par>
                          <p:cTn id="128" fill="hold">
                            <p:stCondLst>
                              <p:cond delay="8000"/>
                            </p:stCondLst>
                            <p:childTnLst>
                              <p:par>
                                <p:cTn id="129" presetID="16" presetClass="entr" presetSubtype="21" fill="hold" nodeType="afterEffect">
                                  <p:stCondLst>
                                    <p:cond delay="0"/>
                                  </p:stCondLst>
                                  <p:childTnLst>
                                    <p:set>
                                      <p:cBhvr>
                                        <p:cTn id="130" dur="1" fill="hold">
                                          <p:stCondLst>
                                            <p:cond delay="0"/>
                                          </p:stCondLst>
                                        </p:cTn>
                                        <p:tgtEl>
                                          <p:spTgt spid="69"/>
                                        </p:tgtEl>
                                        <p:attrNameLst>
                                          <p:attrName>style.visibility</p:attrName>
                                        </p:attrNameLst>
                                      </p:cBhvr>
                                      <p:to>
                                        <p:strVal val="visible"/>
                                      </p:to>
                                    </p:set>
                                    <p:animEffect transition="in" filter="barn(inVertical)">
                                      <p:cBhvr>
                                        <p:cTn id="131" dur="500"/>
                                        <p:tgtEl>
                                          <p:spTgt spid="69"/>
                                        </p:tgtEl>
                                      </p:cBhvr>
                                    </p:animEffect>
                                  </p:childTnLst>
                                </p:cTn>
                              </p:par>
                            </p:childTnLst>
                          </p:cTn>
                        </p:par>
                        <p:par>
                          <p:cTn id="132" fill="hold">
                            <p:stCondLst>
                              <p:cond delay="8500"/>
                            </p:stCondLst>
                            <p:childTnLst>
                              <p:par>
                                <p:cTn id="133" presetID="16" presetClass="entr" presetSubtype="21" fill="hold" grpId="0" nodeType="afterEffect">
                                  <p:stCondLst>
                                    <p:cond delay="0"/>
                                  </p:stCondLst>
                                  <p:childTnLst>
                                    <p:set>
                                      <p:cBhvr>
                                        <p:cTn id="134" dur="1" fill="hold">
                                          <p:stCondLst>
                                            <p:cond delay="0"/>
                                          </p:stCondLst>
                                        </p:cTn>
                                        <p:tgtEl>
                                          <p:spTgt spid="68"/>
                                        </p:tgtEl>
                                        <p:attrNameLst>
                                          <p:attrName>style.visibility</p:attrName>
                                        </p:attrNameLst>
                                      </p:cBhvr>
                                      <p:to>
                                        <p:strVal val="visible"/>
                                      </p:to>
                                    </p:set>
                                    <p:animEffect transition="in" filter="barn(inVertical)">
                                      <p:cBhvr>
                                        <p:cTn id="135"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58" grpId="0"/>
      <p:bldP spid="60" grpId="0"/>
      <p:bldP spid="61" grpId="0"/>
      <p:bldP spid="63" grpId="0"/>
      <p:bldP spid="64" grpId="0"/>
      <p:bldP spid="66" grpId="0"/>
      <p:bldP spid="67" grpId="0"/>
      <p:bldP spid="68" grpId="0"/>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p:bldP spid="85" grpId="0"/>
      <p:bldP spid="86" grpId="0"/>
      <p:bldP spid="87" grpId="0"/>
      <p:bldP spid="88" grpId="0"/>
      <p:bldP spid="89" grpId="0"/>
      <p:bldP spid="90" grpId="0"/>
      <p:bldP spid="9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第四部分  其他不足之处</a:t>
            </a:r>
          </a:p>
        </p:txBody>
      </p:sp>
      <p:pic>
        <p:nvPicPr>
          <p:cNvPr id="68" name="图片 1"/>
          <p:cNvPicPr>
            <a:picLocks noChangeAspect="1"/>
          </p:cNvPicPr>
          <p:nvPr/>
        </p:nvPicPr>
        <p:blipFill>
          <a:blip r:embed="rId3" cstate="email"/>
          <a:stretch>
            <a:fillRect/>
          </a:stretch>
        </p:blipFill>
        <p:spPr>
          <a:xfrm>
            <a:off x="344048" y="970688"/>
            <a:ext cx="5206706" cy="3202124"/>
          </a:xfrm>
          <a:prstGeom prst="rect">
            <a:avLst/>
          </a:prstGeom>
        </p:spPr>
      </p:pic>
      <p:grpSp>
        <p:nvGrpSpPr>
          <p:cNvPr id="69" name="Group 10"/>
          <p:cNvGrpSpPr/>
          <p:nvPr/>
        </p:nvGrpSpPr>
        <p:grpSpPr>
          <a:xfrm>
            <a:off x="5302430" y="2207712"/>
            <a:ext cx="623455" cy="623455"/>
            <a:chOff x="6253939" y="2516220"/>
            <a:chExt cx="831273" cy="831273"/>
          </a:xfrm>
        </p:grpSpPr>
        <p:sp>
          <p:nvSpPr>
            <p:cNvPr id="70" name="Oval 11"/>
            <p:cNvSpPr/>
            <p:nvPr/>
          </p:nvSpPr>
          <p:spPr>
            <a:xfrm>
              <a:off x="6253939" y="2516220"/>
              <a:ext cx="831273" cy="83127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endParaRPr>
            </a:p>
          </p:txBody>
        </p:sp>
        <p:sp>
          <p:nvSpPr>
            <p:cNvPr id="71" name="AutoShape 117"/>
            <p:cNvSpPr/>
            <p:nvPr/>
          </p:nvSpPr>
          <p:spPr bwMode="auto">
            <a:xfrm>
              <a:off x="6437403" y="2772142"/>
              <a:ext cx="464344" cy="348456"/>
            </a:xfrm>
            <a:custGeom>
              <a:avLst/>
              <a:gdLst>
                <a:gd name="T0" fmla="+- 0 10799 1"/>
                <a:gd name="T1" fmla="*/ T0 w 21596"/>
                <a:gd name="T2" fmla="*/ 10800 h 21600"/>
                <a:gd name="T3" fmla="+- 0 10799 1"/>
                <a:gd name="T4" fmla="*/ T3 w 21596"/>
                <a:gd name="T5" fmla="*/ 10800 h 21600"/>
                <a:gd name="T6" fmla="+- 0 10799 1"/>
                <a:gd name="T7" fmla="*/ T6 w 21596"/>
                <a:gd name="T8" fmla="*/ 10800 h 21600"/>
                <a:gd name="T9" fmla="+- 0 10799 1"/>
                <a:gd name="T10" fmla="*/ T9 w 21596"/>
                <a:gd name="T11" fmla="*/ 10800 h 21600"/>
              </a:gdLst>
              <a:ahLst/>
              <a:cxnLst>
                <a:cxn ang="0">
                  <a:pos x="T1" y="T2"/>
                </a:cxn>
                <a:cxn ang="0">
                  <a:pos x="T4" y="T5"/>
                </a:cxn>
                <a:cxn ang="0">
                  <a:pos x="T7" y="T8"/>
                </a:cxn>
                <a:cxn ang="0">
                  <a:pos x="T10" y="T11"/>
                </a:cxn>
              </a:cxnLst>
              <a:rect l="0" t="0" r="r" b="b"/>
              <a:pathLst>
                <a:path w="21596" h="21600">
                  <a:moveTo>
                    <a:pt x="4511" y="2151"/>
                  </a:moveTo>
                  <a:lnTo>
                    <a:pt x="6064" y="3877"/>
                  </a:lnTo>
                  <a:lnTo>
                    <a:pt x="4246" y="6302"/>
                  </a:lnTo>
                  <a:lnTo>
                    <a:pt x="1353" y="6302"/>
                  </a:lnTo>
                  <a:cubicBezTo>
                    <a:pt x="1353" y="6302"/>
                    <a:pt x="4511" y="2151"/>
                    <a:pt x="4511" y="2151"/>
                  </a:cubicBezTo>
                  <a:close/>
                  <a:moveTo>
                    <a:pt x="17348" y="6302"/>
                  </a:moveTo>
                  <a:lnTo>
                    <a:pt x="15531" y="3877"/>
                  </a:lnTo>
                  <a:lnTo>
                    <a:pt x="17082" y="2153"/>
                  </a:lnTo>
                  <a:lnTo>
                    <a:pt x="20191" y="6302"/>
                  </a:lnTo>
                  <a:cubicBezTo>
                    <a:pt x="20191" y="6302"/>
                    <a:pt x="17348" y="6302"/>
                    <a:pt x="17348" y="6302"/>
                  </a:cubicBezTo>
                  <a:close/>
                  <a:moveTo>
                    <a:pt x="17264" y="7202"/>
                  </a:moveTo>
                  <a:lnTo>
                    <a:pt x="19663" y="7202"/>
                  </a:lnTo>
                  <a:lnTo>
                    <a:pt x="13021" y="16638"/>
                  </a:lnTo>
                  <a:cubicBezTo>
                    <a:pt x="13021" y="16638"/>
                    <a:pt x="17264" y="7202"/>
                    <a:pt x="17264" y="7202"/>
                  </a:cubicBezTo>
                  <a:close/>
                  <a:moveTo>
                    <a:pt x="8574" y="16637"/>
                  </a:moveTo>
                  <a:lnTo>
                    <a:pt x="1933" y="7202"/>
                  </a:lnTo>
                  <a:lnTo>
                    <a:pt x="4330" y="7202"/>
                  </a:lnTo>
                  <a:cubicBezTo>
                    <a:pt x="4330" y="7202"/>
                    <a:pt x="8574" y="16637"/>
                    <a:pt x="8574" y="16637"/>
                  </a:cubicBezTo>
                  <a:close/>
                  <a:moveTo>
                    <a:pt x="8429" y="7202"/>
                  </a:moveTo>
                  <a:lnTo>
                    <a:pt x="10084" y="18249"/>
                  </a:lnTo>
                  <a:lnTo>
                    <a:pt x="5117" y="7202"/>
                  </a:lnTo>
                  <a:cubicBezTo>
                    <a:pt x="5117" y="7202"/>
                    <a:pt x="8429" y="7202"/>
                    <a:pt x="8429" y="7202"/>
                  </a:cubicBezTo>
                  <a:close/>
                  <a:moveTo>
                    <a:pt x="6584" y="4456"/>
                  </a:moveTo>
                  <a:lnTo>
                    <a:pt x="8246" y="6302"/>
                  </a:lnTo>
                  <a:lnTo>
                    <a:pt x="5200" y="6302"/>
                  </a:lnTo>
                  <a:cubicBezTo>
                    <a:pt x="5200" y="6302"/>
                    <a:pt x="6584" y="4456"/>
                    <a:pt x="6584" y="4456"/>
                  </a:cubicBezTo>
                  <a:close/>
                  <a:moveTo>
                    <a:pt x="6543" y="3238"/>
                  </a:moveTo>
                  <a:lnTo>
                    <a:pt x="5250" y="1800"/>
                  </a:lnTo>
                  <a:lnTo>
                    <a:pt x="7621" y="1800"/>
                  </a:lnTo>
                  <a:cubicBezTo>
                    <a:pt x="7621" y="1800"/>
                    <a:pt x="6543" y="3238"/>
                    <a:pt x="6543" y="3238"/>
                  </a:cubicBezTo>
                  <a:close/>
                  <a:moveTo>
                    <a:pt x="10797" y="3466"/>
                  </a:moveTo>
                  <a:lnTo>
                    <a:pt x="9299" y="1800"/>
                  </a:lnTo>
                  <a:lnTo>
                    <a:pt x="12296" y="1800"/>
                  </a:lnTo>
                  <a:cubicBezTo>
                    <a:pt x="12296" y="1800"/>
                    <a:pt x="10797" y="3466"/>
                    <a:pt x="10797" y="3466"/>
                  </a:cubicBezTo>
                  <a:close/>
                  <a:moveTo>
                    <a:pt x="13974" y="1800"/>
                  </a:moveTo>
                  <a:lnTo>
                    <a:pt x="16345" y="1800"/>
                  </a:lnTo>
                  <a:lnTo>
                    <a:pt x="15052" y="3238"/>
                  </a:lnTo>
                  <a:cubicBezTo>
                    <a:pt x="15052" y="3238"/>
                    <a:pt x="13974" y="1800"/>
                    <a:pt x="13974" y="1800"/>
                  </a:cubicBezTo>
                  <a:close/>
                  <a:moveTo>
                    <a:pt x="13349" y="6302"/>
                  </a:moveTo>
                  <a:lnTo>
                    <a:pt x="15011" y="4456"/>
                  </a:lnTo>
                  <a:lnTo>
                    <a:pt x="16394" y="6302"/>
                  </a:lnTo>
                  <a:cubicBezTo>
                    <a:pt x="16394" y="6302"/>
                    <a:pt x="13349" y="6302"/>
                    <a:pt x="13349" y="6302"/>
                  </a:cubicBezTo>
                  <a:close/>
                  <a:moveTo>
                    <a:pt x="13166" y="7202"/>
                  </a:moveTo>
                  <a:lnTo>
                    <a:pt x="16478" y="7202"/>
                  </a:lnTo>
                  <a:lnTo>
                    <a:pt x="11511" y="18249"/>
                  </a:lnTo>
                  <a:cubicBezTo>
                    <a:pt x="11511" y="18249"/>
                    <a:pt x="13166" y="7202"/>
                    <a:pt x="13166" y="7202"/>
                  </a:cubicBezTo>
                  <a:close/>
                  <a:moveTo>
                    <a:pt x="12478" y="7202"/>
                  </a:moveTo>
                  <a:lnTo>
                    <a:pt x="10797" y="18414"/>
                  </a:lnTo>
                  <a:lnTo>
                    <a:pt x="9117" y="7202"/>
                  </a:lnTo>
                  <a:cubicBezTo>
                    <a:pt x="9117" y="7202"/>
                    <a:pt x="12478" y="7202"/>
                    <a:pt x="12478" y="7202"/>
                  </a:cubicBezTo>
                  <a:close/>
                  <a:moveTo>
                    <a:pt x="8773" y="5716"/>
                  </a:moveTo>
                  <a:lnTo>
                    <a:pt x="7064" y="3817"/>
                  </a:lnTo>
                  <a:lnTo>
                    <a:pt x="8426" y="2000"/>
                  </a:lnTo>
                  <a:lnTo>
                    <a:pt x="10270" y="4051"/>
                  </a:lnTo>
                  <a:cubicBezTo>
                    <a:pt x="10270" y="4051"/>
                    <a:pt x="8773" y="5716"/>
                    <a:pt x="8773" y="5716"/>
                  </a:cubicBezTo>
                  <a:close/>
                  <a:moveTo>
                    <a:pt x="11325" y="4051"/>
                  </a:moveTo>
                  <a:lnTo>
                    <a:pt x="13169" y="2000"/>
                  </a:lnTo>
                  <a:lnTo>
                    <a:pt x="14531" y="3817"/>
                  </a:lnTo>
                  <a:lnTo>
                    <a:pt x="12822" y="5716"/>
                  </a:lnTo>
                  <a:cubicBezTo>
                    <a:pt x="12822" y="5716"/>
                    <a:pt x="11325" y="4051"/>
                    <a:pt x="11325" y="4051"/>
                  </a:cubicBezTo>
                  <a:close/>
                  <a:moveTo>
                    <a:pt x="12296" y="6302"/>
                  </a:moveTo>
                  <a:lnTo>
                    <a:pt x="9299" y="6302"/>
                  </a:lnTo>
                  <a:lnTo>
                    <a:pt x="10797" y="4638"/>
                  </a:lnTo>
                  <a:cubicBezTo>
                    <a:pt x="10797" y="4638"/>
                    <a:pt x="12296" y="6302"/>
                    <a:pt x="12296" y="6302"/>
                  </a:cubicBezTo>
                  <a:close/>
                  <a:moveTo>
                    <a:pt x="21200" y="5102"/>
                  </a:moveTo>
                  <a:lnTo>
                    <a:pt x="17771" y="527"/>
                  </a:lnTo>
                  <a:cubicBezTo>
                    <a:pt x="17518" y="189"/>
                    <a:pt x="17176" y="0"/>
                    <a:pt x="16817" y="0"/>
                  </a:cubicBezTo>
                  <a:lnTo>
                    <a:pt x="4779" y="0"/>
                  </a:lnTo>
                  <a:cubicBezTo>
                    <a:pt x="4420" y="0"/>
                    <a:pt x="4077" y="189"/>
                    <a:pt x="3824" y="527"/>
                  </a:cubicBezTo>
                  <a:lnTo>
                    <a:pt x="395" y="5102"/>
                  </a:lnTo>
                  <a:cubicBezTo>
                    <a:pt x="131" y="5455"/>
                    <a:pt x="-1" y="5921"/>
                    <a:pt x="-1" y="6387"/>
                  </a:cubicBezTo>
                  <a:cubicBezTo>
                    <a:pt x="1" y="6810"/>
                    <a:pt x="114" y="7233"/>
                    <a:pt x="341" y="7573"/>
                  </a:cubicBezTo>
                  <a:lnTo>
                    <a:pt x="9788" y="20995"/>
                  </a:lnTo>
                  <a:cubicBezTo>
                    <a:pt x="10045" y="21379"/>
                    <a:pt x="10412" y="21599"/>
                    <a:pt x="10797" y="21599"/>
                  </a:cubicBezTo>
                  <a:cubicBezTo>
                    <a:pt x="11183" y="21599"/>
                    <a:pt x="11550" y="21379"/>
                    <a:pt x="11807" y="20995"/>
                  </a:cubicBezTo>
                  <a:lnTo>
                    <a:pt x="21255" y="7573"/>
                  </a:lnTo>
                  <a:cubicBezTo>
                    <a:pt x="21485" y="7226"/>
                    <a:pt x="21598" y="6791"/>
                    <a:pt x="21595" y="6359"/>
                  </a:cubicBezTo>
                  <a:cubicBezTo>
                    <a:pt x="21593" y="5902"/>
                    <a:pt x="21459" y="5449"/>
                    <a:pt x="21200" y="5102"/>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grpSp>
      <p:grpSp>
        <p:nvGrpSpPr>
          <p:cNvPr id="72" name="Group 13"/>
          <p:cNvGrpSpPr/>
          <p:nvPr/>
        </p:nvGrpSpPr>
        <p:grpSpPr>
          <a:xfrm>
            <a:off x="5302430" y="3088529"/>
            <a:ext cx="623455" cy="623455"/>
            <a:chOff x="5716910" y="3464598"/>
            <a:chExt cx="831273" cy="831273"/>
          </a:xfrm>
        </p:grpSpPr>
        <p:sp>
          <p:nvSpPr>
            <p:cNvPr id="73" name="Oval 14"/>
            <p:cNvSpPr/>
            <p:nvPr/>
          </p:nvSpPr>
          <p:spPr>
            <a:xfrm>
              <a:off x="5716910" y="3464598"/>
              <a:ext cx="831273" cy="83127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endParaRPr>
            </a:p>
          </p:txBody>
        </p:sp>
        <p:grpSp>
          <p:nvGrpSpPr>
            <p:cNvPr id="74" name="Group 15"/>
            <p:cNvGrpSpPr/>
            <p:nvPr/>
          </p:nvGrpSpPr>
          <p:grpSpPr>
            <a:xfrm>
              <a:off x="5900374" y="3655628"/>
              <a:ext cx="464344" cy="464344"/>
              <a:chOff x="4439444" y="2582069"/>
              <a:chExt cx="464344" cy="464344"/>
            </a:xfrm>
            <a:solidFill>
              <a:schemeClr val="bg1"/>
            </a:solidFill>
          </p:grpSpPr>
          <p:sp>
            <p:nvSpPr>
              <p:cNvPr id="75" name="AutoShape 123"/>
              <p:cNvSpPr/>
              <p:nvPr/>
            </p:nvSpPr>
            <p:spPr bwMode="auto">
              <a:xfrm>
                <a:off x="4439444" y="258206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sp>
            <p:nvSpPr>
              <p:cNvPr id="76" name="AutoShape 124"/>
              <p:cNvSpPr/>
              <p:nvPr/>
            </p:nvSpPr>
            <p:spPr bwMode="auto">
              <a:xfrm>
                <a:off x="4570413" y="2712244"/>
                <a:ext cx="203200" cy="203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sp>
            <p:nvSpPr>
              <p:cNvPr id="77" name="AutoShape 125"/>
              <p:cNvSpPr/>
              <p:nvPr/>
            </p:nvSpPr>
            <p:spPr bwMode="auto">
              <a:xfrm>
                <a:off x="4613275" y="2755900"/>
                <a:ext cx="116682" cy="1166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grpSp>
      </p:grpSp>
      <p:grpSp>
        <p:nvGrpSpPr>
          <p:cNvPr id="78" name="Group 19"/>
          <p:cNvGrpSpPr/>
          <p:nvPr/>
        </p:nvGrpSpPr>
        <p:grpSpPr>
          <a:xfrm>
            <a:off x="5302430" y="1328324"/>
            <a:ext cx="623455" cy="623455"/>
            <a:chOff x="6678551" y="1578185"/>
            <a:chExt cx="831273" cy="831273"/>
          </a:xfrm>
        </p:grpSpPr>
        <p:sp>
          <p:nvSpPr>
            <p:cNvPr id="79" name="Oval 20"/>
            <p:cNvSpPr/>
            <p:nvPr/>
          </p:nvSpPr>
          <p:spPr>
            <a:xfrm>
              <a:off x="6678551" y="1578185"/>
              <a:ext cx="831273" cy="83127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endParaRPr>
            </a:p>
          </p:txBody>
        </p:sp>
        <p:sp>
          <p:nvSpPr>
            <p:cNvPr id="80" name="AutoShape 139"/>
            <p:cNvSpPr/>
            <p:nvPr/>
          </p:nvSpPr>
          <p:spPr bwMode="auto">
            <a:xfrm>
              <a:off x="6862015" y="1768792"/>
              <a:ext cx="464344" cy="450057"/>
            </a:xfrm>
            <a:custGeom>
              <a:avLst/>
              <a:gdLst>
                <a:gd name="T0" fmla="+- 0 10800 104"/>
                <a:gd name="T1" fmla="*/ T0 w 21392"/>
                <a:gd name="T2" fmla="*/ 10800 h 21600"/>
                <a:gd name="T3" fmla="+- 0 10800 104"/>
                <a:gd name="T4" fmla="*/ T3 w 21392"/>
                <a:gd name="T5" fmla="*/ 10800 h 21600"/>
                <a:gd name="T6" fmla="+- 0 10800 104"/>
                <a:gd name="T7" fmla="*/ T6 w 21392"/>
                <a:gd name="T8" fmla="*/ 10800 h 21600"/>
                <a:gd name="T9" fmla="+- 0 10800 104"/>
                <a:gd name="T10" fmla="*/ T9 w 21392"/>
                <a:gd name="T11" fmla="*/ 10800 h 21600"/>
              </a:gdLst>
              <a:ahLst/>
              <a:cxnLst>
                <a:cxn ang="0">
                  <a:pos x="T1" y="T2"/>
                </a:cxn>
                <a:cxn ang="0">
                  <a:pos x="T4" y="T5"/>
                </a:cxn>
                <a:cxn ang="0">
                  <a:pos x="T7" y="T8"/>
                </a:cxn>
                <a:cxn ang="0">
                  <a:pos x="T10" y="T11"/>
                </a:cxn>
              </a:cxnLst>
              <a:rect l="0" t="0" r="r" b="b"/>
              <a:pathLst>
                <a:path w="21392" h="21600">
                  <a:moveTo>
                    <a:pt x="15768" y="12794"/>
                  </a:moveTo>
                  <a:cubicBezTo>
                    <a:pt x="15426" y="13150"/>
                    <a:pt x="15271" y="13651"/>
                    <a:pt x="15350" y="14142"/>
                  </a:cubicBezTo>
                  <a:lnTo>
                    <a:pt x="16296" y="20031"/>
                  </a:lnTo>
                  <a:lnTo>
                    <a:pt x="11443" y="17309"/>
                  </a:lnTo>
                  <a:cubicBezTo>
                    <a:pt x="11210" y="17178"/>
                    <a:pt x="10953" y="17112"/>
                    <a:pt x="10696" y="17112"/>
                  </a:cubicBezTo>
                  <a:cubicBezTo>
                    <a:pt x="10439" y="17112"/>
                    <a:pt x="10182" y="17178"/>
                    <a:pt x="9949" y="17309"/>
                  </a:cubicBezTo>
                  <a:lnTo>
                    <a:pt x="5095" y="20031"/>
                  </a:lnTo>
                  <a:lnTo>
                    <a:pt x="6042" y="14142"/>
                  </a:lnTo>
                  <a:cubicBezTo>
                    <a:pt x="6121" y="13651"/>
                    <a:pt x="5966" y="13150"/>
                    <a:pt x="5624" y="12794"/>
                  </a:cubicBezTo>
                  <a:lnTo>
                    <a:pt x="1545" y="8550"/>
                  </a:lnTo>
                  <a:lnTo>
                    <a:pt x="7111" y="7685"/>
                  </a:lnTo>
                  <a:cubicBezTo>
                    <a:pt x="7619" y="7607"/>
                    <a:pt x="8057" y="7275"/>
                    <a:pt x="8276" y="6802"/>
                  </a:cubicBezTo>
                  <a:lnTo>
                    <a:pt x="10696" y="1568"/>
                  </a:lnTo>
                  <a:lnTo>
                    <a:pt x="13116" y="6802"/>
                  </a:lnTo>
                  <a:cubicBezTo>
                    <a:pt x="13334" y="7275"/>
                    <a:pt x="13772" y="7607"/>
                    <a:pt x="14280" y="7685"/>
                  </a:cubicBezTo>
                  <a:lnTo>
                    <a:pt x="19847" y="8550"/>
                  </a:lnTo>
                  <a:cubicBezTo>
                    <a:pt x="19847" y="8550"/>
                    <a:pt x="15768" y="12794"/>
                    <a:pt x="15768" y="12794"/>
                  </a:cubicBezTo>
                  <a:close/>
                  <a:moveTo>
                    <a:pt x="21312" y="8051"/>
                  </a:moveTo>
                  <a:cubicBezTo>
                    <a:pt x="21127" y="7495"/>
                    <a:pt x="20652" y="7088"/>
                    <a:pt x="20080" y="6999"/>
                  </a:cubicBezTo>
                  <a:lnTo>
                    <a:pt x="14514" y="6136"/>
                  </a:lnTo>
                  <a:lnTo>
                    <a:pt x="12094" y="901"/>
                  </a:lnTo>
                  <a:cubicBezTo>
                    <a:pt x="11840" y="351"/>
                    <a:pt x="11295" y="0"/>
                    <a:pt x="10696" y="0"/>
                  </a:cubicBezTo>
                  <a:cubicBezTo>
                    <a:pt x="10097" y="0"/>
                    <a:pt x="9552" y="351"/>
                    <a:pt x="9297" y="901"/>
                  </a:cubicBezTo>
                  <a:lnTo>
                    <a:pt x="6878" y="6136"/>
                  </a:lnTo>
                  <a:lnTo>
                    <a:pt x="1311" y="6999"/>
                  </a:lnTo>
                  <a:cubicBezTo>
                    <a:pt x="739" y="7088"/>
                    <a:pt x="264" y="7495"/>
                    <a:pt x="80" y="8051"/>
                  </a:cubicBezTo>
                  <a:cubicBezTo>
                    <a:pt x="-104" y="8609"/>
                    <a:pt x="35" y="9224"/>
                    <a:pt x="439" y="9644"/>
                  </a:cubicBezTo>
                  <a:lnTo>
                    <a:pt x="4518" y="13889"/>
                  </a:lnTo>
                  <a:lnTo>
                    <a:pt x="3572" y="19777"/>
                  </a:lnTo>
                  <a:cubicBezTo>
                    <a:pt x="3476" y="20370"/>
                    <a:pt x="3722" y="20966"/>
                    <a:pt x="4206" y="21313"/>
                  </a:cubicBezTo>
                  <a:cubicBezTo>
                    <a:pt x="4471" y="21503"/>
                    <a:pt x="4783" y="21600"/>
                    <a:pt x="5095" y="21600"/>
                  </a:cubicBezTo>
                  <a:cubicBezTo>
                    <a:pt x="5352" y="21600"/>
                    <a:pt x="5609" y="21534"/>
                    <a:pt x="5843" y="21404"/>
                  </a:cubicBezTo>
                  <a:lnTo>
                    <a:pt x="10696" y="18681"/>
                  </a:lnTo>
                  <a:lnTo>
                    <a:pt x="15549" y="21404"/>
                  </a:lnTo>
                  <a:cubicBezTo>
                    <a:pt x="15782" y="21534"/>
                    <a:pt x="16040" y="21600"/>
                    <a:pt x="16296" y="21600"/>
                  </a:cubicBezTo>
                  <a:cubicBezTo>
                    <a:pt x="16608" y="21600"/>
                    <a:pt x="16920" y="21503"/>
                    <a:pt x="17186" y="21313"/>
                  </a:cubicBezTo>
                  <a:cubicBezTo>
                    <a:pt x="17669" y="20966"/>
                    <a:pt x="17915" y="20370"/>
                    <a:pt x="17820" y="19777"/>
                  </a:cubicBezTo>
                  <a:lnTo>
                    <a:pt x="16873" y="13889"/>
                  </a:lnTo>
                  <a:lnTo>
                    <a:pt x="20953" y="9644"/>
                  </a:lnTo>
                  <a:cubicBezTo>
                    <a:pt x="21357" y="9224"/>
                    <a:pt x="21496" y="8609"/>
                    <a:pt x="21312" y="8051"/>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grpSp>
      <p:sp>
        <p:nvSpPr>
          <p:cNvPr id="82" name="TextBox 81"/>
          <p:cNvSpPr txBox="1"/>
          <p:nvPr/>
        </p:nvSpPr>
        <p:spPr>
          <a:xfrm>
            <a:off x="6014298" y="1275606"/>
            <a:ext cx="1415772" cy="569387"/>
          </a:xfrm>
          <a:prstGeom prst="rect">
            <a:avLst/>
          </a:prstGeom>
          <a:noFill/>
        </p:spPr>
        <p:txBody>
          <a:bodyPr wrap="none" rtlCol="0">
            <a:spAutoFit/>
          </a:bodyPr>
          <a:lstStyle/>
          <a:p>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rPr>
              <a:t>点击添加文本</a:t>
            </a:r>
          </a:p>
          <a:p>
            <a:endParaRPr lang="en-GB" sz="1500" b="1" dirty="0">
              <a:solidFill>
                <a:schemeClr val="tx1">
                  <a:lumMod val="65000"/>
                  <a:lumOff val="35000"/>
                </a:schemeClr>
              </a:solidFill>
            </a:endParaRPr>
          </a:p>
        </p:txBody>
      </p:sp>
      <p:sp>
        <p:nvSpPr>
          <p:cNvPr id="83" name="Rectangle 24"/>
          <p:cNvSpPr/>
          <p:nvPr/>
        </p:nvSpPr>
        <p:spPr>
          <a:xfrm>
            <a:off x="6014297" y="1576710"/>
            <a:ext cx="2906486" cy="430887"/>
          </a:xfrm>
          <a:prstGeom prst="rect">
            <a:avLst/>
          </a:prstGeom>
        </p:spPr>
        <p:txBody>
          <a:bodyPr wrap="square">
            <a:spAutoFit/>
          </a:bodyPr>
          <a:lstStyle/>
          <a:p>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a:t>
            </a:r>
            <a:r>
              <a:rPr lang="zh-CN" altLang="en-US" sz="1100" dirty="0" smtClean="0">
                <a:solidFill>
                  <a:schemeClr val="tx1">
                    <a:lumMod val="65000"/>
                    <a:lumOff val="35000"/>
                  </a:schemeClr>
                </a:solidFill>
                <a:latin typeface="微软雅黑" panose="020B0503020204020204" pitchFamily="34" charset="-122"/>
                <a:ea typeface="微软雅黑" panose="020B0503020204020204" pitchFamily="34" charset="-122"/>
              </a:rPr>
              <a:t>容专</a:t>
            </a: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业设计</a:t>
            </a: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
        <p:nvSpPr>
          <p:cNvPr id="90" name="Rectangle 31"/>
          <p:cNvSpPr/>
          <p:nvPr/>
        </p:nvSpPr>
        <p:spPr>
          <a:xfrm>
            <a:off x="1187624" y="4087754"/>
            <a:ext cx="6729025" cy="746358"/>
          </a:xfrm>
          <a:prstGeom prst="rect">
            <a:avLst/>
          </a:prstGeom>
        </p:spPr>
        <p:txBody>
          <a:bodyPr wrap="square" lIns="68580" tIns="34290" rIns="68580" bIns="34290">
            <a:spAutoFit/>
          </a:bodyPr>
          <a:lstStyle/>
          <a:p>
            <a:pPr algn="ct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a:t>
            </a:r>
            <a:r>
              <a:rPr lang="zh-CN" altLang="en-US" sz="1100" dirty="0" smtClean="0">
                <a:solidFill>
                  <a:schemeClr val="tx1">
                    <a:lumMod val="65000"/>
                    <a:lumOff val="35000"/>
                  </a:schemeClr>
                </a:solidFill>
                <a:latin typeface="微软雅黑" panose="020B0503020204020204" pitchFamily="34" charset="-122"/>
                <a:ea typeface="微软雅黑" panose="020B0503020204020204" pitchFamily="34" charset="-122"/>
              </a:rPr>
              <a:t>容专</a:t>
            </a: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业设计</a:t>
            </a: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a:t>
            </a:r>
          </a:p>
          <a:p>
            <a:pPr algn="ct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a:t>
            </a:r>
            <a:r>
              <a:rPr lang="zh-CN" altLang="en-US" sz="1100" dirty="0" smtClean="0">
                <a:solidFill>
                  <a:schemeClr val="tx1">
                    <a:lumMod val="65000"/>
                    <a:lumOff val="35000"/>
                  </a:schemeClr>
                </a:solidFill>
                <a:latin typeface="微软雅黑" panose="020B0503020204020204" pitchFamily="34" charset="-122"/>
                <a:ea typeface="微软雅黑" panose="020B0503020204020204" pitchFamily="34" charset="-122"/>
              </a:rPr>
              <a:t>容专</a:t>
            </a: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业设计</a:t>
            </a: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a:t>
            </a:r>
          </a:p>
          <a:p>
            <a:pPr algn="ct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a:t>
            </a:r>
            <a:r>
              <a:rPr lang="zh-CN" altLang="en-US" sz="1100" dirty="0" smtClean="0">
                <a:solidFill>
                  <a:schemeClr val="tx1">
                    <a:lumMod val="65000"/>
                    <a:lumOff val="35000"/>
                  </a:schemeClr>
                </a:solidFill>
                <a:latin typeface="微软雅黑" panose="020B0503020204020204" pitchFamily="34" charset="-122"/>
                <a:ea typeface="微软雅黑" panose="020B0503020204020204" pitchFamily="34" charset="-122"/>
              </a:rPr>
              <a:t>容专</a:t>
            </a: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业设计</a:t>
            </a: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a:t>
            </a:r>
          </a:p>
          <a:p>
            <a:pPr algn="ct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a:t>
            </a:r>
            <a:r>
              <a:rPr lang="zh-CN" altLang="en-US" sz="1100" dirty="0" smtClean="0">
                <a:solidFill>
                  <a:schemeClr val="tx1">
                    <a:lumMod val="65000"/>
                    <a:lumOff val="35000"/>
                  </a:schemeClr>
                </a:solidFill>
                <a:latin typeface="微软雅黑" panose="020B0503020204020204" pitchFamily="34" charset="-122"/>
                <a:ea typeface="微软雅黑" panose="020B0503020204020204" pitchFamily="34" charset="-122"/>
              </a:rPr>
              <a:t>容专</a:t>
            </a: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业设计</a:t>
            </a: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
        <p:nvSpPr>
          <p:cNvPr id="26" name="TextBox 25"/>
          <p:cNvSpPr txBox="1"/>
          <p:nvPr/>
        </p:nvSpPr>
        <p:spPr>
          <a:xfrm>
            <a:off x="6014298" y="2122575"/>
            <a:ext cx="1415772" cy="569387"/>
          </a:xfrm>
          <a:prstGeom prst="rect">
            <a:avLst/>
          </a:prstGeom>
          <a:noFill/>
        </p:spPr>
        <p:txBody>
          <a:bodyPr wrap="none" rtlCol="0">
            <a:spAutoFit/>
          </a:bodyPr>
          <a:lstStyle/>
          <a:p>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rPr>
              <a:t>点击添加文本</a:t>
            </a:r>
          </a:p>
          <a:p>
            <a:endParaRPr lang="en-GB" sz="1500" b="1" dirty="0">
              <a:solidFill>
                <a:schemeClr val="tx1">
                  <a:lumMod val="65000"/>
                  <a:lumOff val="35000"/>
                </a:schemeClr>
              </a:solidFill>
            </a:endParaRPr>
          </a:p>
        </p:txBody>
      </p:sp>
      <p:sp>
        <p:nvSpPr>
          <p:cNvPr id="27" name="Rectangle 24"/>
          <p:cNvSpPr/>
          <p:nvPr/>
        </p:nvSpPr>
        <p:spPr>
          <a:xfrm>
            <a:off x="6014297" y="2423679"/>
            <a:ext cx="2906486" cy="430887"/>
          </a:xfrm>
          <a:prstGeom prst="rect">
            <a:avLst/>
          </a:prstGeom>
        </p:spPr>
        <p:txBody>
          <a:bodyPr wrap="square">
            <a:spAutoFit/>
          </a:bodyPr>
          <a:lstStyle/>
          <a:p>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a:t>
            </a:r>
            <a:r>
              <a:rPr lang="zh-CN" altLang="en-US" sz="1100" dirty="0" smtClean="0">
                <a:solidFill>
                  <a:schemeClr val="tx1">
                    <a:lumMod val="65000"/>
                    <a:lumOff val="35000"/>
                  </a:schemeClr>
                </a:solidFill>
                <a:latin typeface="微软雅黑" panose="020B0503020204020204" pitchFamily="34" charset="-122"/>
                <a:ea typeface="微软雅黑" panose="020B0503020204020204" pitchFamily="34" charset="-122"/>
              </a:rPr>
              <a:t>容专</a:t>
            </a: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业设计</a:t>
            </a: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
        <p:nvSpPr>
          <p:cNvPr id="28" name="TextBox 27"/>
          <p:cNvSpPr txBox="1"/>
          <p:nvPr/>
        </p:nvSpPr>
        <p:spPr>
          <a:xfrm>
            <a:off x="6014298" y="3006480"/>
            <a:ext cx="1415772" cy="569387"/>
          </a:xfrm>
          <a:prstGeom prst="rect">
            <a:avLst/>
          </a:prstGeom>
          <a:noFill/>
        </p:spPr>
        <p:txBody>
          <a:bodyPr wrap="none" rtlCol="0">
            <a:spAutoFit/>
          </a:bodyPr>
          <a:lstStyle/>
          <a:p>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rPr>
              <a:t>点击添加文本</a:t>
            </a:r>
          </a:p>
          <a:p>
            <a:endParaRPr lang="en-GB" sz="1500" b="1" dirty="0">
              <a:solidFill>
                <a:schemeClr val="tx1">
                  <a:lumMod val="65000"/>
                  <a:lumOff val="35000"/>
                </a:schemeClr>
              </a:solidFill>
            </a:endParaRPr>
          </a:p>
        </p:txBody>
      </p:sp>
      <p:sp>
        <p:nvSpPr>
          <p:cNvPr id="29" name="Rectangle 24"/>
          <p:cNvSpPr/>
          <p:nvPr/>
        </p:nvSpPr>
        <p:spPr>
          <a:xfrm>
            <a:off x="6014297" y="3307584"/>
            <a:ext cx="2906486" cy="430887"/>
          </a:xfrm>
          <a:prstGeom prst="rect">
            <a:avLst/>
          </a:prstGeom>
        </p:spPr>
        <p:txBody>
          <a:bodyPr wrap="square">
            <a:spAutoFit/>
          </a:bodyPr>
          <a:lstStyle/>
          <a:p>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a:t>
            </a:r>
            <a:r>
              <a:rPr lang="zh-CN" altLang="en-US" sz="1100" dirty="0" smtClean="0">
                <a:solidFill>
                  <a:schemeClr val="tx1">
                    <a:lumMod val="65000"/>
                    <a:lumOff val="35000"/>
                  </a:schemeClr>
                </a:solidFill>
                <a:latin typeface="微软雅黑" panose="020B0503020204020204" pitchFamily="34" charset="-122"/>
                <a:ea typeface="微软雅黑" panose="020B0503020204020204" pitchFamily="34" charset="-122"/>
              </a:rPr>
              <a:t>容专</a:t>
            </a: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业设计</a:t>
            </a: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
        <p:nvSpPr>
          <p:cNvPr id="23" name="矩形 22"/>
          <p:cNvSpPr/>
          <p:nvPr/>
        </p:nvSpPr>
        <p:spPr>
          <a:xfrm>
            <a:off x="1288985" y="1389323"/>
            <a:ext cx="3332246" cy="2060364"/>
          </a:xfrm>
          <a:prstGeom prst="rect">
            <a:avLst/>
          </a:prstGeom>
          <a:blipFill dpi="0" rotWithShape="1">
            <a:blip r:embed="rId4"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 calcmode="lin" valueType="num">
                                      <p:cBhvr additive="base">
                                        <p:cTn id="7" dur="500" fill="hold"/>
                                        <p:tgtEl>
                                          <p:spTgt spid="68"/>
                                        </p:tgtEl>
                                        <p:attrNameLst>
                                          <p:attrName>ppt_x</p:attrName>
                                        </p:attrNameLst>
                                      </p:cBhvr>
                                      <p:tavLst>
                                        <p:tav tm="0">
                                          <p:val>
                                            <p:strVal val="#ppt_x"/>
                                          </p:val>
                                        </p:tav>
                                        <p:tav tm="100000">
                                          <p:val>
                                            <p:strVal val="#ppt_x"/>
                                          </p:val>
                                        </p:tav>
                                      </p:tavLst>
                                    </p:anim>
                                    <p:anim calcmode="lin" valueType="num">
                                      <p:cBhvr additive="base">
                                        <p:cTn id="8" dur="500" fill="hold"/>
                                        <p:tgtEl>
                                          <p:spTgt spid="6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78"/>
                                        </p:tgtEl>
                                        <p:attrNameLst>
                                          <p:attrName>style.visibility</p:attrName>
                                        </p:attrNameLst>
                                      </p:cBhvr>
                                      <p:to>
                                        <p:strVal val="visible"/>
                                      </p:to>
                                    </p:set>
                                    <p:anim calcmode="lin" valueType="num">
                                      <p:cBhvr>
                                        <p:cTn id="16" dur="500" fill="hold"/>
                                        <p:tgtEl>
                                          <p:spTgt spid="78"/>
                                        </p:tgtEl>
                                        <p:attrNameLst>
                                          <p:attrName>ppt_w</p:attrName>
                                        </p:attrNameLst>
                                      </p:cBhvr>
                                      <p:tavLst>
                                        <p:tav tm="0">
                                          <p:val>
                                            <p:fltVal val="0"/>
                                          </p:val>
                                        </p:tav>
                                        <p:tav tm="100000">
                                          <p:val>
                                            <p:strVal val="#ppt_w"/>
                                          </p:val>
                                        </p:tav>
                                      </p:tavLst>
                                    </p:anim>
                                    <p:anim calcmode="lin" valueType="num">
                                      <p:cBhvr>
                                        <p:cTn id="17" dur="500" fill="hold"/>
                                        <p:tgtEl>
                                          <p:spTgt spid="78"/>
                                        </p:tgtEl>
                                        <p:attrNameLst>
                                          <p:attrName>ppt_h</p:attrName>
                                        </p:attrNameLst>
                                      </p:cBhvr>
                                      <p:tavLst>
                                        <p:tav tm="0">
                                          <p:val>
                                            <p:fltVal val="0"/>
                                          </p:val>
                                        </p:tav>
                                        <p:tav tm="100000">
                                          <p:val>
                                            <p:strVal val="#ppt_h"/>
                                          </p:val>
                                        </p:tav>
                                      </p:tavLst>
                                    </p:anim>
                                    <p:animEffect transition="in" filter="fade">
                                      <p:cBhvr>
                                        <p:cTn id="18" dur="500"/>
                                        <p:tgtEl>
                                          <p:spTgt spid="78"/>
                                        </p:tgtEl>
                                      </p:cBhvr>
                                    </p:animEffect>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69"/>
                                        </p:tgtEl>
                                        <p:attrNameLst>
                                          <p:attrName>style.visibility</p:attrName>
                                        </p:attrNameLst>
                                      </p:cBhvr>
                                      <p:to>
                                        <p:strVal val="visible"/>
                                      </p:to>
                                    </p:set>
                                    <p:anim calcmode="lin" valueType="num">
                                      <p:cBhvr>
                                        <p:cTn id="22" dur="500" fill="hold"/>
                                        <p:tgtEl>
                                          <p:spTgt spid="69"/>
                                        </p:tgtEl>
                                        <p:attrNameLst>
                                          <p:attrName>ppt_w</p:attrName>
                                        </p:attrNameLst>
                                      </p:cBhvr>
                                      <p:tavLst>
                                        <p:tav tm="0">
                                          <p:val>
                                            <p:fltVal val="0"/>
                                          </p:val>
                                        </p:tav>
                                        <p:tav tm="100000">
                                          <p:val>
                                            <p:strVal val="#ppt_w"/>
                                          </p:val>
                                        </p:tav>
                                      </p:tavLst>
                                    </p:anim>
                                    <p:anim calcmode="lin" valueType="num">
                                      <p:cBhvr>
                                        <p:cTn id="23" dur="500" fill="hold"/>
                                        <p:tgtEl>
                                          <p:spTgt spid="69"/>
                                        </p:tgtEl>
                                        <p:attrNameLst>
                                          <p:attrName>ppt_h</p:attrName>
                                        </p:attrNameLst>
                                      </p:cBhvr>
                                      <p:tavLst>
                                        <p:tav tm="0">
                                          <p:val>
                                            <p:fltVal val="0"/>
                                          </p:val>
                                        </p:tav>
                                        <p:tav tm="100000">
                                          <p:val>
                                            <p:strVal val="#ppt_h"/>
                                          </p:val>
                                        </p:tav>
                                      </p:tavLst>
                                    </p:anim>
                                    <p:animEffect transition="in" filter="fade">
                                      <p:cBhvr>
                                        <p:cTn id="24" dur="500"/>
                                        <p:tgtEl>
                                          <p:spTgt spid="69"/>
                                        </p:tgtEl>
                                      </p:cBhvr>
                                    </p:animEffect>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72"/>
                                        </p:tgtEl>
                                        <p:attrNameLst>
                                          <p:attrName>style.visibility</p:attrName>
                                        </p:attrNameLst>
                                      </p:cBhvr>
                                      <p:to>
                                        <p:strVal val="visible"/>
                                      </p:to>
                                    </p:set>
                                    <p:anim calcmode="lin" valueType="num">
                                      <p:cBhvr>
                                        <p:cTn id="28" dur="500" fill="hold"/>
                                        <p:tgtEl>
                                          <p:spTgt spid="72"/>
                                        </p:tgtEl>
                                        <p:attrNameLst>
                                          <p:attrName>ppt_w</p:attrName>
                                        </p:attrNameLst>
                                      </p:cBhvr>
                                      <p:tavLst>
                                        <p:tav tm="0">
                                          <p:val>
                                            <p:fltVal val="0"/>
                                          </p:val>
                                        </p:tav>
                                        <p:tav tm="100000">
                                          <p:val>
                                            <p:strVal val="#ppt_w"/>
                                          </p:val>
                                        </p:tav>
                                      </p:tavLst>
                                    </p:anim>
                                    <p:anim calcmode="lin" valueType="num">
                                      <p:cBhvr>
                                        <p:cTn id="29" dur="500" fill="hold"/>
                                        <p:tgtEl>
                                          <p:spTgt spid="72"/>
                                        </p:tgtEl>
                                        <p:attrNameLst>
                                          <p:attrName>ppt_h</p:attrName>
                                        </p:attrNameLst>
                                      </p:cBhvr>
                                      <p:tavLst>
                                        <p:tav tm="0">
                                          <p:val>
                                            <p:fltVal val="0"/>
                                          </p:val>
                                        </p:tav>
                                        <p:tav tm="100000">
                                          <p:val>
                                            <p:strVal val="#ppt_h"/>
                                          </p:val>
                                        </p:tav>
                                      </p:tavLst>
                                    </p:anim>
                                    <p:animEffect transition="in" filter="fade">
                                      <p:cBhvr>
                                        <p:cTn id="30" dur="500"/>
                                        <p:tgtEl>
                                          <p:spTgt spid="72"/>
                                        </p:tgtEl>
                                      </p:cBhvr>
                                    </p:animEffect>
                                  </p:childTnLst>
                                </p:cTn>
                              </p:par>
                            </p:childTnLst>
                          </p:cTn>
                        </p:par>
                        <p:par>
                          <p:cTn id="31" fill="hold">
                            <p:stCondLst>
                              <p:cond delay="2500"/>
                            </p:stCondLst>
                            <p:childTnLst>
                              <p:par>
                                <p:cTn id="32" presetID="22" presetClass="entr" presetSubtype="8" fill="hold" grpId="0" nodeType="afterEffect">
                                  <p:stCondLst>
                                    <p:cond delay="0"/>
                                  </p:stCondLst>
                                  <p:childTnLst>
                                    <p:set>
                                      <p:cBhvr>
                                        <p:cTn id="33" dur="1" fill="hold">
                                          <p:stCondLst>
                                            <p:cond delay="0"/>
                                          </p:stCondLst>
                                        </p:cTn>
                                        <p:tgtEl>
                                          <p:spTgt spid="82"/>
                                        </p:tgtEl>
                                        <p:attrNameLst>
                                          <p:attrName>style.visibility</p:attrName>
                                        </p:attrNameLst>
                                      </p:cBhvr>
                                      <p:to>
                                        <p:strVal val="visible"/>
                                      </p:to>
                                    </p:set>
                                    <p:animEffect transition="in" filter="wipe(left)">
                                      <p:cBhvr>
                                        <p:cTn id="34" dur="500"/>
                                        <p:tgtEl>
                                          <p:spTgt spid="82"/>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wipe(left)">
                                      <p:cBhvr>
                                        <p:cTn id="37" dur="500"/>
                                        <p:tgtEl>
                                          <p:spTgt spid="83"/>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wipe(left)">
                                      <p:cBhvr>
                                        <p:cTn id="40" dur="500"/>
                                        <p:tgtEl>
                                          <p:spTgt spid="26"/>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wipe(left)">
                                      <p:cBhvr>
                                        <p:cTn id="43" dur="500"/>
                                        <p:tgtEl>
                                          <p:spTgt spid="27"/>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wipe(left)">
                                      <p:cBhvr>
                                        <p:cTn id="46" dur="500"/>
                                        <p:tgtEl>
                                          <p:spTgt spid="28"/>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wipe(left)">
                                      <p:cBhvr>
                                        <p:cTn id="49" dur="500"/>
                                        <p:tgtEl>
                                          <p:spTgt spid="29"/>
                                        </p:tgtEl>
                                      </p:cBhvr>
                                    </p:animEffect>
                                  </p:childTnLst>
                                </p:cTn>
                              </p:par>
                            </p:childTnLst>
                          </p:cTn>
                        </p:par>
                        <p:par>
                          <p:cTn id="50" fill="hold">
                            <p:stCondLst>
                              <p:cond delay="3000"/>
                            </p:stCondLst>
                            <p:childTnLst>
                              <p:par>
                                <p:cTn id="51" presetID="16" presetClass="entr" presetSubtype="21" fill="hold" grpId="0" nodeType="afterEffect">
                                  <p:stCondLst>
                                    <p:cond delay="0"/>
                                  </p:stCondLst>
                                  <p:childTnLst>
                                    <p:set>
                                      <p:cBhvr>
                                        <p:cTn id="52" dur="1" fill="hold">
                                          <p:stCondLst>
                                            <p:cond delay="0"/>
                                          </p:stCondLst>
                                        </p:cTn>
                                        <p:tgtEl>
                                          <p:spTgt spid="90"/>
                                        </p:tgtEl>
                                        <p:attrNameLst>
                                          <p:attrName>style.visibility</p:attrName>
                                        </p:attrNameLst>
                                      </p:cBhvr>
                                      <p:to>
                                        <p:strVal val="visible"/>
                                      </p:to>
                                    </p:set>
                                    <p:animEffect transition="in" filter="barn(inVertical)">
                                      <p:cBhvr>
                                        <p:cTn id="53"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p:bldP spid="83" grpId="0"/>
      <p:bldP spid="90" grpId="0"/>
      <p:bldP spid="26" grpId="0"/>
      <p:bldP spid="27" grpId="0"/>
      <p:bldP spid="28" grpId="0"/>
      <p:bldP spid="29" grpId="0"/>
      <p:bldP spid="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stretch>
            <a:fillRect/>
          </a:stretch>
        </a:blipFill>
        <a:effectLst/>
      </p:bgPr>
    </p:bg>
    <p:spTree>
      <p:nvGrpSpPr>
        <p:cNvPr id="1" name=""/>
        <p:cNvGrpSpPr/>
        <p:nvPr/>
      </p:nvGrpSpPr>
      <p:grpSpPr>
        <a:xfrm>
          <a:off x="0" y="0"/>
          <a:ext cx="0" cy="0"/>
          <a:chOff x="0" y="0"/>
          <a:chExt cx="0" cy="0"/>
        </a:xfrm>
      </p:grpSpPr>
      <p:sp>
        <p:nvSpPr>
          <p:cNvPr id="18" name="Freeform 8"/>
          <p:cNvSpPr/>
          <p:nvPr/>
        </p:nvSpPr>
        <p:spPr bwMode="auto">
          <a:xfrm>
            <a:off x="1115616" y="771550"/>
            <a:ext cx="2442749" cy="201792"/>
          </a:xfrm>
          <a:custGeom>
            <a:avLst/>
            <a:gdLst>
              <a:gd name="T0" fmla="*/ 0 w 230"/>
              <a:gd name="T1" fmla="*/ 0 h 17"/>
              <a:gd name="T2" fmla="*/ 211 w 230"/>
              <a:gd name="T3" fmla="*/ 0 h 17"/>
              <a:gd name="T4" fmla="*/ 230 w 230"/>
              <a:gd name="T5" fmla="*/ 17 h 17"/>
              <a:gd name="T6" fmla="*/ 0 w 230"/>
              <a:gd name="T7" fmla="*/ 17 h 17"/>
              <a:gd name="T8" fmla="*/ 0 w 230"/>
              <a:gd name="T9" fmla="*/ 0 h 17"/>
            </a:gdLst>
            <a:ahLst/>
            <a:cxnLst>
              <a:cxn ang="0">
                <a:pos x="T0" y="T1"/>
              </a:cxn>
              <a:cxn ang="0">
                <a:pos x="T2" y="T3"/>
              </a:cxn>
              <a:cxn ang="0">
                <a:pos x="T4" y="T5"/>
              </a:cxn>
              <a:cxn ang="0">
                <a:pos x="T6" y="T7"/>
              </a:cxn>
              <a:cxn ang="0">
                <a:pos x="T8" y="T9"/>
              </a:cxn>
            </a:cxnLst>
            <a:rect l="0" t="0" r="r" b="b"/>
            <a:pathLst>
              <a:path w="230" h="17">
                <a:moveTo>
                  <a:pt x="0" y="0"/>
                </a:moveTo>
                <a:lnTo>
                  <a:pt x="211" y="0"/>
                </a:lnTo>
                <a:lnTo>
                  <a:pt x="230" y="17"/>
                </a:lnTo>
                <a:lnTo>
                  <a:pt x="0" y="17"/>
                </a:lnTo>
                <a:lnTo>
                  <a:pt x="0" y="0"/>
                </a:lnTo>
              </a:path>
            </a:pathLst>
          </a:custGeom>
          <a:solidFill>
            <a:schemeClr val="accent2">
              <a:lumMod val="50000"/>
            </a:schemeClr>
          </a:solidFill>
          <a:ln w="0">
            <a:noFill/>
            <a:prstDash val="solid"/>
            <a:rou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91440" tIns="45720" rIns="91440" bIns="45720" numCol="1" anchor="t" anchorCtr="0" compatLnSpc="1"/>
          <a:lstStyle/>
          <a:p>
            <a:endParaRPr lang="zh-CN" altLang="en-US"/>
          </a:p>
        </p:txBody>
      </p:sp>
      <p:sp>
        <p:nvSpPr>
          <p:cNvPr id="19" name="Freeform 10"/>
          <p:cNvSpPr/>
          <p:nvPr/>
        </p:nvSpPr>
        <p:spPr bwMode="auto">
          <a:xfrm>
            <a:off x="1221822" y="973342"/>
            <a:ext cx="7094594" cy="3513665"/>
          </a:xfrm>
          <a:custGeom>
            <a:avLst/>
            <a:gdLst>
              <a:gd name="T0" fmla="*/ 660 w 668"/>
              <a:gd name="T1" fmla="*/ 0 h 331"/>
              <a:gd name="T2" fmla="*/ 8 w 668"/>
              <a:gd name="T3" fmla="*/ 0 h 331"/>
              <a:gd name="T4" fmla="*/ 0 w 668"/>
              <a:gd name="T5" fmla="*/ 9 h 331"/>
              <a:gd name="T6" fmla="*/ 0 w 668"/>
              <a:gd name="T7" fmla="*/ 323 h 331"/>
              <a:gd name="T8" fmla="*/ 8 w 668"/>
              <a:gd name="T9" fmla="*/ 331 h 331"/>
              <a:gd name="T10" fmla="*/ 660 w 668"/>
              <a:gd name="T11" fmla="*/ 331 h 331"/>
              <a:gd name="T12" fmla="*/ 668 w 668"/>
              <a:gd name="T13" fmla="*/ 323 h 331"/>
              <a:gd name="T14" fmla="*/ 668 w 668"/>
              <a:gd name="T15" fmla="*/ 9 h 331"/>
              <a:gd name="T16" fmla="*/ 660 w 668"/>
              <a:gd name="T17"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8" h="331">
                <a:moveTo>
                  <a:pt x="660" y="0"/>
                </a:moveTo>
                <a:lnTo>
                  <a:pt x="8" y="0"/>
                </a:lnTo>
                <a:cubicBezTo>
                  <a:pt x="4" y="0"/>
                  <a:pt x="0" y="4"/>
                  <a:pt x="0" y="9"/>
                </a:cubicBezTo>
                <a:lnTo>
                  <a:pt x="0" y="323"/>
                </a:lnTo>
                <a:cubicBezTo>
                  <a:pt x="0" y="327"/>
                  <a:pt x="4" y="331"/>
                  <a:pt x="8" y="331"/>
                </a:cubicBezTo>
                <a:lnTo>
                  <a:pt x="660" y="331"/>
                </a:lnTo>
                <a:cubicBezTo>
                  <a:pt x="665" y="331"/>
                  <a:pt x="668" y="327"/>
                  <a:pt x="668" y="323"/>
                </a:cubicBezTo>
                <a:lnTo>
                  <a:pt x="668" y="9"/>
                </a:lnTo>
                <a:cubicBezTo>
                  <a:pt x="668" y="4"/>
                  <a:pt x="665" y="0"/>
                  <a:pt x="660" y="0"/>
                </a:cubicBezTo>
              </a:path>
            </a:pathLst>
          </a:custGeom>
          <a:blipFill rotWithShape="1">
            <a:blip r:embed="rId3" cstate="email"/>
            <a:stretch>
              <a:fillRect/>
            </a:stretch>
          </a:blipFill>
          <a:ln w="12700">
            <a:noFill/>
            <a:prstDash val="solid"/>
            <a:rou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25400"/>
          </a:sp3d>
        </p:spPr>
        <p:txBody>
          <a:bodyPr vert="horz" wrap="square" lIns="91440" tIns="45720" rIns="91440" bIns="45720" numCol="1" anchor="t" anchorCtr="0" compatLnSpc="1"/>
          <a:lstStyle/>
          <a:p>
            <a:endParaRPr lang="zh-CN" altLang="en-US"/>
          </a:p>
        </p:txBody>
      </p:sp>
      <p:sp>
        <p:nvSpPr>
          <p:cNvPr id="21" name="Freeform 9"/>
          <p:cNvSpPr/>
          <p:nvPr/>
        </p:nvSpPr>
        <p:spPr bwMode="auto">
          <a:xfrm>
            <a:off x="1115616" y="771550"/>
            <a:ext cx="2240957" cy="1561235"/>
          </a:xfrm>
          <a:custGeom>
            <a:avLst/>
            <a:gdLst>
              <a:gd name="T0" fmla="*/ 0 w 211"/>
              <a:gd name="T1" fmla="*/ 0 h 147"/>
              <a:gd name="T2" fmla="*/ 211 w 211"/>
              <a:gd name="T3" fmla="*/ 0 h 147"/>
              <a:gd name="T4" fmla="*/ 152 w 211"/>
              <a:gd name="T5" fmla="*/ 147 h 147"/>
              <a:gd name="T6" fmla="*/ 0 w 211"/>
              <a:gd name="T7" fmla="*/ 147 h 147"/>
              <a:gd name="T8" fmla="*/ 0 w 211"/>
              <a:gd name="T9" fmla="*/ 0 h 147"/>
            </a:gdLst>
            <a:ahLst/>
            <a:cxnLst>
              <a:cxn ang="0">
                <a:pos x="T0" y="T1"/>
              </a:cxn>
              <a:cxn ang="0">
                <a:pos x="T2" y="T3"/>
              </a:cxn>
              <a:cxn ang="0">
                <a:pos x="T4" y="T5"/>
              </a:cxn>
              <a:cxn ang="0">
                <a:pos x="T6" y="T7"/>
              </a:cxn>
              <a:cxn ang="0">
                <a:pos x="T8" y="T9"/>
              </a:cxn>
            </a:cxnLst>
            <a:rect l="0" t="0" r="r" b="b"/>
            <a:pathLst>
              <a:path w="211" h="147">
                <a:moveTo>
                  <a:pt x="0" y="0"/>
                </a:moveTo>
                <a:lnTo>
                  <a:pt x="211" y="0"/>
                </a:lnTo>
                <a:lnTo>
                  <a:pt x="152" y="147"/>
                </a:lnTo>
                <a:lnTo>
                  <a:pt x="0" y="147"/>
                </a:lnTo>
                <a:lnTo>
                  <a:pt x="0" y="0"/>
                </a:lnTo>
              </a:path>
            </a:pathLst>
          </a:custGeom>
          <a:solidFill>
            <a:srgbClr val="C0504D"/>
          </a:solidFill>
          <a:ln w="0">
            <a:noFill/>
            <a:prstDash val="solid"/>
            <a:rou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91440" tIns="45720" rIns="91440" bIns="45720" numCol="1" anchor="t" anchorCtr="0" compatLnSpc="1"/>
          <a:lstStyle/>
          <a:p>
            <a:endParaRPr lang="zh-CN" altLang="en-US"/>
          </a:p>
        </p:txBody>
      </p:sp>
      <p:sp>
        <p:nvSpPr>
          <p:cNvPr id="23" name="TextBox 22"/>
          <p:cNvSpPr txBox="1"/>
          <p:nvPr/>
        </p:nvSpPr>
        <p:spPr>
          <a:xfrm>
            <a:off x="1830643" y="858074"/>
            <a:ext cx="869149" cy="1569660"/>
          </a:xfrm>
          <a:prstGeom prst="rect">
            <a:avLst/>
          </a:prstGeom>
          <a:noFill/>
        </p:spPr>
        <p:txBody>
          <a:bodyPr wrap="none" rtlCol="0">
            <a:spAutoFit/>
          </a:bodyPr>
          <a:lstStyle/>
          <a:p>
            <a:r>
              <a:rPr lang="en-US" altLang="zh-CN" sz="9600" b="1" dirty="0">
                <a:solidFill>
                  <a:srgbClr val="FFFFFF"/>
                </a:solidFill>
                <a:latin typeface="Arial" panose="020B0604020202020204" pitchFamily="34" charset="0"/>
                <a:cs typeface="Arial" panose="020B0604020202020204" pitchFamily="34" charset="0"/>
              </a:rPr>
              <a:t>1</a:t>
            </a:r>
            <a:endParaRPr lang="zh-CN" altLang="en-US" sz="9600" b="1" dirty="0">
              <a:solidFill>
                <a:srgbClr val="FFFFFF"/>
              </a:solidFill>
              <a:latin typeface="Arial" panose="020B0604020202020204" pitchFamily="34" charset="0"/>
              <a:cs typeface="Arial" panose="020B0604020202020204" pitchFamily="34" charset="0"/>
            </a:endParaRPr>
          </a:p>
        </p:txBody>
      </p:sp>
      <p:sp>
        <p:nvSpPr>
          <p:cNvPr id="39" name="TextBox 38"/>
          <p:cNvSpPr txBox="1"/>
          <p:nvPr/>
        </p:nvSpPr>
        <p:spPr>
          <a:xfrm>
            <a:off x="3275856" y="1170026"/>
            <a:ext cx="2646878" cy="584775"/>
          </a:xfrm>
          <a:prstGeom prst="rect">
            <a:avLst/>
          </a:prstGeom>
          <a:noFill/>
        </p:spPr>
        <p:txBody>
          <a:bodyPr wrap="none" rtlCol="0">
            <a:spAutoFit/>
          </a:bodyPr>
          <a:lstStyle/>
          <a:p>
            <a:r>
              <a:rPr lang="zh-CN" altLang="en-US" sz="3200" b="1" dirty="0">
                <a:solidFill>
                  <a:srgbClr val="C0504D"/>
                </a:solidFill>
                <a:latin typeface="微软雅黑" panose="020B0503020204020204" pitchFamily="34" charset="-122"/>
                <a:ea typeface="微软雅黑" panose="020B0503020204020204" pitchFamily="34" charset="-122"/>
              </a:rPr>
              <a:t>年度工作概况</a:t>
            </a:r>
          </a:p>
        </p:txBody>
      </p:sp>
      <p:sp>
        <p:nvSpPr>
          <p:cNvPr id="40" name="TextBox 39"/>
          <p:cNvSpPr txBox="1"/>
          <p:nvPr/>
        </p:nvSpPr>
        <p:spPr>
          <a:xfrm>
            <a:off x="3294058" y="1754801"/>
            <a:ext cx="1723549" cy="307777"/>
          </a:xfrm>
          <a:prstGeom prst="rect">
            <a:avLst/>
          </a:prstGeom>
          <a:noFill/>
        </p:spPr>
        <p:txBody>
          <a:bodyPr wrap="none" rtlCol="0">
            <a:spAutoFit/>
          </a:bodyPr>
          <a:lstStyle/>
          <a:p>
            <a:pPr marL="457200" indent="-457200">
              <a:buFont typeface="Wingdings" panose="05000000000000000000" pitchFamily="2" charset="2"/>
              <a:buChar char="Ø"/>
            </a:pPr>
            <a:r>
              <a:rPr lang="zh-CN" altLang="en-US" sz="1400" dirty="0">
                <a:solidFill>
                  <a:srgbClr val="404040"/>
                </a:solidFill>
                <a:latin typeface="微软雅黑" panose="020B0503020204020204" pitchFamily="34" charset="-122"/>
                <a:ea typeface="微软雅黑" panose="020B0503020204020204" pitchFamily="34" charset="-122"/>
              </a:rPr>
              <a:t>年度工作概述</a:t>
            </a:r>
          </a:p>
        </p:txBody>
      </p:sp>
      <p:sp>
        <p:nvSpPr>
          <p:cNvPr id="41" name="TextBox 40"/>
          <p:cNvSpPr txBox="1"/>
          <p:nvPr/>
        </p:nvSpPr>
        <p:spPr>
          <a:xfrm>
            <a:off x="5310282" y="1754801"/>
            <a:ext cx="1723549" cy="307777"/>
          </a:xfrm>
          <a:prstGeom prst="rect">
            <a:avLst/>
          </a:prstGeom>
          <a:noFill/>
        </p:spPr>
        <p:txBody>
          <a:bodyPr wrap="none" rtlCol="0">
            <a:spAutoFit/>
          </a:bodyPr>
          <a:lstStyle/>
          <a:p>
            <a:pPr marL="457200" indent="-457200">
              <a:buFont typeface="Wingdings" panose="05000000000000000000" pitchFamily="2" charset="2"/>
              <a:buChar char="Ø"/>
            </a:pPr>
            <a:r>
              <a:rPr lang="zh-CN" altLang="en-US" sz="1400" dirty="0">
                <a:solidFill>
                  <a:srgbClr val="404040"/>
                </a:solidFill>
                <a:latin typeface="微软雅黑" panose="020B0503020204020204" pitchFamily="34" charset="-122"/>
                <a:ea typeface="微软雅黑" panose="020B0503020204020204" pitchFamily="34" charset="-122"/>
              </a:rPr>
              <a:t>具体工作明细</a:t>
            </a:r>
          </a:p>
        </p:txBody>
      </p:sp>
      <p:sp>
        <p:nvSpPr>
          <p:cNvPr id="12" name="TextBox 11"/>
          <p:cNvSpPr txBox="1"/>
          <p:nvPr/>
        </p:nvSpPr>
        <p:spPr>
          <a:xfrm>
            <a:off x="3294058" y="2119957"/>
            <a:ext cx="1723549" cy="307777"/>
          </a:xfrm>
          <a:prstGeom prst="rect">
            <a:avLst/>
          </a:prstGeom>
          <a:noFill/>
        </p:spPr>
        <p:txBody>
          <a:bodyPr wrap="none" rtlCol="0">
            <a:spAutoFit/>
          </a:bodyPr>
          <a:lstStyle/>
          <a:p>
            <a:pPr marL="457200" indent="-457200">
              <a:buFont typeface="Wingdings" panose="05000000000000000000" pitchFamily="2" charset="2"/>
              <a:buChar char="Ø"/>
            </a:pPr>
            <a:r>
              <a:rPr lang="zh-CN" altLang="en-US" sz="1400" dirty="0">
                <a:solidFill>
                  <a:srgbClr val="404040"/>
                </a:solidFill>
                <a:latin typeface="微软雅黑" panose="020B0503020204020204" pitchFamily="34" charset="-122"/>
                <a:ea typeface="微软雅黑" panose="020B0503020204020204" pitchFamily="34" charset="-122"/>
              </a:rPr>
              <a:t>重点工作回顾</a:t>
            </a:r>
          </a:p>
        </p:txBody>
      </p:sp>
      <p:sp>
        <p:nvSpPr>
          <p:cNvPr id="13" name="TextBox 12"/>
          <p:cNvSpPr txBox="1"/>
          <p:nvPr/>
        </p:nvSpPr>
        <p:spPr>
          <a:xfrm>
            <a:off x="5310282" y="2119957"/>
            <a:ext cx="1723549" cy="307777"/>
          </a:xfrm>
          <a:prstGeom prst="rect">
            <a:avLst/>
          </a:prstGeom>
          <a:noFill/>
        </p:spPr>
        <p:txBody>
          <a:bodyPr wrap="none" rtlCol="0">
            <a:spAutoFit/>
          </a:bodyPr>
          <a:lstStyle/>
          <a:p>
            <a:pPr marL="457200" indent="-457200">
              <a:buFont typeface="Wingdings" panose="05000000000000000000" pitchFamily="2" charset="2"/>
              <a:buChar char="Ø"/>
            </a:pPr>
            <a:r>
              <a:rPr lang="zh-CN" altLang="en-US" sz="1400" dirty="0">
                <a:solidFill>
                  <a:srgbClr val="404040"/>
                </a:solidFill>
                <a:latin typeface="微软雅黑" panose="020B0503020204020204" pitchFamily="34" charset="-122"/>
                <a:ea typeface="微软雅黑" panose="020B0503020204020204" pitchFamily="34" charset="-122"/>
              </a:rPr>
              <a:t>五项工作概述</a:t>
            </a:r>
          </a:p>
        </p:txBody>
      </p:sp>
      <p:sp>
        <p:nvSpPr>
          <p:cNvPr id="14" name="TextBox 13"/>
          <p:cNvSpPr txBox="1"/>
          <p:nvPr/>
        </p:nvSpPr>
        <p:spPr>
          <a:xfrm>
            <a:off x="1510355" y="2643221"/>
            <a:ext cx="6296357" cy="1061829"/>
          </a:xfrm>
          <a:prstGeom prst="rect">
            <a:avLst/>
          </a:prstGeom>
          <a:noFill/>
        </p:spPr>
        <p:txBody>
          <a:bodyPr wrap="square" rtlCol="0">
            <a:spAutoFit/>
          </a:bodyPr>
          <a:lstStyle/>
          <a:p>
            <a:pPr>
              <a:lnSpc>
                <a:spcPct val="15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在此输入章节概述文本内容，文字尽量言简意赅的描述本章节的基本内容即</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可专</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业设计在此输入章节概述文本内容，文字尽量言简意赅的描述本章节的基本内容即</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可专</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业设计</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par>
                          <p:cTn id="10" fill="hold">
                            <p:stCondLst>
                              <p:cond delay="500"/>
                            </p:stCondLst>
                            <p:childTnLst>
                              <p:par>
                                <p:cTn id="11" presetID="22" presetClass="entr" presetSubtype="4"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down)">
                                      <p:cBhvr>
                                        <p:cTn id="13" dur="500"/>
                                        <p:tgtEl>
                                          <p:spTgt spid="18"/>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up)">
                                      <p:cBhvr>
                                        <p:cTn id="17" dur="500"/>
                                        <p:tgtEl>
                                          <p:spTgt spid="21"/>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childTnLst>
                          </p:cTn>
                        </p:par>
                        <p:par>
                          <p:cTn id="24" fill="hold">
                            <p:stCondLst>
                              <p:cond delay="2000"/>
                            </p:stCondLst>
                            <p:childTnLst>
                              <p:par>
                                <p:cTn id="25" presetID="12" presetClass="entr" presetSubtype="4" fill="hold" grpId="0" nodeType="afterEffect">
                                  <p:stCondLst>
                                    <p:cond delay="0"/>
                                  </p:stCondLst>
                                  <p:iterate type="lt">
                                    <p:tmPct val="10000"/>
                                  </p:iterate>
                                  <p:childTnLst>
                                    <p:set>
                                      <p:cBhvr>
                                        <p:cTn id="26" dur="1" fill="hold">
                                          <p:stCondLst>
                                            <p:cond delay="0"/>
                                          </p:stCondLst>
                                        </p:cTn>
                                        <p:tgtEl>
                                          <p:spTgt spid="39"/>
                                        </p:tgtEl>
                                        <p:attrNameLst>
                                          <p:attrName>style.visibility</p:attrName>
                                        </p:attrNameLst>
                                      </p:cBhvr>
                                      <p:to>
                                        <p:strVal val="visible"/>
                                      </p:to>
                                    </p:set>
                                    <p:anim calcmode="lin" valueType="num">
                                      <p:cBhvr additive="base">
                                        <p:cTn id="27" dur="500"/>
                                        <p:tgtEl>
                                          <p:spTgt spid="39"/>
                                        </p:tgtEl>
                                        <p:attrNameLst>
                                          <p:attrName>ppt_y</p:attrName>
                                        </p:attrNameLst>
                                      </p:cBhvr>
                                      <p:tavLst>
                                        <p:tav tm="0">
                                          <p:val>
                                            <p:strVal val="#ppt_y+#ppt_h*1.125000"/>
                                          </p:val>
                                        </p:tav>
                                        <p:tav tm="100000">
                                          <p:val>
                                            <p:strVal val="#ppt_y"/>
                                          </p:val>
                                        </p:tav>
                                      </p:tavLst>
                                    </p:anim>
                                    <p:animEffect transition="in" filter="wipe(up)">
                                      <p:cBhvr>
                                        <p:cTn id="28" dur="500"/>
                                        <p:tgtEl>
                                          <p:spTgt spid="39"/>
                                        </p:tgtEl>
                                      </p:cBhvr>
                                    </p:animEffect>
                                  </p:childTnLst>
                                </p:cTn>
                              </p:par>
                            </p:childTnLst>
                          </p:cTn>
                        </p:par>
                        <p:par>
                          <p:cTn id="29" fill="hold">
                            <p:stCondLst>
                              <p:cond delay="2750"/>
                            </p:stCondLst>
                            <p:childTnLst>
                              <p:par>
                                <p:cTn id="30" presetID="10" presetClass="entr" presetSubtype="0" fill="hold" grpId="0" nodeType="after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fade">
                                      <p:cBhvr>
                                        <p:cTn id="32" dur="500"/>
                                        <p:tgtEl>
                                          <p:spTgt spid="4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fade">
                                      <p:cBhvr>
                                        <p:cTn id="35" dur="500"/>
                                        <p:tgtEl>
                                          <p:spTgt spid="41"/>
                                        </p:tgtEl>
                                      </p:cBhvr>
                                    </p:animEffect>
                                  </p:childTnLst>
                                </p:cTn>
                              </p:par>
                            </p:childTnLst>
                          </p:cTn>
                        </p:par>
                        <p:par>
                          <p:cTn id="36" fill="hold">
                            <p:stCondLst>
                              <p:cond delay="3250"/>
                            </p:stCondLst>
                            <p:childTnLst>
                              <p:par>
                                <p:cTn id="37" presetID="10" presetClass="entr" presetSubtype="0"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par>
                          <p:cTn id="43" fill="hold">
                            <p:stCondLst>
                              <p:cond delay="3750"/>
                            </p:stCondLst>
                            <p:childTnLst>
                              <p:par>
                                <p:cTn id="44" presetID="22" presetClass="entr" presetSubtype="1"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up)">
                                      <p:cBhvr>
                                        <p:cTn id="46"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1"/>
      <p:bldP spid="19" grpId="0" bldLvl="0" animBg="1"/>
      <p:bldP spid="21" grpId="0" bldLvl="0" animBg="1"/>
      <p:bldP spid="23" grpId="0"/>
      <p:bldP spid="39" grpId="0"/>
      <p:bldP spid="40" grpId="0"/>
      <p:bldP spid="41" grpId="0"/>
      <p:bldP spid="12" grpId="0"/>
      <p:bldP spid="13" grpId="0"/>
      <p:bldP spid="1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stretch>
            <a:fillRect/>
          </a:stretch>
        </a:blipFill>
        <a:effectLst/>
      </p:bgPr>
    </p:bg>
    <p:spTree>
      <p:nvGrpSpPr>
        <p:cNvPr id="1" name=""/>
        <p:cNvGrpSpPr/>
        <p:nvPr/>
      </p:nvGrpSpPr>
      <p:grpSpPr>
        <a:xfrm>
          <a:off x="0" y="0"/>
          <a:ext cx="0" cy="0"/>
          <a:chOff x="0" y="0"/>
          <a:chExt cx="0" cy="0"/>
        </a:xfrm>
      </p:grpSpPr>
      <p:pic>
        <p:nvPicPr>
          <p:cNvPr id="83" name="图片 2"/>
          <p:cNvPicPr>
            <a:picLocks noChangeAspect="1"/>
          </p:cNvPicPr>
          <p:nvPr/>
        </p:nvPicPr>
        <p:blipFill rotWithShape="1">
          <a:blip r:embed="rId3" cstate="email"/>
          <a:srcRect/>
          <a:stretch>
            <a:fillRect/>
          </a:stretch>
        </p:blipFill>
        <p:spPr>
          <a:xfrm>
            <a:off x="3637936" y="1014786"/>
            <a:ext cx="1868129" cy="3577268"/>
          </a:xfrm>
          <a:prstGeom prst="rect">
            <a:avLst/>
          </a:prstGeom>
        </p:spPr>
      </p:pic>
      <p:sp>
        <p:nvSpPr>
          <p:cNvPr id="2" name="矩形 1"/>
          <p:cNvSpPr/>
          <p:nvPr/>
        </p:nvSpPr>
        <p:spPr>
          <a:xfrm>
            <a:off x="3813820" y="1463519"/>
            <a:ext cx="1512168" cy="2630970"/>
          </a:xfrm>
          <a:prstGeom prst="rect">
            <a:avLst/>
          </a:prstGeom>
          <a:blipFill dpi="0" rotWithShape="1">
            <a:blip r:embed="rId4"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标题 16"/>
          <p:cNvSpPr>
            <a:spLocks noGrp="1"/>
          </p:cNvSpPr>
          <p:nvPr>
            <p:ph type="title"/>
          </p:nvPr>
        </p:nvSpPr>
        <p:spPr/>
        <p:txBody>
          <a:bodyPr/>
          <a:lstStyle/>
          <a:p>
            <a:r>
              <a:rPr lang="zh-CN" altLang="en-US" dirty="0"/>
              <a:t>第四部分  改善不足对策</a:t>
            </a:r>
          </a:p>
        </p:txBody>
      </p:sp>
      <p:sp>
        <p:nvSpPr>
          <p:cNvPr id="84" name="Rectangle 7"/>
          <p:cNvSpPr/>
          <p:nvPr/>
        </p:nvSpPr>
        <p:spPr>
          <a:xfrm>
            <a:off x="1592580" y="3746500"/>
            <a:ext cx="6451600" cy="1397000"/>
          </a:xfrm>
          <a:prstGeom prst="rect">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GB"/>
          </a:p>
        </p:txBody>
      </p:sp>
      <p:sp>
        <p:nvSpPr>
          <p:cNvPr id="85" name="TextBox 84"/>
          <p:cNvSpPr txBox="1"/>
          <p:nvPr/>
        </p:nvSpPr>
        <p:spPr>
          <a:xfrm>
            <a:off x="3701239" y="3875198"/>
            <a:ext cx="1985159" cy="438582"/>
          </a:xfrm>
          <a:prstGeom prst="rect">
            <a:avLst/>
          </a:prstGeom>
          <a:noFill/>
        </p:spPr>
        <p:txBody>
          <a:bodyPr wrap="none" lIns="68580" tIns="34290" rIns="68580" bIns="34290" rtlCol="0">
            <a:spAutoFit/>
          </a:bodyPr>
          <a:lstStyle/>
          <a:p>
            <a:r>
              <a:rPr lang="zh-CN" altLang="en-US" sz="2400" b="1" dirty="0">
                <a:solidFill>
                  <a:schemeClr val="bg1">
                    <a:lumMod val="95000"/>
                  </a:schemeClr>
                </a:solidFill>
                <a:latin typeface="微软雅黑" panose="020B0503020204020204" pitchFamily="34" charset="-122"/>
                <a:ea typeface="微软雅黑" panose="020B0503020204020204" pitchFamily="34" charset="-122"/>
              </a:rPr>
              <a:t>点击添加文本</a:t>
            </a:r>
          </a:p>
        </p:txBody>
      </p:sp>
      <p:sp>
        <p:nvSpPr>
          <p:cNvPr id="86" name="Rectangle 9"/>
          <p:cNvSpPr/>
          <p:nvPr/>
        </p:nvSpPr>
        <p:spPr>
          <a:xfrm>
            <a:off x="1258941" y="4313779"/>
            <a:ext cx="6626117" cy="577081"/>
          </a:xfrm>
          <a:prstGeom prst="rect">
            <a:avLst/>
          </a:prstGeom>
        </p:spPr>
        <p:txBody>
          <a:bodyPr wrap="square" lIns="68580" tIns="34290" rIns="68580" bIns="34290">
            <a:spAutoFit/>
          </a:bodyPr>
          <a:lstStyle/>
          <a:p>
            <a:pPr algn="ctr"/>
            <a:r>
              <a:rPr lang="zh-CN" altLang="en-US" sz="1100" dirty="0">
                <a:solidFill>
                  <a:schemeClr val="bg1">
                    <a:lumMod val="95000"/>
                  </a:schemeClr>
                </a:solidFill>
                <a:latin typeface="微软雅黑" panose="020B0503020204020204" pitchFamily="34" charset="-122"/>
                <a:ea typeface="微软雅黑" panose="020B0503020204020204" pitchFamily="34" charset="-122"/>
              </a:rPr>
              <a:t>点击输入简要文本内容，文字内容需概况精炼的说明该分项内</a:t>
            </a:r>
            <a:r>
              <a:rPr lang="zh-CN" altLang="en-US" sz="1100" dirty="0" smtClean="0">
                <a:solidFill>
                  <a:schemeClr val="bg1">
                    <a:lumMod val="95000"/>
                  </a:schemeClr>
                </a:solidFill>
                <a:latin typeface="微软雅黑" panose="020B0503020204020204" pitchFamily="34" charset="-122"/>
                <a:ea typeface="微软雅黑" panose="020B0503020204020204" pitchFamily="34" charset="-122"/>
              </a:rPr>
              <a:t>容专</a:t>
            </a:r>
            <a:r>
              <a:rPr lang="zh-CN" altLang="en-US" sz="1100" dirty="0">
                <a:solidFill>
                  <a:schemeClr val="bg1">
                    <a:lumMod val="95000"/>
                  </a:schemeClr>
                </a:solidFill>
                <a:latin typeface="微软雅黑" panose="020B0503020204020204" pitchFamily="34" charset="-122"/>
                <a:ea typeface="微软雅黑" panose="020B0503020204020204" pitchFamily="34" charset="-122"/>
              </a:rPr>
              <a:t>业设计</a:t>
            </a:r>
            <a:r>
              <a:rPr lang="en-US" altLang="zh-CN" sz="1100" dirty="0">
                <a:solidFill>
                  <a:schemeClr val="bg1">
                    <a:lumMod val="95000"/>
                  </a:schemeClr>
                </a:solidFill>
                <a:latin typeface="微软雅黑" panose="020B0503020204020204" pitchFamily="34" charset="-122"/>
                <a:ea typeface="微软雅黑" panose="020B0503020204020204" pitchFamily="34" charset="-122"/>
              </a:rPr>
              <a:t>……</a:t>
            </a:r>
          </a:p>
          <a:p>
            <a:pPr algn="ctr"/>
            <a:r>
              <a:rPr lang="zh-CN" altLang="en-US" sz="1100" dirty="0">
                <a:solidFill>
                  <a:schemeClr val="bg1">
                    <a:lumMod val="95000"/>
                  </a:schemeClr>
                </a:solidFill>
                <a:latin typeface="微软雅黑" panose="020B0503020204020204" pitchFamily="34" charset="-122"/>
                <a:ea typeface="微软雅黑" panose="020B0503020204020204" pitchFamily="34" charset="-122"/>
              </a:rPr>
              <a:t>点击输入简要文本内容，文字内容需概况精炼的说明该分项内</a:t>
            </a:r>
            <a:r>
              <a:rPr lang="zh-CN" altLang="en-US" sz="1100" dirty="0" smtClean="0">
                <a:solidFill>
                  <a:schemeClr val="bg1">
                    <a:lumMod val="95000"/>
                  </a:schemeClr>
                </a:solidFill>
                <a:latin typeface="微软雅黑" panose="020B0503020204020204" pitchFamily="34" charset="-122"/>
                <a:ea typeface="微软雅黑" panose="020B0503020204020204" pitchFamily="34" charset="-122"/>
              </a:rPr>
              <a:t>容专</a:t>
            </a:r>
            <a:r>
              <a:rPr lang="zh-CN" altLang="en-US" sz="1100" dirty="0">
                <a:solidFill>
                  <a:schemeClr val="bg1">
                    <a:lumMod val="95000"/>
                  </a:schemeClr>
                </a:solidFill>
                <a:latin typeface="微软雅黑" panose="020B0503020204020204" pitchFamily="34" charset="-122"/>
                <a:ea typeface="微软雅黑" panose="020B0503020204020204" pitchFamily="34" charset="-122"/>
              </a:rPr>
              <a:t>业设计</a:t>
            </a:r>
            <a:r>
              <a:rPr lang="en-US" altLang="zh-CN" sz="1100" dirty="0">
                <a:solidFill>
                  <a:schemeClr val="bg1">
                    <a:lumMod val="95000"/>
                  </a:schemeClr>
                </a:solidFill>
                <a:latin typeface="微软雅黑" panose="020B0503020204020204" pitchFamily="34" charset="-122"/>
                <a:ea typeface="微软雅黑" panose="020B0503020204020204" pitchFamily="34" charset="-122"/>
              </a:rPr>
              <a:t>……</a:t>
            </a:r>
          </a:p>
          <a:p>
            <a:pPr algn="ctr"/>
            <a:r>
              <a:rPr lang="zh-CN" altLang="en-US" sz="1100" dirty="0">
                <a:solidFill>
                  <a:schemeClr val="bg1">
                    <a:lumMod val="95000"/>
                  </a:schemeClr>
                </a:solidFill>
                <a:latin typeface="微软雅黑" panose="020B0503020204020204" pitchFamily="34" charset="-122"/>
                <a:ea typeface="微软雅黑" panose="020B0503020204020204" pitchFamily="34" charset="-122"/>
              </a:rPr>
              <a:t>点击输入简要文本内容，文字内容需概况精炼的说明该分项内</a:t>
            </a:r>
            <a:r>
              <a:rPr lang="zh-CN" altLang="en-US" sz="1100" dirty="0" smtClean="0">
                <a:solidFill>
                  <a:schemeClr val="bg1">
                    <a:lumMod val="95000"/>
                  </a:schemeClr>
                </a:solidFill>
                <a:latin typeface="微软雅黑" panose="020B0503020204020204" pitchFamily="34" charset="-122"/>
                <a:ea typeface="微软雅黑" panose="020B0503020204020204" pitchFamily="34" charset="-122"/>
              </a:rPr>
              <a:t>容专</a:t>
            </a:r>
            <a:r>
              <a:rPr lang="zh-CN" altLang="en-US" sz="1100" dirty="0">
                <a:solidFill>
                  <a:schemeClr val="bg1">
                    <a:lumMod val="95000"/>
                  </a:schemeClr>
                </a:solidFill>
                <a:latin typeface="微软雅黑" panose="020B0503020204020204" pitchFamily="34" charset="-122"/>
                <a:ea typeface="微软雅黑" panose="020B0503020204020204" pitchFamily="34" charset="-122"/>
              </a:rPr>
              <a:t>业设计</a:t>
            </a:r>
            <a:r>
              <a:rPr lang="en-US" altLang="zh-CN" sz="1100" dirty="0">
                <a:solidFill>
                  <a:schemeClr val="bg1">
                    <a:lumMod val="95000"/>
                  </a:schemeClr>
                </a:solidFill>
                <a:latin typeface="微软雅黑" panose="020B0503020204020204" pitchFamily="34" charset="-122"/>
                <a:ea typeface="微软雅黑" panose="020B0503020204020204" pitchFamily="34" charset="-122"/>
              </a:rPr>
              <a:t>……</a:t>
            </a:r>
          </a:p>
        </p:txBody>
      </p:sp>
      <p:grpSp>
        <p:nvGrpSpPr>
          <p:cNvPr id="87" name="Group 41"/>
          <p:cNvGrpSpPr/>
          <p:nvPr/>
        </p:nvGrpSpPr>
        <p:grpSpPr>
          <a:xfrm>
            <a:off x="6086694" y="1295946"/>
            <a:ext cx="623455" cy="623455"/>
            <a:chOff x="8115591" y="1727927"/>
            <a:chExt cx="831273" cy="831273"/>
          </a:xfrm>
        </p:grpSpPr>
        <p:sp>
          <p:nvSpPr>
            <p:cNvPr id="88" name="Oval 12"/>
            <p:cNvSpPr/>
            <p:nvPr/>
          </p:nvSpPr>
          <p:spPr>
            <a:xfrm>
              <a:off x="8115591" y="1727927"/>
              <a:ext cx="831273" cy="83127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89" name="Group 14"/>
            <p:cNvGrpSpPr/>
            <p:nvPr/>
          </p:nvGrpSpPr>
          <p:grpSpPr>
            <a:xfrm>
              <a:off x="8338661" y="1951357"/>
              <a:ext cx="383755" cy="384412"/>
              <a:chOff x="9145588" y="4435475"/>
              <a:chExt cx="464344" cy="465138"/>
            </a:xfrm>
            <a:solidFill>
              <a:schemeClr val="bg2"/>
            </a:solidFill>
          </p:grpSpPr>
          <p:sp>
            <p:nvSpPr>
              <p:cNvPr id="90" name="AutoShape 7"/>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sp>
            <p:nvSpPr>
              <p:cNvPr id="91" name="AutoShape 8"/>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sp>
            <p:nvSpPr>
              <p:cNvPr id="92" name="AutoShape 9"/>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sp>
            <p:nvSpPr>
              <p:cNvPr id="93" name="AutoShape 10"/>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sp>
            <p:nvSpPr>
              <p:cNvPr id="94" name="AutoShape 11"/>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sp>
            <p:nvSpPr>
              <p:cNvPr id="95" name="AutoShape 12"/>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sp>
            <p:nvSpPr>
              <p:cNvPr id="96" name="AutoShape 13"/>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sp>
            <p:nvSpPr>
              <p:cNvPr id="97" name="AutoShape 14"/>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sp>
            <p:nvSpPr>
              <p:cNvPr id="98" name="AutoShape 15"/>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grpSp>
      </p:grpSp>
      <p:grpSp>
        <p:nvGrpSpPr>
          <p:cNvPr id="99" name="Group 43"/>
          <p:cNvGrpSpPr/>
          <p:nvPr/>
        </p:nvGrpSpPr>
        <p:grpSpPr>
          <a:xfrm>
            <a:off x="2434368" y="2571750"/>
            <a:ext cx="623455" cy="623455"/>
            <a:chOff x="3245823" y="3429000"/>
            <a:chExt cx="831273" cy="831273"/>
          </a:xfrm>
        </p:grpSpPr>
        <p:sp>
          <p:nvSpPr>
            <p:cNvPr id="100" name="Oval 11"/>
            <p:cNvSpPr/>
            <p:nvPr/>
          </p:nvSpPr>
          <p:spPr>
            <a:xfrm>
              <a:off x="3245823" y="3429000"/>
              <a:ext cx="831273" cy="83127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01" name="Group 24"/>
            <p:cNvGrpSpPr/>
            <p:nvPr/>
          </p:nvGrpSpPr>
          <p:grpSpPr>
            <a:xfrm>
              <a:off x="3541739" y="3652429"/>
              <a:ext cx="263709" cy="384412"/>
              <a:chOff x="3582988" y="3510757"/>
              <a:chExt cx="319088" cy="465138"/>
            </a:xfrm>
            <a:solidFill>
              <a:schemeClr val="bg2"/>
            </a:solidFill>
          </p:grpSpPr>
          <p:sp>
            <p:nvSpPr>
              <p:cNvPr id="102" name="AutoShape 113"/>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sp>
            <p:nvSpPr>
              <p:cNvPr id="103" name="AutoShape 114"/>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grpSp>
      </p:grpSp>
      <p:grpSp>
        <p:nvGrpSpPr>
          <p:cNvPr id="104" name="Group 42"/>
          <p:cNvGrpSpPr/>
          <p:nvPr/>
        </p:nvGrpSpPr>
        <p:grpSpPr>
          <a:xfrm>
            <a:off x="6086178" y="2571750"/>
            <a:ext cx="623455" cy="623455"/>
            <a:chOff x="8114903" y="3428999"/>
            <a:chExt cx="831273" cy="831273"/>
          </a:xfrm>
        </p:grpSpPr>
        <p:sp>
          <p:nvSpPr>
            <p:cNvPr id="105" name="Oval 13"/>
            <p:cNvSpPr/>
            <p:nvPr/>
          </p:nvSpPr>
          <p:spPr>
            <a:xfrm>
              <a:off x="8114903" y="3428999"/>
              <a:ext cx="831273" cy="83127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06" name="Group 27"/>
            <p:cNvGrpSpPr/>
            <p:nvPr/>
          </p:nvGrpSpPr>
          <p:grpSpPr>
            <a:xfrm>
              <a:off x="8337871" y="3678854"/>
              <a:ext cx="384412" cy="323405"/>
              <a:chOff x="5368132" y="2625725"/>
              <a:chExt cx="465138" cy="391319"/>
            </a:xfrm>
            <a:solidFill>
              <a:schemeClr val="bg2"/>
            </a:solidFill>
          </p:grpSpPr>
          <p:sp>
            <p:nvSpPr>
              <p:cNvPr id="107" name="AutoShape 120"/>
              <p:cNvSpPr/>
              <p:nvPr/>
            </p:nvSpPr>
            <p:spPr bwMode="auto">
              <a:xfrm>
                <a:off x="5484813" y="272732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108" name="AutoShape 121"/>
              <p:cNvSpPr/>
              <p:nvPr/>
            </p:nvSpPr>
            <p:spPr bwMode="auto">
              <a:xfrm>
                <a:off x="5542757" y="278526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109" name="AutoShape 122"/>
              <p:cNvSpPr/>
              <p:nvPr/>
            </p:nvSpPr>
            <p:spPr bwMode="auto">
              <a:xfrm>
                <a:off x="5368132" y="262572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grpSp>
      </p:grpSp>
      <p:grpSp>
        <p:nvGrpSpPr>
          <p:cNvPr id="110" name="Group 3"/>
          <p:cNvGrpSpPr/>
          <p:nvPr/>
        </p:nvGrpSpPr>
        <p:grpSpPr>
          <a:xfrm>
            <a:off x="2434368" y="1295946"/>
            <a:ext cx="623455" cy="623455"/>
            <a:chOff x="3245823" y="1727927"/>
            <a:chExt cx="831273" cy="831273"/>
          </a:xfrm>
        </p:grpSpPr>
        <p:sp>
          <p:nvSpPr>
            <p:cNvPr id="111" name="Oval 10"/>
            <p:cNvSpPr/>
            <p:nvPr/>
          </p:nvSpPr>
          <p:spPr>
            <a:xfrm>
              <a:off x="3245823" y="1727927"/>
              <a:ext cx="831273" cy="83127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12" name="Group 31"/>
            <p:cNvGrpSpPr/>
            <p:nvPr/>
          </p:nvGrpSpPr>
          <p:grpSpPr>
            <a:xfrm>
              <a:off x="3469581" y="1949424"/>
              <a:ext cx="383755" cy="383755"/>
              <a:chOff x="4439444" y="1652588"/>
              <a:chExt cx="464344" cy="464344"/>
            </a:xfrm>
            <a:solidFill>
              <a:schemeClr val="bg2"/>
            </a:solidFill>
          </p:grpSpPr>
          <p:sp>
            <p:nvSpPr>
              <p:cNvPr id="113" name="AutoShape 136"/>
              <p:cNvSpPr/>
              <p:nvPr/>
            </p:nvSpPr>
            <p:spPr bwMode="auto">
              <a:xfrm>
                <a:off x="4686300" y="1710532"/>
                <a:ext cx="152400"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sp>
            <p:nvSpPr>
              <p:cNvPr id="114" name="AutoShape 137"/>
              <p:cNvSpPr/>
              <p:nvPr/>
            </p:nvSpPr>
            <p:spPr bwMode="auto">
              <a:xfrm>
                <a:off x="4439444" y="1652588"/>
                <a:ext cx="464344" cy="464344"/>
              </a:xfrm>
              <a:custGeom>
                <a:avLst/>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ah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sp>
            <p:nvSpPr>
              <p:cNvPr id="115" name="AutoShape 138"/>
              <p:cNvSpPr/>
              <p:nvPr/>
            </p:nvSpPr>
            <p:spPr bwMode="auto">
              <a:xfrm>
                <a:off x="4686300" y="1652588"/>
                <a:ext cx="217488" cy="217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grpSp>
      </p:grpSp>
      <p:sp>
        <p:nvSpPr>
          <p:cNvPr id="49" name="TextBox 48"/>
          <p:cNvSpPr txBox="1"/>
          <p:nvPr/>
        </p:nvSpPr>
        <p:spPr>
          <a:xfrm>
            <a:off x="6777062" y="1203598"/>
            <a:ext cx="1107996" cy="276999"/>
          </a:xfrm>
          <a:prstGeom prst="rect">
            <a:avLst/>
          </a:prstGeom>
          <a:noFill/>
        </p:spPr>
        <p:txBody>
          <a:bodyPr wrap="none" rtlCol="0">
            <a:spAutoFit/>
          </a:bodyPr>
          <a:lstStyle/>
          <a:p>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rPr>
              <a:t>点击添加文本</a:t>
            </a:r>
          </a:p>
        </p:txBody>
      </p:sp>
      <p:sp>
        <p:nvSpPr>
          <p:cNvPr id="50" name="TextBox 49"/>
          <p:cNvSpPr txBox="1"/>
          <p:nvPr/>
        </p:nvSpPr>
        <p:spPr>
          <a:xfrm>
            <a:off x="6777062" y="1439109"/>
            <a:ext cx="1827386" cy="507831"/>
          </a:xfrm>
          <a:prstGeom prst="rect">
            <a:avLst/>
          </a:prstGeom>
          <a:noFill/>
        </p:spPr>
        <p:txBody>
          <a:bodyPr wrap="square" rtlCol="0">
            <a:spAutoFit/>
          </a:bodyPr>
          <a:lstStyle/>
          <a:p>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a:t>
            </a:r>
            <a:r>
              <a:rPr lang="zh-CN" altLang="en-US" sz="900" dirty="0" smtClean="0">
                <a:solidFill>
                  <a:schemeClr val="tx1">
                    <a:lumMod val="65000"/>
                    <a:lumOff val="35000"/>
                  </a:schemeClr>
                </a:solidFill>
                <a:latin typeface="微软雅黑" panose="020B0503020204020204" pitchFamily="34" charset="-122"/>
                <a:ea typeface="微软雅黑" panose="020B0503020204020204" pitchFamily="34" charset="-122"/>
              </a:rPr>
              <a:t>容专</a:t>
            </a: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业设计</a:t>
            </a:r>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
        <p:nvSpPr>
          <p:cNvPr id="51" name="TextBox 50"/>
          <p:cNvSpPr txBox="1"/>
          <p:nvPr/>
        </p:nvSpPr>
        <p:spPr>
          <a:xfrm>
            <a:off x="6777062" y="2493411"/>
            <a:ext cx="1107996" cy="276999"/>
          </a:xfrm>
          <a:prstGeom prst="rect">
            <a:avLst/>
          </a:prstGeom>
          <a:noFill/>
        </p:spPr>
        <p:txBody>
          <a:bodyPr wrap="none" rtlCol="0">
            <a:spAutoFit/>
          </a:bodyPr>
          <a:lstStyle/>
          <a:p>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rPr>
              <a:t>点击添加文本</a:t>
            </a:r>
          </a:p>
        </p:txBody>
      </p:sp>
      <p:sp>
        <p:nvSpPr>
          <p:cNvPr id="52" name="TextBox 51"/>
          <p:cNvSpPr txBox="1"/>
          <p:nvPr/>
        </p:nvSpPr>
        <p:spPr>
          <a:xfrm>
            <a:off x="6777062" y="2728922"/>
            <a:ext cx="1827386" cy="507831"/>
          </a:xfrm>
          <a:prstGeom prst="rect">
            <a:avLst/>
          </a:prstGeom>
          <a:noFill/>
        </p:spPr>
        <p:txBody>
          <a:bodyPr wrap="square" rtlCol="0">
            <a:spAutoFit/>
          </a:bodyPr>
          <a:lstStyle/>
          <a:p>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a:t>
            </a:r>
            <a:r>
              <a:rPr lang="zh-CN" altLang="en-US" sz="900" dirty="0" smtClean="0">
                <a:solidFill>
                  <a:schemeClr val="tx1">
                    <a:lumMod val="65000"/>
                    <a:lumOff val="35000"/>
                  </a:schemeClr>
                </a:solidFill>
                <a:latin typeface="微软雅黑" panose="020B0503020204020204" pitchFamily="34" charset="-122"/>
                <a:ea typeface="微软雅黑" panose="020B0503020204020204" pitchFamily="34" charset="-122"/>
              </a:rPr>
              <a:t>容专</a:t>
            </a: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业设计</a:t>
            </a:r>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
        <p:nvSpPr>
          <p:cNvPr id="53" name="TextBox 52"/>
          <p:cNvSpPr txBox="1"/>
          <p:nvPr/>
        </p:nvSpPr>
        <p:spPr>
          <a:xfrm>
            <a:off x="1186934" y="2493411"/>
            <a:ext cx="1107996" cy="276999"/>
          </a:xfrm>
          <a:prstGeom prst="rect">
            <a:avLst/>
          </a:prstGeom>
          <a:noFill/>
        </p:spPr>
        <p:txBody>
          <a:bodyPr wrap="none" rtlCol="0">
            <a:spAutoFit/>
          </a:bodyPr>
          <a:lstStyle/>
          <a:p>
            <a:pPr algn="r"/>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rPr>
              <a:t>点击添加文本</a:t>
            </a:r>
          </a:p>
        </p:txBody>
      </p:sp>
      <p:sp>
        <p:nvSpPr>
          <p:cNvPr id="54" name="TextBox 53"/>
          <p:cNvSpPr txBox="1"/>
          <p:nvPr/>
        </p:nvSpPr>
        <p:spPr>
          <a:xfrm>
            <a:off x="467544" y="2728922"/>
            <a:ext cx="1827386" cy="507831"/>
          </a:xfrm>
          <a:prstGeom prst="rect">
            <a:avLst/>
          </a:prstGeom>
          <a:noFill/>
        </p:spPr>
        <p:txBody>
          <a:bodyPr wrap="square" rtlCol="0">
            <a:spAutoFit/>
          </a:bodyPr>
          <a:lstStyle/>
          <a:p>
            <a:pPr algn="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a:t>
            </a:r>
            <a:r>
              <a:rPr lang="zh-CN" altLang="en-US" sz="900" dirty="0" smtClean="0">
                <a:solidFill>
                  <a:schemeClr val="tx1">
                    <a:lumMod val="65000"/>
                    <a:lumOff val="35000"/>
                  </a:schemeClr>
                </a:solidFill>
                <a:latin typeface="微软雅黑" panose="020B0503020204020204" pitchFamily="34" charset="-122"/>
                <a:ea typeface="微软雅黑" panose="020B0503020204020204" pitchFamily="34" charset="-122"/>
              </a:rPr>
              <a:t>容专</a:t>
            </a: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业设计</a:t>
            </a:r>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
        <p:nvSpPr>
          <p:cNvPr id="55" name="TextBox 54"/>
          <p:cNvSpPr txBox="1"/>
          <p:nvPr/>
        </p:nvSpPr>
        <p:spPr>
          <a:xfrm>
            <a:off x="1186934" y="1252473"/>
            <a:ext cx="1107996" cy="276999"/>
          </a:xfrm>
          <a:prstGeom prst="rect">
            <a:avLst/>
          </a:prstGeom>
          <a:noFill/>
        </p:spPr>
        <p:txBody>
          <a:bodyPr wrap="none" rtlCol="0">
            <a:spAutoFit/>
          </a:bodyPr>
          <a:lstStyle/>
          <a:p>
            <a:pPr algn="r"/>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rPr>
              <a:t>点击添加文本</a:t>
            </a:r>
          </a:p>
        </p:txBody>
      </p:sp>
      <p:sp>
        <p:nvSpPr>
          <p:cNvPr id="56" name="TextBox 55"/>
          <p:cNvSpPr txBox="1"/>
          <p:nvPr/>
        </p:nvSpPr>
        <p:spPr>
          <a:xfrm>
            <a:off x="467544" y="1487984"/>
            <a:ext cx="1827386" cy="507831"/>
          </a:xfrm>
          <a:prstGeom prst="rect">
            <a:avLst/>
          </a:prstGeom>
          <a:noFill/>
        </p:spPr>
        <p:txBody>
          <a:bodyPr wrap="square" rtlCol="0">
            <a:spAutoFit/>
          </a:bodyPr>
          <a:lstStyle/>
          <a:p>
            <a:pPr algn="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a:t>
            </a:r>
            <a:r>
              <a:rPr lang="zh-CN" altLang="en-US" sz="900" dirty="0" smtClean="0">
                <a:solidFill>
                  <a:schemeClr val="tx1">
                    <a:lumMod val="65000"/>
                    <a:lumOff val="35000"/>
                  </a:schemeClr>
                </a:solidFill>
                <a:latin typeface="微软雅黑" panose="020B0503020204020204" pitchFamily="34" charset="-122"/>
                <a:ea typeface="微软雅黑" panose="020B0503020204020204" pitchFamily="34" charset="-122"/>
              </a:rPr>
              <a:t>容专</a:t>
            </a: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业设计</a:t>
            </a:r>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83"/>
                                        </p:tgtEl>
                                        <p:attrNameLst>
                                          <p:attrName>style.visibility</p:attrName>
                                        </p:attrNameLst>
                                      </p:cBhvr>
                                      <p:to>
                                        <p:strVal val="visible"/>
                                      </p:to>
                                    </p:set>
                                    <p:animEffect transition="in" filter="fade">
                                      <p:cBhvr>
                                        <p:cTn id="13" dur="500"/>
                                        <p:tgtEl>
                                          <p:spTgt spid="83"/>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p:cTn id="17" dur="500" fill="hold"/>
                                        <p:tgtEl>
                                          <p:spTgt spid="110"/>
                                        </p:tgtEl>
                                        <p:attrNameLst>
                                          <p:attrName>ppt_w</p:attrName>
                                        </p:attrNameLst>
                                      </p:cBhvr>
                                      <p:tavLst>
                                        <p:tav tm="0">
                                          <p:val>
                                            <p:fltVal val="0"/>
                                          </p:val>
                                        </p:tav>
                                        <p:tav tm="100000">
                                          <p:val>
                                            <p:strVal val="#ppt_w"/>
                                          </p:val>
                                        </p:tav>
                                      </p:tavLst>
                                    </p:anim>
                                    <p:anim calcmode="lin" valueType="num">
                                      <p:cBhvr>
                                        <p:cTn id="18" dur="500" fill="hold"/>
                                        <p:tgtEl>
                                          <p:spTgt spid="110"/>
                                        </p:tgtEl>
                                        <p:attrNameLst>
                                          <p:attrName>ppt_h</p:attrName>
                                        </p:attrNameLst>
                                      </p:cBhvr>
                                      <p:tavLst>
                                        <p:tav tm="0">
                                          <p:val>
                                            <p:fltVal val="0"/>
                                          </p:val>
                                        </p:tav>
                                        <p:tav tm="100000">
                                          <p:val>
                                            <p:strVal val="#ppt_h"/>
                                          </p:val>
                                        </p:tav>
                                      </p:tavLst>
                                    </p:anim>
                                    <p:animEffect transition="in" filter="fade">
                                      <p:cBhvr>
                                        <p:cTn id="19" dur="500"/>
                                        <p:tgtEl>
                                          <p:spTgt spid="110"/>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wipe(down)">
                                      <p:cBhvr>
                                        <p:cTn id="26" dur="500"/>
                                        <p:tgtEl>
                                          <p:spTgt spid="56"/>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99"/>
                                        </p:tgtEl>
                                        <p:attrNameLst>
                                          <p:attrName>style.visibility</p:attrName>
                                        </p:attrNameLst>
                                      </p:cBhvr>
                                      <p:to>
                                        <p:strVal val="visible"/>
                                      </p:to>
                                    </p:set>
                                    <p:anim calcmode="lin" valueType="num">
                                      <p:cBhvr>
                                        <p:cTn id="30" dur="500" fill="hold"/>
                                        <p:tgtEl>
                                          <p:spTgt spid="99"/>
                                        </p:tgtEl>
                                        <p:attrNameLst>
                                          <p:attrName>ppt_w</p:attrName>
                                        </p:attrNameLst>
                                      </p:cBhvr>
                                      <p:tavLst>
                                        <p:tav tm="0">
                                          <p:val>
                                            <p:fltVal val="0"/>
                                          </p:val>
                                        </p:tav>
                                        <p:tav tm="100000">
                                          <p:val>
                                            <p:strVal val="#ppt_w"/>
                                          </p:val>
                                        </p:tav>
                                      </p:tavLst>
                                    </p:anim>
                                    <p:anim calcmode="lin" valueType="num">
                                      <p:cBhvr>
                                        <p:cTn id="31" dur="500" fill="hold"/>
                                        <p:tgtEl>
                                          <p:spTgt spid="99"/>
                                        </p:tgtEl>
                                        <p:attrNameLst>
                                          <p:attrName>ppt_h</p:attrName>
                                        </p:attrNameLst>
                                      </p:cBhvr>
                                      <p:tavLst>
                                        <p:tav tm="0">
                                          <p:val>
                                            <p:fltVal val="0"/>
                                          </p:val>
                                        </p:tav>
                                        <p:tav tm="100000">
                                          <p:val>
                                            <p:strVal val="#ppt_h"/>
                                          </p:val>
                                        </p:tav>
                                      </p:tavLst>
                                    </p:anim>
                                    <p:animEffect transition="in" filter="fade">
                                      <p:cBhvr>
                                        <p:cTn id="32" dur="500"/>
                                        <p:tgtEl>
                                          <p:spTgt spid="99"/>
                                        </p:tgtEl>
                                      </p:cBhvr>
                                    </p:animEffect>
                                  </p:childTnLst>
                                </p:cTn>
                              </p:par>
                            </p:childTnLst>
                          </p:cTn>
                        </p:par>
                        <p:par>
                          <p:cTn id="33" fill="hold">
                            <p:stCondLst>
                              <p:cond delay="3000"/>
                            </p:stCondLst>
                            <p:childTnLst>
                              <p:par>
                                <p:cTn id="34" presetID="22" presetClass="entr" presetSubtype="2"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wipe(right)">
                                      <p:cBhvr>
                                        <p:cTn id="36" dur="500"/>
                                        <p:tgtEl>
                                          <p:spTgt spid="53"/>
                                        </p:tgtEl>
                                      </p:cBhvr>
                                    </p:animEffect>
                                  </p:childTnLst>
                                </p:cTn>
                              </p:par>
                              <p:par>
                                <p:cTn id="37" presetID="22" presetClass="entr" presetSubtype="2" fill="hold" grpId="0" nodeType="with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right)">
                                      <p:cBhvr>
                                        <p:cTn id="39" dur="500"/>
                                        <p:tgtEl>
                                          <p:spTgt spid="54"/>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87"/>
                                        </p:tgtEl>
                                        <p:attrNameLst>
                                          <p:attrName>style.visibility</p:attrName>
                                        </p:attrNameLst>
                                      </p:cBhvr>
                                      <p:to>
                                        <p:strVal val="visible"/>
                                      </p:to>
                                    </p:set>
                                    <p:anim calcmode="lin" valueType="num">
                                      <p:cBhvr>
                                        <p:cTn id="43" dur="500" fill="hold"/>
                                        <p:tgtEl>
                                          <p:spTgt spid="87"/>
                                        </p:tgtEl>
                                        <p:attrNameLst>
                                          <p:attrName>ppt_w</p:attrName>
                                        </p:attrNameLst>
                                      </p:cBhvr>
                                      <p:tavLst>
                                        <p:tav tm="0">
                                          <p:val>
                                            <p:fltVal val="0"/>
                                          </p:val>
                                        </p:tav>
                                        <p:tav tm="100000">
                                          <p:val>
                                            <p:strVal val="#ppt_w"/>
                                          </p:val>
                                        </p:tav>
                                      </p:tavLst>
                                    </p:anim>
                                    <p:anim calcmode="lin" valueType="num">
                                      <p:cBhvr>
                                        <p:cTn id="44" dur="500" fill="hold"/>
                                        <p:tgtEl>
                                          <p:spTgt spid="87"/>
                                        </p:tgtEl>
                                        <p:attrNameLst>
                                          <p:attrName>ppt_h</p:attrName>
                                        </p:attrNameLst>
                                      </p:cBhvr>
                                      <p:tavLst>
                                        <p:tav tm="0">
                                          <p:val>
                                            <p:fltVal val="0"/>
                                          </p:val>
                                        </p:tav>
                                        <p:tav tm="100000">
                                          <p:val>
                                            <p:strVal val="#ppt_h"/>
                                          </p:val>
                                        </p:tav>
                                      </p:tavLst>
                                    </p:anim>
                                    <p:animEffect transition="in" filter="fade">
                                      <p:cBhvr>
                                        <p:cTn id="45" dur="500"/>
                                        <p:tgtEl>
                                          <p:spTgt spid="87"/>
                                        </p:tgtEl>
                                      </p:cBhvr>
                                    </p:animEffect>
                                  </p:childTnLst>
                                </p:cTn>
                              </p:par>
                            </p:childTnLst>
                          </p:cTn>
                        </p:par>
                        <p:par>
                          <p:cTn id="46" fill="hold">
                            <p:stCondLst>
                              <p:cond delay="4000"/>
                            </p:stCondLst>
                            <p:childTnLst>
                              <p:par>
                                <p:cTn id="47" presetID="22" presetClass="entr" presetSubtype="4"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down)">
                                      <p:cBhvr>
                                        <p:cTn id="49" dur="500"/>
                                        <p:tgtEl>
                                          <p:spTgt spid="49"/>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50"/>
                                        </p:tgtEl>
                                        <p:attrNameLst>
                                          <p:attrName>style.visibility</p:attrName>
                                        </p:attrNameLst>
                                      </p:cBhvr>
                                      <p:to>
                                        <p:strVal val="visible"/>
                                      </p:to>
                                    </p:set>
                                    <p:animEffect transition="in" filter="wipe(down)">
                                      <p:cBhvr>
                                        <p:cTn id="52" dur="500"/>
                                        <p:tgtEl>
                                          <p:spTgt spid="50"/>
                                        </p:tgtEl>
                                      </p:cBhvr>
                                    </p:animEffect>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p:cTn id="56" dur="500" fill="hold"/>
                                        <p:tgtEl>
                                          <p:spTgt spid="104"/>
                                        </p:tgtEl>
                                        <p:attrNameLst>
                                          <p:attrName>ppt_w</p:attrName>
                                        </p:attrNameLst>
                                      </p:cBhvr>
                                      <p:tavLst>
                                        <p:tav tm="0">
                                          <p:val>
                                            <p:fltVal val="0"/>
                                          </p:val>
                                        </p:tav>
                                        <p:tav tm="100000">
                                          <p:val>
                                            <p:strVal val="#ppt_w"/>
                                          </p:val>
                                        </p:tav>
                                      </p:tavLst>
                                    </p:anim>
                                    <p:anim calcmode="lin" valueType="num">
                                      <p:cBhvr>
                                        <p:cTn id="57" dur="500" fill="hold"/>
                                        <p:tgtEl>
                                          <p:spTgt spid="104"/>
                                        </p:tgtEl>
                                        <p:attrNameLst>
                                          <p:attrName>ppt_h</p:attrName>
                                        </p:attrNameLst>
                                      </p:cBhvr>
                                      <p:tavLst>
                                        <p:tav tm="0">
                                          <p:val>
                                            <p:fltVal val="0"/>
                                          </p:val>
                                        </p:tav>
                                        <p:tav tm="100000">
                                          <p:val>
                                            <p:strVal val="#ppt_h"/>
                                          </p:val>
                                        </p:tav>
                                      </p:tavLst>
                                    </p:anim>
                                    <p:animEffect transition="in" filter="fade">
                                      <p:cBhvr>
                                        <p:cTn id="58" dur="500"/>
                                        <p:tgtEl>
                                          <p:spTgt spid="104"/>
                                        </p:tgtEl>
                                      </p:cBhvr>
                                    </p:animEffect>
                                  </p:childTnLst>
                                </p:cTn>
                              </p:par>
                            </p:childTnLst>
                          </p:cTn>
                        </p:par>
                        <p:par>
                          <p:cTn id="59" fill="hold">
                            <p:stCondLst>
                              <p:cond delay="5000"/>
                            </p:stCondLst>
                            <p:childTnLst>
                              <p:par>
                                <p:cTn id="60" presetID="22" presetClass="entr" presetSubtype="4" fill="hold" grpId="0"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wipe(down)">
                                      <p:cBhvr>
                                        <p:cTn id="62" dur="500"/>
                                        <p:tgtEl>
                                          <p:spTgt spid="51"/>
                                        </p:tgtEl>
                                      </p:cBhvr>
                                    </p:animEffect>
                                  </p:childTnLst>
                                </p:cTn>
                              </p:par>
                              <p:par>
                                <p:cTn id="63" presetID="22" presetClass="entr" presetSubtype="4" fill="hold" grpId="0" nodeType="with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wipe(down)">
                                      <p:cBhvr>
                                        <p:cTn id="65" dur="500"/>
                                        <p:tgtEl>
                                          <p:spTgt spid="52"/>
                                        </p:tgtEl>
                                      </p:cBhvr>
                                    </p:animEffect>
                                  </p:childTnLst>
                                </p:cTn>
                              </p:par>
                            </p:childTnLst>
                          </p:cTn>
                        </p:par>
                        <p:par>
                          <p:cTn id="66" fill="hold">
                            <p:stCondLst>
                              <p:cond delay="5500"/>
                            </p:stCondLst>
                            <p:childTnLst>
                              <p:par>
                                <p:cTn id="67" presetID="52" presetClass="entr" presetSubtype="0" fill="hold" grpId="0" nodeType="afterEffect">
                                  <p:stCondLst>
                                    <p:cond delay="0"/>
                                  </p:stCondLst>
                                  <p:iterate type="lt">
                                    <p:tmPct val="10000"/>
                                  </p:iterate>
                                  <p:childTnLst>
                                    <p:set>
                                      <p:cBhvr>
                                        <p:cTn id="68" dur="1" fill="hold">
                                          <p:stCondLst>
                                            <p:cond delay="0"/>
                                          </p:stCondLst>
                                        </p:cTn>
                                        <p:tgtEl>
                                          <p:spTgt spid="85"/>
                                        </p:tgtEl>
                                        <p:attrNameLst>
                                          <p:attrName>style.visibility</p:attrName>
                                        </p:attrNameLst>
                                      </p:cBhvr>
                                      <p:to>
                                        <p:strVal val="visible"/>
                                      </p:to>
                                    </p:set>
                                    <p:animScale>
                                      <p:cBhvr>
                                        <p:cTn id="69"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0" dur="1000" decel="50000" fill="hold">
                                          <p:stCondLst>
                                            <p:cond delay="0"/>
                                          </p:stCondLst>
                                        </p:cTn>
                                        <p:tgtEl>
                                          <p:spTgt spid="85"/>
                                        </p:tgtEl>
                                        <p:attrNameLst>
                                          <p:attrName>ppt_x</p:attrName>
                                          <p:attrName>ppt_y</p:attrName>
                                        </p:attrNameLst>
                                      </p:cBhvr>
                                    </p:animMotion>
                                    <p:animEffect transition="in" filter="fade">
                                      <p:cBhvr>
                                        <p:cTn id="71" dur="1000"/>
                                        <p:tgtEl>
                                          <p:spTgt spid="85"/>
                                        </p:tgtEl>
                                      </p:cBhvr>
                                    </p:animEffect>
                                  </p:childTnLst>
                                </p:cTn>
                              </p:par>
                            </p:childTnLst>
                          </p:cTn>
                        </p:par>
                        <p:par>
                          <p:cTn id="72" fill="hold">
                            <p:stCondLst>
                              <p:cond delay="7000"/>
                            </p:stCondLst>
                            <p:childTnLst>
                              <p:par>
                                <p:cTn id="73" presetID="16" presetClass="entr" presetSubtype="21" fill="hold" grpId="0" nodeType="afterEffect">
                                  <p:stCondLst>
                                    <p:cond delay="0"/>
                                  </p:stCondLst>
                                  <p:childTnLst>
                                    <p:set>
                                      <p:cBhvr>
                                        <p:cTn id="74" dur="1" fill="hold">
                                          <p:stCondLst>
                                            <p:cond delay="0"/>
                                          </p:stCondLst>
                                        </p:cTn>
                                        <p:tgtEl>
                                          <p:spTgt spid="86"/>
                                        </p:tgtEl>
                                        <p:attrNameLst>
                                          <p:attrName>style.visibility</p:attrName>
                                        </p:attrNameLst>
                                      </p:cBhvr>
                                      <p:to>
                                        <p:strVal val="visible"/>
                                      </p:to>
                                    </p:set>
                                    <p:animEffect transition="in" filter="barn(inVertical)">
                                      <p:cBhvr>
                                        <p:cTn id="75"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bldLvl="0" animBg="1"/>
      <p:bldP spid="85" grpId="0"/>
      <p:bldP spid="86" grpId="0"/>
      <p:bldP spid="49" grpId="0"/>
      <p:bldP spid="50" grpId="0"/>
      <p:bldP spid="51" grpId="0"/>
      <p:bldP spid="52" grpId="0"/>
      <p:bldP spid="53" grpId="0"/>
      <p:bldP spid="54" grpId="0"/>
      <p:bldP spid="55" grpId="0"/>
      <p:bldP spid="5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stretch>
            <a:fillRect/>
          </a:stretch>
        </a:blipFill>
        <a:effectLst/>
      </p:bgPr>
    </p:bg>
    <p:spTree>
      <p:nvGrpSpPr>
        <p:cNvPr id="1" name=""/>
        <p:cNvGrpSpPr/>
        <p:nvPr/>
      </p:nvGrpSpPr>
      <p:grpSpPr>
        <a:xfrm>
          <a:off x="0" y="0"/>
          <a:ext cx="0" cy="0"/>
          <a:chOff x="0" y="0"/>
          <a:chExt cx="0" cy="0"/>
        </a:xfrm>
      </p:grpSpPr>
      <p:sp>
        <p:nvSpPr>
          <p:cNvPr id="17" name="标题 16"/>
          <p:cNvSpPr>
            <a:spLocks noGrp="1"/>
          </p:cNvSpPr>
          <p:nvPr>
            <p:ph type="title"/>
          </p:nvPr>
        </p:nvSpPr>
        <p:spPr/>
        <p:txBody>
          <a:bodyPr/>
          <a:lstStyle/>
          <a:p>
            <a:r>
              <a:rPr lang="zh-CN" altLang="en-US" dirty="0"/>
              <a:t>第四部分  点击此处添加标题</a:t>
            </a:r>
          </a:p>
        </p:txBody>
      </p:sp>
      <p:sp>
        <p:nvSpPr>
          <p:cNvPr id="145" name="Oval 65"/>
          <p:cNvSpPr>
            <a:spLocks noChangeArrowheads="1"/>
          </p:cNvSpPr>
          <p:nvPr/>
        </p:nvSpPr>
        <p:spPr bwMode="auto">
          <a:xfrm>
            <a:off x="2266791" y="4547617"/>
            <a:ext cx="4374486" cy="117887"/>
          </a:xfrm>
          <a:prstGeom prst="ellipse">
            <a:avLst/>
          </a:prstGeom>
          <a:gradFill rotWithShape="1">
            <a:gsLst>
              <a:gs pos="0">
                <a:srgbClr val="EEECE1">
                  <a:gamma/>
                  <a:shade val="46275"/>
                  <a:invGamma/>
                </a:srgbClr>
              </a:gs>
              <a:gs pos="100000">
                <a:srgbClr val="EEECE1">
                  <a:alpha val="0"/>
                </a:srgbClr>
              </a:gs>
            </a:gsLst>
            <a:path path="shape">
              <a:fillToRect l="50000" t="50000" r="50000" b="50000"/>
            </a:path>
          </a:gradFill>
          <a:ln w="9525">
            <a:noFill/>
            <a:round/>
          </a:ln>
          <a:effectLst/>
        </p:spPr>
        <p:txBody>
          <a:bodyPr wrap="none" lIns="68580" tIns="34290" rIns="68580" bIns="34290" anchor="ctr"/>
          <a:lstStyle/>
          <a:p>
            <a:pPr>
              <a:defRPr/>
            </a:pPr>
            <a:endParaRPr lang="zh-CN" altLang="en-US" kern="0">
              <a:solidFill>
                <a:schemeClr val="tx1">
                  <a:lumMod val="65000"/>
                  <a:lumOff val="35000"/>
                </a:schemeClr>
              </a:solidFill>
              <a:latin typeface="Arial" panose="020B0604020202020204" pitchFamily="34" charset="0"/>
              <a:ea typeface="宋体" panose="02010600030101010101" pitchFamily="2" charset="-122"/>
            </a:endParaRPr>
          </a:p>
        </p:txBody>
      </p:sp>
      <p:sp>
        <p:nvSpPr>
          <p:cNvPr id="164" name="矩形 12"/>
          <p:cNvSpPr/>
          <p:nvPr/>
        </p:nvSpPr>
        <p:spPr>
          <a:xfrm>
            <a:off x="2664625" y="2121337"/>
            <a:ext cx="3748989" cy="233311"/>
          </a:xfrm>
          <a:custGeom>
            <a:avLst/>
            <a:gdLst>
              <a:gd name="connsiteX0" fmla="*/ 0 w 4462612"/>
              <a:gd name="connsiteY0" fmla="*/ 0 h 560203"/>
              <a:gd name="connsiteX1" fmla="*/ 4462612 w 4462612"/>
              <a:gd name="connsiteY1" fmla="*/ 0 h 560203"/>
              <a:gd name="connsiteX2" fmla="*/ 4462612 w 4462612"/>
              <a:gd name="connsiteY2" fmla="*/ 560203 h 560203"/>
              <a:gd name="connsiteX3" fmla="*/ 0 w 4462612"/>
              <a:gd name="connsiteY3" fmla="*/ 560203 h 560203"/>
              <a:gd name="connsiteX4" fmla="*/ 0 w 4462612"/>
              <a:gd name="connsiteY4" fmla="*/ 0 h 560203"/>
              <a:gd name="connsiteX0-1" fmla="*/ 0 w 4462612"/>
              <a:gd name="connsiteY0-2" fmla="*/ 0 h 560203"/>
              <a:gd name="connsiteX1-3" fmla="*/ 4462612 w 4462612"/>
              <a:gd name="connsiteY1-4" fmla="*/ 0 h 560203"/>
              <a:gd name="connsiteX2-5" fmla="*/ 3770951 w 4462612"/>
              <a:gd name="connsiteY2-6" fmla="*/ 548480 h 560203"/>
              <a:gd name="connsiteX3-7" fmla="*/ 0 w 4462612"/>
              <a:gd name="connsiteY3-8" fmla="*/ 560203 h 560203"/>
              <a:gd name="connsiteX4-9" fmla="*/ 0 w 4462612"/>
              <a:gd name="connsiteY4-10" fmla="*/ 0 h 560203"/>
              <a:gd name="connsiteX0-11" fmla="*/ 527539 w 4990151"/>
              <a:gd name="connsiteY0-12" fmla="*/ 0 h 571926"/>
              <a:gd name="connsiteX1-13" fmla="*/ 4990151 w 4990151"/>
              <a:gd name="connsiteY1-14" fmla="*/ 0 h 571926"/>
              <a:gd name="connsiteX2-15" fmla="*/ 4298490 w 4990151"/>
              <a:gd name="connsiteY2-16" fmla="*/ 548480 h 571926"/>
              <a:gd name="connsiteX3-17" fmla="*/ 0 w 4990151"/>
              <a:gd name="connsiteY3-18" fmla="*/ 571926 h 571926"/>
              <a:gd name="connsiteX4-19" fmla="*/ 527539 w 4990151"/>
              <a:gd name="connsiteY4-20" fmla="*/ 0 h 571926"/>
              <a:gd name="connsiteX0-21" fmla="*/ 527539 w 4990151"/>
              <a:gd name="connsiteY0-22" fmla="*/ 0 h 582700"/>
              <a:gd name="connsiteX1-23" fmla="*/ 4990151 w 4990151"/>
              <a:gd name="connsiteY1-24" fmla="*/ 0 h 582700"/>
              <a:gd name="connsiteX2-25" fmla="*/ 4285302 w 4990151"/>
              <a:gd name="connsiteY2-26" fmla="*/ 582700 h 582700"/>
              <a:gd name="connsiteX3-27" fmla="*/ 0 w 4990151"/>
              <a:gd name="connsiteY3-28" fmla="*/ 571926 h 582700"/>
              <a:gd name="connsiteX4-29" fmla="*/ 527539 w 4990151"/>
              <a:gd name="connsiteY4-30" fmla="*/ 0 h 582700"/>
              <a:gd name="connsiteX0-31" fmla="*/ 409962 w 4872574"/>
              <a:gd name="connsiteY0-32" fmla="*/ 0 h 582700"/>
              <a:gd name="connsiteX1-33" fmla="*/ 4872574 w 4872574"/>
              <a:gd name="connsiteY1-34" fmla="*/ 0 h 582700"/>
              <a:gd name="connsiteX2-35" fmla="*/ 4167725 w 4872574"/>
              <a:gd name="connsiteY2-36" fmla="*/ 582700 h 582700"/>
              <a:gd name="connsiteX3-37" fmla="*/ 0 w 4872574"/>
              <a:gd name="connsiteY3-38" fmla="*/ 571926 h 582700"/>
              <a:gd name="connsiteX4-39" fmla="*/ 409962 w 4872574"/>
              <a:gd name="connsiteY4-40" fmla="*/ 0 h 582700"/>
            </a:gdLst>
            <a:ahLst/>
            <a:cxnLst>
              <a:cxn ang="0">
                <a:pos x="connsiteX0-31" y="connsiteY0-32"/>
              </a:cxn>
              <a:cxn ang="0">
                <a:pos x="connsiteX1-33" y="connsiteY1-34"/>
              </a:cxn>
              <a:cxn ang="0">
                <a:pos x="connsiteX2-35" y="connsiteY2-36"/>
              </a:cxn>
              <a:cxn ang="0">
                <a:pos x="connsiteX3-37" y="connsiteY3-38"/>
              </a:cxn>
              <a:cxn ang="0">
                <a:pos x="connsiteX4-39" y="connsiteY4-40"/>
              </a:cxn>
            </a:cxnLst>
            <a:rect l="l" t="t" r="r" b="b"/>
            <a:pathLst>
              <a:path w="4872574" h="582700">
                <a:moveTo>
                  <a:pt x="409962" y="0"/>
                </a:moveTo>
                <a:lnTo>
                  <a:pt x="4872574" y="0"/>
                </a:lnTo>
                <a:lnTo>
                  <a:pt x="4167725" y="582700"/>
                </a:lnTo>
                <a:lnTo>
                  <a:pt x="0" y="571926"/>
                </a:lnTo>
                <a:lnTo>
                  <a:pt x="409962" y="0"/>
                </a:lnTo>
                <a:close/>
              </a:path>
            </a:pathLst>
          </a:custGeom>
          <a:gradFill flip="none" rotWithShape="1">
            <a:gsLst>
              <a:gs pos="0">
                <a:schemeClr val="accent3"/>
              </a:gs>
              <a:gs pos="99000">
                <a:schemeClr val="accent3">
                  <a:lumMod val="75000"/>
                </a:schemeClr>
              </a:gs>
            </a:gsLst>
            <a:path path="circle">
              <a:fillToRect l="50000" t="50000" r="50000" b="50000"/>
            </a:path>
            <a:tileRect/>
          </a:gradFill>
          <a:ln w="25400" cap="flat" cmpd="sng" algn="ctr">
            <a:noFill/>
            <a:prstDash val="solid"/>
          </a:ln>
          <a:effectLst/>
        </p:spPr>
        <p:txBody>
          <a:bodyPr rtlCol="0" anchor="ctr"/>
          <a:lstStyle/>
          <a:p>
            <a:pPr algn="ctr">
              <a:defRPr/>
            </a:pPr>
            <a:endParaRPr lang="zh-CN" altLang="en-US" kern="0">
              <a:solidFill>
                <a:schemeClr val="tx1">
                  <a:lumMod val="65000"/>
                  <a:lumOff val="35000"/>
                </a:schemeClr>
              </a:solidFill>
              <a:latin typeface="Calibri" panose="020F0502020204030204"/>
              <a:ea typeface="宋体" panose="02010600030101010101" pitchFamily="2" charset="-122"/>
            </a:endParaRPr>
          </a:p>
        </p:txBody>
      </p:sp>
      <p:sp>
        <p:nvSpPr>
          <p:cNvPr id="165" name="矩形 4"/>
          <p:cNvSpPr/>
          <p:nvPr/>
        </p:nvSpPr>
        <p:spPr>
          <a:xfrm>
            <a:off x="2574161" y="2346423"/>
            <a:ext cx="3995678" cy="1018209"/>
          </a:xfrm>
          <a:custGeom>
            <a:avLst/>
            <a:gdLst/>
            <a:ahLst/>
            <a:cxnLst/>
            <a:rect l="l" t="t" r="r" b="b"/>
            <a:pathLst>
              <a:path w="6479700" h="1651206">
                <a:moveTo>
                  <a:pt x="136084" y="0"/>
                </a:moveTo>
                <a:lnTo>
                  <a:pt x="6343617" y="0"/>
                </a:lnTo>
                <a:cubicBezTo>
                  <a:pt x="6432372" y="294354"/>
                  <a:pt x="6479700" y="606510"/>
                  <a:pt x="6479700" y="929719"/>
                </a:cubicBezTo>
                <a:cubicBezTo>
                  <a:pt x="6479700" y="1177787"/>
                  <a:pt x="6451820" y="1419344"/>
                  <a:pt x="6398058" y="1651206"/>
                </a:cubicBezTo>
                <a:lnTo>
                  <a:pt x="81642" y="1651206"/>
                </a:lnTo>
                <a:cubicBezTo>
                  <a:pt x="27880" y="1419344"/>
                  <a:pt x="0" y="1177787"/>
                  <a:pt x="0" y="929719"/>
                </a:cubicBezTo>
                <a:cubicBezTo>
                  <a:pt x="0" y="606510"/>
                  <a:pt x="47328" y="294354"/>
                  <a:pt x="136084" y="0"/>
                </a:cubicBezTo>
                <a:close/>
              </a:path>
            </a:pathLst>
          </a:custGeom>
          <a:gradFill flip="none" rotWithShape="1">
            <a:gsLst>
              <a:gs pos="99000">
                <a:schemeClr val="accent2">
                  <a:lumMod val="75000"/>
                </a:schemeClr>
              </a:gs>
              <a:gs pos="38000">
                <a:schemeClr val="accent2"/>
              </a:gs>
            </a:gsLst>
            <a:path path="circle">
              <a:fillToRect l="50000" t="50000" r="50000" b="50000"/>
            </a:path>
            <a:tileRect/>
          </a:gradFill>
          <a:ln w="25400" cap="flat" cmpd="sng" algn="ctr">
            <a:noFill/>
            <a:prstDash val="solid"/>
          </a:ln>
          <a:effectLst>
            <a:outerShdw blurRad="50800" dist="38100" dir="5400000" algn="t" rotWithShape="0">
              <a:prstClr val="black">
                <a:alpha val="40000"/>
              </a:prstClr>
            </a:outerShdw>
          </a:effectLst>
        </p:spPr>
        <p:txBody>
          <a:bodyPr rtlCol="0" anchor="ctr"/>
          <a:lstStyle/>
          <a:p>
            <a:pPr algn="ctr">
              <a:defRPr/>
            </a:pPr>
            <a:endParaRPr lang="zh-CN" altLang="en-US" kern="0">
              <a:solidFill>
                <a:schemeClr val="tx1">
                  <a:lumMod val="65000"/>
                  <a:lumOff val="35000"/>
                </a:schemeClr>
              </a:solidFill>
              <a:latin typeface="Calibri" panose="020F0502020204030204"/>
              <a:ea typeface="宋体" panose="02010600030101010101" pitchFamily="2" charset="-122"/>
            </a:endParaRPr>
          </a:p>
        </p:txBody>
      </p:sp>
      <p:sp>
        <p:nvSpPr>
          <p:cNvPr id="166" name="矩形 12"/>
          <p:cNvSpPr/>
          <p:nvPr/>
        </p:nvSpPr>
        <p:spPr>
          <a:xfrm>
            <a:off x="2689297" y="3364632"/>
            <a:ext cx="3831047" cy="235232"/>
          </a:xfrm>
          <a:custGeom>
            <a:avLst/>
            <a:gdLst>
              <a:gd name="connsiteX0" fmla="*/ 0 w 4462612"/>
              <a:gd name="connsiteY0" fmla="*/ 0 h 560203"/>
              <a:gd name="connsiteX1" fmla="*/ 4462612 w 4462612"/>
              <a:gd name="connsiteY1" fmla="*/ 0 h 560203"/>
              <a:gd name="connsiteX2" fmla="*/ 4462612 w 4462612"/>
              <a:gd name="connsiteY2" fmla="*/ 560203 h 560203"/>
              <a:gd name="connsiteX3" fmla="*/ 0 w 4462612"/>
              <a:gd name="connsiteY3" fmla="*/ 560203 h 560203"/>
              <a:gd name="connsiteX4" fmla="*/ 0 w 4462612"/>
              <a:gd name="connsiteY4" fmla="*/ 0 h 560203"/>
              <a:gd name="connsiteX0-1" fmla="*/ 0 w 4462612"/>
              <a:gd name="connsiteY0-2" fmla="*/ 0 h 560203"/>
              <a:gd name="connsiteX1-3" fmla="*/ 4462612 w 4462612"/>
              <a:gd name="connsiteY1-4" fmla="*/ 0 h 560203"/>
              <a:gd name="connsiteX2-5" fmla="*/ 3770951 w 4462612"/>
              <a:gd name="connsiteY2-6" fmla="*/ 548480 h 560203"/>
              <a:gd name="connsiteX3-7" fmla="*/ 0 w 4462612"/>
              <a:gd name="connsiteY3-8" fmla="*/ 560203 h 560203"/>
              <a:gd name="connsiteX4-9" fmla="*/ 0 w 4462612"/>
              <a:gd name="connsiteY4-10" fmla="*/ 0 h 560203"/>
              <a:gd name="connsiteX0-11" fmla="*/ 527539 w 4990151"/>
              <a:gd name="connsiteY0-12" fmla="*/ 0 h 571926"/>
              <a:gd name="connsiteX1-13" fmla="*/ 4990151 w 4990151"/>
              <a:gd name="connsiteY1-14" fmla="*/ 0 h 571926"/>
              <a:gd name="connsiteX2-15" fmla="*/ 4298490 w 4990151"/>
              <a:gd name="connsiteY2-16" fmla="*/ 548480 h 571926"/>
              <a:gd name="connsiteX3-17" fmla="*/ 0 w 4990151"/>
              <a:gd name="connsiteY3-18" fmla="*/ 571926 h 571926"/>
              <a:gd name="connsiteX4-19" fmla="*/ 527539 w 4990151"/>
              <a:gd name="connsiteY4-20" fmla="*/ 0 h 571926"/>
              <a:gd name="connsiteX0-21" fmla="*/ 527539 w 4990151"/>
              <a:gd name="connsiteY0-22" fmla="*/ 0 h 582700"/>
              <a:gd name="connsiteX1-23" fmla="*/ 4990151 w 4990151"/>
              <a:gd name="connsiteY1-24" fmla="*/ 0 h 582700"/>
              <a:gd name="connsiteX2-25" fmla="*/ 4285302 w 4990151"/>
              <a:gd name="connsiteY2-26" fmla="*/ 582700 h 582700"/>
              <a:gd name="connsiteX3-27" fmla="*/ 0 w 4990151"/>
              <a:gd name="connsiteY3-28" fmla="*/ 571926 h 582700"/>
              <a:gd name="connsiteX4-29" fmla="*/ 527539 w 4990151"/>
              <a:gd name="connsiteY4-30" fmla="*/ 0 h 582700"/>
              <a:gd name="connsiteX0-31" fmla="*/ 484964 w 4947576"/>
              <a:gd name="connsiteY0-32" fmla="*/ 0 h 582700"/>
              <a:gd name="connsiteX1-33" fmla="*/ 4947576 w 4947576"/>
              <a:gd name="connsiteY1-34" fmla="*/ 0 h 582700"/>
              <a:gd name="connsiteX2-35" fmla="*/ 4242727 w 4947576"/>
              <a:gd name="connsiteY2-36" fmla="*/ 582700 h 582700"/>
              <a:gd name="connsiteX3-37" fmla="*/ 0 w 4947576"/>
              <a:gd name="connsiteY3-38" fmla="*/ 571925 h 582700"/>
              <a:gd name="connsiteX4-39" fmla="*/ 484964 w 4947576"/>
              <a:gd name="connsiteY4-40" fmla="*/ 0 h 582700"/>
              <a:gd name="connsiteX0-41" fmla="*/ 495608 w 4958220"/>
              <a:gd name="connsiteY0-42" fmla="*/ 0 h 582700"/>
              <a:gd name="connsiteX1-43" fmla="*/ 4958220 w 4958220"/>
              <a:gd name="connsiteY1-44" fmla="*/ 0 h 582700"/>
              <a:gd name="connsiteX2-45" fmla="*/ 4253371 w 4958220"/>
              <a:gd name="connsiteY2-46" fmla="*/ 582700 h 582700"/>
              <a:gd name="connsiteX3-47" fmla="*/ 0 w 4958220"/>
              <a:gd name="connsiteY3-48" fmla="*/ 550815 h 582700"/>
              <a:gd name="connsiteX4-49" fmla="*/ 495608 w 4958220"/>
              <a:gd name="connsiteY4-50" fmla="*/ 0 h 582700"/>
              <a:gd name="connsiteX0-51" fmla="*/ 495608 w 4958220"/>
              <a:gd name="connsiteY0-52" fmla="*/ 0 h 582700"/>
              <a:gd name="connsiteX1-53" fmla="*/ 4958220 w 4958220"/>
              <a:gd name="connsiteY1-54" fmla="*/ 0 h 582700"/>
              <a:gd name="connsiteX2-55" fmla="*/ 4253371 w 4958220"/>
              <a:gd name="connsiteY2-56" fmla="*/ 582700 h 582700"/>
              <a:gd name="connsiteX3-57" fmla="*/ 0 w 4958220"/>
              <a:gd name="connsiteY3-58" fmla="*/ 550815 h 582700"/>
              <a:gd name="connsiteX4-59" fmla="*/ 495608 w 4958220"/>
              <a:gd name="connsiteY4-60" fmla="*/ 0 h 582700"/>
            </a:gdLst>
            <a:ahLst/>
            <a:cxnLst>
              <a:cxn ang="0">
                <a:pos x="connsiteX0-51" y="connsiteY0-52"/>
              </a:cxn>
              <a:cxn ang="0">
                <a:pos x="connsiteX1-53" y="connsiteY1-54"/>
              </a:cxn>
              <a:cxn ang="0">
                <a:pos x="connsiteX2-55" y="connsiteY2-56"/>
              </a:cxn>
              <a:cxn ang="0">
                <a:pos x="connsiteX3-57" y="connsiteY3-58"/>
              </a:cxn>
              <a:cxn ang="0">
                <a:pos x="connsiteX4-59" y="connsiteY4-60"/>
              </a:cxn>
            </a:cxnLst>
            <a:rect l="l" t="t" r="r" b="b"/>
            <a:pathLst>
              <a:path w="4958220" h="582700">
                <a:moveTo>
                  <a:pt x="495608" y="0"/>
                </a:moveTo>
                <a:lnTo>
                  <a:pt x="4958220" y="0"/>
                </a:lnTo>
                <a:lnTo>
                  <a:pt x="4253371" y="582700"/>
                </a:lnTo>
                <a:lnTo>
                  <a:pt x="0" y="550815"/>
                </a:lnTo>
                <a:lnTo>
                  <a:pt x="495608" y="0"/>
                </a:lnTo>
                <a:close/>
              </a:path>
            </a:pathLst>
          </a:custGeom>
          <a:gradFill flip="none" rotWithShape="1">
            <a:gsLst>
              <a:gs pos="0">
                <a:schemeClr val="accent5"/>
              </a:gs>
              <a:gs pos="99000">
                <a:schemeClr val="accent5">
                  <a:lumMod val="75000"/>
                </a:schemeClr>
              </a:gs>
            </a:gsLst>
            <a:path path="circle">
              <a:fillToRect l="50000" t="50000" r="50000" b="50000"/>
            </a:path>
            <a:tileRect/>
          </a:gradFill>
          <a:ln w="25400" cap="flat" cmpd="sng" algn="ctr">
            <a:noFill/>
            <a:prstDash val="solid"/>
          </a:ln>
          <a:effectLst/>
        </p:spPr>
        <p:txBody>
          <a:bodyPr rtlCol="0" anchor="ctr"/>
          <a:lstStyle/>
          <a:p>
            <a:pPr algn="ctr">
              <a:defRPr/>
            </a:pPr>
            <a:endParaRPr lang="zh-CN" altLang="en-US" kern="0">
              <a:solidFill>
                <a:schemeClr val="tx1">
                  <a:lumMod val="65000"/>
                  <a:lumOff val="35000"/>
                </a:schemeClr>
              </a:solidFill>
              <a:latin typeface="Calibri" panose="020F0502020204030204"/>
              <a:ea typeface="宋体" panose="02010600030101010101" pitchFamily="2" charset="-122"/>
            </a:endParaRPr>
          </a:p>
        </p:txBody>
      </p:sp>
      <p:sp>
        <p:nvSpPr>
          <p:cNvPr id="167" name="矩形 4"/>
          <p:cNvSpPr/>
          <p:nvPr/>
        </p:nvSpPr>
        <p:spPr>
          <a:xfrm>
            <a:off x="2730387" y="1103128"/>
            <a:ext cx="3683227" cy="1018209"/>
          </a:xfrm>
          <a:custGeom>
            <a:avLst/>
            <a:gdLst/>
            <a:ahLst/>
            <a:cxnLst/>
            <a:rect l="l" t="t" r="r" b="b"/>
            <a:pathLst>
              <a:path w="5973005" h="1651206">
                <a:moveTo>
                  <a:pt x="1566860" y="0"/>
                </a:moveTo>
                <a:lnTo>
                  <a:pt x="4406144" y="0"/>
                </a:lnTo>
                <a:cubicBezTo>
                  <a:pt x="5109269" y="339593"/>
                  <a:pt x="5668506" y="928551"/>
                  <a:pt x="5973005" y="1651206"/>
                </a:cubicBezTo>
                <a:lnTo>
                  <a:pt x="0" y="1651206"/>
                </a:lnTo>
                <a:cubicBezTo>
                  <a:pt x="304499" y="928551"/>
                  <a:pt x="863736" y="339593"/>
                  <a:pt x="1566860" y="0"/>
                </a:cubicBezTo>
                <a:close/>
              </a:path>
            </a:pathLst>
          </a:custGeom>
          <a:gradFill flip="none" rotWithShape="1">
            <a:gsLst>
              <a:gs pos="99000">
                <a:schemeClr val="accent1">
                  <a:lumMod val="75000"/>
                </a:schemeClr>
              </a:gs>
              <a:gs pos="38000">
                <a:schemeClr val="accent1"/>
              </a:gs>
            </a:gsLst>
            <a:path path="circle">
              <a:fillToRect l="50000" t="50000" r="50000" b="50000"/>
            </a:path>
            <a:tileRect/>
          </a:gradFill>
          <a:ln w="25400" cap="flat" cmpd="sng" algn="ctr">
            <a:noFill/>
            <a:prstDash val="solid"/>
          </a:ln>
          <a:effectLst>
            <a:outerShdw blurRad="50800" dist="38100" dir="5400000" algn="t" rotWithShape="0">
              <a:prstClr val="black">
                <a:alpha val="40000"/>
              </a:prstClr>
            </a:outerShdw>
          </a:effectLst>
        </p:spPr>
        <p:txBody>
          <a:bodyPr rtlCol="0" anchor="ctr"/>
          <a:lstStyle/>
          <a:p>
            <a:pPr algn="ctr">
              <a:defRPr/>
            </a:pPr>
            <a:endParaRPr lang="zh-CN" altLang="en-US" kern="0">
              <a:solidFill>
                <a:schemeClr val="tx1">
                  <a:lumMod val="65000"/>
                  <a:lumOff val="35000"/>
                </a:schemeClr>
              </a:solidFill>
              <a:latin typeface="Calibri" panose="020F0502020204030204"/>
              <a:ea typeface="宋体" panose="02010600030101010101" pitchFamily="2" charset="-122"/>
            </a:endParaRPr>
          </a:p>
        </p:txBody>
      </p:sp>
      <p:sp>
        <p:nvSpPr>
          <p:cNvPr id="168" name="矩形 4"/>
          <p:cNvSpPr/>
          <p:nvPr/>
        </p:nvSpPr>
        <p:spPr>
          <a:xfrm>
            <a:off x="2689449" y="3583414"/>
            <a:ext cx="3765101" cy="1018209"/>
          </a:xfrm>
          <a:custGeom>
            <a:avLst/>
            <a:gdLst/>
            <a:ahLst/>
            <a:cxnLst/>
            <a:rect l="l" t="t" r="r" b="b"/>
            <a:pathLst>
              <a:path w="6105779" h="1651206">
                <a:moveTo>
                  <a:pt x="0" y="0"/>
                </a:moveTo>
                <a:lnTo>
                  <a:pt x="6105779" y="0"/>
                </a:lnTo>
                <a:cubicBezTo>
                  <a:pt x="5867381" y="687291"/>
                  <a:pt x="5401050" y="1267480"/>
                  <a:pt x="4796909" y="1651206"/>
                </a:cubicBezTo>
                <a:lnTo>
                  <a:pt x="1308869" y="1651206"/>
                </a:lnTo>
                <a:cubicBezTo>
                  <a:pt x="704729" y="1267480"/>
                  <a:pt x="238398" y="687291"/>
                  <a:pt x="0" y="0"/>
                </a:cubicBezTo>
                <a:close/>
              </a:path>
            </a:pathLst>
          </a:custGeom>
          <a:gradFill flip="none" rotWithShape="1">
            <a:gsLst>
              <a:gs pos="99000">
                <a:schemeClr val="accent4">
                  <a:lumMod val="75000"/>
                </a:schemeClr>
              </a:gs>
              <a:gs pos="38000">
                <a:schemeClr val="accent4"/>
              </a:gs>
            </a:gsLst>
            <a:path path="circle">
              <a:fillToRect l="50000" t="50000" r="50000" b="50000"/>
            </a:path>
            <a:tileRect/>
          </a:gradFill>
          <a:ln w="25400" cap="flat" cmpd="sng" algn="ctr">
            <a:noFill/>
            <a:prstDash val="solid"/>
          </a:ln>
          <a:effectLst>
            <a:outerShdw blurRad="50800" dist="38100" dir="5400000" algn="t" rotWithShape="0">
              <a:prstClr val="black">
                <a:alpha val="40000"/>
              </a:prstClr>
            </a:outerShdw>
          </a:effectLst>
        </p:spPr>
        <p:txBody>
          <a:bodyPr rtlCol="0" anchor="ctr"/>
          <a:lstStyle/>
          <a:p>
            <a:pPr algn="ctr">
              <a:defRPr/>
            </a:pPr>
            <a:endParaRPr lang="zh-CN" altLang="en-US" kern="0">
              <a:solidFill>
                <a:schemeClr val="tx1">
                  <a:lumMod val="65000"/>
                  <a:lumOff val="35000"/>
                </a:schemeClr>
              </a:solidFill>
              <a:latin typeface="Calibri" panose="020F0502020204030204"/>
              <a:ea typeface="宋体" panose="02010600030101010101" pitchFamily="2" charset="-122"/>
            </a:endParaRPr>
          </a:p>
        </p:txBody>
      </p:sp>
      <p:sp>
        <p:nvSpPr>
          <p:cNvPr id="151" name="Rectangle 33"/>
          <p:cNvSpPr/>
          <p:nvPr/>
        </p:nvSpPr>
        <p:spPr>
          <a:xfrm>
            <a:off x="3385611" y="3792436"/>
            <a:ext cx="2372777" cy="600164"/>
          </a:xfrm>
          <a:prstGeom prst="rect">
            <a:avLst/>
          </a:prstGeom>
        </p:spPr>
        <p:txBody>
          <a:bodyPr wrap="square">
            <a:spAutoFit/>
          </a:bodyPr>
          <a:lstStyle/>
          <a:p>
            <a:r>
              <a:rPr lang="zh-CN" altLang="en-US" sz="1100" dirty="0">
                <a:solidFill>
                  <a:schemeClr val="bg1">
                    <a:lumMod val="95000"/>
                  </a:schemeClr>
                </a:solidFill>
                <a:latin typeface="微软雅黑" panose="020B0503020204020204" pitchFamily="34" charset="-122"/>
                <a:ea typeface="微软雅黑" panose="020B0503020204020204" pitchFamily="34" charset="-122"/>
              </a:rPr>
              <a:t>点击输入简要文本内容，文字内容需概况精炼的说明该分项内</a:t>
            </a:r>
            <a:r>
              <a:rPr lang="zh-CN" altLang="en-US" sz="1100" dirty="0" smtClean="0">
                <a:solidFill>
                  <a:schemeClr val="bg1">
                    <a:lumMod val="95000"/>
                  </a:schemeClr>
                </a:solidFill>
                <a:latin typeface="微软雅黑" panose="020B0503020204020204" pitchFamily="34" charset="-122"/>
                <a:ea typeface="微软雅黑" panose="020B0503020204020204" pitchFamily="34" charset="-122"/>
              </a:rPr>
              <a:t>容专</a:t>
            </a:r>
            <a:r>
              <a:rPr lang="zh-CN" altLang="en-US" sz="1100" dirty="0">
                <a:solidFill>
                  <a:schemeClr val="bg1">
                    <a:lumMod val="95000"/>
                  </a:schemeClr>
                </a:solidFill>
                <a:latin typeface="微软雅黑" panose="020B0503020204020204" pitchFamily="34" charset="-122"/>
                <a:ea typeface="微软雅黑" panose="020B0503020204020204" pitchFamily="34" charset="-122"/>
              </a:rPr>
              <a:t>业设计</a:t>
            </a:r>
            <a:r>
              <a:rPr lang="en-US" altLang="zh-CN" sz="1100" dirty="0">
                <a:solidFill>
                  <a:schemeClr val="bg1">
                    <a:lumMod val="95000"/>
                  </a:schemeClr>
                </a:solidFill>
                <a:latin typeface="微软雅黑" panose="020B0503020204020204" pitchFamily="34" charset="-122"/>
                <a:ea typeface="微软雅黑" panose="020B0503020204020204" pitchFamily="34" charset="-122"/>
              </a:rPr>
              <a:t>……</a:t>
            </a:r>
          </a:p>
        </p:txBody>
      </p:sp>
      <p:sp>
        <p:nvSpPr>
          <p:cNvPr id="152" name="Rectangle 34"/>
          <p:cNvSpPr/>
          <p:nvPr/>
        </p:nvSpPr>
        <p:spPr>
          <a:xfrm>
            <a:off x="3396188" y="1425236"/>
            <a:ext cx="2372777" cy="600164"/>
          </a:xfrm>
          <a:prstGeom prst="rect">
            <a:avLst/>
          </a:prstGeom>
        </p:spPr>
        <p:txBody>
          <a:bodyPr wrap="square">
            <a:spAutoFit/>
          </a:bodyPr>
          <a:lstStyle/>
          <a:p>
            <a:r>
              <a:rPr lang="zh-CN" altLang="en-US" sz="1100" dirty="0">
                <a:solidFill>
                  <a:schemeClr val="bg1">
                    <a:lumMod val="95000"/>
                  </a:schemeClr>
                </a:solidFill>
                <a:latin typeface="微软雅黑" panose="020B0503020204020204" pitchFamily="34" charset="-122"/>
                <a:ea typeface="微软雅黑" panose="020B0503020204020204" pitchFamily="34" charset="-122"/>
              </a:rPr>
              <a:t>点击输入简要文本内容，文字内容需概况精炼的说明该分项内</a:t>
            </a:r>
            <a:r>
              <a:rPr lang="zh-CN" altLang="en-US" sz="1100" dirty="0" smtClean="0">
                <a:solidFill>
                  <a:schemeClr val="bg1">
                    <a:lumMod val="95000"/>
                  </a:schemeClr>
                </a:solidFill>
                <a:latin typeface="微软雅黑" panose="020B0503020204020204" pitchFamily="34" charset="-122"/>
                <a:ea typeface="微软雅黑" panose="020B0503020204020204" pitchFamily="34" charset="-122"/>
              </a:rPr>
              <a:t>容专</a:t>
            </a:r>
            <a:r>
              <a:rPr lang="zh-CN" altLang="en-US" sz="1100" dirty="0">
                <a:solidFill>
                  <a:schemeClr val="bg1">
                    <a:lumMod val="95000"/>
                  </a:schemeClr>
                </a:solidFill>
                <a:latin typeface="微软雅黑" panose="020B0503020204020204" pitchFamily="34" charset="-122"/>
                <a:ea typeface="微软雅黑" panose="020B0503020204020204" pitchFamily="34" charset="-122"/>
              </a:rPr>
              <a:t>业设计</a:t>
            </a:r>
            <a:r>
              <a:rPr lang="en-US" altLang="zh-CN" sz="1100" dirty="0">
                <a:solidFill>
                  <a:schemeClr val="bg1">
                    <a:lumMod val="95000"/>
                  </a:schemeClr>
                </a:solidFill>
                <a:latin typeface="微软雅黑" panose="020B0503020204020204" pitchFamily="34" charset="-122"/>
                <a:ea typeface="微软雅黑" panose="020B0503020204020204" pitchFamily="34" charset="-122"/>
              </a:rPr>
              <a:t>……</a:t>
            </a:r>
          </a:p>
        </p:txBody>
      </p:sp>
      <p:sp>
        <p:nvSpPr>
          <p:cNvPr id="153" name="Rectangle 35"/>
          <p:cNvSpPr/>
          <p:nvPr/>
        </p:nvSpPr>
        <p:spPr>
          <a:xfrm>
            <a:off x="2939623" y="2628613"/>
            <a:ext cx="3264754" cy="430887"/>
          </a:xfrm>
          <a:prstGeom prst="rect">
            <a:avLst/>
          </a:prstGeom>
        </p:spPr>
        <p:txBody>
          <a:bodyPr wrap="square">
            <a:spAutoFit/>
          </a:bodyPr>
          <a:lstStyle/>
          <a:p>
            <a:r>
              <a:rPr lang="zh-CN" altLang="en-US" sz="1100" dirty="0">
                <a:solidFill>
                  <a:schemeClr val="bg1">
                    <a:lumMod val="95000"/>
                  </a:schemeClr>
                </a:solidFill>
                <a:latin typeface="微软雅黑" panose="020B0503020204020204" pitchFamily="34" charset="-122"/>
                <a:ea typeface="微软雅黑" panose="020B0503020204020204" pitchFamily="34" charset="-122"/>
              </a:rPr>
              <a:t>点击输入简要文本内容，文字内容需概况精炼的说明该分项内</a:t>
            </a:r>
            <a:r>
              <a:rPr lang="zh-CN" altLang="en-US" sz="1100" dirty="0" smtClean="0">
                <a:solidFill>
                  <a:schemeClr val="bg1">
                    <a:lumMod val="95000"/>
                  </a:schemeClr>
                </a:solidFill>
                <a:latin typeface="微软雅黑" panose="020B0503020204020204" pitchFamily="34" charset="-122"/>
                <a:ea typeface="微软雅黑" panose="020B0503020204020204" pitchFamily="34" charset="-122"/>
              </a:rPr>
              <a:t>容专</a:t>
            </a:r>
            <a:r>
              <a:rPr lang="zh-CN" altLang="en-US" sz="1100" dirty="0">
                <a:solidFill>
                  <a:schemeClr val="bg1">
                    <a:lumMod val="95000"/>
                  </a:schemeClr>
                </a:solidFill>
                <a:latin typeface="微软雅黑" panose="020B0503020204020204" pitchFamily="34" charset="-122"/>
                <a:ea typeface="微软雅黑" panose="020B0503020204020204" pitchFamily="34" charset="-122"/>
              </a:rPr>
              <a:t>业设计</a:t>
            </a:r>
            <a:r>
              <a:rPr lang="en-US" altLang="zh-CN" sz="1100" dirty="0">
                <a:solidFill>
                  <a:schemeClr val="bg1">
                    <a:lumMod val="95000"/>
                  </a:schemeClr>
                </a:solidFill>
                <a:latin typeface="微软雅黑" panose="020B0503020204020204" pitchFamily="34" charset="-122"/>
                <a:ea typeface="微软雅黑" panose="020B0503020204020204" pitchFamily="34" charset="-122"/>
              </a:rPr>
              <a:t>……</a:t>
            </a:r>
          </a:p>
        </p:txBody>
      </p:sp>
      <p:cxnSp>
        <p:nvCxnSpPr>
          <p:cNvPr id="169" name="Straight Connector 37"/>
          <p:cNvCxnSpPr/>
          <p:nvPr/>
        </p:nvCxnSpPr>
        <p:spPr>
          <a:xfrm>
            <a:off x="1540412" y="1436797"/>
            <a:ext cx="1498209" cy="0"/>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70" name="TextBox 169"/>
          <p:cNvSpPr txBox="1"/>
          <p:nvPr/>
        </p:nvSpPr>
        <p:spPr>
          <a:xfrm>
            <a:off x="344647" y="1075140"/>
            <a:ext cx="1045799" cy="700192"/>
          </a:xfrm>
          <a:prstGeom prst="rect">
            <a:avLst/>
          </a:prstGeom>
          <a:noFill/>
        </p:spPr>
        <p:txBody>
          <a:bodyPr wrap="none" lIns="68580" tIns="34290" rIns="68580" bIns="34290" rtlCol="0">
            <a:spAutoFit/>
          </a:bodyPr>
          <a:lstStyle/>
          <a:p>
            <a:r>
              <a:rPr lang="en-US" sz="4100">
                <a:solidFill>
                  <a:schemeClr val="tx1">
                    <a:lumMod val="65000"/>
                    <a:lumOff val="35000"/>
                  </a:schemeClr>
                </a:solidFill>
                <a:latin typeface="+mj-lt"/>
              </a:rPr>
              <a:t>95%</a:t>
            </a:r>
            <a:endParaRPr lang="en-GB" sz="4100">
              <a:solidFill>
                <a:schemeClr val="tx1">
                  <a:lumMod val="65000"/>
                  <a:lumOff val="35000"/>
                </a:schemeClr>
              </a:solidFill>
              <a:latin typeface="+mj-lt"/>
            </a:endParaRPr>
          </a:p>
        </p:txBody>
      </p:sp>
      <p:sp>
        <p:nvSpPr>
          <p:cNvPr id="171" name="Rectangle 39"/>
          <p:cNvSpPr/>
          <p:nvPr/>
        </p:nvSpPr>
        <p:spPr>
          <a:xfrm>
            <a:off x="348243" y="1655484"/>
            <a:ext cx="2305666" cy="577081"/>
          </a:xfrm>
          <a:prstGeom prst="rect">
            <a:avLst/>
          </a:prstGeom>
        </p:spPr>
        <p:txBody>
          <a:bodyPr wrap="square" lIns="68580" tIns="34290" rIns="68580" bIns="34290">
            <a:spAutoFit/>
          </a:bodyPr>
          <a:lstStyle/>
          <a:p>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a:t>
            </a:r>
            <a:r>
              <a:rPr lang="zh-CN" altLang="en-US" sz="1100" dirty="0" smtClean="0">
                <a:solidFill>
                  <a:schemeClr val="tx1">
                    <a:lumMod val="65000"/>
                    <a:lumOff val="35000"/>
                  </a:schemeClr>
                </a:solidFill>
                <a:latin typeface="微软雅黑" panose="020B0503020204020204" pitchFamily="34" charset="-122"/>
                <a:ea typeface="微软雅黑" panose="020B0503020204020204" pitchFamily="34" charset="-122"/>
              </a:rPr>
              <a:t>容专</a:t>
            </a: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业设计</a:t>
            </a: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cxnSp>
        <p:nvCxnSpPr>
          <p:cNvPr id="172" name="Straight Connector 40"/>
          <p:cNvCxnSpPr/>
          <p:nvPr/>
        </p:nvCxnSpPr>
        <p:spPr>
          <a:xfrm>
            <a:off x="6641278" y="2490114"/>
            <a:ext cx="1124528" cy="0"/>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73" name="TextBox 172"/>
          <p:cNvSpPr txBox="1"/>
          <p:nvPr/>
        </p:nvSpPr>
        <p:spPr>
          <a:xfrm>
            <a:off x="7819790" y="2143865"/>
            <a:ext cx="1045799" cy="700192"/>
          </a:xfrm>
          <a:prstGeom prst="rect">
            <a:avLst/>
          </a:prstGeom>
          <a:noFill/>
        </p:spPr>
        <p:txBody>
          <a:bodyPr wrap="none" lIns="68580" tIns="34290" rIns="68580" bIns="34290" rtlCol="0">
            <a:spAutoFit/>
          </a:bodyPr>
          <a:lstStyle/>
          <a:p>
            <a:r>
              <a:rPr lang="en-US" sz="4100">
                <a:solidFill>
                  <a:schemeClr val="tx1">
                    <a:lumMod val="65000"/>
                    <a:lumOff val="35000"/>
                  </a:schemeClr>
                </a:solidFill>
                <a:latin typeface="+mj-lt"/>
              </a:rPr>
              <a:t>78%</a:t>
            </a:r>
            <a:endParaRPr lang="en-GB" sz="4100">
              <a:solidFill>
                <a:schemeClr val="tx1">
                  <a:lumMod val="65000"/>
                  <a:lumOff val="35000"/>
                </a:schemeClr>
              </a:solidFill>
              <a:latin typeface="+mj-lt"/>
            </a:endParaRPr>
          </a:p>
        </p:txBody>
      </p:sp>
      <p:sp>
        <p:nvSpPr>
          <p:cNvPr id="174" name="Rectangle 44"/>
          <p:cNvSpPr/>
          <p:nvPr/>
        </p:nvSpPr>
        <p:spPr>
          <a:xfrm>
            <a:off x="6664920" y="2701729"/>
            <a:ext cx="2305666" cy="577081"/>
          </a:xfrm>
          <a:prstGeom prst="rect">
            <a:avLst/>
          </a:prstGeom>
        </p:spPr>
        <p:txBody>
          <a:bodyPr wrap="square" lIns="68580" tIns="34290" rIns="68580" bIns="34290">
            <a:spAutoFit/>
          </a:bodyPr>
          <a:lstStyle/>
          <a:p>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a:t>
            </a:r>
            <a:r>
              <a:rPr lang="zh-CN" altLang="en-US" sz="1100" dirty="0" smtClean="0">
                <a:solidFill>
                  <a:schemeClr val="tx1">
                    <a:lumMod val="65000"/>
                    <a:lumOff val="35000"/>
                  </a:schemeClr>
                </a:solidFill>
                <a:latin typeface="微软雅黑" panose="020B0503020204020204" pitchFamily="34" charset="-122"/>
                <a:ea typeface="微软雅黑" panose="020B0503020204020204" pitchFamily="34" charset="-122"/>
              </a:rPr>
              <a:t>容专</a:t>
            </a: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业设计</a:t>
            </a: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
        <p:nvSpPr>
          <p:cNvPr id="175" name="TextBox 174"/>
          <p:cNvSpPr txBox="1"/>
          <p:nvPr/>
        </p:nvSpPr>
        <p:spPr>
          <a:xfrm>
            <a:off x="350280" y="3249620"/>
            <a:ext cx="1045799" cy="700192"/>
          </a:xfrm>
          <a:prstGeom prst="rect">
            <a:avLst/>
          </a:prstGeom>
          <a:noFill/>
        </p:spPr>
        <p:txBody>
          <a:bodyPr wrap="none" lIns="68580" tIns="34290" rIns="68580" bIns="34290" rtlCol="0">
            <a:spAutoFit/>
          </a:bodyPr>
          <a:lstStyle/>
          <a:p>
            <a:r>
              <a:rPr lang="en-US" sz="4100">
                <a:solidFill>
                  <a:schemeClr val="tx1">
                    <a:lumMod val="65000"/>
                    <a:lumOff val="35000"/>
                  </a:schemeClr>
                </a:solidFill>
                <a:latin typeface="+mj-lt"/>
              </a:rPr>
              <a:t>55%</a:t>
            </a:r>
            <a:endParaRPr lang="en-GB" sz="4100">
              <a:solidFill>
                <a:schemeClr val="tx1">
                  <a:lumMod val="65000"/>
                  <a:lumOff val="35000"/>
                </a:schemeClr>
              </a:solidFill>
              <a:latin typeface="+mj-lt"/>
            </a:endParaRPr>
          </a:p>
        </p:txBody>
      </p:sp>
      <p:sp>
        <p:nvSpPr>
          <p:cNvPr id="176" name="Rectangle 49"/>
          <p:cNvSpPr/>
          <p:nvPr/>
        </p:nvSpPr>
        <p:spPr>
          <a:xfrm>
            <a:off x="381140" y="3823099"/>
            <a:ext cx="2305666" cy="577081"/>
          </a:xfrm>
          <a:prstGeom prst="rect">
            <a:avLst/>
          </a:prstGeom>
        </p:spPr>
        <p:txBody>
          <a:bodyPr wrap="square" lIns="68580" tIns="34290" rIns="68580" bIns="34290">
            <a:spAutoFit/>
          </a:bodyPr>
          <a:lstStyle/>
          <a:p>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a:t>
            </a:r>
            <a:r>
              <a:rPr lang="zh-CN" altLang="en-US" sz="1100" dirty="0" smtClean="0">
                <a:solidFill>
                  <a:schemeClr val="tx1">
                    <a:lumMod val="65000"/>
                    <a:lumOff val="35000"/>
                  </a:schemeClr>
                </a:solidFill>
                <a:latin typeface="微软雅黑" panose="020B0503020204020204" pitchFamily="34" charset="-122"/>
                <a:ea typeface="微软雅黑" panose="020B0503020204020204" pitchFamily="34" charset="-122"/>
              </a:rPr>
              <a:t>容专</a:t>
            </a: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业设计</a:t>
            </a: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cxnSp>
        <p:nvCxnSpPr>
          <p:cNvPr id="177" name="Straight Connector 50"/>
          <p:cNvCxnSpPr/>
          <p:nvPr/>
        </p:nvCxnSpPr>
        <p:spPr>
          <a:xfrm>
            <a:off x="1501076" y="3704358"/>
            <a:ext cx="1152833" cy="0"/>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down)">
                                      <p:cBhvr>
                                        <p:cTn id="7" dur="500"/>
                                        <p:tgtEl>
                                          <p:spTgt spid="16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5"/>
                                        </p:tgtEl>
                                        <p:attrNameLst>
                                          <p:attrName>style.visibility</p:attrName>
                                        </p:attrNameLst>
                                      </p:cBhvr>
                                      <p:to>
                                        <p:strVal val="visible"/>
                                      </p:to>
                                    </p:set>
                                    <p:animEffect transition="in" filter="fade">
                                      <p:cBhvr>
                                        <p:cTn id="10" dur="500"/>
                                        <p:tgtEl>
                                          <p:spTgt spid="145"/>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166"/>
                                        </p:tgtEl>
                                        <p:attrNameLst>
                                          <p:attrName>style.visibility</p:attrName>
                                        </p:attrNameLst>
                                      </p:cBhvr>
                                      <p:to>
                                        <p:strVal val="visible"/>
                                      </p:to>
                                    </p:set>
                                    <p:animEffect transition="in" filter="wipe(left)">
                                      <p:cBhvr>
                                        <p:cTn id="13" dur="500"/>
                                        <p:tgtEl>
                                          <p:spTgt spid="166"/>
                                        </p:tgtEl>
                                      </p:cBhvr>
                                    </p:animEffect>
                                  </p:childTnLst>
                                </p:cTn>
                              </p:par>
                              <p:par>
                                <p:cTn id="14" presetID="22" presetClass="entr" presetSubtype="2" fill="hold" grpId="0" nodeType="withEffect">
                                  <p:stCondLst>
                                    <p:cond delay="1000"/>
                                  </p:stCondLst>
                                  <p:childTnLst>
                                    <p:set>
                                      <p:cBhvr>
                                        <p:cTn id="15" dur="1" fill="hold">
                                          <p:stCondLst>
                                            <p:cond delay="0"/>
                                          </p:stCondLst>
                                        </p:cTn>
                                        <p:tgtEl>
                                          <p:spTgt spid="165"/>
                                        </p:tgtEl>
                                        <p:attrNameLst>
                                          <p:attrName>style.visibility</p:attrName>
                                        </p:attrNameLst>
                                      </p:cBhvr>
                                      <p:to>
                                        <p:strVal val="visible"/>
                                      </p:to>
                                    </p:set>
                                    <p:animEffect transition="in" filter="wipe(right)">
                                      <p:cBhvr>
                                        <p:cTn id="16" dur="500"/>
                                        <p:tgtEl>
                                          <p:spTgt spid="165"/>
                                        </p:tgtEl>
                                      </p:cBhvr>
                                    </p:animEffect>
                                  </p:childTnLst>
                                </p:cTn>
                              </p:par>
                              <p:par>
                                <p:cTn id="17" presetID="22" presetClass="entr" presetSubtype="8" fill="hold" grpId="0" nodeType="withEffect">
                                  <p:stCondLst>
                                    <p:cond delay="1500"/>
                                  </p:stCondLst>
                                  <p:childTnLst>
                                    <p:set>
                                      <p:cBhvr>
                                        <p:cTn id="18" dur="1" fill="hold">
                                          <p:stCondLst>
                                            <p:cond delay="0"/>
                                          </p:stCondLst>
                                        </p:cTn>
                                        <p:tgtEl>
                                          <p:spTgt spid="164"/>
                                        </p:tgtEl>
                                        <p:attrNameLst>
                                          <p:attrName>style.visibility</p:attrName>
                                        </p:attrNameLst>
                                      </p:cBhvr>
                                      <p:to>
                                        <p:strVal val="visible"/>
                                      </p:to>
                                    </p:set>
                                    <p:animEffect transition="in" filter="wipe(left)">
                                      <p:cBhvr>
                                        <p:cTn id="19" dur="500"/>
                                        <p:tgtEl>
                                          <p:spTgt spid="164"/>
                                        </p:tgtEl>
                                      </p:cBhvr>
                                    </p:animEffect>
                                  </p:childTnLst>
                                </p:cTn>
                              </p:par>
                              <p:par>
                                <p:cTn id="20" presetID="22" presetClass="entr" presetSubtype="4" fill="hold" grpId="0" nodeType="withEffect">
                                  <p:stCondLst>
                                    <p:cond delay="2000"/>
                                  </p:stCondLst>
                                  <p:childTnLst>
                                    <p:set>
                                      <p:cBhvr>
                                        <p:cTn id="21" dur="1" fill="hold">
                                          <p:stCondLst>
                                            <p:cond delay="0"/>
                                          </p:stCondLst>
                                        </p:cTn>
                                        <p:tgtEl>
                                          <p:spTgt spid="167"/>
                                        </p:tgtEl>
                                        <p:attrNameLst>
                                          <p:attrName>style.visibility</p:attrName>
                                        </p:attrNameLst>
                                      </p:cBhvr>
                                      <p:to>
                                        <p:strVal val="visible"/>
                                      </p:to>
                                    </p:set>
                                    <p:animEffect transition="in" filter="wipe(down)">
                                      <p:cBhvr>
                                        <p:cTn id="22" dur="500"/>
                                        <p:tgtEl>
                                          <p:spTgt spid="16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51"/>
                                        </p:tgtEl>
                                        <p:attrNameLst>
                                          <p:attrName>style.visibility</p:attrName>
                                        </p:attrNameLst>
                                      </p:cBhvr>
                                      <p:to>
                                        <p:strVal val="visible"/>
                                      </p:to>
                                    </p:set>
                                    <p:animEffect transition="in" filter="fade">
                                      <p:cBhvr>
                                        <p:cTn id="25" dur="500"/>
                                        <p:tgtEl>
                                          <p:spTgt spid="15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53"/>
                                        </p:tgtEl>
                                        <p:attrNameLst>
                                          <p:attrName>style.visibility</p:attrName>
                                        </p:attrNameLst>
                                      </p:cBhvr>
                                      <p:to>
                                        <p:strVal val="visible"/>
                                      </p:to>
                                    </p:set>
                                    <p:animEffect transition="in" filter="fade">
                                      <p:cBhvr>
                                        <p:cTn id="28" dur="500"/>
                                        <p:tgtEl>
                                          <p:spTgt spid="15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52"/>
                                        </p:tgtEl>
                                        <p:attrNameLst>
                                          <p:attrName>style.visibility</p:attrName>
                                        </p:attrNameLst>
                                      </p:cBhvr>
                                      <p:to>
                                        <p:strVal val="visible"/>
                                      </p:to>
                                    </p:set>
                                    <p:animEffect transition="in" filter="fade">
                                      <p:cBhvr>
                                        <p:cTn id="31" dur="500"/>
                                        <p:tgtEl>
                                          <p:spTgt spid="152"/>
                                        </p:tgtEl>
                                      </p:cBhvr>
                                    </p:animEffect>
                                  </p:childTnLst>
                                </p:cTn>
                              </p:par>
                            </p:childTnLst>
                          </p:cTn>
                        </p:par>
                        <p:par>
                          <p:cTn id="32" fill="hold">
                            <p:stCondLst>
                              <p:cond delay="500"/>
                            </p:stCondLst>
                            <p:childTnLst>
                              <p:par>
                                <p:cTn id="33" presetID="22" presetClass="entr" presetSubtype="2" fill="hold" nodeType="afterEffect">
                                  <p:stCondLst>
                                    <p:cond delay="0"/>
                                  </p:stCondLst>
                                  <p:childTnLst>
                                    <p:set>
                                      <p:cBhvr>
                                        <p:cTn id="34" dur="1" fill="hold">
                                          <p:stCondLst>
                                            <p:cond delay="0"/>
                                          </p:stCondLst>
                                        </p:cTn>
                                        <p:tgtEl>
                                          <p:spTgt spid="169"/>
                                        </p:tgtEl>
                                        <p:attrNameLst>
                                          <p:attrName>style.visibility</p:attrName>
                                        </p:attrNameLst>
                                      </p:cBhvr>
                                      <p:to>
                                        <p:strVal val="visible"/>
                                      </p:to>
                                    </p:set>
                                    <p:animEffect transition="in" filter="wipe(right)">
                                      <p:cBhvr>
                                        <p:cTn id="35" dur="500"/>
                                        <p:tgtEl>
                                          <p:spTgt spid="169"/>
                                        </p:tgtEl>
                                      </p:cBhvr>
                                    </p:animEffect>
                                  </p:childTnLst>
                                </p:cTn>
                              </p:par>
                            </p:childTnLst>
                          </p:cTn>
                        </p:par>
                        <p:par>
                          <p:cTn id="36" fill="hold">
                            <p:stCondLst>
                              <p:cond delay="1000"/>
                            </p:stCondLst>
                            <p:childTnLst>
                              <p:par>
                                <p:cTn id="37" presetID="10" presetClass="entr" presetSubtype="0" fill="hold" grpId="0" nodeType="afterEffect">
                                  <p:stCondLst>
                                    <p:cond delay="0"/>
                                  </p:stCondLst>
                                  <p:childTnLst>
                                    <p:set>
                                      <p:cBhvr>
                                        <p:cTn id="38" dur="1" fill="hold">
                                          <p:stCondLst>
                                            <p:cond delay="0"/>
                                          </p:stCondLst>
                                        </p:cTn>
                                        <p:tgtEl>
                                          <p:spTgt spid="170"/>
                                        </p:tgtEl>
                                        <p:attrNameLst>
                                          <p:attrName>style.visibility</p:attrName>
                                        </p:attrNameLst>
                                      </p:cBhvr>
                                      <p:to>
                                        <p:strVal val="visible"/>
                                      </p:to>
                                    </p:set>
                                    <p:animEffect transition="in" filter="fade">
                                      <p:cBhvr>
                                        <p:cTn id="39" dur="500"/>
                                        <p:tgtEl>
                                          <p:spTgt spid="170"/>
                                        </p:tgtEl>
                                      </p:cBhvr>
                                    </p:animEffect>
                                  </p:childTnLst>
                                </p:cTn>
                              </p:par>
                            </p:childTnLst>
                          </p:cTn>
                        </p:par>
                        <p:par>
                          <p:cTn id="40" fill="hold">
                            <p:stCondLst>
                              <p:cond delay="1500"/>
                            </p:stCondLst>
                            <p:childTnLst>
                              <p:par>
                                <p:cTn id="41" presetID="22" presetClass="entr" presetSubtype="8" fill="hold" grpId="0" nodeType="afterEffect">
                                  <p:stCondLst>
                                    <p:cond delay="0"/>
                                  </p:stCondLst>
                                  <p:childTnLst>
                                    <p:set>
                                      <p:cBhvr>
                                        <p:cTn id="42" dur="1" fill="hold">
                                          <p:stCondLst>
                                            <p:cond delay="0"/>
                                          </p:stCondLst>
                                        </p:cTn>
                                        <p:tgtEl>
                                          <p:spTgt spid="171"/>
                                        </p:tgtEl>
                                        <p:attrNameLst>
                                          <p:attrName>style.visibility</p:attrName>
                                        </p:attrNameLst>
                                      </p:cBhvr>
                                      <p:to>
                                        <p:strVal val="visible"/>
                                      </p:to>
                                    </p:set>
                                    <p:animEffect transition="in" filter="wipe(left)">
                                      <p:cBhvr>
                                        <p:cTn id="43" dur="500"/>
                                        <p:tgtEl>
                                          <p:spTgt spid="171"/>
                                        </p:tgtEl>
                                      </p:cBhvr>
                                    </p:animEffect>
                                  </p:childTnLst>
                                </p:cTn>
                              </p:par>
                            </p:childTnLst>
                          </p:cTn>
                        </p:par>
                        <p:par>
                          <p:cTn id="44" fill="hold">
                            <p:stCondLst>
                              <p:cond delay="2000"/>
                            </p:stCondLst>
                            <p:childTnLst>
                              <p:par>
                                <p:cTn id="45" presetID="22" presetClass="entr" presetSubtype="2" fill="hold" nodeType="afterEffect">
                                  <p:stCondLst>
                                    <p:cond delay="0"/>
                                  </p:stCondLst>
                                  <p:childTnLst>
                                    <p:set>
                                      <p:cBhvr>
                                        <p:cTn id="46" dur="1" fill="hold">
                                          <p:stCondLst>
                                            <p:cond delay="0"/>
                                          </p:stCondLst>
                                        </p:cTn>
                                        <p:tgtEl>
                                          <p:spTgt spid="177"/>
                                        </p:tgtEl>
                                        <p:attrNameLst>
                                          <p:attrName>style.visibility</p:attrName>
                                        </p:attrNameLst>
                                      </p:cBhvr>
                                      <p:to>
                                        <p:strVal val="visible"/>
                                      </p:to>
                                    </p:set>
                                    <p:animEffect transition="in" filter="wipe(right)">
                                      <p:cBhvr>
                                        <p:cTn id="47" dur="500"/>
                                        <p:tgtEl>
                                          <p:spTgt spid="177"/>
                                        </p:tgtEl>
                                      </p:cBhvr>
                                    </p:animEffect>
                                  </p:childTnLst>
                                </p:cTn>
                              </p:par>
                            </p:childTnLst>
                          </p:cTn>
                        </p:par>
                        <p:par>
                          <p:cTn id="48" fill="hold">
                            <p:stCondLst>
                              <p:cond delay="2500"/>
                            </p:stCondLst>
                            <p:childTnLst>
                              <p:par>
                                <p:cTn id="49" presetID="10" presetClass="entr" presetSubtype="0" fill="hold" grpId="0" nodeType="afterEffect">
                                  <p:stCondLst>
                                    <p:cond delay="0"/>
                                  </p:stCondLst>
                                  <p:childTnLst>
                                    <p:set>
                                      <p:cBhvr>
                                        <p:cTn id="50" dur="1" fill="hold">
                                          <p:stCondLst>
                                            <p:cond delay="0"/>
                                          </p:stCondLst>
                                        </p:cTn>
                                        <p:tgtEl>
                                          <p:spTgt spid="175"/>
                                        </p:tgtEl>
                                        <p:attrNameLst>
                                          <p:attrName>style.visibility</p:attrName>
                                        </p:attrNameLst>
                                      </p:cBhvr>
                                      <p:to>
                                        <p:strVal val="visible"/>
                                      </p:to>
                                    </p:set>
                                    <p:animEffect transition="in" filter="fade">
                                      <p:cBhvr>
                                        <p:cTn id="51" dur="500"/>
                                        <p:tgtEl>
                                          <p:spTgt spid="175"/>
                                        </p:tgtEl>
                                      </p:cBhvr>
                                    </p:animEffect>
                                  </p:childTnLst>
                                </p:cTn>
                              </p:par>
                            </p:childTnLst>
                          </p:cTn>
                        </p:par>
                        <p:par>
                          <p:cTn id="52" fill="hold">
                            <p:stCondLst>
                              <p:cond delay="3000"/>
                            </p:stCondLst>
                            <p:childTnLst>
                              <p:par>
                                <p:cTn id="53" presetID="22" presetClass="entr" presetSubtype="8" fill="hold" grpId="0" nodeType="afterEffect">
                                  <p:stCondLst>
                                    <p:cond delay="0"/>
                                  </p:stCondLst>
                                  <p:childTnLst>
                                    <p:set>
                                      <p:cBhvr>
                                        <p:cTn id="54" dur="1" fill="hold">
                                          <p:stCondLst>
                                            <p:cond delay="0"/>
                                          </p:stCondLst>
                                        </p:cTn>
                                        <p:tgtEl>
                                          <p:spTgt spid="176"/>
                                        </p:tgtEl>
                                        <p:attrNameLst>
                                          <p:attrName>style.visibility</p:attrName>
                                        </p:attrNameLst>
                                      </p:cBhvr>
                                      <p:to>
                                        <p:strVal val="visible"/>
                                      </p:to>
                                    </p:set>
                                    <p:animEffect transition="in" filter="wipe(left)">
                                      <p:cBhvr>
                                        <p:cTn id="55" dur="500"/>
                                        <p:tgtEl>
                                          <p:spTgt spid="176"/>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172"/>
                                        </p:tgtEl>
                                        <p:attrNameLst>
                                          <p:attrName>style.visibility</p:attrName>
                                        </p:attrNameLst>
                                      </p:cBhvr>
                                      <p:to>
                                        <p:strVal val="visible"/>
                                      </p:to>
                                    </p:set>
                                    <p:animEffect transition="in" filter="wipe(left)">
                                      <p:cBhvr>
                                        <p:cTn id="59" dur="500"/>
                                        <p:tgtEl>
                                          <p:spTgt spid="172"/>
                                        </p:tgtEl>
                                      </p:cBhvr>
                                    </p:animEffect>
                                  </p:childTnLst>
                                </p:cTn>
                              </p:par>
                            </p:childTnLst>
                          </p:cTn>
                        </p:par>
                        <p:par>
                          <p:cTn id="60" fill="hold">
                            <p:stCondLst>
                              <p:cond delay="4000"/>
                            </p:stCondLst>
                            <p:childTnLst>
                              <p:par>
                                <p:cTn id="61" presetID="10" presetClass="entr" presetSubtype="0" fill="hold" grpId="0" nodeType="afterEffect">
                                  <p:stCondLst>
                                    <p:cond delay="0"/>
                                  </p:stCondLst>
                                  <p:childTnLst>
                                    <p:set>
                                      <p:cBhvr>
                                        <p:cTn id="62" dur="1" fill="hold">
                                          <p:stCondLst>
                                            <p:cond delay="0"/>
                                          </p:stCondLst>
                                        </p:cTn>
                                        <p:tgtEl>
                                          <p:spTgt spid="173"/>
                                        </p:tgtEl>
                                        <p:attrNameLst>
                                          <p:attrName>style.visibility</p:attrName>
                                        </p:attrNameLst>
                                      </p:cBhvr>
                                      <p:to>
                                        <p:strVal val="visible"/>
                                      </p:to>
                                    </p:set>
                                    <p:animEffect transition="in" filter="fade">
                                      <p:cBhvr>
                                        <p:cTn id="63" dur="500"/>
                                        <p:tgtEl>
                                          <p:spTgt spid="173"/>
                                        </p:tgtEl>
                                      </p:cBhvr>
                                    </p:animEffect>
                                  </p:childTnLst>
                                </p:cTn>
                              </p:par>
                            </p:childTnLst>
                          </p:cTn>
                        </p:par>
                        <p:par>
                          <p:cTn id="64" fill="hold">
                            <p:stCondLst>
                              <p:cond delay="4500"/>
                            </p:stCondLst>
                            <p:childTnLst>
                              <p:par>
                                <p:cTn id="65" presetID="22" presetClass="entr" presetSubtype="2" fill="hold" nodeType="afterEffect">
                                  <p:stCondLst>
                                    <p:cond delay="0"/>
                                  </p:stCondLst>
                                  <p:childTnLst>
                                    <p:set>
                                      <p:cBhvr>
                                        <p:cTn id="66" dur="1" fill="hold">
                                          <p:stCondLst>
                                            <p:cond delay="0"/>
                                          </p:stCondLst>
                                        </p:cTn>
                                        <p:tgtEl>
                                          <p:spTgt spid="174">
                                            <p:txEl>
                                              <p:pRg st="0" end="0"/>
                                            </p:txEl>
                                          </p:spTgt>
                                        </p:tgtEl>
                                        <p:attrNameLst>
                                          <p:attrName>style.visibility</p:attrName>
                                        </p:attrNameLst>
                                      </p:cBhvr>
                                      <p:to>
                                        <p:strVal val="visible"/>
                                      </p:to>
                                    </p:set>
                                    <p:animEffect transition="in" filter="wipe(right)">
                                      <p:cBhvr>
                                        <p:cTn id="67" dur="500"/>
                                        <p:tgtEl>
                                          <p:spTgt spid="17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64" grpId="0" animBg="1"/>
      <p:bldP spid="165" grpId="0" animBg="1"/>
      <p:bldP spid="166" grpId="0" animBg="1"/>
      <p:bldP spid="167" grpId="0" animBg="1"/>
      <p:bldP spid="168" grpId="0" animBg="1"/>
      <p:bldP spid="151" grpId="0"/>
      <p:bldP spid="152" grpId="0"/>
      <p:bldP spid="153" grpId="0"/>
      <p:bldP spid="170" grpId="0"/>
      <p:bldP spid="171" grpId="0"/>
      <p:bldP spid="173" grpId="0"/>
      <p:bldP spid="175" grpId="0"/>
      <p:bldP spid="17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stretch>
            <a:fillRect/>
          </a:stretch>
        </a:blipFill>
        <a:effectLst/>
      </p:bgPr>
    </p:bg>
    <p:spTree>
      <p:nvGrpSpPr>
        <p:cNvPr id="1" name=""/>
        <p:cNvGrpSpPr/>
        <p:nvPr/>
      </p:nvGrpSpPr>
      <p:grpSpPr>
        <a:xfrm>
          <a:off x="0" y="0"/>
          <a:ext cx="0" cy="0"/>
          <a:chOff x="0" y="0"/>
          <a:chExt cx="0" cy="0"/>
        </a:xfrm>
      </p:grpSpPr>
      <p:sp>
        <p:nvSpPr>
          <p:cNvPr id="18" name="Freeform 8"/>
          <p:cNvSpPr/>
          <p:nvPr/>
        </p:nvSpPr>
        <p:spPr bwMode="auto">
          <a:xfrm>
            <a:off x="1115616" y="771550"/>
            <a:ext cx="2442749" cy="201792"/>
          </a:xfrm>
          <a:custGeom>
            <a:avLst/>
            <a:gdLst>
              <a:gd name="T0" fmla="*/ 0 w 230"/>
              <a:gd name="T1" fmla="*/ 0 h 17"/>
              <a:gd name="T2" fmla="*/ 211 w 230"/>
              <a:gd name="T3" fmla="*/ 0 h 17"/>
              <a:gd name="T4" fmla="*/ 230 w 230"/>
              <a:gd name="T5" fmla="*/ 17 h 17"/>
              <a:gd name="T6" fmla="*/ 0 w 230"/>
              <a:gd name="T7" fmla="*/ 17 h 17"/>
              <a:gd name="T8" fmla="*/ 0 w 230"/>
              <a:gd name="T9" fmla="*/ 0 h 17"/>
            </a:gdLst>
            <a:ahLst/>
            <a:cxnLst>
              <a:cxn ang="0">
                <a:pos x="T0" y="T1"/>
              </a:cxn>
              <a:cxn ang="0">
                <a:pos x="T2" y="T3"/>
              </a:cxn>
              <a:cxn ang="0">
                <a:pos x="T4" y="T5"/>
              </a:cxn>
              <a:cxn ang="0">
                <a:pos x="T6" y="T7"/>
              </a:cxn>
              <a:cxn ang="0">
                <a:pos x="T8" y="T9"/>
              </a:cxn>
            </a:cxnLst>
            <a:rect l="0" t="0" r="r" b="b"/>
            <a:pathLst>
              <a:path w="230" h="17">
                <a:moveTo>
                  <a:pt x="0" y="0"/>
                </a:moveTo>
                <a:lnTo>
                  <a:pt x="211" y="0"/>
                </a:lnTo>
                <a:lnTo>
                  <a:pt x="230" y="17"/>
                </a:lnTo>
                <a:lnTo>
                  <a:pt x="0" y="17"/>
                </a:lnTo>
                <a:lnTo>
                  <a:pt x="0" y="0"/>
                </a:lnTo>
              </a:path>
            </a:pathLst>
          </a:custGeom>
          <a:solidFill>
            <a:schemeClr val="accent2">
              <a:lumMod val="50000"/>
            </a:schemeClr>
          </a:solidFill>
          <a:ln w="0">
            <a:noFill/>
            <a:prstDash val="solid"/>
            <a:rou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91440" tIns="45720" rIns="91440" bIns="45720" numCol="1" anchor="t" anchorCtr="0" compatLnSpc="1"/>
          <a:lstStyle/>
          <a:p>
            <a:endParaRPr lang="zh-CN" altLang="en-US"/>
          </a:p>
        </p:txBody>
      </p:sp>
      <p:sp>
        <p:nvSpPr>
          <p:cNvPr id="19" name="Freeform 10"/>
          <p:cNvSpPr/>
          <p:nvPr/>
        </p:nvSpPr>
        <p:spPr bwMode="auto">
          <a:xfrm>
            <a:off x="1221822" y="973342"/>
            <a:ext cx="7094594" cy="3513665"/>
          </a:xfrm>
          <a:custGeom>
            <a:avLst/>
            <a:gdLst>
              <a:gd name="T0" fmla="*/ 660 w 668"/>
              <a:gd name="T1" fmla="*/ 0 h 331"/>
              <a:gd name="T2" fmla="*/ 8 w 668"/>
              <a:gd name="T3" fmla="*/ 0 h 331"/>
              <a:gd name="T4" fmla="*/ 0 w 668"/>
              <a:gd name="T5" fmla="*/ 9 h 331"/>
              <a:gd name="T6" fmla="*/ 0 w 668"/>
              <a:gd name="T7" fmla="*/ 323 h 331"/>
              <a:gd name="T8" fmla="*/ 8 w 668"/>
              <a:gd name="T9" fmla="*/ 331 h 331"/>
              <a:gd name="T10" fmla="*/ 660 w 668"/>
              <a:gd name="T11" fmla="*/ 331 h 331"/>
              <a:gd name="T12" fmla="*/ 668 w 668"/>
              <a:gd name="T13" fmla="*/ 323 h 331"/>
              <a:gd name="T14" fmla="*/ 668 w 668"/>
              <a:gd name="T15" fmla="*/ 9 h 331"/>
              <a:gd name="T16" fmla="*/ 660 w 668"/>
              <a:gd name="T17"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8" h="331">
                <a:moveTo>
                  <a:pt x="660" y="0"/>
                </a:moveTo>
                <a:lnTo>
                  <a:pt x="8" y="0"/>
                </a:lnTo>
                <a:cubicBezTo>
                  <a:pt x="4" y="0"/>
                  <a:pt x="0" y="4"/>
                  <a:pt x="0" y="9"/>
                </a:cubicBezTo>
                <a:lnTo>
                  <a:pt x="0" y="323"/>
                </a:lnTo>
                <a:cubicBezTo>
                  <a:pt x="0" y="327"/>
                  <a:pt x="4" y="331"/>
                  <a:pt x="8" y="331"/>
                </a:cubicBezTo>
                <a:lnTo>
                  <a:pt x="660" y="331"/>
                </a:lnTo>
                <a:cubicBezTo>
                  <a:pt x="665" y="331"/>
                  <a:pt x="668" y="327"/>
                  <a:pt x="668" y="323"/>
                </a:cubicBezTo>
                <a:lnTo>
                  <a:pt x="668" y="9"/>
                </a:lnTo>
                <a:cubicBezTo>
                  <a:pt x="668" y="4"/>
                  <a:pt x="665" y="0"/>
                  <a:pt x="660" y="0"/>
                </a:cubicBezTo>
              </a:path>
            </a:pathLst>
          </a:custGeom>
          <a:blipFill rotWithShape="1">
            <a:blip r:embed="rId3" cstate="email"/>
            <a:stretch>
              <a:fillRect/>
            </a:stretch>
          </a:blipFill>
          <a:ln w="12700">
            <a:noFill/>
            <a:prstDash val="solid"/>
            <a:rou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25400"/>
          </a:sp3d>
        </p:spPr>
        <p:txBody>
          <a:bodyPr vert="horz" wrap="square" lIns="91440" tIns="45720" rIns="91440" bIns="45720" numCol="1" anchor="t" anchorCtr="0" compatLnSpc="1"/>
          <a:lstStyle/>
          <a:p>
            <a:endParaRPr lang="zh-CN" altLang="en-US"/>
          </a:p>
        </p:txBody>
      </p:sp>
      <p:sp>
        <p:nvSpPr>
          <p:cNvPr id="20" name="Freeform 11"/>
          <p:cNvSpPr/>
          <p:nvPr/>
        </p:nvSpPr>
        <p:spPr bwMode="auto">
          <a:xfrm>
            <a:off x="7732280" y="3892251"/>
            <a:ext cx="584136" cy="594756"/>
          </a:xfrm>
          <a:custGeom>
            <a:avLst/>
            <a:gdLst>
              <a:gd name="T0" fmla="*/ 55 w 55"/>
              <a:gd name="T1" fmla="*/ 0 h 56"/>
              <a:gd name="T2" fmla="*/ 0 w 55"/>
              <a:gd name="T3" fmla="*/ 56 h 56"/>
              <a:gd name="T4" fmla="*/ 3 w 55"/>
              <a:gd name="T5" fmla="*/ 56 h 56"/>
              <a:gd name="T6" fmla="*/ 49 w 55"/>
              <a:gd name="T7" fmla="*/ 56 h 56"/>
              <a:gd name="T8" fmla="*/ 55 w 55"/>
              <a:gd name="T9" fmla="*/ 50 h 56"/>
              <a:gd name="T10" fmla="*/ 55 w 55"/>
              <a:gd name="T11" fmla="*/ 2 h 56"/>
              <a:gd name="T12" fmla="*/ 55 w 55"/>
              <a:gd name="T13" fmla="*/ 0 h 56"/>
            </a:gdLst>
            <a:ahLst/>
            <a:cxnLst>
              <a:cxn ang="0">
                <a:pos x="T0" y="T1"/>
              </a:cxn>
              <a:cxn ang="0">
                <a:pos x="T2" y="T3"/>
              </a:cxn>
              <a:cxn ang="0">
                <a:pos x="T4" y="T5"/>
              </a:cxn>
              <a:cxn ang="0">
                <a:pos x="T6" y="T7"/>
              </a:cxn>
              <a:cxn ang="0">
                <a:pos x="T8" y="T9"/>
              </a:cxn>
              <a:cxn ang="0">
                <a:pos x="T10" y="T11"/>
              </a:cxn>
              <a:cxn ang="0">
                <a:pos x="T12" y="T13"/>
              </a:cxn>
            </a:cxnLst>
            <a:rect l="0" t="0" r="r" b="b"/>
            <a:pathLst>
              <a:path w="55" h="56">
                <a:moveTo>
                  <a:pt x="55" y="0"/>
                </a:moveTo>
                <a:cubicBezTo>
                  <a:pt x="37" y="19"/>
                  <a:pt x="19" y="37"/>
                  <a:pt x="0" y="56"/>
                </a:cubicBezTo>
                <a:cubicBezTo>
                  <a:pt x="1" y="56"/>
                  <a:pt x="2" y="56"/>
                  <a:pt x="3" y="56"/>
                </a:cubicBezTo>
                <a:lnTo>
                  <a:pt x="49" y="56"/>
                </a:lnTo>
                <a:cubicBezTo>
                  <a:pt x="52" y="56"/>
                  <a:pt x="55" y="51"/>
                  <a:pt x="55" y="50"/>
                </a:cubicBezTo>
                <a:lnTo>
                  <a:pt x="55" y="2"/>
                </a:lnTo>
                <a:lnTo>
                  <a:pt x="55" y="0"/>
                </a:lnTo>
              </a:path>
            </a:pathLst>
          </a:custGeom>
          <a:solidFill>
            <a:srgbClr val="C00000"/>
          </a:solidFill>
          <a:ln w="0">
            <a:noFill/>
            <a:prstDash val="solid"/>
            <a:rou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91440" tIns="45720" rIns="91440" bIns="45720" numCol="1" anchor="t" anchorCtr="0" compatLnSpc="1"/>
          <a:lstStyle/>
          <a:p>
            <a:endParaRPr lang="zh-CN" altLang="en-US"/>
          </a:p>
        </p:txBody>
      </p:sp>
      <p:sp>
        <p:nvSpPr>
          <p:cNvPr id="21" name="Freeform 9"/>
          <p:cNvSpPr/>
          <p:nvPr/>
        </p:nvSpPr>
        <p:spPr bwMode="auto">
          <a:xfrm>
            <a:off x="1115616" y="771550"/>
            <a:ext cx="2240957" cy="1561235"/>
          </a:xfrm>
          <a:custGeom>
            <a:avLst/>
            <a:gdLst>
              <a:gd name="T0" fmla="*/ 0 w 211"/>
              <a:gd name="T1" fmla="*/ 0 h 147"/>
              <a:gd name="T2" fmla="*/ 211 w 211"/>
              <a:gd name="T3" fmla="*/ 0 h 147"/>
              <a:gd name="T4" fmla="*/ 152 w 211"/>
              <a:gd name="T5" fmla="*/ 147 h 147"/>
              <a:gd name="T6" fmla="*/ 0 w 211"/>
              <a:gd name="T7" fmla="*/ 147 h 147"/>
              <a:gd name="T8" fmla="*/ 0 w 211"/>
              <a:gd name="T9" fmla="*/ 0 h 147"/>
            </a:gdLst>
            <a:ahLst/>
            <a:cxnLst>
              <a:cxn ang="0">
                <a:pos x="T0" y="T1"/>
              </a:cxn>
              <a:cxn ang="0">
                <a:pos x="T2" y="T3"/>
              </a:cxn>
              <a:cxn ang="0">
                <a:pos x="T4" y="T5"/>
              </a:cxn>
              <a:cxn ang="0">
                <a:pos x="T6" y="T7"/>
              </a:cxn>
              <a:cxn ang="0">
                <a:pos x="T8" y="T9"/>
              </a:cxn>
            </a:cxnLst>
            <a:rect l="0" t="0" r="r" b="b"/>
            <a:pathLst>
              <a:path w="211" h="147">
                <a:moveTo>
                  <a:pt x="0" y="0"/>
                </a:moveTo>
                <a:lnTo>
                  <a:pt x="211" y="0"/>
                </a:lnTo>
                <a:lnTo>
                  <a:pt x="152" y="147"/>
                </a:lnTo>
                <a:lnTo>
                  <a:pt x="0" y="147"/>
                </a:lnTo>
                <a:lnTo>
                  <a:pt x="0" y="0"/>
                </a:lnTo>
              </a:path>
            </a:pathLst>
          </a:custGeom>
          <a:solidFill>
            <a:srgbClr val="C0504D"/>
          </a:solidFill>
          <a:ln w="0">
            <a:noFill/>
            <a:prstDash val="solid"/>
            <a:rou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91440" tIns="45720" rIns="91440" bIns="45720" numCol="1" anchor="t" anchorCtr="0" compatLnSpc="1"/>
          <a:lstStyle/>
          <a:p>
            <a:endParaRPr lang="zh-CN" altLang="en-US"/>
          </a:p>
        </p:txBody>
      </p:sp>
      <p:sp>
        <p:nvSpPr>
          <p:cNvPr id="22" name="燕尾形 21"/>
          <p:cNvSpPr/>
          <p:nvPr/>
        </p:nvSpPr>
        <p:spPr>
          <a:xfrm>
            <a:off x="8081724" y="4269462"/>
            <a:ext cx="144016" cy="144016"/>
          </a:xfrm>
          <a:prstGeom prst="chevron">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3" name="TextBox 22"/>
          <p:cNvSpPr txBox="1"/>
          <p:nvPr/>
        </p:nvSpPr>
        <p:spPr>
          <a:xfrm>
            <a:off x="1830643" y="858074"/>
            <a:ext cx="869149" cy="1569660"/>
          </a:xfrm>
          <a:prstGeom prst="rect">
            <a:avLst/>
          </a:prstGeom>
          <a:noFill/>
        </p:spPr>
        <p:txBody>
          <a:bodyPr wrap="none" rtlCol="0">
            <a:spAutoFit/>
          </a:bodyPr>
          <a:lstStyle/>
          <a:p>
            <a:r>
              <a:rPr lang="en-US" altLang="zh-CN" sz="9600" b="1" dirty="0">
                <a:solidFill>
                  <a:srgbClr val="FFFFFF"/>
                </a:solidFill>
                <a:latin typeface="Arial" panose="020B0604020202020204" pitchFamily="34" charset="0"/>
                <a:cs typeface="Arial" panose="020B0604020202020204" pitchFamily="34" charset="0"/>
              </a:rPr>
              <a:t>5</a:t>
            </a:r>
            <a:endParaRPr lang="zh-CN" altLang="en-US" sz="9600" b="1" dirty="0">
              <a:solidFill>
                <a:srgbClr val="FFFFFF"/>
              </a:solidFill>
              <a:latin typeface="Arial" panose="020B0604020202020204" pitchFamily="34" charset="0"/>
              <a:cs typeface="Arial" panose="020B0604020202020204" pitchFamily="34" charset="0"/>
            </a:endParaRPr>
          </a:p>
        </p:txBody>
      </p:sp>
      <p:sp>
        <p:nvSpPr>
          <p:cNvPr id="39" name="TextBox 38"/>
          <p:cNvSpPr txBox="1"/>
          <p:nvPr/>
        </p:nvSpPr>
        <p:spPr>
          <a:xfrm>
            <a:off x="3275856" y="1170026"/>
            <a:ext cx="2646878" cy="584775"/>
          </a:xfrm>
          <a:prstGeom prst="rect">
            <a:avLst/>
          </a:prstGeom>
          <a:noFill/>
        </p:spPr>
        <p:txBody>
          <a:bodyPr wrap="none" rtlCol="0">
            <a:spAutoFit/>
          </a:bodyPr>
          <a:lstStyle/>
          <a:p>
            <a:r>
              <a:rPr lang="zh-CN" altLang="en-US" sz="3200" b="1" dirty="0">
                <a:solidFill>
                  <a:srgbClr val="C0504D"/>
                </a:solidFill>
                <a:latin typeface="微软雅黑" panose="020B0503020204020204" pitchFamily="34" charset="-122"/>
                <a:ea typeface="微软雅黑" panose="020B0503020204020204" pitchFamily="34" charset="-122"/>
              </a:rPr>
              <a:t>明年工作计划</a:t>
            </a:r>
          </a:p>
        </p:txBody>
      </p:sp>
      <p:sp>
        <p:nvSpPr>
          <p:cNvPr id="40" name="TextBox 39"/>
          <p:cNvSpPr txBox="1"/>
          <p:nvPr/>
        </p:nvSpPr>
        <p:spPr>
          <a:xfrm>
            <a:off x="3294058" y="1754801"/>
            <a:ext cx="1723549" cy="307777"/>
          </a:xfrm>
          <a:prstGeom prst="rect">
            <a:avLst/>
          </a:prstGeom>
          <a:noFill/>
        </p:spPr>
        <p:txBody>
          <a:bodyPr wrap="none" rtlCol="0">
            <a:spAutoFit/>
          </a:bodyPr>
          <a:lstStyle/>
          <a:p>
            <a:pPr marL="457200" indent="-457200">
              <a:buFont typeface="Wingdings" panose="05000000000000000000" pitchFamily="2" charset="2"/>
              <a:buChar char="Ø"/>
            </a:pPr>
            <a:r>
              <a:rPr lang="zh-CN" altLang="en-US" sz="1400" dirty="0">
                <a:solidFill>
                  <a:srgbClr val="404040"/>
                </a:solidFill>
                <a:latin typeface="微软雅黑" panose="020B0503020204020204" pitchFamily="34" charset="-122"/>
                <a:ea typeface="微软雅黑" panose="020B0503020204020204" pitchFamily="34" charset="-122"/>
              </a:rPr>
              <a:t>明年计划思路</a:t>
            </a:r>
          </a:p>
        </p:txBody>
      </p:sp>
      <p:sp>
        <p:nvSpPr>
          <p:cNvPr id="41" name="TextBox 40"/>
          <p:cNvSpPr txBox="1"/>
          <p:nvPr/>
        </p:nvSpPr>
        <p:spPr>
          <a:xfrm>
            <a:off x="5310282" y="1754801"/>
            <a:ext cx="1723549" cy="307777"/>
          </a:xfrm>
          <a:prstGeom prst="rect">
            <a:avLst/>
          </a:prstGeom>
          <a:noFill/>
        </p:spPr>
        <p:txBody>
          <a:bodyPr wrap="none" rtlCol="0">
            <a:spAutoFit/>
          </a:bodyPr>
          <a:lstStyle/>
          <a:p>
            <a:pPr marL="457200" indent="-457200">
              <a:buFont typeface="Wingdings" panose="05000000000000000000" pitchFamily="2" charset="2"/>
              <a:buChar char="Ø"/>
            </a:pPr>
            <a:r>
              <a:rPr lang="zh-CN" altLang="en-US" sz="1400" dirty="0">
                <a:solidFill>
                  <a:srgbClr val="404040"/>
                </a:solidFill>
                <a:latin typeface="微软雅黑" panose="020B0503020204020204" pitchFamily="34" charset="-122"/>
                <a:ea typeface="微软雅黑" panose="020B0503020204020204" pitchFamily="34" charset="-122"/>
              </a:rPr>
              <a:t>完成目标规划</a:t>
            </a:r>
          </a:p>
        </p:txBody>
      </p:sp>
      <p:sp>
        <p:nvSpPr>
          <p:cNvPr id="12" name="TextBox 11"/>
          <p:cNvSpPr txBox="1"/>
          <p:nvPr/>
        </p:nvSpPr>
        <p:spPr>
          <a:xfrm>
            <a:off x="3294058" y="2119957"/>
            <a:ext cx="1723549" cy="307777"/>
          </a:xfrm>
          <a:prstGeom prst="rect">
            <a:avLst/>
          </a:prstGeom>
          <a:noFill/>
        </p:spPr>
        <p:txBody>
          <a:bodyPr wrap="none" rtlCol="0">
            <a:spAutoFit/>
          </a:bodyPr>
          <a:lstStyle/>
          <a:p>
            <a:pPr marL="457200" indent="-457200">
              <a:buFont typeface="Wingdings" panose="05000000000000000000" pitchFamily="2" charset="2"/>
              <a:buChar char="Ø"/>
            </a:pPr>
            <a:r>
              <a:rPr lang="zh-CN" altLang="en-US" sz="1400" dirty="0">
                <a:solidFill>
                  <a:srgbClr val="404040"/>
                </a:solidFill>
                <a:latin typeface="微软雅黑" panose="020B0503020204020204" pitchFamily="34" charset="-122"/>
                <a:ea typeface="微软雅黑" panose="020B0503020204020204" pitchFamily="34" charset="-122"/>
              </a:rPr>
              <a:t>实施步骤概述</a:t>
            </a:r>
          </a:p>
        </p:txBody>
      </p:sp>
      <p:sp>
        <p:nvSpPr>
          <p:cNvPr id="13" name="TextBox 12"/>
          <p:cNvSpPr txBox="1"/>
          <p:nvPr/>
        </p:nvSpPr>
        <p:spPr>
          <a:xfrm>
            <a:off x="5310282" y="2119957"/>
            <a:ext cx="1723549" cy="307777"/>
          </a:xfrm>
          <a:prstGeom prst="rect">
            <a:avLst/>
          </a:prstGeom>
          <a:noFill/>
        </p:spPr>
        <p:txBody>
          <a:bodyPr wrap="none" rtlCol="0">
            <a:spAutoFit/>
          </a:bodyPr>
          <a:lstStyle/>
          <a:p>
            <a:pPr marL="457200" indent="-457200">
              <a:buFont typeface="Wingdings" panose="05000000000000000000" pitchFamily="2" charset="2"/>
              <a:buChar char="Ø"/>
            </a:pPr>
            <a:r>
              <a:rPr lang="zh-CN" altLang="en-US" sz="1400" dirty="0">
                <a:solidFill>
                  <a:srgbClr val="404040"/>
                </a:solidFill>
                <a:latin typeface="微软雅黑" panose="020B0503020204020204" pitchFamily="34" charset="-122"/>
                <a:ea typeface="微软雅黑" panose="020B0503020204020204" pitchFamily="34" charset="-122"/>
              </a:rPr>
              <a:t>产业分布计划</a:t>
            </a:r>
          </a:p>
        </p:txBody>
      </p:sp>
      <p:sp>
        <p:nvSpPr>
          <p:cNvPr id="14" name="TextBox 13"/>
          <p:cNvSpPr txBox="1"/>
          <p:nvPr/>
        </p:nvSpPr>
        <p:spPr>
          <a:xfrm>
            <a:off x="1510355" y="2643221"/>
            <a:ext cx="6296357" cy="1061829"/>
          </a:xfrm>
          <a:prstGeom prst="rect">
            <a:avLst/>
          </a:prstGeom>
          <a:noFill/>
        </p:spPr>
        <p:txBody>
          <a:bodyPr wrap="square" rtlCol="0">
            <a:spAutoFit/>
          </a:bodyPr>
          <a:lstStyle/>
          <a:p>
            <a:pPr>
              <a:lnSpc>
                <a:spcPct val="15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在此输入章节概述文本内容，文字尽量言简意赅的描述本章节的基本内容即</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可专</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业设计在此输入章节概述文本内容，文字尽量言简意赅的描述本章节的基本内容即</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可专</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业设计</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par>
                          <p:cTn id="10" fill="hold">
                            <p:stCondLst>
                              <p:cond delay="500"/>
                            </p:stCondLst>
                            <p:childTnLst>
                              <p:par>
                                <p:cTn id="11" presetID="22" presetClass="entr" presetSubtype="4"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down)">
                                      <p:cBhvr>
                                        <p:cTn id="13" dur="500"/>
                                        <p:tgtEl>
                                          <p:spTgt spid="18"/>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up)">
                                      <p:cBhvr>
                                        <p:cTn id="17" dur="500"/>
                                        <p:tgtEl>
                                          <p:spTgt spid="21"/>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childTnLst>
                          </p:cTn>
                        </p:par>
                        <p:par>
                          <p:cTn id="30" fill="hold">
                            <p:stCondLst>
                              <p:cond delay="2000"/>
                            </p:stCondLst>
                            <p:childTnLst>
                              <p:par>
                                <p:cTn id="31" presetID="12" presetClass="entr" presetSubtype="4" fill="hold" grpId="0" nodeType="afterEffect">
                                  <p:stCondLst>
                                    <p:cond delay="0"/>
                                  </p:stCondLst>
                                  <p:iterate type="lt">
                                    <p:tmPct val="10000"/>
                                  </p:iterate>
                                  <p:childTnLst>
                                    <p:set>
                                      <p:cBhvr>
                                        <p:cTn id="32" dur="1" fill="hold">
                                          <p:stCondLst>
                                            <p:cond delay="0"/>
                                          </p:stCondLst>
                                        </p:cTn>
                                        <p:tgtEl>
                                          <p:spTgt spid="39"/>
                                        </p:tgtEl>
                                        <p:attrNameLst>
                                          <p:attrName>style.visibility</p:attrName>
                                        </p:attrNameLst>
                                      </p:cBhvr>
                                      <p:to>
                                        <p:strVal val="visible"/>
                                      </p:to>
                                    </p:set>
                                    <p:anim calcmode="lin" valueType="num">
                                      <p:cBhvr additive="base">
                                        <p:cTn id="33" dur="500"/>
                                        <p:tgtEl>
                                          <p:spTgt spid="39"/>
                                        </p:tgtEl>
                                        <p:attrNameLst>
                                          <p:attrName>ppt_y</p:attrName>
                                        </p:attrNameLst>
                                      </p:cBhvr>
                                      <p:tavLst>
                                        <p:tav tm="0">
                                          <p:val>
                                            <p:strVal val="#ppt_y+#ppt_h*1.125000"/>
                                          </p:val>
                                        </p:tav>
                                        <p:tav tm="100000">
                                          <p:val>
                                            <p:strVal val="#ppt_y"/>
                                          </p:val>
                                        </p:tav>
                                      </p:tavLst>
                                    </p:anim>
                                    <p:animEffect transition="in" filter="wipe(up)">
                                      <p:cBhvr>
                                        <p:cTn id="34" dur="500"/>
                                        <p:tgtEl>
                                          <p:spTgt spid="39"/>
                                        </p:tgtEl>
                                      </p:cBhvr>
                                    </p:animEffect>
                                  </p:childTnLst>
                                </p:cTn>
                              </p:par>
                            </p:childTnLst>
                          </p:cTn>
                        </p:par>
                        <p:par>
                          <p:cTn id="35" fill="hold">
                            <p:stCondLst>
                              <p:cond delay="2750"/>
                            </p:stCondLst>
                            <p:childTnLst>
                              <p:par>
                                <p:cTn id="36" presetID="10" presetClass="entr" presetSubtype="0" fill="hold" grpId="0" nodeType="afterEffect">
                                  <p:stCondLst>
                                    <p:cond delay="0"/>
                                  </p:stCondLst>
                                  <p:childTnLst>
                                    <p:set>
                                      <p:cBhvr>
                                        <p:cTn id="37" dur="1" fill="hold">
                                          <p:stCondLst>
                                            <p:cond delay="0"/>
                                          </p:stCondLst>
                                        </p:cTn>
                                        <p:tgtEl>
                                          <p:spTgt spid="40"/>
                                        </p:tgtEl>
                                        <p:attrNameLst>
                                          <p:attrName>style.visibility</p:attrName>
                                        </p:attrNameLst>
                                      </p:cBhvr>
                                      <p:to>
                                        <p:strVal val="visible"/>
                                      </p:to>
                                    </p:set>
                                    <p:animEffect transition="in" filter="fade">
                                      <p:cBhvr>
                                        <p:cTn id="38" dur="500"/>
                                        <p:tgtEl>
                                          <p:spTgt spid="40"/>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fade">
                                      <p:cBhvr>
                                        <p:cTn id="41" dur="500"/>
                                        <p:tgtEl>
                                          <p:spTgt spid="41"/>
                                        </p:tgtEl>
                                      </p:cBhvr>
                                    </p:animEffect>
                                  </p:childTnLst>
                                </p:cTn>
                              </p:par>
                            </p:childTnLst>
                          </p:cTn>
                        </p:par>
                        <p:par>
                          <p:cTn id="42" fill="hold">
                            <p:stCondLst>
                              <p:cond delay="3250"/>
                            </p:stCondLst>
                            <p:childTnLst>
                              <p:par>
                                <p:cTn id="43" presetID="10" presetClass="entr" presetSubtype="0" fill="hold" grpId="0" nodeType="after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500"/>
                                        <p:tgtEl>
                                          <p:spTgt spid="12"/>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500"/>
                                        <p:tgtEl>
                                          <p:spTgt spid="13"/>
                                        </p:tgtEl>
                                      </p:cBhvr>
                                    </p:animEffect>
                                  </p:childTnLst>
                                </p:cTn>
                              </p:par>
                            </p:childTnLst>
                          </p:cTn>
                        </p:par>
                        <p:par>
                          <p:cTn id="49" fill="hold">
                            <p:stCondLst>
                              <p:cond delay="3750"/>
                            </p:stCondLst>
                            <p:childTnLst>
                              <p:par>
                                <p:cTn id="50" presetID="22" presetClass="entr" presetSubtype="1" fill="hold" grpId="0" nodeType="after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ipe(up)">
                                      <p:cBhvr>
                                        <p:cTn id="52"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1"/>
      <p:bldP spid="19" grpId="0" bldLvl="0" animBg="1"/>
      <p:bldP spid="20" grpId="0" bldLvl="0" animBg="1"/>
      <p:bldP spid="21" grpId="0" bldLvl="0" animBg="1"/>
      <p:bldP spid="22" grpId="0" animBg="1"/>
      <p:bldP spid="23" grpId="0"/>
      <p:bldP spid="39" grpId="0"/>
      <p:bldP spid="40" grpId="0"/>
      <p:bldP spid="41" grpId="0"/>
      <p:bldP spid="12" grpId="0"/>
      <p:bldP spid="13" grpId="0"/>
      <p:bldP spid="14"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stretch>
            <a:fillRect/>
          </a:stretch>
        </a:blipFill>
        <a:effectLst/>
      </p:bgPr>
    </p:bg>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zh-CN" altLang="en-US" dirty="0"/>
              <a:t>第五部分  总体月份计划思路</a:t>
            </a:r>
          </a:p>
        </p:txBody>
      </p:sp>
      <p:grpSp>
        <p:nvGrpSpPr>
          <p:cNvPr id="22" name="Group 59"/>
          <p:cNvGrpSpPr/>
          <p:nvPr userDrawn="1"/>
        </p:nvGrpSpPr>
        <p:grpSpPr bwMode="auto">
          <a:xfrm>
            <a:off x="4665845" y="2058841"/>
            <a:ext cx="1949054" cy="676275"/>
            <a:chOff x="2437" y="1458"/>
            <a:chExt cx="1637" cy="568"/>
          </a:xfrm>
        </p:grpSpPr>
        <p:sp>
          <p:nvSpPr>
            <p:cNvPr id="58" name="Freeform 60"/>
            <p:cNvSpPr/>
            <p:nvPr userDrawn="1"/>
          </p:nvSpPr>
          <p:spPr bwMode="gray">
            <a:xfrm>
              <a:off x="2482" y="1458"/>
              <a:ext cx="1592" cy="568"/>
            </a:xfrm>
            <a:custGeom>
              <a:avLst/>
              <a:gdLst/>
              <a:ahLst/>
              <a:cxnLst>
                <a:cxn ang="0">
                  <a:pos x="1" y="189"/>
                </a:cxn>
                <a:cxn ang="0">
                  <a:pos x="0" y="568"/>
                </a:cxn>
                <a:cxn ang="0">
                  <a:pos x="1489" y="329"/>
                </a:cxn>
                <a:cxn ang="0">
                  <a:pos x="1592" y="152"/>
                </a:cxn>
                <a:cxn ang="0">
                  <a:pos x="1477" y="0"/>
                </a:cxn>
                <a:cxn ang="0">
                  <a:pos x="1" y="189"/>
                </a:cxn>
              </a:cxnLst>
              <a:rect l="0" t="0" r="r" b="b"/>
              <a:pathLst>
                <a:path w="1592" h="568">
                  <a:moveTo>
                    <a:pt x="1" y="189"/>
                  </a:moveTo>
                  <a:lnTo>
                    <a:pt x="0" y="568"/>
                  </a:lnTo>
                  <a:lnTo>
                    <a:pt x="1489" y="329"/>
                  </a:lnTo>
                  <a:lnTo>
                    <a:pt x="1592" y="152"/>
                  </a:lnTo>
                  <a:lnTo>
                    <a:pt x="1477" y="0"/>
                  </a:lnTo>
                  <a:lnTo>
                    <a:pt x="1" y="189"/>
                  </a:lnTo>
                  <a:close/>
                </a:path>
              </a:pathLst>
            </a:custGeom>
            <a:gradFill rotWithShape="1">
              <a:gsLst>
                <a:gs pos="0">
                  <a:srgbClr val="EAEAEA"/>
                </a:gs>
                <a:gs pos="100000">
                  <a:srgbClr val="EAEAEA">
                    <a:gamma/>
                    <a:shade val="92157"/>
                    <a:invGamma/>
                  </a:srgbClr>
                </a:gs>
              </a:gsLst>
              <a:lin ang="0" scaled="1"/>
            </a:gradFill>
            <a:ln w="9525" cap="flat" cmpd="sng">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flatTx/>
            </a:bodyPr>
            <a:lstStyle/>
            <a:p>
              <a:pPr>
                <a:defRPr/>
              </a:pPr>
              <a:endParaRPr lang="zh-CN" altLang="en-US" kern="0">
                <a:solidFill>
                  <a:sysClr val="windowText" lastClr="000000"/>
                </a:solidFill>
              </a:endParaRPr>
            </a:p>
          </p:txBody>
        </p:sp>
        <p:sp>
          <p:nvSpPr>
            <p:cNvPr id="59" name="Freeform 61"/>
            <p:cNvSpPr/>
            <p:nvPr userDrawn="1"/>
          </p:nvSpPr>
          <p:spPr bwMode="gray">
            <a:xfrm>
              <a:off x="2515" y="1500"/>
              <a:ext cx="1517" cy="476"/>
            </a:xfrm>
            <a:custGeom>
              <a:avLst/>
              <a:gdLst/>
              <a:ahLst/>
              <a:cxnLst>
                <a:cxn ang="0">
                  <a:pos x="0" y="184"/>
                </a:cxn>
                <a:cxn ang="0">
                  <a:pos x="1" y="476"/>
                </a:cxn>
                <a:cxn ang="0">
                  <a:pos x="1420" y="254"/>
                </a:cxn>
                <a:cxn ang="0">
                  <a:pos x="1509" y="117"/>
                </a:cxn>
                <a:cxn ang="0">
                  <a:pos x="1413" y="0"/>
                </a:cxn>
                <a:cxn ang="0">
                  <a:pos x="0" y="184"/>
                </a:cxn>
              </a:cxnLst>
              <a:rect l="0" t="0" r="r" b="b"/>
              <a:pathLst>
                <a:path w="1509" h="476">
                  <a:moveTo>
                    <a:pt x="0" y="184"/>
                  </a:moveTo>
                  <a:lnTo>
                    <a:pt x="1" y="476"/>
                  </a:lnTo>
                  <a:lnTo>
                    <a:pt x="1420" y="254"/>
                  </a:lnTo>
                  <a:lnTo>
                    <a:pt x="1509" y="117"/>
                  </a:lnTo>
                  <a:lnTo>
                    <a:pt x="1413" y="0"/>
                  </a:lnTo>
                  <a:lnTo>
                    <a:pt x="0" y="184"/>
                  </a:lnTo>
                  <a:close/>
                </a:path>
              </a:pathLst>
            </a:custGeom>
            <a:solidFill>
              <a:schemeClr val="accent4"/>
            </a:solidFill>
            <a:ln w="9525" cap="flat" cmpd="sng">
              <a:noFill/>
              <a:prstDash val="solid"/>
              <a:round/>
              <a:headEnd type="none" w="med" len="med"/>
              <a:tailEnd type="none" w="med" len="med"/>
            </a:ln>
            <a:effectLst/>
          </p:spPr>
          <p:txBody>
            <a:bodyPr/>
            <a:lstStyle/>
            <a:p>
              <a:pPr>
                <a:defRPr/>
              </a:pPr>
              <a:endParaRPr lang="zh-CN" altLang="en-US" kern="0">
                <a:solidFill>
                  <a:sysClr val="windowText" lastClr="000000"/>
                </a:solidFill>
              </a:endParaRPr>
            </a:p>
          </p:txBody>
        </p:sp>
        <p:sp>
          <p:nvSpPr>
            <p:cNvPr id="60" name="AutoShape 62"/>
            <p:cNvSpPr>
              <a:spLocks noChangeArrowheads="1"/>
            </p:cNvSpPr>
            <p:nvPr userDrawn="1"/>
          </p:nvSpPr>
          <p:spPr bwMode="gray">
            <a:xfrm rot="16200000" flipH="1">
              <a:off x="2317" y="1822"/>
              <a:ext cx="288" cy="47"/>
            </a:xfrm>
            <a:prstGeom prst="parallelogram">
              <a:avLst>
                <a:gd name="adj" fmla="val 23376"/>
              </a:avLst>
            </a:prstGeom>
            <a:gradFill rotWithShape="1">
              <a:gsLst>
                <a:gs pos="0">
                  <a:srgbClr val="DDDDDD">
                    <a:gamma/>
                    <a:shade val="82353"/>
                    <a:invGamma/>
                  </a:srgbClr>
                </a:gs>
                <a:gs pos="100000">
                  <a:srgbClr val="DDDDDD"/>
                </a:gs>
              </a:gsLst>
              <a:lin ang="5400000" scaled="1"/>
            </a:gradFill>
            <a:ln w="9525" algn="ctr">
              <a:noFill/>
              <a:miter lim="800000"/>
            </a:ln>
            <a:effectLst/>
            <a:scene3d>
              <a:camera prst="legacyObliqueTopLeft"/>
              <a:lightRig rig="legacyFlat3" dir="b"/>
            </a:scene3d>
            <a:sp3d extrusionH="36500" prstMaterial="legacyMatte">
              <a:bevelT w="13500" h="13500" prst="angle"/>
              <a:bevelB w="13500" h="13500" prst="angle"/>
              <a:extrusionClr>
                <a:srgbClr val="DDDDDD"/>
              </a:extrusionClr>
            </a:sp3d>
          </p:spPr>
          <p:txBody>
            <a:bodyPr wrap="none" anchor="ctr">
              <a:flatTx/>
            </a:bodyPr>
            <a:lstStyle/>
            <a:p>
              <a:pPr>
                <a:defRPr/>
              </a:pPr>
              <a:endParaRPr lang="zh-CN" altLang="en-US" kern="0">
                <a:solidFill>
                  <a:sysClr val="windowText" lastClr="000000"/>
                </a:solidFill>
              </a:endParaRPr>
            </a:p>
          </p:txBody>
        </p:sp>
      </p:grpSp>
      <p:grpSp>
        <p:nvGrpSpPr>
          <p:cNvPr id="23" name="Group 65"/>
          <p:cNvGrpSpPr/>
          <p:nvPr userDrawn="1"/>
        </p:nvGrpSpPr>
        <p:grpSpPr bwMode="auto">
          <a:xfrm>
            <a:off x="2579870" y="2468416"/>
            <a:ext cx="1947863" cy="676275"/>
            <a:chOff x="697" y="1704"/>
            <a:chExt cx="1636" cy="568"/>
          </a:xfrm>
        </p:grpSpPr>
        <p:sp>
          <p:nvSpPr>
            <p:cNvPr id="51" name="Freeform 66"/>
            <p:cNvSpPr/>
            <p:nvPr userDrawn="1"/>
          </p:nvSpPr>
          <p:spPr bwMode="gray">
            <a:xfrm>
              <a:off x="697" y="1704"/>
              <a:ext cx="1591" cy="568"/>
            </a:xfrm>
            <a:custGeom>
              <a:avLst/>
              <a:gdLst/>
              <a:ahLst/>
              <a:cxnLst>
                <a:cxn ang="0">
                  <a:pos x="1591" y="189"/>
                </a:cxn>
                <a:cxn ang="0">
                  <a:pos x="1591" y="568"/>
                </a:cxn>
                <a:cxn ang="0">
                  <a:pos x="103" y="329"/>
                </a:cxn>
                <a:cxn ang="0">
                  <a:pos x="0" y="152"/>
                </a:cxn>
                <a:cxn ang="0">
                  <a:pos x="115" y="0"/>
                </a:cxn>
                <a:cxn ang="0">
                  <a:pos x="1591" y="189"/>
                </a:cxn>
              </a:cxnLst>
              <a:rect l="0" t="0" r="r" b="b"/>
              <a:pathLst>
                <a:path w="1591" h="568">
                  <a:moveTo>
                    <a:pt x="1591" y="189"/>
                  </a:moveTo>
                  <a:lnTo>
                    <a:pt x="1591" y="568"/>
                  </a:lnTo>
                  <a:lnTo>
                    <a:pt x="103" y="329"/>
                  </a:lnTo>
                  <a:lnTo>
                    <a:pt x="0" y="152"/>
                  </a:lnTo>
                  <a:lnTo>
                    <a:pt x="115" y="0"/>
                  </a:lnTo>
                  <a:lnTo>
                    <a:pt x="1591" y="189"/>
                  </a:lnTo>
                  <a:close/>
                </a:path>
              </a:pathLst>
            </a:custGeom>
            <a:gradFill rotWithShape="1">
              <a:gsLst>
                <a:gs pos="0">
                  <a:srgbClr val="EAEAEA">
                    <a:gamma/>
                    <a:shade val="89020"/>
                    <a:invGamma/>
                  </a:srgbClr>
                </a:gs>
                <a:gs pos="100000">
                  <a:srgbClr val="EAEAEA"/>
                </a:gs>
              </a:gsLst>
              <a:lin ang="0" scaled="1"/>
            </a:gradFill>
            <a:ln w="9525" cap="flat" cmpd="sng">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flatTx/>
            </a:bodyPr>
            <a:lstStyle/>
            <a:p>
              <a:pPr>
                <a:defRPr/>
              </a:pPr>
              <a:endParaRPr lang="zh-CN" altLang="en-US" kern="0">
                <a:solidFill>
                  <a:sysClr val="windowText" lastClr="000000"/>
                </a:solidFill>
              </a:endParaRPr>
            </a:p>
          </p:txBody>
        </p:sp>
        <p:sp>
          <p:nvSpPr>
            <p:cNvPr id="56" name="Freeform 67"/>
            <p:cNvSpPr/>
            <p:nvPr userDrawn="1"/>
          </p:nvSpPr>
          <p:spPr bwMode="gray">
            <a:xfrm>
              <a:off x="737" y="1746"/>
              <a:ext cx="1517" cy="476"/>
            </a:xfrm>
            <a:custGeom>
              <a:avLst/>
              <a:gdLst/>
              <a:ahLst/>
              <a:cxnLst>
                <a:cxn ang="0">
                  <a:pos x="1298" y="158"/>
                </a:cxn>
                <a:cxn ang="0">
                  <a:pos x="1297" y="409"/>
                </a:cxn>
                <a:cxn ang="0">
                  <a:pos x="70" y="218"/>
                </a:cxn>
                <a:cxn ang="0">
                  <a:pos x="0" y="96"/>
                </a:cxn>
                <a:cxn ang="0">
                  <a:pos x="76" y="0"/>
                </a:cxn>
                <a:cxn ang="0">
                  <a:pos x="1298" y="158"/>
                </a:cxn>
              </a:cxnLst>
              <a:rect l="0" t="0" r="r" b="b"/>
              <a:pathLst>
                <a:path w="1298" h="409">
                  <a:moveTo>
                    <a:pt x="1298" y="158"/>
                  </a:moveTo>
                  <a:lnTo>
                    <a:pt x="1297" y="409"/>
                  </a:lnTo>
                  <a:lnTo>
                    <a:pt x="70" y="218"/>
                  </a:lnTo>
                  <a:lnTo>
                    <a:pt x="0" y="96"/>
                  </a:lnTo>
                  <a:lnTo>
                    <a:pt x="76" y="0"/>
                  </a:lnTo>
                  <a:lnTo>
                    <a:pt x="1298" y="158"/>
                  </a:lnTo>
                  <a:close/>
                </a:path>
              </a:pathLst>
            </a:custGeom>
            <a:solidFill>
              <a:schemeClr val="accent3"/>
            </a:solidFill>
            <a:ln w="9525" cap="flat" cmpd="sng">
              <a:noFill/>
              <a:prstDash val="solid"/>
              <a:round/>
              <a:headEnd type="none" w="med" len="med"/>
              <a:tailEnd type="none" w="med" len="med"/>
            </a:ln>
            <a:effectLst/>
          </p:spPr>
          <p:txBody>
            <a:bodyPr/>
            <a:lstStyle/>
            <a:p>
              <a:pPr>
                <a:defRPr/>
              </a:pPr>
              <a:endParaRPr lang="zh-CN" altLang="en-US" kern="0">
                <a:solidFill>
                  <a:sysClr val="windowText" lastClr="000000"/>
                </a:solidFill>
              </a:endParaRPr>
            </a:p>
          </p:txBody>
        </p:sp>
        <p:sp>
          <p:nvSpPr>
            <p:cNvPr id="57" name="AutoShape 68"/>
            <p:cNvSpPr>
              <a:spLocks noChangeArrowheads="1"/>
            </p:cNvSpPr>
            <p:nvPr userDrawn="1"/>
          </p:nvSpPr>
          <p:spPr bwMode="gray">
            <a:xfrm rot="5400000">
              <a:off x="2166" y="2067"/>
              <a:ext cx="288" cy="47"/>
            </a:xfrm>
            <a:prstGeom prst="parallelogram">
              <a:avLst>
                <a:gd name="adj" fmla="val 19149"/>
              </a:avLst>
            </a:prstGeom>
            <a:gradFill rotWithShape="1">
              <a:gsLst>
                <a:gs pos="0">
                  <a:srgbClr val="DDDDDD">
                    <a:gamma/>
                    <a:shade val="82353"/>
                    <a:invGamma/>
                  </a:srgbClr>
                </a:gs>
                <a:gs pos="100000">
                  <a:srgbClr val="DDDDDD"/>
                </a:gs>
              </a:gsLst>
              <a:lin ang="5400000" scaled="1"/>
            </a:gradFill>
            <a:ln w="9525" algn="ctr">
              <a:noFill/>
              <a:miter lim="800000"/>
            </a:ln>
            <a:effectLst/>
            <a:scene3d>
              <a:camera prst="legacyObliqueTopRight"/>
              <a:lightRig rig="legacyFlat3" dir="b"/>
            </a:scene3d>
            <a:sp3d extrusionH="36500" prstMaterial="legacyMatte">
              <a:bevelT w="13500" h="13500" prst="angle"/>
              <a:bevelB w="13500" h="13500" prst="angle"/>
              <a:extrusionClr>
                <a:srgbClr val="DDDDDD"/>
              </a:extrusionClr>
            </a:sp3d>
          </p:spPr>
          <p:txBody>
            <a:bodyPr wrap="none" anchor="ctr">
              <a:flatTx/>
            </a:bodyPr>
            <a:lstStyle/>
            <a:p>
              <a:pPr>
                <a:defRPr/>
              </a:pPr>
              <a:endParaRPr lang="zh-CN" altLang="en-US" kern="0">
                <a:solidFill>
                  <a:sysClr val="windowText" lastClr="000000"/>
                </a:solidFill>
              </a:endParaRPr>
            </a:p>
          </p:txBody>
        </p:sp>
      </p:grpSp>
      <p:grpSp>
        <p:nvGrpSpPr>
          <p:cNvPr id="31" name="Group 78"/>
          <p:cNvGrpSpPr/>
          <p:nvPr/>
        </p:nvGrpSpPr>
        <p:grpSpPr bwMode="auto">
          <a:xfrm>
            <a:off x="4512255" y="1049191"/>
            <a:ext cx="171450" cy="3584972"/>
            <a:chOff x="3391" y="1309"/>
            <a:chExt cx="144" cy="3011"/>
          </a:xfrm>
        </p:grpSpPr>
        <p:sp>
          <p:nvSpPr>
            <p:cNvPr id="49" name="AutoShape 79"/>
            <p:cNvSpPr>
              <a:spLocks noChangeArrowheads="1"/>
            </p:cNvSpPr>
            <p:nvPr userDrawn="1"/>
          </p:nvSpPr>
          <p:spPr bwMode="gray">
            <a:xfrm>
              <a:off x="3393" y="1309"/>
              <a:ext cx="142" cy="3011"/>
            </a:xfrm>
            <a:prstGeom prst="can">
              <a:avLst>
                <a:gd name="adj" fmla="val 55367"/>
              </a:avLst>
            </a:prstGeom>
            <a:gradFill rotWithShape="1">
              <a:gsLst>
                <a:gs pos="0">
                  <a:srgbClr val="B8B8B8"/>
                </a:gs>
                <a:gs pos="50000">
                  <a:srgbClr val="FFFFFF"/>
                </a:gs>
                <a:gs pos="100000">
                  <a:sysClr val="window" lastClr="FFFFFF">
                    <a:lumMod val="50000"/>
                  </a:sysClr>
                </a:gs>
              </a:gsLst>
              <a:lin ang="0" scaled="1"/>
            </a:gradFill>
            <a:ln w="9525">
              <a:noFill/>
              <a:round/>
            </a:ln>
            <a:effectLst>
              <a:outerShdw blurRad="50800" dist="38100" dir="5400000" algn="t" rotWithShape="0">
                <a:prstClr val="black">
                  <a:alpha val="40000"/>
                </a:prstClr>
              </a:outerShdw>
            </a:effectLst>
          </p:spPr>
          <p:txBody>
            <a:bodyPr/>
            <a:lstStyle/>
            <a:p>
              <a:pPr>
                <a:defRPr/>
              </a:pPr>
              <a:endParaRPr lang="zh-CN" altLang="en-US" kern="0">
                <a:solidFill>
                  <a:sysClr val="windowText" lastClr="000000"/>
                </a:solidFill>
              </a:endParaRPr>
            </a:p>
          </p:txBody>
        </p:sp>
        <p:sp>
          <p:nvSpPr>
            <p:cNvPr id="50" name="Oval 80"/>
            <p:cNvSpPr>
              <a:spLocks noChangeArrowheads="1"/>
            </p:cNvSpPr>
            <p:nvPr userDrawn="1"/>
          </p:nvSpPr>
          <p:spPr bwMode="gray">
            <a:xfrm>
              <a:off x="3391" y="1309"/>
              <a:ext cx="144" cy="78"/>
            </a:xfrm>
            <a:prstGeom prst="ellipse">
              <a:avLst/>
            </a:prstGeom>
            <a:gradFill rotWithShape="1">
              <a:gsLst>
                <a:gs pos="0">
                  <a:srgbClr val="FFFFFF">
                    <a:gamma/>
                    <a:shade val="92157"/>
                    <a:invGamma/>
                  </a:srgbClr>
                </a:gs>
                <a:gs pos="50000">
                  <a:srgbClr val="FFFFFF"/>
                </a:gs>
                <a:gs pos="100000">
                  <a:srgbClr val="FFFFFF">
                    <a:gamma/>
                    <a:shade val="92157"/>
                    <a:invGamma/>
                  </a:srgbClr>
                </a:gs>
              </a:gsLst>
              <a:lin ang="2700000" scaled="1"/>
            </a:gradFill>
            <a:ln w="9525" algn="ctr">
              <a:noFill/>
              <a:round/>
            </a:ln>
            <a:effectLst/>
          </p:spPr>
          <p:txBody>
            <a:bodyPr wrap="none" anchor="ctr"/>
            <a:lstStyle/>
            <a:p>
              <a:pPr>
                <a:defRPr/>
              </a:pPr>
              <a:endParaRPr lang="zh-CN" altLang="en-US" kern="0">
                <a:solidFill>
                  <a:sysClr val="windowText" lastClr="000000"/>
                </a:solidFill>
              </a:endParaRPr>
            </a:p>
          </p:txBody>
        </p:sp>
      </p:grpSp>
      <p:grpSp>
        <p:nvGrpSpPr>
          <p:cNvPr id="32" name="Group 81"/>
          <p:cNvGrpSpPr/>
          <p:nvPr/>
        </p:nvGrpSpPr>
        <p:grpSpPr bwMode="auto">
          <a:xfrm>
            <a:off x="3313295" y="1833813"/>
            <a:ext cx="1243013" cy="660797"/>
            <a:chOff x="2384" y="1968"/>
            <a:chExt cx="1044" cy="555"/>
          </a:xfrm>
        </p:grpSpPr>
        <p:sp>
          <p:nvSpPr>
            <p:cNvPr id="46" name="AutoShape 82"/>
            <p:cNvSpPr>
              <a:spLocks noChangeArrowheads="1"/>
            </p:cNvSpPr>
            <p:nvPr userDrawn="1"/>
          </p:nvSpPr>
          <p:spPr bwMode="gray">
            <a:xfrm rot="5400000" flipH="1">
              <a:off x="3236" y="2086"/>
              <a:ext cx="288" cy="96"/>
            </a:xfrm>
            <a:prstGeom prst="parallelogram">
              <a:avLst>
                <a:gd name="adj" fmla="val 18736"/>
              </a:avLst>
            </a:prstGeom>
            <a:gradFill rotWithShape="1">
              <a:gsLst>
                <a:gs pos="417">
                  <a:srgbClr val="999999"/>
                </a:gs>
                <a:gs pos="7000">
                  <a:srgbClr val="EAEAEA">
                    <a:gamma/>
                    <a:shade val="85882"/>
                    <a:invGamma/>
                  </a:srgbClr>
                </a:gs>
                <a:gs pos="100000">
                  <a:srgbClr val="EAEAEA"/>
                </a:gs>
              </a:gsLst>
              <a:lin ang="5400000" scaled="1"/>
            </a:gradFill>
            <a:ln w="9525">
              <a:noFill/>
              <a:miter lim="800000"/>
            </a:ln>
            <a:effectLst/>
            <a:scene3d>
              <a:camera prst="legacyObliqueTopLeft"/>
              <a:lightRig rig="legacyFlat3" dir="b"/>
            </a:scene3d>
            <a:sp3d extrusionH="36500" prstMaterial="legacyMatte">
              <a:bevelT w="13500" h="13500" prst="angle"/>
              <a:bevelB w="13500" h="13500" prst="angle"/>
              <a:extrusionClr>
                <a:srgbClr val="EAEAEA"/>
              </a:extrusionClr>
            </a:sp3d>
          </p:spPr>
          <p:txBody>
            <a:bodyPr wrap="none" anchor="ctr">
              <a:flatTx/>
            </a:bodyPr>
            <a:lstStyle/>
            <a:p>
              <a:pPr>
                <a:defRPr/>
              </a:pPr>
              <a:endParaRPr lang="zh-CN" altLang="en-US" kern="0">
                <a:solidFill>
                  <a:sysClr val="windowText" lastClr="000000"/>
                </a:solidFill>
              </a:endParaRPr>
            </a:p>
          </p:txBody>
        </p:sp>
        <p:sp>
          <p:nvSpPr>
            <p:cNvPr id="47" name="Freeform 83"/>
            <p:cNvSpPr/>
            <p:nvPr userDrawn="1"/>
          </p:nvSpPr>
          <p:spPr bwMode="gray">
            <a:xfrm>
              <a:off x="2384" y="1968"/>
              <a:ext cx="975" cy="555"/>
            </a:xfrm>
            <a:custGeom>
              <a:avLst/>
              <a:gdLst/>
              <a:ahLst/>
              <a:cxnLst>
                <a:cxn ang="0">
                  <a:pos x="837" y="0"/>
                </a:cxn>
                <a:cxn ang="0">
                  <a:pos x="837" y="317"/>
                </a:cxn>
                <a:cxn ang="0">
                  <a:pos x="116" y="476"/>
                </a:cxn>
                <a:cxn ang="0">
                  <a:pos x="0" y="304"/>
                </a:cxn>
                <a:cxn ang="0">
                  <a:pos x="110" y="100"/>
                </a:cxn>
                <a:cxn ang="0">
                  <a:pos x="837" y="0"/>
                </a:cxn>
              </a:cxnLst>
              <a:rect l="0" t="0" r="r" b="b"/>
              <a:pathLst>
                <a:path w="837" h="476">
                  <a:moveTo>
                    <a:pt x="837" y="0"/>
                  </a:moveTo>
                  <a:lnTo>
                    <a:pt x="837" y="317"/>
                  </a:lnTo>
                  <a:lnTo>
                    <a:pt x="116" y="476"/>
                  </a:lnTo>
                  <a:lnTo>
                    <a:pt x="0" y="304"/>
                  </a:lnTo>
                  <a:lnTo>
                    <a:pt x="110" y="100"/>
                  </a:lnTo>
                  <a:lnTo>
                    <a:pt x="837" y="0"/>
                  </a:lnTo>
                  <a:close/>
                </a:path>
              </a:pathLst>
            </a:custGeom>
            <a:gradFill rotWithShape="1">
              <a:gsLst>
                <a:gs pos="0">
                  <a:srgbClr val="FFFFFF"/>
                </a:gs>
                <a:gs pos="100000">
                  <a:srgbClr val="FFFFFF">
                    <a:gamma/>
                    <a:shade val="85882"/>
                    <a:invGamma/>
                  </a:srgbClr>
                </a:gs>
              </a:gsLst>
              <a:lin ang="0" scaled="1"/>
            </a:gradFill>
            <a:ln w="9525" cap="flat" cmpd="sng">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b">
                <a:rot lat="0" lon="0" rev="8700000"/>
              </a:lightRig>
            </a:scene3d>
            <a:sp3d>
              <a:bevelT w="190500" h="38100"/>
            </a:sp3d>
          </p:spPr>
          <p:txBody>
            <a:bodyPr>
              <a:flatTx/>
            </a:bodyPr>
            <a:lstStyle/>
            <a:p>
              <a:pPr>
                <a:defRPr/>
              </a:pPr>
              <a:endParaRPr lang="zh-CN" altLang="en-US" kern="0">
                <a:solidFill>
                  <a:sysClr val="windowText" lastClr="000000"/>
                </a:solidFill>
              </a:endParaRPr>
            </a:p>
          </p:txBody>
        </p:sp>
        <p:sp>
          <p:nvSpPr>
            <p:cNvPr id="48" name="Freeform 84"/>
            <p:cNvSpPr/>
            <p:nvPr userDrawn="1"/>
          </p:nvSpPr>
          <p:spPr bwMode="gray">
            <a:xfrm>
              <a:off x="2421" y="2007"/>
              <a:ext cx="905" cy="461"/>
            </a:xfrm>
            <a:custGeom>
              <a:avLst/>
              <a:gdLst/>
              <a:ahLst/>
              <a:cxnLst>
                <a:cxn ang="0">
                  <a:pos x="786" y="0"/>
                </a:cxn>
                <a:cxn ang="0">
                  <a:pos x="786" y="252"/>
                </a:cxn>
                <a:cxn ang="0">
                  <a:pos x="92" y="396"/>
                </a:cxn>
                <a:cxn ang="0">
                  <a:pos x="0" y="266"/>
                </a:cxn>
                <a:cxn ang="0">
                  <a:pos x="88" y="112"/>
                </a:cxn>
                <a:cxn ang="0">
                  <a:pos x="786" y="0"/>
                </a:cxn>
              </a:cxnLst>
              <a:rect l="0" t="0" r="r" b="b"/>
              <a:pathLst>
                <a:path w="786" h="396">
                  <a:moveTo>
                    <a:pt x="786" y="0"/>
                  </a:moveTo>
                  <a:lnTo>
                    <a:pt x="786" y="252"/>
                  </a:lnTo>
                  <a:lnTo>
                    <a:pt x="92" y="396"/>
                  </a:lnTo>
                  <a:lnTo>
                    <a:pt x="0" y="266"/>
                  </a:lnTo>
                  <a:lnTo>
                    <a:pt x="88" y="112"/>
                  </a:lnTo>
                  <a:lnTo>
                    <a:pt x="786" y="0"/>
                  </a:lnTo>
                  <a:close/>
                </a:path>
              </a:pathLst>
            </a:custGeom>
            <a:solidFill>
              <a:schemeClr val="accent1"/>
            </a:solidFill>
            <a:ln w="9525" cap="flat" cmpd="sng">
              <a:noFill/>
              <a:prstDash val="solid"/>
              <a:round/>
              <a:headEnd type="none" w="med" len="med"/>
              <a:tailEnd type="none" w="med" len="med"/>
            </a:ln>
            <a:effectLst/>
          </p:spPr>
          <p:txBody>
            <a:bodyPr/>
            <a:lstStyle/>
            <a:p>
              <a:pPr>
                <a:defRPr/>
              </a:pPr>
              <a:endParaRPr lang="zh-CN" altLang="en-US" kern="0">
                <a:solidFill>
                  <a:sysClr val="windowText" lastClr="000000"/>
                </a:solidFill>
              </a:endParaRPr>
            </a:p>
          </p:txBody>
        </p:sp>
      </p:grpSp>
      <p:grpSp>
        <p:nvGrpSpPr>
          <p:cNvPr id="33" name="Group 86"/>
          <p:cNvGrpSpPr/>
          <p:nvPr/>
        </p:nvGrpSpPr>
        <p:grpSpPr bwMode="auto">
          <a:xfrm>
            <a:off x="2239351" y="3480448"/>
            <a:ext cx="2300288" cy="604838"/>
            <a:chOff x="1482" y="3351"/>
            <a:chExt cx="1932" cy="508"/>
          </a:xfrm>
        </p:grpSpPr>
        <p:sp>
          <p:nvSpPr>
            <p:cNvPr id="43" name="AutoShape 87"/>
            <p:cNvSpPr>
              <a:spLocks noChangeArrowheads="1"/>
            </p:cNvSpPr>
            <p:nvPr userDrawn="1"/>
          </p:nvSpPr>
          <p:spPr bwMode="gray">
            <a:xfrm rot="5400000" flipH="1">
              <a:off x="3237" y="3499"/>
              <a:ext cx="288" cy="66"/>
            </a:xfrm>
            <a:prstGeom prst="parallelogram">
              <a:avLst>
                <a:gd name="adj" fmla="val 4525"/>
              </a:avLst>
            </a:prstGeom>
            <a:gradFill rotWithShape="1">
              <a:gsLst>
                <a:gs pos="1250">
                  <a:srgbClr val="949494"/>
                </a:gs>
                <a:gs pos="7000">
                  <a:srgbClr val="EAEAEA">
                    <a:gamma/>
                    <a:shade val="85882"/>
                    <a:invGamma/>
                  </a:srgbClr>
                </a:gs>
                <a:gs pos="100000">
                  <a:srgbClr val="EAEAEA"/>
                </a:gs>
              </a:gsLst>
              <a:lin ang="5400000" scaled="1"/>
            </a:gradFill>
            <a:ln w="9525" algn="ctr">
              <a:noFill/>
              <a:miter lim="800000"/>
            </a:ln>
            <a:effectLst/>
            <a:scene3d>
              <a:camera prst="legacyObliqueTopLeft"/>
              <a:lightRig rig="legacyFlat3" dir="b"/>
            </a:scene3d>
            <a:sp3d extrusionH="36500" prstMaterial="legacyMatte">
              <a:bevelT w="13500" h="13500" prst="angle"/>
              <a:bevelB w="13500" h="13500" prst="angle"/>
              <a:extrusionClr>
                <a:srgbClr val="EAEAEA"/>
              </a:extrusionClr>
            </a:sp3d>
          </p:spPr>
          <p:txBody>
            <a:bodyPr wrap="none" anchor="ctr">
              <a:flatTx/>
            </a:bodyPr>
            <a:lstStyle/>
            <a:p>
              <a:pPr>
                <a:defRPr/>
              </a:pPr>
              <a:endParaRPr lang="zh-CN" altLang="en-US" kern="0">
                <a:solidFill>
                  <a:sysClr val="windowText" lastClr="000000"/>
                </a:solidFill>
              </a:endParaRPr>
            </a:p>
          </p:txBody>
        </p:sp>
        <p:sp>
          <p:nvSpPr>
            <p:cNvPr id="44" name="Freeform 88"/>
            <p:cNvSpPr/>
            <p:nvPr userDrawn="1"/>
          </p:nvSpPr>
          <p:spPr bwMode="gray">
            <a:xfrm>
              <a:off x="1482" y="3351"/>
              <a:ext cx="1883" cy="508"/>
            </a:xfrm>
            <a:custGeom>
              <a:avLst/>
              <a:gdLst/>
              <a:ahLst/>
              <a:cxnLst>
                <a:cxn ang="0">
                  <a:pos x="2085" y="0"/>
                </a:cxn>
                <a:cxn ang="0">
                  <a:pos x="2085" y="312"/>
                </a:cxn>
                <a:cxn ang="0">
                  <a:pos x="171" y="436"/>
                </a:cxn>
                <a:cxn ang="0">
                  <a:pos x="0" y="277"/>
                </a:cxn>
                <a:cxn ang="0">
                  <a:pos x="178" y="88"/>
                </a:cxn>
                <a:cxn ang="0">
                  <a:pos x="2085" y="0"/>
                </a:cxn>
              </a:cxnLst>
              <a:rect l="0" t="0" r="r" b="b"/>
              <a:pathLst>
                <a:path w="2085" h="436">
                  <a:moveTo>
                    <a:pt x="2085" y="0"/>
                  </a:moveTo>
                  <a:lnTo>
                    <a:pt x="2085" y="312"/>
                  </a:lnTo>
                  <a:lnTo>
                    <a:pt x="171" y="436"/>
                  </a:lnTo>
                  <a:lnTo>
                    <a:pt x="0" y="277"/>
                  </a:lnTo>
                  <a:lnTo>
                    <a:pt x="178" y="88"/>
                  </a:lnTo>
                  <a:lnTo>
                    <a:pt x="2085" y="0"/>
                  </a:lnTo>
                  <a:close/>
                </a:path>
              </a:pathLst>
            </a:custGeom>
            <a:gradFill rotWithShape="1">
              <a:gsLst>
                <a:gs pos="0">
                  <a:srgbClr val="FFFFFF">
                    <a:gamma/>
                    <a:shade val="85882"/>
                    <a:invGamma/>
                  </a:srgbClr>
                </a:gs>
                <a:gs pos="50000">
                  <a:srgbClr val="FFFFFF"/>
                </a:gs>
                <a:gs pos="100000">
                  <a:srgbClr val="FFFFFF">
                    <a:gamma/>
                    <a:shade val="85882"/>
                    <a:invGamma/>
                  </a:srgbClr>
                </a:gs>
              </a:gsLst>
              <a:lin ang="0" scaled="1"/>
            </a:gradFill>
            <a:ln w="9525" cap="flat" cmpd="sng">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flatTx/>
            </a:bodyPr>
            <a:lstStyle/>
            <a:p>
              <a:pPr>
                <a:defRPr/>
              </a:pPr>
              <a:endParaRPr lang="zh-CN" altLang="en-US" kern="0">
                <a:solidFill>
                  <a:sysClr val="windowText" lastClr="000000"/>
                </a:solidFill>
              </a:endParaRPr>
            </a:p>
          </p:txBody>
        </p:sp>
        <p:sp>
          <p:nvSpPr>
            <p:cNvPr id="45" name="Freeform 89"/>
            <p:cNvSpPr/>
            <p:nvPr userDrawn="1"/>
          </p:nvSpPr>
          <p:spPr bwMode="gray">
            <a:xfrm>
              <a:off x="1528" y="3394"/>
              <a:ext cx="1812" cy="419"/>
            </a:xfrm>
            <a:custGeom>
              <a:avLst/>
              <a:gdLst/>
              <a:ahLst/>
              <a:cxnLst>
                <a:cxn ang="0">
                  <a:pos x="2004" y="0"/>
                </a:cxn>
                <a:cxn ang="0">
                  <a:pos x="2003" y="250"/>
                </a:cxn>
                <a:cxn ang="0">
                  <a:pos x="130" y="360"/>
                </a:cxn>
                <a:cxn ang="0">
                  <a:pos x="0" y="234"/>
                </a:cxn>
                <a:cxn ang="0">
                  <a:pos x="138" y="92"/>
                </a:cxn>
                <a:cxn ang="0">
                  <a:pos x="2004" y="0"/>
                </a:cxn>
              </a:cxnLst>
              <a:rect l="0" t="0" r="r" b="b"/>
              <a:pathLst>
                <a:path w="2004" h="360">
                  <a:moveTo>
                    <a:pt x="2004" y="0"/>
                  </a:moveTo>
                  <a:lnTo>
                    <a:pt x="2003" y="250"/>
                  </a:lnTo>
                  <a:lnTo>
                    <a:pt x="130" y="360"/>
                  </a:lnTo>
                  <a:lnTo>
                    <a:pt x="0" y="234"/>
                  </a:lnTo>
                  <a:lnTo>
                    <a:pt x="138" y="92"/>
                  </a:lnTo>
                  <a:lnTo>
                    <a:pt x="2004" y="0"/>
                  </a:lnTo>
                  <a:close/>
                </a:path>
              </a:pathLst>
            </a:custGeom>
            <a:solidFill>
              <a:schemeClr val="accent5"/>
            </a:solidFill>
            <a:ln w="9525" cap="flat" cmpd="sng">
              <a:noFill/>
              <a:prstDash val="solid"/>
              <a:round/>
              <a:headEnd type="none" w="med" len="med"/>
              <a:tailEnd type="none" w="med" len="med"/>
            </a:ln>
            <a:effectLst/>
          </p:spPr>
          <p:txBody>
            <a:bodyPr/>
            <a:lstStyle/>
            <a:p>
              <a:pPr>
                <a:defRPr/>
              </a:pPr>
              <a:endParaRPr lang="zh-CN" altLang="en-US" kern="0">
                <a:solidFill>
                  <a:sysClr val="windowText" lastClr="000000"/>
                </a:solidFill>
              </a:endParaRPr>
            </a:p>
          </p:txBody>
        </p:sp>
      </p:grpSp>
      <p:grpSp>
        <p:nvGrpSpPr>
          <p:cNvPr id="34" name="Group 92"/>
          <p:cNvGrpSpPr/>
          <p:nvPr userDrawn="1"/>
        </p:nvGrpSpPr>
        <p:grpSpPr bwMode="auto">
          <a:xfrm>
            <a:off x="4650366" y="3091113"/>
            <a:ext cx="2461023" cy="604838"/>
            <a:chOff x="3496" y="3024"/>
            <a:chExt cx="2183" cy="508"/>
          </a:xfrm>
        </p:grpSpPr>
        <p:sp>
          <p:nvSpPr>
            <p:cNvPr id="40" name="AutoShape 93"/>
            <p:cNvSpPr>
              <a:spLocks noChangeArrowheads="1"/>
            </p:cNvSpPr>
            <p:nvPr userDrawn="1"/>
          </p:nvSpPr>
          <p:spPr bwMode="gray">
            <a:xfrm rot="-5400000">
              <a:off x="3389" y="3170"/>
              <a:ext cx="288" cy="75"/>
            </a:xfrm>
            <a:prstGeom prst="parallelogram">
              <a:avLst>
                <a:gd name="adj" fmla="val 3982"/>
              </a:avLst>
            </a:prstGeom>
            <a:gradFill rotWithShape="1">
              <a:gsLst>
                <a:gs pos="417">
                  <a:srgbClr val="9F9F9F"/>
                </a:gs>
                <a:gs pos="7000">
                  <a:srgbClr val="B8B8B8"/>
                </a:gs>
                <a:gs pos="100000">
                  <a:srgbClr val="EAEAEA"/>
                </a:gs>
              </a:gsLst>
              <a:lin ang="5400000" scaled="1"/>
            </a:gradFill>
            <a:ln w="9525" algn="ctr">
              <a:noFill/>
              <a:miter lim="800000"/>
            </a:ln>
            <a:effectLst/>
            <a:scene3d>
              <a:camera prst="legacyObliqueTopRight"/>
              <a:lightRig rig="legacyFlat3" dir="b"/>
            </a:scene3d>
            <a:sp3d extrusionH="36500" prstMaterial="legacyMatte">
              <a:bevelT w="13500" h="13500" prst="angle"/>
              <a:bevelB w="13500" h="13500" prst="angle"/>
              <a:extrusionClr>
                <a:srgbClr val="EAEAEA"/>
              </a:extrusionClr>
            </a:sp3d>
          </p:spPr>
          <p:txBody>
            <a:bodyPr wrap="none" anchor="ctr">
              <a:flatTx/>
            </a:bodyPr>
            <a:lstStyle/>
            <a:p>
              <a:pPr>
                <a:defRPr/>
              </a:pPr>
              <a:endParaRPr lang="zh-CN" altLang="en-US" kern="0">
                <a:solidFill>
                  <a:sysClr val="windowText" lastClr="000000"/>
                </a:solidFill>
              </a:endParaRPr>
            </a:p>
          </p:txBody>
        </p:sp>
        <p:sp>
          <p:nvSpPr>
            <p:cNvPr id="41" name="Freeform 94"/>
            <p:cNvSpPr/>
            <p:nvPr userDrawn="1"/>
          </p:nvSpPr>
          <p:spPr bwMode="gray">
            <a:xfrm flipH="1">
              <a:off x="3553" y="3024"/>
              <a:ext cx="2126" cy="508"/>
            </a:xfrm>
            <a:custGeom>
              <a:avLst/>
              <a:gdLst/>
              <a:ahLst/>
              <a:cxnLst>
                <a:cxn ang="0">
                  <a:pos x="2085" y="0"/>
                </a:cxn>
                <a:cxn ang="0">
                  <a:pos x="2085" y="312"/>
                </a:cxn>
                <a:cxn ang="0">
                  <a:pos x="171" y="436"/>
                </a:cxn>
                <a:cxn ang="0">
                  <a:pos x="0" y="277"/>
                </a:cxn>
                <a:cxn ang="0">
                  <a:pos x="178" y="88"/>
                </a:cxn>
                <a:cxn ang="0">
                  <a:pos x="2085" y="0"/>
                </a:cxn>
              </a:cxnLst>
              <a:rect l="0" t="0" r="r" b="b"/>
              <a:pathLst>
                <a:path w="2085" h="436">
                  <a:moveTo>
                    <a:pt x="2085" y="0"/>
                  </a:moveTo>
                  <a:lnTo>
                    <a:pt x="2085" y="312"/>
                  </a:lnTo>
                  <a:lnTo>
                    <a:pt x="171" y="436"/>
                  </a:lnTo>
                  <a:lnTo>
                    <a:pt x="0" y="277"/>
                  </a:lnTo>
                  <a:lnTo>
                    <a:pt x="178" y="88"/>
                  </a:lnTo>
                  <a:lnTo>
                    <a:pt x="2085" y="0"/>
                  </a:lnTo>
                  <a:close/>
                </a:path>
              </a:pathLst>
            </a:custGeom>
            <a:gradFill rotWithShape="1">
              <a:gsLst>
                <a:gs pos="0">
                  <a:srgbClr val="FFFFFF">
                    <a:gamma/>
                    <a:shade val="85882"/>
                    <a:invGamma/>
                  </a:srgbClr>
                </a:gs>
                <a:gs pos="50000">
                  <a:srgbClr val="FFFFFF"/>
                </a:gs>
                <a:gs pos="100000">
                  <a:srgbClr val="FFFFFF">
                    <a:gamma/>
                    <a:shade val="85882"/>
                    <a:invGamma/>
                  </a:srgbClr>
                </a:gs>
              </a:gsLst>
              <a:lin ang="0" scaled="1"/>
            </a:gradFill>
            <a:ln w="9525" cap="flat" cmpd="sng">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flatTx/>
            </a:bodyPr>
            <a:lstStyle/>
            <a:p>
              <a:pPr>
                <a:defRPr/>
              </a:pPr>
              <a:endParaRPr lang="zh-CN" altLang="en-US" kern="0">
                <a:solidFill>
                  <a:sysClr val="windowText" lastClr="000000"/>
                </a:solidFill>
              </a:endParaRPr>
            </a:p>
          </p:txBody>
        </p:sp>
        <p:sp>
          <p:nvSpPr>
            <p:cNvPr id="42" name="Freeform 95"/>
            <p:cNvSpPr/>
            <p:nvPr userDrawn="1"/>
          </p:nvSpPr>
          <p:spPr bwMode="gray">
            <a:xfrm flipH="1">
              <a:off x="3580" y="3067"/>
              <a:ext cx="2047" cy="419"/>
            </a:xfrm>
            <a:custGeom>
              <a:avLst/>
              <a:gdLst/>
              <a:ahLst/>
              <a:cxnLst>
                <a:cxn ang="0">
                  <a:pos x="2004" y="0"/>
                </a:cxn>
                <a:cxn ang="0">
                  <a:pos x="2003" y="250"/>
                </a:cxn>
                <a:cxn ang="0">
                  <a:pos x="130" y="360"/>
                </a:cxn>
                <a:cxn ang="0">
                  <a:pos x="0" y="234"/>
                </a:cxn>
                <a:cxn ang="0">
                  <a:pos x="138" y="92"/>
                </a:cxn>
                <a:cxn ang="0">
                  <a:pos x="2004" y="0"/>
                </a:cxn>
              </a:cxnLst>
              <a:rect l="0" t="0" r="r" b="b"/>
              <a:pathLst>
                <a:path w="2004" h="360">
                  <a:moveTo>
                    <a:pt x="2004" y="0"/>
                  </a:moveTo>
                  <a:lnTo>
                    <a:pt x="2003" y="250"/>
                  </a:lnTo>
                  <a:lnTo>
                    <a:pt x="130" y="360"/>
                  </a:lnTo>
                  <a:lnTo>
                    <a:pt x="0" y="234"/>
                  </a:lnTo>
                  <a:lnTo>
                    <a:pt x="138" y="92"/>
                  </a:lnTo>
                  <a:lnTo>
                    <a:pt x="2004" y="0"/>
                  </a:lnTo>
                  <a:close/>
                </a:path>
              </a:pathLst>
            </a:custGeom>
            <a:solidFill>
              <a:schemeClr val="accent6"/>
            </a:solidFill>
            <a:ln w="9525" cap="flat" cmpd="sng">
              <a:noFill/>
              <a:prstDash val="solid"/>
              <a:round/>
              <a:headEnd type="none" w="med" len="med"/>
              <a:tailEnd type="none" w="med" len="med"/>
            </a:ln>
            <a:effectLst/>
          </p:spPr>
          <p:txBody>
            <a:bodyPr/>
            <a:lstStyle/>
            <a:p>
              <a:pPr>
                <a:defRPr/>
              </a:pPr>
              <a:endParaRPr lang="zh-CN" altLang="en-US" kern="0">
                <a:solidFill>
                  <a:sysClr val="windowText" lastClr="000000"/>
                </a:solidFill>
              </a:endParaRPr>
            </a:p>
          </p:txBody>
        </p:sp>
      </p:grpSp>
      <p:grpSp>
        <p:nvGrpSpPr>
          <p:cNvPr id="35" name="Group 98"/>
          <p:cNvGrpSpPr/>
          <p:nvPr userDrawn="1"/>
        </p:nvGrpSpPr>
        <p:grpSpPr bwMode="auto">
          <a:xfrm>
            <a:off x="4650367" y="1411141"/>
            <a:ext cx="1328738" cy="660797"/>
            <a:chOff x="2345" y="1092"/>
            <a:chExt cx="1116" cy="555"/>
          </a:xfrm>
        </p:grpSpPr>
        <p:sp>
          <p:nvSpPr>
            <p:cNvPr id="36" name="AutoShape 99"/>
            <p:cNvSpPr>
              <a:spLocks noChangeArrowheads="1"/>
            </p:cNvSpPr>
            <p:nvPr/>
          </p:nvSpPr>
          <p:spPr bwMode="gray">
            <a:xfrm rot="-5400000">
              <a:off x="2249" y="1222"/>
              <a:ext cx="288" cy="96"/>
            </a:xfrm>
            <a:prstGeom prst="parallelogram">
              <a:avLst>
                <a:gd name="adj" fmla="val 18736"/>
              </a:avLst>
            </a:prstGeom>
            <a:gradFill rotWithShape="1">
              <a:gsLst>
                <a:gs pos="0">
                  <a:srgbClr val="EAEAEA">
                    <a:gamma/>
                    <a:shade val="85882"/>
                    <a:invGamma/>
                  </a:srgbClr>
                </a:gs>
                <a:gs pos="100000">
                  <a:srgbClr val="EAEAEA"/>
                </a:gs>
              </a:gsLst>
              <a:lin ang="5400000" scaled="1"/>
            </a:gradFill>
            <a:ln w="9525">
              <a:noFill/>
              <a:miter lim="800000"/>
            </a:ln>
            <a:effectLst/>
            <a:scene3d>
              <a:camera prst="legacyObliqueTopRight"/>
              <a:lightRig rig="legacyFlat3" dir="b"/>
            </a:scene3d>
            <a:sp3d extrusionH="36500" prstMaterial="legacyMatte">
              <a:bevelT w="13500" h="13500" prst="angle"/>
              <a:bevelB w="13500" h="13500" prst="angle"/>
              <a:extrusionClr>
                <a:srgbClr val="EAEAEA"/>
              </a:extrusionClr>
            </a:sp3d>
          </p:spPr>
          <p:txBody>
            <a:bodyPr wrap="none" anchor="ctr">
              <a:flatTx/>
            </a:bodyPr>
            <a:lstStyle/>
            <a:p>
              <a:pPr>
                <a:defRPr/>
              </a:pPr>
              <a:endParaRPr lang="zh-CN" altLang="en-US" kern="0">
                <a:solidFill>
                  <a:sysClr val="windowText" lastClr="000000"/>
                </a:solidFill>
              </a:endParaRPr>
            </a:p>
          </p:txBody>
        </p:sp>
        <p:grpSp>
          <p:nvGrpSpPr>
            <p:cNvPr id="37" name="Group 100"/>
            <p:cNvGrpSpPr/>
            <p:nvPr/>
          </p:nvGrpSpPr>
          <p:grpSpPr bwMode="auto">
            <a:xfrm>
              <a:off x="2414" y="1092"/>
              <a:ext cx="1047" cy="555"/>
              <a:chOff x="2414" y="1104"/>
              <a:chExt cx="975" cy="555"/>
            </a:xfrm>
          </p:grpSpPr>
          <p:sp>
            <p:nvSpPr>
              <p:cNvPr id="38" name="Freeform 101"/>
              <p:cNvSpPr/>
              <p:nvPr/>
            </p:nvSpPr>
            <p:spPr bwMode="gray">
              <a:xfrm flipH="1">
                <a:off x="2414" y="1104"/>
                <a:ext cx="975" cy="555"/>
              </a:xfrm>
              <a:custGeom>
                <a:avLst/>
                <a:gdLst/>
                <a:ahLst/>
                <a:cxnLst>
                  <a:cxn ang="0">
                    <a:pos x="837" y="0"/>
                  </a:cxn>
                  <a:cxn ang="0">
                    <a:pos x="837" y="317"/>
                  </a:cxn>
                  <a:cxn ang="0">
                    <a:pos x="116" y="476"/>
                  </a:cxn>
                  <a:cxn ang="0">
                    <a:pos x="0" y="304"/>
                  </a:cxn>
                  <a:cxn ang="0">
                    <a:pos x="110" y="100"/>
                  </a:cxn>
                  <a:cxn ang="0">
                    <a:pos x="837" y="0"/>
                  </a:cxn>
                </a:cxnLst>
                <a:rect l="0" t="0" r="r" b="b"/>
                <a:pathLst>
                  <a:path w="837" h="476">
                    <a:moveTo>
                      <a:pt x="837" y="0"/>
                    </a:moveTo>
                    <a:lnTo>
                      <a:pt x="837" y="317"/>
                    </a:lnTo>
                    <a:lnTo>
                      <a:pt x="116" y="476"/>
                    </a:lnTo>
                    <a:lnTo>
                      <a:pt x="0" y="304"/>
                    </a:lnTo>
                    <a:lnTo>
                      <a:pt x="110" y="100"/>
                    </a:lnTo>
                    <a:lnTo>
                      <a:pt x="837" y="0"/>
                    </a:lnTo>
                    <a:close/>
                  </a:path>
                </a:pathLst>
              </a:custGeom>
              <a:gradFill rotWithShape="1">
                <a:gsLst>
                  <a:gs pos="0">
                    <a:srgbClr val="FFFFFF"/>
                  </a:gs>
                  <a:gs pos="100000">
                    <a:srgbClr val="FFFFFF">
                      <a:gamma/>
                      <a:shade val="85882"/>
                      <a:invGamma/>
                    </a:srgbClr>
                  </a:gs>
                </a:gsLst>
                <a:lin ang="0" scaled="1"/>
              </a:gradFill>
              <a:ln w="9525" cap="flat" cmpd="sng">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b">
                  <a:rot lat="0" lon="0" rev="8700000"/>
                </a:lightRig>
              </a:scene3d>
              <a:sp3d>
                <a:bevelT w="190500" h="38100"/>
              </a:sp3d>
            </p:spPr>
            <p:txBody>
              <a:bodyPr>
                <a:flatTx/>
              </a:bodyPr>
              <a:lstStyle/>
              <a:p>
                <a:pPr>
                  <a:defRPr/>
                </a:pPr>
                <a:endParaRPr lang="zh-CN" altLang="en-US" kern="0">
                  <a:solidFill>
                    <a:sysClr val="windowText" lastClr="000000"/>
                  </a:solidFill>
                </a:endParaRPr>
              </a:p>
            </p:txBody>
          </p:sp>
          <p:sp>
            <p:nvSpPr>
              <p:cNvPr id="39" name="Freeform 102"/>
              <p:cNvSpPr/>
              <p:nvPr/>
            </p:nvSpPr>
            <p:spPr bwMode="gray">
              <a:xfrm flipH="1">
                <a:off x="2447" y="1143"/>
                <a:ext cx="905" cy="461"/>
              </a:xfrm>
              <a:custGeom>
                <a:avLst/>
                <a:gdLst/>
                <a:ahLst/>
                <a:cxnLst>
                  <a:cxn ang="0">
                    <a:pos x="786" y="0"/>
                  </a:cxn>
                  <a:cxn ang="0">
                    <a:pos x="786" y="252"/>
                  </a:cxn>
                  <a:cxn ang="0">
                    <a:pos x="92" y="396"/>
                  </a:cxn>
                  <a:cxn ang="0">
                    <a:pos x="0" y="266"/>
                  </a:cxn>
                  <a:cxn ang="0">
                    <a:pos x="88" y="112"/>
                  </a:cxn>
                  <a:cxn ang="0">
                    <a:pos x="786" y="0"/>
                  </a:cxn>
                </a:cxnLst>
                <a:rect l="0" t="0" r="r" b="b"/>
                <a:pathLst>
                  <a:path w="786" h="396">
                    <a:moveTo>
                      <a:pt x="786" y="0"/>
                    </a:moveTo>
                    <a:lnTo>
                      <a:pt x="786" y="252"/>
                    </a:lnTo>
                    <a:lnTo>
                      <a:pt x="92" y="396"/>
                    </a:lnTo>
                    <a:lnTo>
                      <a:pt x="0" y="266"/>
                    </a:lnTo>
                    <a:lnTo>
                      <a:pt x="88" y="112"/>
                    </a:lnTo>
                    <a:lnTo>
                      <a:pt x="786" y="0"/>
                    </a:lnTo>
                    <a:close/>
                  </a:path>
                </a:pathLst>
              </a:custGeom>
              <a:solidFill>
                <a:schemeClr val="accent2"/>
              </a:solidFill>
              <a:ln w="9525" cap="flat" cmpd="sng">
                <a:noFill/>
                <a:prstDash val="solid"/>
                <a:round/>
                <a:headEnd type="none" w="med" len="med"/>
                <a:tailEnd type="none" w="med" len="med"/>
              </a:ln>
              <a:effectLst/>
            </p:spPr>
            <p:txBody>
              <a:bodyPr/>
              <a:lstStyle/>
              <a:p>
                <a:pPr>
                  <a:defRPr/>
                </a:pPr>
                <a:endParaRPr lang="zh-CN" altLang="en-US" kern="0">
                  <a:solidFill>
                    <a:sysClr val="windowText" lastClr="000000"/>
                  </a:solidFill>
                </a:endParaRPr>
              </a:p>
            </p:txBody>
          </p:sp>
        </p:grpSp>
      </p:grpSp>
      <p:sp>
        <p:nvSpPr>
          <p:cNvPr id="16" name="TextBox 15"/>
          <p:cNvSpPr txBox="1"/>
          <p:nvPr/>
        </p:nvSpPr>
        <p:spPr>
          <a:xfrm rot="508654">
            <a:off x="4707517" y="1571620"/>
            <a:ext cx="1133410" cy="276999"/>
          </a:xfrm>
          <a:prstGeom prst="rect">
            <a:avLst/>
          </a:prstGeom>
          <a:noFill/>
        </p:spPr>
        <p:txBody>
          <a:bodyPr wrap="square" rtlCol="0">
            <a:spAutoFit/>
          </a:bodyPr>
          <a:lstStyle/>
          <a:p>
            <a:r>
              <a:rPr lang="en-US" altLang="zh-CN" sz="1200" b="1" dirty="0">
                <a:solidFill>
                  <a:schemeClr val="bg1">
                    <a:lumMod val="95000"/>
                  </a:schemeClr>
                </a:solidFill>
                <a:latin typeface="微软雅黑" panose="020B0503020204020204" pitchFamily="34" charset="-122"/>
                <a:ea typeface="微软雅黑" panose="020B0503020204020204" pitchFamily="34" charset="-122"/>
              </a:rPr>
              <a:t>3</a:t>
            </a:r>
            <a:r>
              <a:rPr lang="zh-CN" altLang="en-US" sz="1200" b="1" dirty="0">
                <a:solidFill>
                  <a:schemeClr val="bg1">
                    <a:lumMod val="95000"/>
                  </a:schemeClr>
                </a:solidFill>
                <a:latin typeface="微软雅黑" panose="020B0503020204020204" pitchFamily="34" charset="-122"/>
                <a:ea typeface="微软雅黑" panose="020B0503020204020204" pitchFamily="34" charset="-122"/>
              </a:rPr>
              <a:t>月份</a:t>
            </a:r>
          </a:p>
        </p:txBody>
      </p:sp>
      <p:sp>
        <p:nvSpPr>
          <p:cNvPr id="17" name="TextBox 16"/>
          <p:cNvSpPr txBox="1"/>
          <p:nvPr/>
        </p:nvSpPr>
        <p:spPr>
          <a:xfrm rot="20923364">
            <a:off x="3337872" y="2007892"/>
            <a:ext cx="1133410" cy="276999"/>
          </a:xfrm>
          <a:prstGeom prst="rect">
            <a:avLst/>
          </a:prstGeom>
          <a:noFill/>
        </p:spPr>
        <p:txBody>
          <a:bodyPr wrap="square" rtlCol="0">
            <a:spAutoFit/>
          </a:bodyPr>
          <a:lstStyle/>
          <a:p>
            <a:r>
              <a:rPr lang="en-US" altLang="zh-CN" sz="1200" b="1" dirty="0">
                <a:solidFill>
                  <a:schemeClr val="bg1">
                    <a:lumMod val="95000"/>
                  </a:schemeClr>
                </a:solidFill>
                <a:latin typeface="微软雅黑" panose="020B0503020204020204" pitchFamily="34" charset="-122"/>
                <a:ea typeface="微软雅黑" panose="020B0503020204020204" pitchFamily="34" charset="-122"/>
              </a:rPr>
              <a:t>5</a:t>
            </a:r>
            <a:r>
              <a:rPr lang="zh-CN" altLang="en-US" sz="1200" b="1" dirty="0">
                <a:solidFill>
                  <a:schemeClr val="bg1">
                    <a:lumMod val="95000"/>
                  </a:schemeClr>
                </a:solidFill>
                <a:latin typeface="微软雅黑" panose="020B0503020204020204" pitchFamily="34" charset="-122"/>
                <a:ea typeface="微软雅黑" panose="020B0503020204020204" pitchFamily="34" charset="-122"/>
              </a:rPr>
              <a:t>月份</a:t>
            </a:r>
          </a:p>
        </p:txBody>
      </p:sp>
      <p:sp>
        <p:nvSpPr>
          <p:cNvPr id="18" name="TextBox 17"/>
          <p:cNvSpPr txBox="1"/>
          <p:nvPr/>
        </p:nvSpPr>
        <p:spPr>
          <a:xfrm rot="21168563">
            <a:off x="4958051" y="2253523"/>
            <a:ext cx="1133410" cy="276999"/>
          </a:xfrm>
          <a:prstGeom prst="rect">
            <a:avLst/>
          </a:prstGeom>
          <a:noFill/>
        </p:spPr>
        <p:txBody>
          <a:bodyPr wrap="square" rtlCol="0">
            <a:spAutoFit/>
          </a:bodyPr>
          <a:lstStyle/>
          <a:p>
            <a:r>
              <a:rPr lang="en-US" altLang="zh-CN" sz="1200" b="1" dirty="0">
                <a:solidFill>
                  <a:schemeClr val="bg1">
                    <a:lumMod val="95000"/>
                  </a:schemeClr>
                </a:solidFill>
                <a:latin typeface="微软雅黑" panose="020B0503020204020204" pitchFamily="34" charset="-122"/>
                <a:ea typeface="微软雅黑" panose="020B0503020204020204" pitchFamily="34" charset="-122"/>
              </a:rPr>
              <a:t>6</a:t>
            </a:r>
            <a:r>
              <a:rPr lang="zh-CN" altLang="en-US" sz="1200" b="1" dirty="0">
                <a:solidFill>
                  <a:schemeClr val="bg1">
                    <a:lumMod val="95000"/>
                  </a:schemeClr>
                </a:solidFill>
                <a:latin typeface="微软雅黑" panose="020B0503020204020204" pitchFamily="34" charset="-122"/>
                <a:ea typeface="微软雅黑" panose="020B0503020204020204" pitchFamily="34" charset="-122"/>
              </a:rPr>
              <a:t>月份</a:t>
            </a:r>
          </a:p>
        </p:txBody>
      </p:sp>
      <p:sp>
        <p:nvSpPr>
          <p:cNvPr id="19" name="TextBox 18"/>
          <p:cNvSpPr txBox="1"/>
          <p:nvPr/>
        </p:nvSpPr>
        <p:spPr>
          <a:xfrm rot="354631">
            <a:off x="2963283" y="2648037"/>
            <a:ext cx="1357428" cy="276999"/>
          </a:xfrm>
          <a:prstGeom prst="rect">
            <a:avLst/>
          </a:prstGeom>
          <a:noFill/>
        </p:spPr>
        <p:txBody>
          <a:bodyPr wrap="square" rtlCol="0">
            <a:spAutoFit/>
          </a:bodyPr>
          <a:lstStyle/>
          <a:p>
            <a:r>
              <a:rPr lang="en-US" altLang="zh-CN" sz="1200" b="1" dirty="0">
                <a:solidFill>
                  <a:schemeClr val="bg1">
                    <a:lumMod val="95000"/>
                  </a:schemeClr>
                </a:solidFill>
                <a:latin typeface="微软雅黑" panose="020B0503020204020204" pitchFamily="34" charset="-122"/>
                <a:ea typeface="微软雅黑" panose="020B0503020204020204" pitchFamily="34" charset="-122"/>
              </a:rPr>
              <a:t>8</a:t>
            </a:r>
            <a:r>
              <a:rPr lang="zh-CN" altLang="en-US" sz="1200" b="1" dirty="0">
                <a:solidFill>
                  <a:schemeClr val="bg1">
                    <a:lumMod val="95000"/>
                  </a:schemeClr>
                </a:solidFill>
                <a:latin typeface="微软雅黑" panose="020B0503020204020204" pitchFamily="34" charset="-122"/>
                <a:ea typeface="微软雅黑" panose="020B0503020204020204" pitchFamily="34" charset="-122"/>
              </a:rPr>
              <a:t>月份</a:t>
            </a:r>
          </a:p>
        </p:txBody>
      </p:sp>
      <p:sp>
        <p:nvSpPr>
          <p:cNvPr id="20" name="TextBox 19"/>
          <p:cNvSpPr txBox="1"/>
          <p:nvPr/>
        </p:nvSpPr>
        <p:spPr>
          <a:xfrm rot="21362588">
            <a:off x="2746334" y="3636975"/>
            <a:ext cx="1347669" cy="276999"/>
          </a:xfrm>
          <a:prstGeom prst="rect">
            <a:avLst/>
          </a:prstGeom>
          <a:noFill/>
        </p:spPr>
        <p:txBody>
          <a:bodyPr wrap="square" rtlCol="0">
            <a:spAutoFit/>
          </a:bodyPr>
          <a:lstStyle/>
          <a:p>
            <a:r>
              <a:rPr lang="en-US" altLang="zh-CN" sz="1200" b="1" dirty="0">
                <a:solidFill>
                  <a:schemeClr val="bg1">
                    <a:lumMod val="95000"/>
                  </a:schemeClr>
                </a:solidFill>
                <a:latin typeface="微软雅黑" panose="020B0503020204020204" pitchFamily="34" charset="-122"/>
                <a:ea typeface="微软雅黑" panose="020B0503020204020204" pitchFamily="34" charset="-122"/>
              </a:rPr>
              <a:t>12</a:t>
            </a:r>
            <a:r>
              <a:rPr lang="zh-CN" altLang="en-US" sz="1200" b="1" dirty="0">
                <a:solidFill>
                  <a:schemeClr val="bg1">
                    <a:lumMod val="95000"/>
                  </a:schemeClr>
                </a:solidFill>
                <a:latin typeface="微软雅黑" panose="020B0503020204020204" pitchFamily="34" charset="-122"/>
                <a:ea typeface="微软雅黑" panose="020B0503020204020204" pitchFamily="34" charset="-122"/>
              </a:rPr>
              <a:t>月份</a:t>
            </a:r>
          </a:p>
        </p:txBody>
      </p:sp>
      <p:sp>
        <p:nvSpPr>
          <p:cNvPr id="21" name="TextBox 20"/>
          <p:cNvSpPr txBox="1"/>
          <p:nvPr/>
        </p:nvSpPr>
        <p:spPr>
          <a:xfrm rot="229781">
            <a:off x="5255227" y="3260572"/>
            <a:ext cx="1509877" cy="276999"/>
          </a:xfrm>
          <a:prstGeom prst="rect">
            <a:avLst/>
          </a:prstGeom>
          <a:noFill/>
        </p:spPr>
        <p:txBody>
          <a:bodyPr wrap="square" rtlCol="0">
            <a:spAutoFit/>
          </a:bodyPr>
          <a:lstStyle/>
          <a:p>
            <a:r>
              <a:rPr lang="en-US" altLang="zh-CN" sz="1200" b="1" dirty="0">
                <a:solidFill>
                  <a:schemeClr val="bg1">
                    <a:lumMod val="95000"/>
                  </a:schemeClr>
                </a:solidFill>
                <a:latin typeface="微软雅黑" panose="020B0503020204020204" pitchFamily="34" charset="-122"/>
                <a:ea typeface="微软雅黑" panose="020B0503020204020204" pitchFamily="34" charset="-122"/>
              </a:rPr>
              <a:t>10</a:t>
            </a:r>
            <a:r>
              <a:rPr lang="zh-CN" altLang="en-US" sz="1200" b="1" dirty="0">
                <a:solidFill>
                  <a:schemeClr val="bg1">
                    <a:lumMod val="95000"/>
                  </a:schemeClr>
                </a:solidFill>
                <a:latin typeface="微软雅黑" panose="020B0503020204020204" pitchFamily="34" charset="-122"/>
                <a:ea typeface="微软雅黑" panose="020B0503020204020204" pitchFamily="34" charset="-122"/>
              </a:rPr>
              <a:t>月份</a:t>
            </a:r>
          </a:p>
        </p:txBody>
      </p:sp>
      <p:sp>
        <p:nvSpPr>
          <p:cNvPr id="61" name="Rectangle 69"/>
          <p:cNvSpPr/>
          <p:nvPr/>
        </p:nvSpPr>
        <p:spPr>
          <a:xfrm>
            <a:off x="179512" y="3578845"/>
            <a:ext cx="2103354" cy="577081"/>
          </a:xfrm>
          <a:prstGeom prst="rect">
            <a:avLst/>
          </a:prstGeom>
        </p:spPr>
        <p:txBody>
          <a:bodyPr wrap="square" lIns="68580" tIns="34290" rIns="68580" bIns="34290">
            <a:spAutoFit/>
          </a:bodyPr>
          <a:lstStyle/>
          <a:p>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a:t>
            </a:r>
            <a:r>
              <a:rPr lang="zh-CN" altLang="en-US" sz="1100" dirty="0" smtClean="0">
                <a:solidFill>
                  <a:schemeClr val="tx1">
                    <a:lumMod val="65000"/>
                    <a:lumOff val="35000"/>
                  </a:schemeClr>
                </a:solidFill>
                <a:latin typeface="微软雅黑" panose="020B0503020204020204" pitchFamily="34" charset="-122"/>
                <a:ea typeface="微软雅黑" panose="020B0503020204020204" pitchFamily="34" charset="-122"/>
              </a:rPr>
              <a:t>容专</a:t>
            </a: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业设计</a:t>
            </a: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
        <p:nvSpPr>
          <p:cNvPr id="62" name="Rectangle 70"/>
          <p:cNvSpPr/>
          <p:nvPr/>
        </p:nvSpPr>
        <p:spPr>
          <a:xfrm>
            <a:off x="454839" y="2363986"/>
            <a:ext cx="2103354" cy="577081"/>
          </a:xfrm>
          <a:prstGeom prst="rect">
            <a:avLst/>
          </a:prstGeom>
        </p:spPr>
        <p:txBody>
          <a:bodyPr wrap="square" lIns="68580" tIns="34290" rIns="68580" bIns="34290">
            <a:spAutoFit/>
          </a:bodyPr>
          <a:lstStyle/>
          <a:p>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a:t>
            </a:r>
            <a:r>
              <a:rPr lang="zh-CN" altLang="en-US" sz="1100" dirty="0" smtClean="0">
                <a:solidFill>
                  <a:schemeClr val="tx1">
                    <a:lumMod val="65000"/>
                    <a:lumOff val="35000"/>
                  </a:schemeClr>
                </a:solidFill>
                <a:latin typeface="微软雅黑" panose="020B0503020204020204" pitchFamily="34" charset="-122"/>
                <a:ea typeface="微软雅黑" panose="020B0503020204020204" pitchFamily="34" charset="-122"/>
              </a:rPr>
              <a:t>容专</a:t>
            </a: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业设计</a:t>
            </a: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
        <p:nvSpPr>
          <p:cNvPr id="63" name="Rectangle 71"/>
          <p:cNvSpPr/>
          <p:nvPr/>
        </p:nvSpPr>
        <p:spPr>
          <a:xfrm>
            <a:off x="6663715" y="1969888"/>
            <a:ext cx="2339869" cy="577081"/>
          </a:xfrm>
          <a:prstGeom prst="rect">
            <a:avLst/>
          </a:prstGeom>
        </p:spPr>
        <p:txBody>
          <a:bodyPr wrap="square" lIns="68580" tIns="34290" rIns="68580" bIns="34290">
            <a:spAutoFit/>
          </a:bodyPr>
          <a:lstStyle/>
          <a:p>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a:t>
            </a:r>
            <a:r>
              <a:rPr lang="zh-CN" altLang="en-US" sz="1100" dirty="0" smtClean="0">
                <a:solidFill>
                  <a:schemeClr val="tx1">
                    <a:lumMod val="65000"/>
                    <a:lumOff val="35000"/>
                  </a:schemeClr>
                </a:solidFill>
                <a:latin typeface="微软雅黑" panose="020B0503020204020204" pitchFamily="34" charset="-122"/>
                <a:ea typeface="微软雅黑" panose="020B0503020204020204" pitchFamily="34" charset="-122"/>
              </a:rPr>
              <a:t>容专</a:t>
            </a: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业设计</a:t>
            </a: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
        <p:nvSpPr>
          <p:cNvPr id="64" name="Rectangle 72"/>
          <p:cNvSpPr/>
          <p:nvPr/>
        </p:nvSpPr>
        <p:spPr>
          <a:xfrm>
            <a:off x="7141828" y="3151820"/>
            <a:ext cx="1861756" cy="577081"/>
          </a:xfrm>
          <a:prstGeom prst="rect">
            <a:avLst/>
          </a:prstGeom>
        </p:spPr>
        <p:txBody>
          <a:bodyPr wrap="square" lIns="68580" tIns="34290" rIns="68580" bIns="34290">
            <a:spAutoFit/>
          </a:bodyPr>
          <a:lstStyle/>
          <a:p>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a:t>
            </a:r>
            <a:r>
              <a:rPr lang="zh-CN" altLang="en-US" sz="1100" dirty="0" smtClean="0">
                <a:solidFill>
                  <a:schemeClr val="tx1">
                    <a:lumMod val="65000"/>
                    <a:lumOff val="35000"/>
                  </a:schemeClr>
                </a:solidFill>
                <a:latin typeface="微软雅黑" panose="020B0503020204020204" pitchFamily="34" charset="-122"/>
                <a:ea typeface="微软雅黑" panose="020B0503020204020204" pitchFamily="34" charset="-122"/>
              </a:rPr>
              <a:t>容专</a:t>
            </a: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业设计</a:t>
            </a: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
        <p:nvSpPr>
          <p:cNvPr id="52" name="Rectangle 70"/>
          <p:cNvSpPr/>
          <p:nvPr/>
        </p:nvSpPr>
        <p:spPr>
          <a:xfrm>
            <a:off x="1998600" y="1282926"/>
            <a:ext cx="2103354" cy="577081"/>
          </a:xfrm>
          <a:prstGeom prst="rect">
            <a:avLst/>
          </a:prstGeom>
        </p:spPr>
        <p:txBody>
          <a:bodyPr wrap="square" lIns="68580" tIns="34290" rIns="68580" bIns="34290">
            <a:spAutoFit/>
          </a:bodyPr>
          <a:lstStyle/>
          <a:p>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a:t>
            </a:r>
            <a:r>
              <a:rPr lang="zh-CN" altLang="en-US" sz="1100" dirty="0" smtClean="0">
                <a:solidFill>
                  <a:schemeClr val="tx1">
                    <a:lumMod val="65000"/>
                    <a:lumOff val="35000"/>
                  </a:schemeClr>
                </a:solidFill>
                <a:latin typeface="微软雅黑" panose="020B0503020204020204" pitchFamily="34" charset="-122"/>
                <a:ea typeface="微软雅黑" panose="020B0503020204020204" pitchFamily="34" charset="-122"/>
              </a:rPr>
              <a:t>容专</a:t>
            </a: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业设计</a:t>
            </a: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
        <p:nvSpPr>
          <p:cNvPr id="53" name="Rectangle 71"/>
          <p:cNvSpPr/>
          <p:nvPr/>
        </p:nvSpPr>
        <p:spPr>
          <a:xfrm>
            <a:off x="5979105" y="1270477"/>
            <a:ext cx="2339869" cy="577081"/>
          </a:xfrm>
          <a:prstGeom prst="rect">
            <a:avLst/>
          </a:prstGeom>
        </p:spPr>
        <p:txBody>
          <a:bodyPr wrap="square" lIns="68580" tIns="34290" rIns="68580" bIns="34290">
            <a:spAutoFit/>
          </a:bodyPr>
          <a:lstStyle/>
          <a:p>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a:t>
            </a:r>
            <a:r>
              <a:rPr lang="zh-CN" altLang="en-US" sz="1100" dirty="0" smtClean="0">
                <a:solidFill>
                  <a:schemeClr val="tx1">
                    <a:lumMod val="65000"/>
                    <a:lumOff val="35000"/>
                  </a:schemeClr>
                </a:solidFill>
                <a:latin typeface="微软雅黑" panose="020B0503020204020204" pitchFamily="34" charset="-122"/>
                <a:ea typeface="微软雅黑" panose="020B0503020204020204" pitchFamily="34" charset="-122"/>
              </a:rPr>
              <a:t>容专</a:t>
            </a: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业设计</a:t>
            </a: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down)">
                                      <p:cBhvr>
                                        <p:cTn id="7" dur="500"/>
                                        <p:tgtEl>
                                          <p:spTgt spid="3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par>
                                <p:cTn id="12" presetID="22" presetClass="entr" presetSubtype="2" fill="hold" nodeType="with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wipe(right)">
                                      <p:cBhvr>
                                        <p:cTn id="14" dur="500"/>
                                        <p:tgtEl>
                                          <p:spTgt spid="32"/>
                                        </p:tgtEl>
                                      </p:cBhvr>
                                    </p:animEffect>
                                  </p:childTnLst>
                                </p:cTn>
                              </p:par>
                              <p:par>
                                <p:cTn id="15" presetID="22" presetClass="entr" presetSubtype="2"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right)">
                                      <p:cBhvr>
                                        <p:cTn id="17" dur="500"/>
                                        <p:tgtEl>
                                          <p:spTgt spid="23"/>
                                        </p:tgtEl>
                                      </p:cBhvr>
                                    </p:animEffect>
                                  </p:childTnLst>
                                </p:cTn>
                              </p:par>
                              <p:par>
                                <p:cTn id="18" presetID="22" presetClass="entr" presetSubtype="8" fill="hold"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left)">
                                      <p:cBhvr>
                                        <p:cTn id="20" dur="500"/>
                                        <p:tgtEl>
                                          <p:spTgt spid="22"/>
                                        </p:tgtEl>
                                      </p:cBhvr>
                                    </p:animEffect>
                                  </p:childTnLst>
                                </p:cTn>
                              </p:par>
                              <p:par>
                                <p:cTn id="21" presetID="22" presetClass="entr" presetSubtype="8"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wipe(left)">
                                      <p:cBhvr>
                                        <p:cTn id="23" dur="500"/>
                                        <p:tgtEl>
                                          <p:spTgt spid="34"/>
                                        </p:tgtEl>
                                      </p:cBhvr>
                                    </p:animEffect>
                                  </p:childTnLst>
                                </p:cTn>
                              </p:par>
                              <p:par>
                                <p:cTn id="24" presetID="22" presetClass="entr" presetSubtype="2" fill="hold" nodeType="with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right)">
                                      <p:cBhvr>
                                        <p:cTn id="26" dur="500"/>
                                        <p:tgtEl>
                                          <p:spTgt spid="33"/>
                                        </p:tgtEl>
                                      </p:cBhvr>
                                    </p:animEffect>
                                  </p:childTnLst>
                                </p:cTn>
                              </p:par>
                            </p:childTnLst>
                          </p:cTn>
                        </p:par>
                        <p:par>
                          <p:cTn id="27" fill="hold">
                            <p:stCondLst>
                              <p:cond delay="1000"/>
                            </p:stCondLst>
                            <p:childTnLst>
                              <p:par>
                                <p:cTn id="28" presetID="22" presetClass="entr" presetSubtype="2" fill="hold" grpId="0" nodeType="afterEffect">
                                  <p:stCondLst>
                                    <p:cond delay="0"/>
                                  </p:stCondLst>
                                  <p:childTnLst>
                                    <p:set>
                                      <p:cBhvr>
                                        <p:cTn id="29" dur="1" fill="hold">
                                          <p:stCondLst>
                                            <p:cond delay="0"/>
                                          </p:stCondLst>
                                        </p:cTn>
                                        <p:tgtEl>
                                          <p:spTgt spid="52"/>
                                        </p:tgtEl>
                                        <p:attrNameLst>
                                          <p:attrName>style.visibility</p:attrName>
                                        </p:attrNameLst>
                                      </p:cBhvr>
                                      <p:to>
                                        <p:strVal val="visible"/>
                                      </p:to>
                                    </p:set>
                                    <p:animEffect transition="in" filter="wipe(right)">
                                      <p:cBhvr>
                                        <p:cTn id="30" dur="500"/>
                                        <p:tgtEl>
                                          <p:spTgt spid="52"/>
                                        </p:tgtEl>
                                      </p:cBhvr>
                                    </p:animEffect>
                                  </p:childTnLst>
                                </p:cTn>
                              </p:par>
                            </p:childTnLst>
                          </p:cTn>
                        </p:par>
                        <p:par>
                          <p:cTn id="31" fill="hold">
                            <p:stCondLst>
                              <p:cond delay="1500"/>
                            </p:stCondLst>
                            <p:childTnLst>
                              <p:par>
                                <p:cTn id="32" presetID="22" presetClass="entr" presetSubtype="8" fill="hold" grpId="0" nodeType="afterEffect">
                                  <p:stCondLst>
                                    <p:cond delay="0"/>
                                  </p:stCondLst>
                                  <p:childTnLst>
                                    <p:set>
                                      <p:cBhvr>
                                        <p:cTn id="33" dur="1" fill="hold">
                                          <p:stCondLst>
                                            <p:cond delay="0"/>
                                          </p:stCondLst>
                                        </p:cTn>
                                        <p:tgtEl>
                                          <p:spTgt spid="53"/>
                                        </p:tgtEl>
                                        <p:attrNameLst>
                                          <p:attrName>style.visibility</p:attrName>
                                        </p:attrNameLst>
                                      </p:cBhvr>
                                      <p:to>
                                        <p:strVal val="visible"/>
                                      </p:to>
                                    </p:set>
                                    <p:animEffect transition="in" filter="wipe(left)">
                                      <p:cBhvr>
                                        <p:cTn id="34" dur="500"/>
                                        <p:tgtEl>
                                          <p:spTgt spid="53"/>
                                        </p:tgtEl>
                                      </p:cBhvr>
                                    </p:animEffect>
                                  </p:childTnLst>
                                </p:cTn>
                              </p:par>
                            </p:childTnLst>
                          </p:cTn>
                        </p:par>
                        <p:par>
                          <p:cTn id="35" fill="hold">
                            <p:stCondLst>
                              <p:cond delay="200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500"/>
                                        <p:tgtEl>
                                          <p:spTgt spid="63"/>
                                        </p:tgtEl>
                                      </p:cBhvr>
                                    </p:animEffect>
                                  </p:childTnLst>
                                </p:cTn>
                              </p:par>
                            </p:childTnLst>
                          </p:cTn>
                        </p:par>
                        <p:par>
                          <p:cTn id="39" fill="hold">
                            <p:stCondLst>
                              <p:cond delay="2500"/>
                            </p:stCondLst>
                            <p:childTnLst>
                              <p:par>
                                <p:cTn id="40" presetID="22" presetClass="entr" presetSubtype="2" fill="hold" grpId="0" nodeType="afterEffect">
                                  <p:stCondLst>
                                    <p:cond delay="0"/>
                                  </p:stCondLst>
                                  <p:childTnLst>
                                    <p:set>
                                      <p:cBhvr>
                                        <p:cTn id="41" dur="1" fill="hold">
                                          <p:stCondLst>
                                            <p:cond delay="0"/>
                                          </p:stCondLst>
                                        </p:cTn>
                                        <p:tgtEl>
                                          <p:spTgt spid="62"/>
                                        </p:tgtEl>
                                        <p:attrNameLst>
                                          <p:attrName>style.visibility</p:attrName>
                                        </p:attrNameLst>
                                      </p:cBhvr>
                                      <p:to>
                                        <p:strVal val="visible"/>
                                      </p:to>
                                    </p:set>
                                    <p:animEffect transition="in" filter="wipe(right)">
                                      <p:cBhvr>
                                        <p:cTn id="42" dur="500"/>
                                        <p:tgtEl>
                                          <p:spTgt spid="62"/>
                                        </p:tgtEl>
                                      </p:cBhvr>
                                    </p:animEffect>
                                  </p:childTnLst>
                                </p:cTn>
                              </p:par>
                            </p:childTnLst>
                          </p:cTn>
                        </p:par>
                        <p:par>
                          <p:cTn id="43" fill="hold">
                            <p:stCondLst>
                              <p:cond delay="3000"/>
                            </p:stCondLst>
                            <p:childTnLst>
                              <p:par>
                                <p:cTn id="44" presetID="22" presetClass="entr" presetSubtype="8" fill="hold" grpId="0" nodeType="after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wipe(left)">
                                      <p:cBhvr>
                                        <p:cTn id="46" dur="500"/>
                                        <p:tgtEl>
                                          <p:spTgt spid="64"/>
                                        </p:tgtEl>
                                      </p:cBhvr>
                                    </p:animEffect>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61"/>
                                        </p:tgtEl>
                                        <p:attrNameLst>
                                          <p:attrName>style.visibility</p:attrName>
                                        </p:attrNameLst>
                                      </p:cBhvr>
                                      <p:to>
                                        <p:strVal val="visible"/>
                                      </p:to>
                                    </p:set>
                                    <p:animEffect transition="in" filter="wipe(right)">
                                      <p:cBhvr>
                                        <p:cTn id="5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P spid="64" grpId="0"/>
      <p:bldP spid="52" grpId="0"/>
      <p:bldP spid="5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stretch>
            <a:fillRect/>
          </a:stretch>
        </a:blipFill>
        <a:effectLst/>
      </p:bgPr>
    </p:bg>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zh-CN" altLang="en-US" dirty="0"/>
              <a:t>第五部分  必须完成的目标规划</a:t>
            </a:r>
          </a:p>
        </p:txBody>
      </p:sp>
      <p:cxnSp>
        <p:nvCxnSpPr>
          <p:cNvPr id="24" name="Straight Connector 3"/>
          <p:cNvCxnSpPr/>
          <p:nvPr/>
        </p:nvCxnSpPr>
        <p:spPr>
          <a:xfrm>
            <a:off x="617220" y="2762220"/>
            <a:ext cx="790956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Oval 4"/>
          <p:cNvSpPr/>
          <p:nvPr/>
        </p:nvSpPr>
        <p:spPr>
          <a:xfrm>
            <a:off x="495112" y="2671923"/>
            <a:ext cx="180593" cy="18059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GB">
              <a:solidFill>
                <a:schemeClr val="tx1">
                  <a:lumMod val="65000"/>
                  <a:lumOff val="35000"/>
                </a:schemeClr>
              </a:solidFill>
            </a:endParaRPr>
          </a:p>
        </p:txBody>
      </p:sp>
      <p:sp>
        <p:nvSpPr>
          <p:cNvPr id="26" name="Oval 5"/>
          <p:cNvSpPr/>
          <p:nvPr/>
        </p:nvSpPr>
        <p:spPr>
          <a:xfrm>
            <a:off x="8509984" y="2671923"/>
            <a:ext cx="180593" cy="18059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GB">
              <a:solidFill>
                <a:schemeClr val="tx1">
                  <a:lumMod val="65000"/>
                  <a:lumOff val="35000"/>
                </a:schemeClr>
              </a:solidFill>
            </a:endParaRPr>
          </a:p>
        </p:txBody>
      </p:sp>
      <p:sp>
        <p:nvSpPr>
          <p:cNvPr id="27" name="Oval 6"/>
          <p:cNvSpPr/>
          <p:nvPr/>
        </p:nvSpPr>
        <p:spPr>
          <a:xfrm>
            <a:off x="4506257" y="2682315"/>
            <a:ext cx="180593" cy="18059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GB">
              <a:solidFill>
                <a:schemeClr val="tx1">
                  <a:lumMod val="65000"/>
                  <a:lumOff val="35000"/>
                </a:schemeClr>
              </a:solidFill>
            </a:endParaRPr>
          </a:p>
        </p:txBody>
      </p:sp>
      <p:sp>
        <p:nvSpPr>
          <p:cNvPr id="28" name="Oval 7"/>
          <p:cNvSpPr/>
          <p:nvPr/>
        </p:nvSpPr>
        <p:spPr>
          <a:xfrm>
            <a:off x="1832161" y="2671923"/>
            <a:ext cx="180593" cy="18059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GB">
              <a:solidFill>
                <a:schemeClr val="tx1">
                  <a:lumMod val="65000"/>
                  <a:lumOff val="35000"/>
                </a:schemeClr>
              </a:solidFill>
            </a:endParaRPr>
          </a:p>
        </p:txBody>
      </p:sp>
      <p:sp>
        <p:nvSpPr>
          <p:cNvPr id="29" name="Oval 8"/>
          <p:cNvSpPr/>
          <p:nvPr/>
        </p:nvSpPr>
        <p:spPr>
          <a:xfrm>
            <a:off x="5840833" y="2682316"/>
            <a:ext cx="180593" cy="18059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GB">
              <a:solidFill>
                <a:schemeClr val="tx1">
                  <a:lumMod val="65000"/>
                  <a:lumOff val="35000"/>
                </a:schemeClr>
              </a:solidFill>
            </a:endParaRPr>
          </a:p>
        </p:txBody>
      </p:sp>
      <p:sp>
        <p:nvSpPr>
          <p:cNvPr id="30" name="Oval 9"/>
          <p:cNvSpPr/>
          <p:nvPr/>
        </p:nvSpPr>
        <p:spPr>
          <a:xfrm>
            <a:off x="3169209" y="2682315"/>
            <a:ext cx="180593" cy="18059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GB">
              <a:solidFill>
                <a:schemeClr val="tx1">
                  <a:lumMod val="65000"/>
                  <a:lumOff val="35000"/>
                </a:schemeClr>
              </a:solidFill>
            </a:endParaRPr>
          </a:p>
        </p:txBody>
      </p:sp>
      <p:sp>
        <p:nvSpPr>
          <p:cNvPr id="52" name="Oval 10"/>
          <p:cNvSpPr/>
          <p:nvPr/>
        </p:nvSpPr>
        <p:spPr>
          <a:xfrm>
            <a:off x="7175408" y="2682315"/>
            <a:ext cx="180593" cy="18059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GB">
              <a:solidFill>
                <a:schemeClr val="tx1">
                  <a:lumMod val="65000"/>
                  <a:lumOff val="35000"/>
                </a:schemeClr>
              </a:solidFill>
            </a:endParaRPr>
          </a:p>
        </p:txBody>
      </p:sp>
      <p:sp>
        <p:nvSpPr>
          <p:cNvPr id="53" name="Rectangle 11"/>
          <p:cNvSpPr/>
          <p:nvPr/>
        </p:nvSpPr>
        <p:spPr>
          <a:xfrm>
            <a:off x="495113" y="2253065"/>
            <a:ext cx="2854688" cy="1870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GB">
              <a:solidFill>
                <a:schemeClr val="tx1">
                  <a:lumMod val="65000"/>
                  <a:lumOff val="35000"/>
                </a:schemeClr>
              </a:solidFill>
            </a:endParaRPr>
          </a:p>
        </p:txBody>
      </p:sp>
      <p:sp>
        <p:nvSpPr>
          <p:cNvPr id="54" name="Rectangle 12"/>
          <p:cNvSpPr/>
          <p:nvPr/>
        </p:nvSpPr>
        <p:spPr>
          <a:xfrm>
            <a:off x="1922457" y="1837429"/>
            <a:ext cx="2764394" cy="186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GB">
              <a:solidFill>
                <a:schemeClr val="tx1">
                  <a:lumMod val="65000"/>
                  <a:lumOff val="35000"/>
                </a:schemeClr>
              </a:solidFill>
            </a:endParaRPr>
          </a:p>
        </p:txBody>
      </p:sp>
      <p:sp>
        <p:nvSpPr>
          <p:cNvPr id="55" name="Rectangle 13"/>
          <p:cNvSpPr/>
          <p:nvPr/>
        </p:nvSpPr>
        <p:spPr>
          <a:xfrm>
            <a:off x="4506257" y="1428223"/>
            <a:ext cx="2849744" cy="186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GB">
              <a:solidFill>
                <a:schemeClr val="tx1">
                  <a:lumMod val="65000"/>
                  <a:lumOff val="35000"/>
                </a:schemeClr>
              </a:solidFill>
            </a:endParaRPr>
          </a:p>
        </p:txBody>
      </p:sp>
      <p:sp>
        <p:nvSpPr>
          <p:cNvPr id="56" name="Rectangle 14"/>
          <p:cNvSpPr/>
          <p:nvPr/>
        </p:nvSpPr>
        <p:spPr>
          <a:xfrm>
            <a:off x="5926182" y="1031144"/>
            <a:ext cx="2764394" cy="186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GB">
              <a:solidFill>
                <a:schemeClr val="tx1">
                  <a:lumMod val="65000"/>
                  <a:lumOff val="35000"/>
                </a:schemeClr>
              </a:solidFill>
            </a:endParaRPr>
          </a:p>
        </p:txBody>
      </p:sp>
      <p:sp>
        <p:nvSpPr>
          <p:cNvPr id="57" name="Oval 15"/>
          <p:cNvSpPr/>
          <p:nvPr/>
        </p:nvSpPr>
        <p:spPr>
          <a:xfrm>
            <a:off x="625354" y="3244012"/>
            <a:ext cx="515252" cy="51525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GB">
              <a:solidFill>
                <a:schemeClr val="tx1">
                  <a:lumMod val="65000"/>
                  <a:lumOff val="35000"/>
                </a:schemeClr>
              </a:solidFill>
            </a:endParaRPr>
          </a:p>
        </p:txBody>
      </p:sp>
      <p:sp>
        <p:nvSpPr>
          <p:cNvPr id="58" name="Oval 16"/>
          <p:cNvSpPr/>
          <p:nvPr/>
        </p:nvSpPr>
        <p:spPr>
          <a:xfrm>
            <a:off x="2762887" y="3244012"/>
            <a:ext cx="515252" cy="51525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GB">
              <a:solidFill>
                <a:schemeClr val="tx1">
                  <a:lumMod val="65000"/>
                  <a:lumOff val="35000"/>
                </a:schemeClr>
              </a:solidFill>
            </a:endParaRPr>
          </a:p>
        </p:txBody>
      </p:sp>
      <p:sp>
        <p:nvSpPr>
          <p:cNvPr id="59" name="Oval 17"/>
          <p:cNvSpPr/>
          <p:nvPr/>
        </p:nvSpPr>
        <p:spPr>
          <a:xfrm>
            <a:off x="4900419" y="3244012"/>
            <a:ext cx="515252" cy="51525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GB">
              <a:solidFill>
                <a:schemeClr val="tx1">
                  <a:lumMod val="65000"/>
                  <a:lumOff val="35000"/>
                </a:schemeClr>
              </a:solidFill>
            </a:endParaRPr>
          </a:p>
        </p:txBody>
      </p:sp>
      <p:sp>
        <p:nvSpPr>
          <p:cNvPr id="60" name="Oval 18"/>
          <p:cNvSpPr/>
          <p:nvPr/>
        </p:nvSpPr>
        <p:spPr>
          <a:xfrm>
            <a:off x="6970433" y="3244011"/>
            <a:ext cx="515252" cy="51525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GB">
              <a:solidFill>
                <a:schemeClr val="tx1">
                  <a:lumMod val="65000"/>
                  <a:lumOff val="35000"/>
                </a:schemeClr>
              </a:solidFill>
            </a:endParaRPr>
          </a:p>
        </p:txBody>
      </p:sp>
      <p:sp>
        <p:nvSpPr>
          <p:cNvPr id="61" name="TextBox 60"/>
          <p:cNvSpPr txBox="1"/>
          <p:nvPr/>
        </p:nvSpPr>
        <p:spPr>
          <a:xfrm>
            <a:off x="1105833" y="3511193"/>
            <a:ext cx="1215717" cy="284693"/>
          </a:xfrm>
          <a:prstGeom prst="rect">
            <a:avLst/>
          </a:prstGeom>
          <a:noFill/>
        </p:spPr>
        <p:txBody>
          <a:bodyPr wrap="none" lIns="68580" tIns="34290" rIns="68580" bIns="34290" rtlCol="0">
            <a:spAutoFit/>
          </a:bodyPr>
          <a:lstStyle/>
          <a:p>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点击添加文本</a:t>
            </a:r>
          </a:p>
        </p:txBody>
      </p:sp>
      <p:sp>
        <p:nvSpPr>
          <p:cNvPr id="62" name="Rectangle 20"/>
          <p:cNvSpPr/>
          <p:nvPr/>
        </p:nvSpPr>
        <p:spPr>
          <a:xfrm>
            <a:off x="7027583" y="3808592"/>
            <a:ext cx="1664834" cy="746358"/>
          </a:xfrm>
          <a:prstGeom prst="rect">
            <a:avLst/>
          </a:prstGeom>
        </p:spPr>
        <p:txBody>
          <a:bodyPr wrap="square" lIns="68580" tIns="34290" rIns="68580" bIns="34290">
            <a:spAutoFit/>
          </a:bodyPr>
          <a:lstStyle/>
          <a:p>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a:t>
            </a:r>
            <a:r>
              <a:rPr lang="zh-CN" altLang="en-US" sz="1100" dirty="0" smtClean="0">
                <a:solidFill>
                  <a:schemeClr val="tx1">
                    <a:lumMod val="65000"/>
                    <a:lumOff val="35000"/>
                  </a:schemeClr>
                </a:solidFill>
                <a:latin typeface="微软雅黑" panose="020B0503020204020204" pitchFamily="34" charset="-122"/>
                <a:ea typeface="微软雅黑" panose="020B0503020204020204" pitchFamily="34" charset="-122"/>
              </a:rPr>
              <a:t>容专</a:t>
            </a: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业设计</a:t>
            </a: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
        <p:nvSpPr>
          <p:cNvPr id="63" name="TextBox 62"/>
          <p:cNvSpPr txBox="1"/>
          <p:nvPr/>
        </p:nvSpPr>
        <p:spPr>
          <a:xfrm>
            <a:off x="3243365" y="3511193"/>
            <a:ext cx="1215717" cy="284693"/>
          </a:xfrm>
          <a:prstGeom prst="rect">
            <a:avLst/>
          </a:prstGeom>
          <a:noFill/>
        </p:spPr>
        <p:txBody>
          <a:bodyPr wrap="none" lIns="68580" tIns="34290" rIns="68580" bIns="34290" rtlCol="0">
            <a:spAutoFit/>
          </a:bodyPr>
          <a:lstStyle/>
          <a:p>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点击添加文本</a:t>
            </a:r>
          </a:p>
        </p:txBody>
      </p:sp>
      <p:sp>
        <p:nvSpPr>
          <p:cNvPr id="64" name="TextBox 63"/>
          <p:cNvSpPr txBox="1"/>
          <p:nvPr/>
        </p:nvSpPr>
        <p:spPr>
          <a:xfrm>
            <a:off x="5342912" y="3511193"/>
            <a:ext cx="1215717" cy="284693"/>
          </a:xfrm>
          <a:prstGeom prst="rect">
            <a:avLst/>
          </a:prstGeom>
          <a:noFill/>
        </p:spPr>
        <p:txBody>
          <a:bodyPr wrap="none" lIns="68580" tIns="34290" rIns="68580" bIns="34290" rtlCol="0">
            <a:spAutoFit/>
          </a:bodyPr>
          <a:lstStyle/>
          <a:p>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点击添加文本</a:t>
            </a:r>
          </a:p>
        </p:txBody>
      </p:sp>
      <p:sp>
        <p:nvSpPr>
          <p:cNvPr id="65" name="TextBox 64"/>
          <p:cNvSpPr txBox="1"/>
          <p:nvPr/>
        </p:nvSpPr>
        <p:spPr>
          <a:xfrm>
            <a:off x="7413519" y="3510009"/>
            <a:ext cx="1215717" cy="284693"/>
          </a:xfrm>
          <a:prstGeom prst="rect">
            <a:avLst/>
          </a:prstGeom>
          <a:noFill/>
        </p:spPr>
        <p:txBody>
          <a:bodyPr wrap="none" lIns="68580" tIns="34290" rIns="68580" bIns="34290" rtlCol="0">
            <a:spAutoFit/>
          </a:bodyPr>
          <a:lstStyle/>
          <a:p>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点击添加文本</a:t>
            </a:r>
          </a:p>
        </p:txBody>
      </p:sp>
      <p:sp>
        <p:nvSpPr>
          <p:cNvPr id="66" name="Rectangle 24"/>
          <p:cNvSpPr/>
          <p:nvPr/>
        </p:nvSpPr>
        <p:spPr>
          <a:xfrm>
            <a:off x="2846036" y="3808593"/>
            <a:ext cx="1664834" cy="746358"/>
          </a:xfrm>
          <a:prstGeom prst="rect">
            <a:avLst/>
          </a:prstGeom>
        </p:spPr>
        <p:txBody>
          <a:bodyPr wrap="square" lIns="68580" tIns="34290" rIns="68580" bIns="34290">
            <a:spAutoFit/>
          </a:bodyPr>
          <a:lstStyle/>
          <a:p>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a:t>
            </a:r>
            <a:r>
              <a:rPr lang="zh-CN" altLang="en-US" sz="1100" dirty="0" smtClean="0">
                <a:solidFill>
                  <a:schemeClr val="tx1">
                    <a:lumMod val="65000"/>
                    <a:lumOff val="35000"/>
                  </a:schemeClr>
                </a:solidFill>
                <a:latin typeface="微软雅黑" panose="020B0503020204020204" pitchFamily="34" charset="-122"/>
                <a:ea typeface="微软雅黑" panose="020B0503020204020204" pitchFamily="34" charset="-122"/>
              </a:rPr>
              <a:t>容专</a:t>
            </a: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业设计</a:t>
            </a: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
        <p:nvSpPr>
          <p:cNvPr id="67" name="Rectangle 25"/>
          <p:cNvSpPr/>
          <p:nvPr/>
        </p:nvSpPr>
        <p:spPr>
          <a:xfrm>
            <a:off x="4957570" y="3808593"/>
            <a:ext cx="1664834" cy="746358"/>
          </a:xfrm>
          <a:prstGeom prst="rect">
            <a:avLst/>
          </a:prstGeom>
        </p:spPr>
        <p:txBody>
          <a:bodyPr wrap="square" lIns="68580" tIns="34290" rIns="68580" bIns="34290">
            <a:spAutoFit/>
          </a:bodyPr>
          <a:lstStyle/>
          <a:p>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a:t>
            </a:r>
            <a:r>
              <a:rPr lang="zh-CN" altLang="en-US" sz="1100" dirty="0" smtClean="0">
                <a:solidFill>
                  <a:schemeClr val="tx1">
                    <a:lumMod val="65000"/>
                    <a:lumOff val="35000"/>
                  </a:schemeClr>
                </a:solidFill>
                <a:latin typeface="微软雅黑" panose="020B0503020204020204" pitchFamily="34" charset="-122"/>
                <a:ea typeface="微软雅黑" panose="020B0503020204020204" pitchFamily="34" charset="-122"/>
              </a:rPr>
              <a:t>容专</a:t>
            </a: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业设计</a:t>
            </a: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
        <p:nvSpPr>
          <p:cNvPr id="68" name="Rectangle 26"/>
          <p:cNvSpPr/>
          <p:nvPr/>
        </p:nvSpPr>
        <p:spPr>
          <a:xfrm>
            <a:off x="700369" y="3808592"/>
            <a:ext cx="1664834" cy="746358"/>
          </a:xfrm>
          <a:prstGeom prst="rect">
            <a:avLst/>
          </a:prstGeom>
        </p:spPr>
        <p:txBody>
          <a:bodyPr wrap="square" lIns="68580" tIns="34290" rIns="68580" bIns="34290">
            <a:spAutoFit/>
          </a:bodyPr>
          <a:lstStyle/>
          <a:p>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a:t>
            </a:r>
            <a:r>
              <a:rPr lang="zh-CN" altLang="en-US" sz="1100" dirty="0" smtClean="0">
                <a:solidFill>
                  <a:schemeClr val="tx1">
                    <a:lumMod val="65000"/>
                    <a:lumOff val="35000"/>
                  </a:schemeClr>
                </a:solidFill>
                <a:latin typeface="微软雅黑" panose="020B0503020204020204" pitchFamily="34" charset="-122"/>
                <a:ea typeface="微软雅黑" panose="020B0503020204020204" pitchFamily="34" charset="-122"/>
              </a:rPr>
              <a:t>容专</a:t>
            </a: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业设计</a:t>
            </a: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
        <p:nvSpPr>
          <p:cNvPr id="69" name="TextBox 68"/>
          <p:cNvSpPr txBox="1"/>
          <p:nvPr/>
        </p:nvSpPr>
        <p:spPr>
          <a:xfrm>
            <a:off x="8355502" y="2916713"/>
            <a:ext cx="606576" cy="346249"/>
          </a:xfrm>
          <a:prstGeom prst="rect">
            <a:avLst/>
          </a:prstGeom>
          <a:noFill/>
        </p:spPr>
        <p:txBody>
          <a:bodyPr wrap="none" lIns="68580" tIns="34290" rIns="68580" bIns="34290" rtlCol="0">
            <a:spAutoFit/>
          </a:bodyPr>
          <a:lstStyle/>
          <a:p>
            <a:r>
              <a:rPr lang="en-US" dirty="0" smtClean="0">
                <a:solidFill>
                  <a:schemeClr val="tx1">
                    <a:lumMod val="65000"/>
                    <a:lumOff val="35000"/>
                  </a:schemeClr>
                </a:solidFill>
              </a:rPr>
              <a:t>2020</a:t>
            </a:r>
            <a:endParaRPr lang="en-GB" dirty="0">
              <a:solidFill>
                <a:schemeClr val="tx1">
                  <a:lumMod val="65000"/>
                  <a:lumOff val="35000"/>
                </a:schemeClr>
              </a:solidFill>
            </a:endParaRPr>
          </a:p>
        </p:txBody>
      </p:sp>
      <p:sp>
        <p:nvSpPr>
          <p:cNvPr id="70" name="TextBox 69"/>
          <p:cNvSpPr txBox="1"/>
          <p:nvPr/>
        </p:nvSpPr>
        <p:spPr>
          <a:xfrm>
            <a:off x="7020926" y="2920442"/>
            <a:ext cx="606576" cy="346249"/>
          </a:xfrm>
          <a:prstGeom prst="rect">
            <a:avLst/>
          </a:prstGeom>
          <a:noFill/>
        </p:spPr>
        <p:txBody>
          <a:bodyPr wrap="none" lIns="68580" tIns="34290" rIns="68580" bIns="34290" rtlCol="0">
            <a:spAutoFit/>
          </a:bodyPr>
          <a:lstStyle/>
          <a:p>
            <a:r>
              <a:rPr lang="en-US" dirty="0">
                <a:solidFill>
                  <a:schemeClr val="tx1">
                    <a:lumMod val="65000"/>
                    <a:lumOff val="35000"/>
                  </a:schemeClr>
                </a:solidFill>
              </a:rPr>
              <a:t>2014</a:t>
            </a:r>
            <a:endParaRPr lang="en-GB" dirty="0">
              <a:solidFill>
                <a:schemeClr val="tx1">
                  <a:lumMod val="65000"/>
                  <a:lumOff val="35000"/>
                </a:schemeClr>
              </a:solidFill>
            </a:endParaRPr>
          </a:p>
        </p:txBody>
      </p:sp>
      <p:sp>
        <p:nvSpPr>
          <p:cNvPr id="71" name="TextBox 70"/>
          <p:cNvSpPr txBox="1"/>
          <p:nvPr/>
        </p:nvSpPr>
        <p:spPr>
          <a:xfrm>
            <a:off x="5686351" y="2920442"/>
            <a:ext cx="606576" cy="346249"/>
          </a:xfrm>
          <a:prstGeom prst="rect">
            <a:avLst/>
          </a:prstGeom>
          <a:noFill/>
        </p:spPr>
        <p:txBody>
          <a:bodyPr wrap="none" lIns="68580" tIns="34290" rIns="68580" bIns="34290" rtlCol="0">
            <a:spAutoFit/>
          </a:bodyPr>
          <a:lstStyle/>
          <a:p>
            <a:r>
              <a:rPr lang="en-US" dirty="0">
                <a:solidFill>
                  <a:schemeClr val="tx1">
                    <a:lumMod val="65000"/>
                    <a:lumOff val="35000"/>
                  </a:schemeClr>
                </a:solidFill>
              </a:rPr>
              <a:t>2013</a:t>
            </a:r>
            <a:endParaRPr lang="en-GB" dirty="0">
              <a:solidFill>
                <a:schemeClr val="tx1">
                  <a:lumMod val="65000"/>
                  <a:lumOff val="35000"/>
                </a:schemeClr>
              </a:solidFill>
            </a:endParaRPr>
          </a:p>
        </p:txBody>
      </p:sp>
      <p:sp>
        <p:nvSpPr>
          <p:cNvPr id="72" name="TextBox 71"/>
          <p:cNvSpPr txBox="1"/>
          <p:nvPr/>
        </p:nvSpPr>
        <p:spPr>
          <a:xfrm>
            <a:off x="4351775" y="2917370"/>
            <a:ext cx="606576" cy="346249"/>
          </a:xfrm>
          <a:prstGeom prst="rect">
            <a:avLst/>
          </a:prstGeom>
          <a:noFill/>
        </p:spPr>
        <p:txBody>
          <a:bodyPr wrap="none" lIns="68580" tIns="34290" rIns="68580" bIns="34290" rtlCol="0">
            <a:spAutoFit/>
          </a:bodyPr>
          <a:lstStyle/>
          <a:p>
            <a:r>
              <a:rPr lang="en-US" dirty="0">
                <a:solidFill>
                  <a:schemeClr val="tx1">
                    <a:lumMod val="65000"/>
                    <a:lumOff val="35000"/>
                  </a:schemeClr>
                </a:solidFill>
              </a:rPr>
              <a:t>2012</a:t>
            </a:r>
            <a:endParaRPr lang="en-GB" dirty="0">
              <a:solidFill>
                <a:schemeClr val="tx1">
                  <a:lumMod val="65000"/>
                  <a:lumOff val="35000"/>
                </a:schemeClr>
              </a:solidFill>
            </a:endParaRPr>
          </a:p>
        </p:txBody>
      </p:sp>
      <p:sp>
        <p:nvSpPr>
          <p:cNvPr id="73" name="TextBox 72"/>
          <p:cNvSpPr txBox="1"/>
          <p:nvPr/>
        </p:nvSpPr>
        <p:spPr>
          <a:xfrm>
            <a:off x="3014727" y="2912871"/>
            <a:ext cx="606576" cy="346249"/>
          </a:xfrm>
          <a:prstGeom prst="rect">
            <a:avLst/>
          </a:prstGeom>
          <a:noFill/>
        </p:spPr>
        <p:txBody>
          <a:bodyPr wrap="none" lIns="68580" tIns="34290" rIns="68580" bIns="34290" rtlCol="0">
            <a:spAutoFit/>
          </a:bodyPr>
          <a:lstStyle/>
          <a:p>
            <a:r>
              <a:rPr lang="en-US">
                <a:solidFill>
                  <a:schemeClr val="tx1">
                    <a:lumMod val="65000"/>
                    <a:lumOff val="35000"/>
                  </a:schemeClr>
                </a:solidFill>
              </a:rPr>
              <a:t>2011</a:t>
            </a:r>
            <a:endParaRPr lang="en-GB">
              <a:solidFill>
                <a:schemeClr val="tx1">
                  <a:lumMod val="65000"/>
                  <a:lumOff val="35000"/>
                </a:schemeClr>
              </a:solidFill>
            </a:endParaRPr>
          </a:p>
        </p:txBody>
      </p:sp>
      <p:sp>
        <p:nvSpPr>
          <p:cNvPr id="74" name="TextBox 73"/>
          <p:cNvSpPr txBox="1"/>
          <p:nvPr/>
        </p:nvSpPr>
        <p:spPr>
          <a:xfrm>
            <a:off x="1677678" y="2918645"/>
            <a:ext cx="606576" cy="346249"/>
          </a:xfrm>
          <a:prstGeom prst="rect">
            <a:avLst/>
          </a:prstGeom>
          <a:noFill/>
        </p:spPr>
        <p:txBody>
          <a:bodyPr wrap="none" lIns="68580" tIns="34290" rIns="68580" bIns="34290" rtlCol="0">
            <a:spAutoFit/>
          </a:bodyPr>
          <a:lstStyle/>
          <a:p>
            <a:r>
              <a:rPr lang="en-US">
                <a:solidFill>
                  <a:schemeClr val="tx1">
                    <a:lumMod val="65000"/>
                    <a:lumOff val="35000"/>
                  </a:schemeClr>
                </a:solidFill>
              </a:rPr>
              <a:t>2010</a:t>
            </a:r>
            <a:endParaRPr lang="en-GB">
              <a:solidFill>
                <a:schemeClr val="tx1">
                  <a:lumMod val="65000"/>
                  <a:lumOff val="35000"/>
                </a:schemeClr>
              </a:solidFill>
            </a:endParaRPr>
          </a:p>
        </p:txBody>
      </p:sp>
      <p:sp>
        <p:nvSpPr>
          <p:cNvPr id="75" name="TextBox 74"/>
          <p:cNvSpPr txBox="1"/>
          <p:nvPr/>
        </p:nvSpPr>
        <p:spPr>
          <a:xfrm>
            <a:off x="340629" y="2916713"/>
            <a:ext cx="606576" cy="346249"/>
          </a:xfrm>
          <a:prstGeom prst="rect">
            <a:avLst/>
          </a:prstGeom>
          <a:noFill/>
        </p:spPr>
        <p:txBody>
          <a:bodyPr wrap="none" lIns="68580" tIns="34290" rIns="68580" bIns="34290" rtlCol="0">
            <a:spAutoFit/>
          </a:bodyPr>
          <a:lstStyle/>
          <a:p>
            <a:r>
              <a:rPr lang="en-US">
                <a:solidFill>
                  <a:schemeClr val="tx1">
                    <a:lumMod val="65000"/>
                    <a:lumOff val="35000"/>
                  </a:schemeClr>
                </a:solidFill>
              </a:rPr>
              <a:t>2009</a:t>
            </a:r>
            <a:endParaRPr lang="en-GB">
              <a:solidFill>
                <a:schemeClr val="tx1">
                  <a:lumMod val="65000"/>
                  <a:lumOff val="35000"/>
                </a:schemeClr>
              </a:solidFill>
            </a:endParaRPr>
          </a:p>
        </p:txBody>
      </p:sp>
      <p:grpSp>
        <p:nvGrpSpPr>
          <p:cNvPr id="76" name="Group 36"/>
          <p:cNvGrpSpPr/>
          <p:nvPr/>
        </p:nvGrpSpPr>
        <p:grpSpPr>
          <a:xfrm>
            <a:off x="7084150" y="3389078"/>
            <a:ext cx="287816" cy="234189"/>
            <a:chOff x="10074275" y="4479132"/>
            <a:chExt cx="464344" cy="377825"/>
          </a:xfrm>
          <a:solidFill>
            <a:schemeClr val="bg2"/>
          </a:solidFill>
        </p:grpSpPr>
        <p:sp>
          <p:nvSpPr>
            <p:cNvPr id="77" name="AutoShape 5"/>
            <p:cNvSpPr/>
            <p:nvPr/>
          </p:nvSpPr>
          <p:spPr bwMode="auto">
            <a:xfrm>
              <a:off x="10393363" y="4595019"/>
              <a:ext cx="87313" cy="116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999" y="18900"/>
                  </a:moveTo>
                  <a:lnTo>
                    <a:pt x="3600" y="18900"/>
                  </a:lnTo>
                  <a:lnTo>
                    <a:pt x="3600" y="2700"/>
                  </a:lnTo>
                  <a:lnTo>
                    <a:pt x="7200" y="2700"/>
                  </a:lnTo>
                  <a:lnTo>
                    <a:pt x="17999" y="14850"/>
                  </a:lnTo>
                  <a:cubicBezTo>
                    <a:pt x="17999" y="14850"/>
                    <a:pt x="17999" y="18900"/>
                    <a:pt x="17999" y="18900"/>
                  </a:cubicBezTo>
                  <a:close/>
                  <a:moveTo>
                    <a:pt x="10195" y="1202"/>
                  </a:moveTo>
                  <a:cubicBezTo>
                    <a:pt x="9527" y="450"/>
                    <a:pt x="8402" y="0"/>
                    <a:pt x="7200" y="0"/>
                  </a:cubicBezTo>
                  <a:lnTo>
                    <a:pt x="3600" y="0"/>
                  </a:lnTo>
                  <a:cubicBezTo>
                    <a:pt x="1610" y="0"/>
                    <a:pt x="0" y="1207"/>
                    <a:pt x="0" y="2700"/>
                  </a:cubicBezTo>
                  <a:lnTo>
                    <a:pt x="0" y="18900"/>
                  </a:lnTo>
                  <a:cubicBezTo>
                    <a:pt x="0" y="20392"/>
                    <a:pt x="1610" y="21599"/>
                    <a:pt x="3600" y="21599"/>
                  </a:cubicBezTo>
                  <a:lnTo>
                    <a:pt x="17999" y="21599"/>
                  </a:lnTo>
                  <a:cubicBezTo>
                    <a:pt x="19989" y="21599"/>
                    <a:pt x="21600" y="20392"/>
                    <a:pt x="21600" y="18900"/>
                  </a:cubicBezTo>
                  <a:lnTo>
                    <a:pt x="21600" y="14850"/>
                  </a:lnTo>
                  <a:cubicBezTo>
                    <a:pt x="21600" y="14317"/>
                    <a:pt x="21389" y="13795"/>
                    <a:pt x="20995" y="13352"/>
                  </a:cubicBezTo>
                  <a:cubicBezTo>
                    <a:pt x="20995" y="13352"/>
                    <a:pt x="10195" y="1202"/>
                    <a:pt x="10195" y="1202"/>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olidFill>
                  <a:schemeClr val="tx1">
                    <a:lumMod val="65000"/>
                    <a:lumOff val="35000"/>
                  </a:schemeClr>
                </a:solidFill>
                <a:sym typeface="Gill Sans" charset="0"/>
              </a:endParaRPr>
            </a:p>
          </p:txBody>
        </p:sp>
        <p:sp>
          <p:nvSpPr>
            <p:cNvPr id="78" name="AutoShape 6"/>
            <p:cNvSpPr/>
            <p:nvPr/>
          </p:nvSpPr>
          <p:spPr bwMode="auto">
            <a:xfrm>
              <a:off x="10074275" y="4479132"/>
              <a:ext cx="464344" cy="3778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50" y="16615"/>
                  </a:moveTo>
                  <a:cubicBezTo>
                    <a:pt x="20250" y="17074"/>
                    <a:pt x="19948" y="17446"/>
                    <a:pt x="19575" y="17446"/>
                  </a:cubicBezTo>
                  <a:lnTo>
                    <a:pt x="18803" y="17446"/>
                  </a:lnTo>
                  <a:cubicBezTo>
                    <a:pt x="18501" y="16016"/>
                    <a:pt x="17453" y="14953"/>
                    <a:pt x="16200" y="14953"/>
                  </a:cubicBezTo>
                  <a:cubicBezTo>
                    <a:pt x="14945" y="14953"/>
                    <a:pt x="13897" y="16016"/>
                    <a:pt x="13595" y="17446"/>
                  </a:cubicBezTo>
                  <a:lnTo>
                    <a:pt x="10029" y="17446"/>
                  </a:lnTo>
                  <a:cubicBezTo>
                    <a:pt x="9727" y="16016"/>
                    <a:pt x="8679" y="14953"/>
                    <a:pt x="7425" y="14953"/>
                  </a:cubicBezTo>
                  <a:cubicBezTo>
                    <a:pt x="6170" y="14953"/>
                    <a:pt x="5122" y="16016"/>
                    <a:pt x="4820" y="17446"/>
                  </a:cubicBezTo>
                  <a:lnTo>
                    <a:pt x="4050" y="17446"/>
                  </a:lnTo>
                  <a:cubicBezTo>
                    <a:pt x="3677" y="17446"/>
                    <a:pt x="3375" y="17074"/>
                    <a:pt x="3375" y="16615"/>
                  </a:cubicBezTo>
                  <a:lnTo>
                    <a:pt x="3375" y="14123"/>
                  </a:lnTo>
                  <a:lnTo>
                    <a:pt x="12150" y="14123"/>
                  </a:lnTo>
                  <a:cubicBezTo>
                    <a:pt x="13266" y="14123"/>
                    <a:pt x="14175" y="13005"/>
                    <a:pt x="14175" y="11630"/>
                  </a:cubicBezTo>
                  <a:lnTo>
                    <a:pt x="14175" y="5815"/>
                  </a:lnTo>
                  <a:lnTo>
                    <a:pt x="16875" y="5815"/>
                  </a:lnTo>
                  <a:cubicBezTo>
                    <a:pt x="17100" y="5815"/>
                    <a:pt x="17311" y="5954"/>
                    <a:pt x="17436" y="6185"/>
                  </a:cubicBezTo>
                  <a:lnTo>
                    <a:pt x="20136" y="11169"/>
                  </a:lnTo>
                  <a:cubicBezTo>
                    <a:pt x="20210" y="11306"/>
                    <a:pt x="20250" y="11466"/>
                    <a:pt x="20250" y="11630"/>
                  </a:cubicBezTo>
                  <a:cubicBezTo>
                    <a:pt x="20250" y="11630"/>
                    <a:pt x="20250" y="16615"/>
                    <a:pt x="20250" y="16615"/>
                  </a:cubicBezTo>
                  <a:close/>
                  <a:moveTo>
                    <a:pt x="16200" y="19938"/>
                  </a:moveTo>
                  <a:cubicBezTo>
                    <a:pt x="15454" y="19938"/>
                    <a:pt x="14850" y="19193"/>
                    <a:pt x="14850" y="18276"/>
                  </a:cubicBezTo>
                  <a:cubicBezTo>
                    <a:pt x="14850" y="17360"/>
                    <a:pt x="15454" y="16615"/>
                    <a:pt x="16200" y="16615"/>
                  </a:cubicBezTo>
                  <a:cubicBezTo>
                    <a:pt x="16945" y="16615"/>
                    <a:pt x="17550" y="17360"/>
                    <a:pt x="17550" y="18276"/>
                  </a:cubicBezTo>
                  <a:cubicBezTo>
                    <a:pt x="17550" y="19193"/>
                    <a:pt x="16945" y="19938"/>
                    <a:pt x="16200" y="19938"/>
                  </a:cubicBezTo>
                  <a:moveTo>
                    <a:pt x="7425" y="19938"/>
                  </a:moveTo>
                  <a:cubicBezTo>
                    <a:pt x="6679" y="19938"/>
                    <a:pt x="6075" y="19193"/>
                    <a:pt x="6075" y="18276"/>
                  </a:cubicBezTo>
                  <a:cubicBezTo>
                    <a:pt x="6075" y="17360"/>
                    <a:pt x="6679" y="16615"/>
                    <a:pt x="7425" y="16615"/>
                  </a:cubicBezTo>
                  <a:cubicBezTo>
                    <a:pt x="8170" y="16615"/>
                    <a:pt x="8775" y="17360"/>
                    <a:pt x="8775" y="18276"/>
                  </a:cubicBezTo>
                  <a:cubicBezTo>
                    <a:pt x="8775" y="19193"/>
                    <a:pt x="8170" y="19938"/>
                    <a:pt x="7425" y="19938"/>
                  </a:cubicBezTo>
                  <a:moveTo>
                    <a:pt x="2024" y="12461"/>
                  </a:moveTo>
                  <a:cubicBezTo>
                    <a:pt x="1652" y="12461"/>
                    <a:pt x="1349" y="12089"/>
                    <a:pt x="1349" y="11630"/>
                  </a:cubicBezTo>
                  <a:lnTo>
                    <a:pt x="1349" y="2492"/>
                  </a:lnTo>
                  <a:cubicBezTo>
                    <a:pt x="1349" y="2033"/>
                    <a:pt x="1652" y="1661"/>
                    <a:pt x="2024" y="1661"/>
                  </a:cubicBezTo>
                  <a:lnTo>
                    <a:pt x="12150" y="1661"/>
                  </a:lnTo>
                  <a:cubicBezTo>
                    <a:pt x="12523" y="1661"/>
                    <a:pt x="12825" y="2033"/>
                    <a:pt x="12825" y="2492"/>
                  </a:cubicBezTo>
                  <a:lnTo>
                    <a:pt x="12825" y="4153"/>
                  </a:lnTo>
                  <a:lnTo>
                    <a:pt x="12825" y="5815"/>
                  </a:lnTo>
                  <a:lnTo>
                    <a:pt x="12825" y="11630"/>
                  </a:lnTo>
                  <a:cubicBezTo>
                    <a:pt x="12825" y="12089"/>
                    <a:pt x="12523" y="12461"/>
                    <a:pt x="12150" y="12461"/>
                  </a:cubicBezTo>
                  <a:cubicBezTo>
                    <a:pt x="12150" y="12461"/>
                    <a:pt x="2024" y="12461"/>
                    <a:pt x="2024" y="12461"/>
                  </a:cubicBezTo>
                  <a:close/>
                  <a:moveTo>
                    <a:pt x="21259" y="10248"/>
                  </a:moveTo>
                  <a:lnTo>
                    <a:pt x="18559" y="5263"/>
                  </a:lnTo>
                  <a:cubicBezTo>
                    <a:pt x="18182" y="4568"/>
                    <a:pt x="17552" y="4153"/>
                    <a:pt x="16875" y="4153"/>
                  </a:cubicBezTo>
                  <a:lnTo>
                    <a:pt x="14175" y="4153"/>
                  </a:lnTo>
                  <a:lnTo>
                    <a:pt x="14175" y="2492"/>
                  </a:lnTo>
                  <a:cubicBezTo>
                    <a:pt x="14175" y="1117"/>
                    <a:pt x="13266" y="0"/>
                    <a:pt x="12150" y="0"/>
                  </a:cubicBezTo>
                  <a:lnTo>
                    <a:pt x="2024" y="0"/>
                  </a:lnTo>
                  <a:cubicBezTo>
                    <a:pt x="908" y="0"/>
                    <a:pt x="0" y="1117"/>
                    <a:pt x="0" y="2492"/>
                  </a:cubicBezTo>
                  <a:lnTo>
                    <a:pt x="0" y="11630"/>
                  </a:lnTo>
                  <a:cubicBezTo>
                    <a:pt x="0" y="13005"/>
                    <a:pt x="908" y="14123"/>
                    <a:pt x="2024" y="14123"/>
                  </a:cubicBezTo>
                  <a:lnTo>
                    <a:pt x="2025" y="14123"/>
                  </a:lnTo>
                  <a:lnTo>
                    <a:pt x="2025" y="16615"/>
                  </a:lnTo>
                  <a:cubicBezTo>
                    <a:pt x="2025" y="17989"/>
                    <a:pt x="2933" y="19107"/>
                    <a:pt x="4050" y="19107"/>
                  </a:cubicBezTo>
                  <a:lnTo>
                    <a:pt x="4820" y="19107"/>
                  </a:lnTo>
                  <a:cubicBezTo>
                    <a:pt x="5122" y="20537"/>
                    <a:pt x="6170" y="21600"/>
                    <a:pt x="7425" y="21600"/>
                  </a:cubicBezTo>
                  <a:cubicBezTo>
                    <a:pt x="8679" y="21600"/>
                    <a:pt x="9727" y="20537"/>
                    <a:pt x="10029" y="19107"/>
                  </a:cubicBezTo>
                  <a:lnTo>
                    <a:pt x="13595" y="19107"/>
                  </a:lnTo>
                  <a:cubicBezTo>
                    <a:pt x="13897" y="20537"/>
                    <a:pt x="14945" y="21600"/>
                    <a:pt x="16200" y="21600"/>
                  </a:cubicBezTo>
                  <a:cubicBezTo>
                    <a:pt x="17453" y="21600"/>
                    <a:pt x="18501" y="20537"/>
                    <a:pt x="18803" y="19107"/>
                  </a:cubicBezTo>
                  <a:lnTo>
                    <a:pt x="19575" y="19107"/>
                  </a:lnTo>
                  <a:cubicBezTo>
                    <a:pt x="20691" y="19107"/>
                    <a:pt x="21599" y="17989"/>
                    <a:pt x="21599" y="16615"/>
                  </a:cubicBezTo>
                  <a:lnTo>
                    <a:pt x="21599" y="11630"/>
                  </a:lnTo>
                  <a:cubicBezTo>
                    <a:pt x="21599" y="11137"/>
                    <a:pt x="21482" y="10658"/>
                    <a:pt x="21259" y="1024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olidFill>
                  <a:schemeClr val="tx1">
                    <a:lumMod val="65000"/>
                    <a:lumOff val="35000"/>
                  </a:schemeClr>
                </a:solidFill>
                <a:sym typeface="Gill Sans" charset="0"/>
              </a:endParaRPr>
            </a:p>
          </p:txBody>
        </p:sp>
      </p:grpSp>
      <p:grpSp>
        <p:nvGrpSpPr>
          <p:cNvPr id="79" name="Group 39"/>
          <p:cNvGrpSpPr/>
          <p:nvPr/>
        </p:nvGrpSpPr>
        <p:grpSpPr>
          <a:xfrm>
            <a:off x="5014137" y="3352915"/>
            <a:ext cx="287816" cy="288309"/>
            <a:chOff x="9145588" y="4435475"/>
            <a:chExt cx="464344" cy="465138"/>
          </a:xfrm>
          <a:solidFill>
            <a:schemeClr val="bg2"/>
          </a:solidFill>
        </p:grpSpPr>
        <p:sp>
          <p:nvSpPr>
            <p:cNvPr id="80" name="AutoShape 7"/>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olidFill>
                  <a:schemeClr val="tx1">
                    <a:lumMod val="65000"/>
                    <a:lumOff val="35000"/>
                  </a:schemeClr>
                </a:solidFill>
                <a:sym typeface="Gill Sans" charset="0"/>
              </a:endParaRPr>
            </a:p>
          </p:txBody>
        </p:sp>
        <p:sp>
          <p:nvSpPr>
            <p:cNvPr id="81" name="AutoShape 8"/>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olidFill>
                  <a:schemeClr val="tx1">
                    <a:lumMod val="65000"/>
                    <a:lumOff val="35000"/>
                  </a:schemeClr>
                </a:solidFill>
                <a:sym typeface="Gill Sans" charset="0"/>
              </a:endParaRPr>
            </a:p>
          </p:txBody>
        </p:sp>
        <p:sp>
          <p:nvSpPr>
            <p:cNvPr id="82" name="AutoShape 9"/>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olidFill>
                  <a:schemeClr val="tx1">
                    <a:lumMod val="65000"/>
                    <a:lumOff val="35000"/>
                  </a:schemeClr>
                </a:solidFill>
                <a:sym typeface="Gill Sans" charset="0"/>
              </a:endParaRPr>
            </a:p>
          </p:txBody>
        </p:sp>
        <p:sp>
          <p:nvSpPr>
            <p:cNvPr id="83" name="AutoShape 10"/>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olidFill>
                  <a:schemeClr val="tx1">
                    <a:lumMod val="65000"/>
                    <a:lumOff val="35000"/>
                  </a:schemeClr>
                </a:solidFill>
                <a:sym typeface="Gill Sans" charset="0"/>
              </a:endParaRPr>
            </a:p>
          </p:txBody>
        </p:sp>
        <p:sp>
          <p:nvSpPr>
            <p:cNvPr id="84" name="AutoShape 11"/>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olidFill>
                  <a:schemeClr val="tx1">
                    <a:lumMod val="65000"/>
                    <a:lumOff val="35000"/>
                  </a:schemeClr>
                </a:solidFill>
                <a:sym typeface="Gill Sans" charset="0"/>
              </a:endParaRPr>
            </a:p>
          </p:txBody>
        </p:sp>
        <p:sp>
          <p:nvSpPr>
            <p:cNvPr id="85" name="AutoShape 12"/>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olidFill>
                  <a:schemeClr val="tx1">
                    <a:lumMod val="65000"/>
                    <a:lumOff val="35000"/>
                  </a:schemeClr>
                </a:solidFill>
                <a:sym typeface="Gill Sans" charset="0"/>
              </a:endParaRPr>
            </a:p>
          </p:txBody>
        </p:sp>
        <p:sp>
          <p:nvSpPr>
            <p:cNvPr id="86" name="AutoShape 13"/>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olidFill>
                  <a:schemeClr val="tx1">
                    <a:lumMod val="65000"/>
                    <a:lumOff val="35000"/>
                  </a:schemeClr>
                </a:solidFill>
                <a:sym typeface="Gill Sans" charset="0"/>
              </a:endParaRPr>
            </a:p>
          </p:txBody>
        </p:sp>
        <p:sp>
          <p:nvSpPr>
            <p:cNvPr id="87" name="AutoShape 14"/>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olidFill>
                  <a:schemeClr val="tx1">
                    <a:lumMod val="65000"/>
                    <a:lumOff val="35000"/>
                  </a:schemeClr>
                </a:solidFill>
                <a:sym typeface="Gill Sans" charset="0"/>
              </a:endParaRPr>
            </a:p>
          </p:txBody>
        </p:sp>
        <p:sp>
          <p:nvSpPr>
            <p:cNvPr id="88" name="AutoShape 15"/>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olidFill>
                  <a:schemeClr val="tx1">
                    <a:lumMod val="65000"/>
                    <a:lumOff val="35000"/>
                  </a:schemeClr>
                </a:solidFill>
                <a:sym typeface="Gill Sans" charset="0"/>
              </a:endParaRPr>
            </a:p>
          </p:txBody>
        </p:sp>
      </p:grpSp>
      <p:grpSp>
        <p:nvGrpSpPr>
          <p:cNvPr id="89" name="Group 49"/>
          <p:cNvGrpSpPr/>
          <p:nvPr/>
        </p:nvGrpSpPr>
        <p:grpSpPr>
          <a:xfrm>
            <a:off x="2876604" y="3350590"/>
            <a:ext cx="287816" cy="287816"/>
            <a:chOff x="4439444" y="1652588"/>
            <a:chExt cx="464344" cy="464344"/>
          </a:xfrm>
          <a:solidFill>
            <a:schemeClr val="bg2"/>
          </a:solidFill>
        </p:grpSpPr>
        <p:sp>
          <p:nvSpPr>
            <p:cNvPr id="90" name="AutoShape 136"/>
            <p:cNvSpPr/>
            <p:nvPr/>
          </p:nvSpPr>
          <p:spPr bwMode="auto">
            <a:xfrm>
              <a:off x="4686300" y="1710532"/>
              <a:ext cx="152400"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olidFill>
                  <a:schemeClr val="tx1">
                    <a:lumMod val="65000"/>
                    <a:lumOff val="35000"/>
                  </a:schemeClr>
                </a:solidFill>
                <a:sym typeface="Gill Sans" charset="0"/>
              </a:endParaRPr>
            </a:p>
          </p:txBody>
        </p:sp>
        <p:sp>
          <p:nvSpPr>
            <p:cNvPr id="91" name="AutoShape 137"/>
            <p:cNvSpPr/>
            <p:nvPr/>
          </p:nvSpPr>
          <p:spPr bwMode="auto">
            <a:xfrm>
              <a:off x="4439444" y="1652588"/>
              <a:ext cx="464344" cy="464344"/>
            </a:xfrm>
            <a:custGeom>
              <a:avLst/>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ah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olidFill>
                  <a:schemeClr val="tx1">
                    <a:lumMod val="65000"/>
                    <a:lumOff val="35000"/>
                  </a:schemeClr>
                </a:solidFill>
                <a:sym typeface="Gill Sans" charset="0"/>
              </a:endParaRPr>
            </a:p>
          </p:txBody>
        </p:sp>
        <p:sp>
          <p:nvSpPr>
            <p:cNvPr id="92" name="AutoShape 138"/>
            <p:cNvSpPr/>
            <p:nvPr/>
          </p:nvSpPr>
          <p:spPr bwMode="auto">
            <a:xfrm>
              <a:off x="4686300" y="1652588"/>
              <a:ext cx="217488" cy="217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olidFill>
                  <a:schemeClr val="tx1">
                    <a:lumMod val="65000"/>
                    <a:lumOff val="35000"/>
                  </a:schemeClr>
                </a:solidFill>
                <a:sym typeface="Gill Sans" charset="0"/>
              </a:endParaRPr>
            </a:p>
          </p:txBody>
        </p:sp>
      </p:grpSp>
      <p:grpSp>
        <p:nvGrpSpPr>
          <p:cNvPr id="93" name="Group 53"/>
          <p:cNvGrpSpPr/>
          <p:nvPr/>
        </p:nvGrpSpPr>
        <p:grpSpPr>
          <a:xfrm>
            <a:off x="736591" y="3391811"/>
            <a:ext cx="287816" cy="224841"/>
            <a:chOff x="2581275" y="1710532"/>
            <a:chExt cx="464344" cy="362744"/>
          </a:xfrm>
          <a:solidFill>
            <a:schemeClr val="bg2"/>
          </a:solidFill>
        </p:grpSpPr>
        <p:sp>
          <p:nvSpPr>
            <p:cNvPr id="94" name="AutoShape 140"/>
            <p:cNvSpPr/>
            <p:nvPr/>
          </p:nvSpPr>
          <p:spPr bwMode="auto">
            <a:xfrm>
              <a:off x="2639219" y="1768475"/>
              <a:ext cx="290513" cy="235744"/>
            </a:xfrm>
            <a:custGeom>
              <a:avLst/>
              <a:gdLst>
                <a:gd name="T0" fmla="+- 0 10800 376"/>
                <a:gd name="T1" fmla="*/ T0 w 20848"/>
                <a:gd name="T2" fmla="*/ 10800 h 21600"/>
                <a:gd name="T3" fmla="+- 0 10800 376"/>
                <a:gd name="T4" fmla="*/ T3 w 20848"/>
                <a:gd name="T5" fmla="*/ 10800 h 21600"/>
                <a:gd name="T6" fmla="+- 0 10800 376"/>
                <a:gd name="T7" fmla="*/ T6 w 20848"/>
                <a:gd name="T8" fmla="*/ 10800 h 21600"/>
                <a:gd name="T9" fmla="+- 0 10800 376"/>
                <a:gd name="T10" fmla="*/ T9 w 20848"/>
                <a:gd name="T11" fmla="*/ 10800 h 21600"/>
              </a:gdLst>
              <a:ahLst/>
              <a:cxnLst>
                <a:cxn ang="0">
                  <a:pos x="T1" y="T2"/>
                </a:cxn>
                <a:cxn ang="0">
                  <a:pos x="T4" y="T5"/>
                </a:cxn>
                <a:cxn ang="0">
                  <a:pos x="T7" y="T8"/>
                </a:cxn>
                <a:cxn ang="0">
                  <a:pos x="T10" y="T11"/>
                </a:cxn>
              </a:cxnLst>
              <a:rect l="0" t="0" r="r" b="b"/>
              <a:pathLst>
                <a:path w="20848" h="21600">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olidFill>
                  <a:schemeClr val="tx1">
                    <a:lumMod val="65000"/>
                    <a:lumOff val="35000"/>
                  </a:schemeClr>
                </a:solidFill>
                <a:sym typeface="Gill Sans" charset="0"/>
              </a:endParaRPr>
            </a:p>
          </p:txBody>
        </p:sp>
        <p:sp>
          <p:nvSpPr>
            <p:cNvPr id="95" name="AutoShape 141"/>
            <p:cNvSpPr/>
            <p:nvPr/>
          </p:nvSpPr>
          <p:spPr bwMode="auto">
            <a:xfrm>
              <a:off x="2581275" y="1710532"/>
              <a:ext cx="464344" cy="362744"/>
            </a:xfrm>
            <a:custGeom>
              <a:avLst/>
              <a:gdLst>
                <a:gd name="T0" fmla="+- 0 10800 252"/>
                <a:gd name="T1" fmla="*/ T0 w 21096"/>
                <a:gd name="T2" fmla="*/ 10800 h 21600"/>
                <a:gd name="T3" fmla="+- 0 10800 252"/>
                <a:gd name="T4" fmla="*/ T3 w 21096"/>
                <a:gd name="T5" fmla="*/ 10800 h 21600"/>
                <a:gd name="T6" fmla="+- 0 10800 252"/>
                <a:gd name="T7" fmla="*/ T6 w 21096"/>
                <a:gd name="T8" fmla="*/ 10800 h 21600"/>
                <a:gd name="T9" fmla="+- 0 10800 252"/>
                <a:gd name="T10" fmla="*/ T9 w 21096"/>
                <a:gd name="T11" fmla="*/ 10800 h 21600"/>
              </a:gdLst>
              <a:ahLst/>
              <a:cxnLst>
                <a:cxn ang="0">
                  <a:pos x="T1" y="T2"/>
                </a:cxn>
                <a:cxn ang="0">
                  <a:pos x="T4" y="T5"/>
                </a:cxn>
                <a:cxn ang="0">
                  <a:pos x="T7" y="T8"/>
                </a:cxn>
                <a:cxn ang="0">
                  <a:pos x="T10" y="T11"/>
                </a:cxn>
              </a:cxnLst>
              <a:rect l="0" t="0" r="r" b="b"/>
              <a:pathLst>
                <a:path w="21096" h="21600">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olidFill>
                  <a:schemeClr val="tx1">
                    <a:lumMod val="65000"/>
                    <a:lumOff val="35000"/>
                  </a:schemeClr>
                </a:solidFill>
                <a:sym typeface="Gill Sans" charset="0"/>
              </a:endParaRPr>
            </a:p>
          </p:txBody>
        </p:sp>
        <p:sp>
          <p:nvSpPr>
            <p:cNvPr id="96" name="AutoShape 142"/>
            <p:cNvSpPr/>
            <p:nvPr/>
          </p:nvSpPr>
          <p:spPr bwMode="auto">
            <a:xfrm>
              <a:off x="2944019" y="1783557"/>
              <a:ext cx="43656" cy="428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olidFill>
                  <a:schemeClr val="tx1">
                    <a:lumMod val="65000"/>
                    <a:lumOff val="35000"/>
                  </a:schemeClr>
                </a:solidFill>
                <a:sym typeface="Gill Sans" charset="0"/>
              </a:endParaRPr>
            </a:p>
          </p:txBody>
        </p:sp>
        <p:sp>
          <p:nvSpPr>
            <p:cNvPr id="97" name="AutoShape 143"/>
            <p:cNvSpPr/>
            <p:nvPr/>
          </p:nvSpPr>
          <p:spPr bwMode="auto">
            <a:xfrm>
              <a:off x="2929732" y="1971675"/>
              <a:ext cx="57944"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olidFill>
                  <a:schemeClr val="tx1">
                    <a:lumMod val="65000"/>
                    <a:lumOff val="35000"/>
                  </a:schemeClr>
                </a:solidFill>
                <a:sym typeface="Gill Sans" charset="0"/>
              </a:endParaRPr>
            </a:p>
          </p:txBody>
        </p:sp>
        <p:sp>
          <p:nvSpPr>
            <p:cNvPr id="98" name="AutoShape 144"/>
            <p:cNvSpPr/>
            <p:nvPr/>
          </p:nvSpPr>
          <p:spPr bwMode="auto">
            <a:xfrm>
              <a:off x="2944019" y="1928019"/>
              <a:ext cx="58738"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olidFill>
                  <a:schemeClr val="tx1">
                    <a:lumMod val="65000"/>
                    <a:lumOff val="35000"/>
                  </a:schemeClr>
                </a:solidFill>
                <a:sym typeface="Gill Sans" charset="0"/>
              </a:endParaRPr>
            </a:p>
          </p:txBody>
        </p:sp>
        <p:sp>
          <p:nvSpPr>
            <p:cNvPr id="99" name="AutoShape 145"/>
            <p:cNvSpPr/>
            <p:nvPr/>
          </p:nvSpPr>
          <p:spPr bwMode="auto">
            <a:xfrm>
              <a:off x="2944019" y="1885157"/>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olidFill>
                  <a:schemeClr val="tx1">
                    <a:lumMod val="65000"/>
                    <a:lumOff val="35000"/>
                  </a:schemeClr>
                </a:solidFill>
                <a:sym typeface="Gill Sans" charset="0"/>
              </a:endParaRPr>
            </a:p>
          </p:txBody>
        </p:sp>
        <p:sp>
          <p:nvSpPr>
            <p:cNvPr id="100" name="AutoShape 146"/>
            <p:cNvSpPr/>
            <p:nvPr/>
          </p:nvSpPr>
          <p:spPr bwMode="auto">
            <a:xfrm>
              <a:off x="2697957" y="1826419"/>
              <a:ext cx="86519" cy="61119"/>
            </a:xfrm>
            <a:custGeom>
              <a:avLst/>
              <a:gdLst>
                <a:gd name="T0" fmla="+- 0 10822 44"/>
                <a:gd name="T1" fmla="*/ T0 w 21556"/>
                <a:gd name="T2" fmla="+- 0 10826 53"/>
                <a:gd name="T3" fmla="*/ 10826 h 21547"/>
                <a:gd name="T4" fmla="+- 0 10822 44"/>
                <a:gd name="T5" fmla="*/ T4 w 21556"/>
                <a:gd name="T6" fmla="+- 0 10826 53"/>
                <a:gd name="T7" fmla="*/ 10826 h 21547"/>
                <a:gd name="T8" fmla="+- 0 10822 44"/>
                <a:gd name="T9" fmla="*/ T8 w 21556"/>
                <a:gd name="T10" fmla="+- 0 10826 53"/>
                <a:gd name="T11" fmla="*/ 10826 h 21547"/>
                <a:gd name="T12" fmla="+- 0 10822 44"/>
                <a:gd name="T13" fmla="*/ T12 w 21556"/>
                <a:gd name="T14" fmla="+- 0 10826 53"/>
                <a:gd name="T15" fmla="*/ 10826 h 21547"/>
              </a:gdLst>
              <a:ahLst/>
              <a:cxnLst>
                <a:cxn ang="0">
                  <a:pos x="T1" y="T3"/>
                </a:cxn>
                <a:cxn ang="0">
                  <a:pos x="T5" y="T7"/>
                </a:cxn>
                <a:cxn ang="0">
                  <a:pos x="T9" y="T11"/>
                </a:cxn>
                <a:cxn ang="0">
                  <a:pos x="T13" y="T15"/>
                </a:cxn>
              </a:cxnLst>
              <a:rect l="0" t="0" r="r" b="b"/>
              <a:pathLst>
                <a:path w="21556" h="21547">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olidFill>
                  <a:schemeClr val="tx1">
                    <a:lumMod val="65000"/>
                    <a:lumOff val="35000"/>
                  </a:schemeClr>
                </a:solidFill>
                <a:sym typeface="Gill Sans"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0-#ppt_w/2"/>
                                          </p:val>
                                        </p:tav>
                                        <p:tav tm="100000">
                                          <p:val>
                                            <p:strVal val="#ppt_x"/>
                                          </p:val>
                                        </p:tav>
                                      </p:tavLst>
                                    </p:anim>
                                    <p:anim calcmode="lin" valueType="num">
                                      <p:cBhvr additive="base">
                                        <p:cTn id="12" dur="500" fill="hold"/>
                                        <p:tgtEl>
                                          <p:spTgt spid="2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Effect transition="in" filter="fade">
                                      <p:cBhvr>
                                        <p:cTn id="16" dur="500"/>
                                        <p:tgtEl>
                                          <p:spTgt spid="69"/>
                                        </p:tgtEl>
                                      </p:cBhvr>
                                    </p:animEffect>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additive="base">
                                        <p:cTn id="20" dur="500" fill="hold"/>
                                        <p:tgtEl>
                                          <p:spTgt spid="52"/>
                                        </p:tgtEl>
                                        <p:attrNameLst>
                                          <p:attrName>ppt_x</p:attrName>
                                        </p:attrNameLst>
                                      </p:cBhvr>
                                      <p:tavLst>
                                        <p:tav tm="0">
                                          <p:val>
                                            <p:strVal val="0-#ppt_w/2"/>
                                          </p:val>
                                        </p:tav>
                                        <p:tav tm="100000">
                                          <p:val>
                                            <p:strVal val="#ppt_x"/>
                                          </p:val>
                                        </p:tav>
                                      </p:tavLst>
                                    </p:anim>
                                    <p:anim calcmode="lin" valueType="num">
                                      <p:cBhvr additive="base">
                                        <p:cTn id="21" dur="500" fill="hold"/>
                                        <p:tgtEl>
                                          <p:spTgt spid="52"/>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70"/>
                                        </p:tgtEl>
                                        <p:attrNameLst>
                                          <p:attrName>style.visibility</p:attrName>
                                        </p:attrNameLst>
                                      </p:cBhvr>
                                      <p:to>
                                        <p:strVal val="visible"/>
                                      </p:to>
                                    </p:set>
                                    <p:animEffect transition="in" filter="fade">
                                      <p:cBhvr>
                                        <p:cTn id="25" dur="500"/>
                                        <p:tgtEl>
                                          <p:spTgt spid="70"/>
                                        </p:tgtEl>
                                      </p:cBhvr>
                                    </p:animEffect>
                                  </p:childTnLst>
                                </p:cTn>
                              </p:par>
                            </p:childTnLst>
                          </p:cTn>
                        </p:par>
                        <p:par>
                          <p:cTn id="26" fill="hold">
                            <p:stCondLst>
                              <p:cond delay="2500"/>
                            </p:stCondLst>
                            <p:childTnLst>
                              <p:par>
                                <p:cTn id="27" presetID="2" presetClass="entr" presetSubtype="8"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additive="base">
                                        <p:cTn id="29" dur="500" fill="hold"/>
                                        <p:tgtEl>
                                          <p:spTgt spid="29"/>
                                        </p:tgtEl>
                                        <p:attrNameLst>
                                          <p:attrName>ppt_x</p:attrName>
                                        </p:attrNameLst>
                                      </p:cBhvr>
                                      <p:tavLst>
                                        <p:tav tm="0">
                                          <p:val>
                                            <p:strVal val="0-#ppt_w/2"/>
                                          </p:val>
                                        </p:tav>
                                        <p:tav tm="100000">
                                          <p:val>
                                            <p:strVal val="#ppt_x"/>
                                          </p:val>
                                        </p:tav>
                                      </p:tavLst>
                                    </p:anim>
                                    <p:anim calcmode="lin" valueType="num">
                                      <p:cBhvr additive="base">
                                        <p:cTn id="30" dur="500" fill="hold"/>
                                        <p:tgtEl>
                                          <p:spTgt spid="29"/>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10" presetClass="entr" presetSubtype="0" fill="hold" grpId="0" nodeType="afterEffect">
                                  <p:stCondLst>
                                    <p:cond delay="0"/>
                                  </p:stCondLst>
                                  <p:childTnLst>
                                    <p:set>
                                      <p:cBhvr>
                                        <p:cTn id="33" dur="1" fill="hold">
                                          <p:stCondLst>
                                            <p:cond delay="0"/>
                                          </p:stCondLst>
                                        </p:cTn>
                                        <p:tgtEl>
                                          <p:spTgt spid="71"/>
                                        </p:tgtEl>
                                        <p:attrNameLst>
                                          <p:attrName>style.visibility</p:attrName>
                                        </p:attrNameLst>
                                      </p:cBhvr>
                                      <p:to>
                                        <p:strVal val="visible"/>
                                      </p:to>
                                    </p:set>
                                    <p:animEffect transition="in" filter="fade">
                                      <p:cBhvr>
                                        <p:cTn id="34" dur="500"/>
                                        <p:tgtEl>
                                          <p:spTgt spid="71"/>
                                        </p:tgtEl>
                                      </p:cBhvr>
                                    </p:animEffect>
                                  </p:childTnLst>
                                </p:cTn>
                              </p:par>
                            </p:childTnLst>
                          </p:cTn>
                        </p:par>
                        <p:par>
                          <p:cTn id="35" fill="hold">
                            <p:stCondLst>
                              <p:cond delay="3500"/>
                            </p:stCondLst>
                            <p:childTnLst>
                              <p:par>
                                <p:cTn id="36" presetID="2" presetClass="entr" presetSubtype="8" fill="hold" grpId="0" nodeType="afterEffect">
                                  <p:stCondLst>
                                    <p:cond delay="0"/>
                                  </p:stCondLst>
                                  <p:childTnLst>
                                    <p:set>
                                      <p:cBhvr>
                                        <p:cTn id="37" dur="1" fill="hold">
                                          <p:stCondLst>
                                            <p:cond delay="0"/>
                                          </p:stCondLst>
                                        </p:cTn>
                                        <p:tgtEl>
                                          <p:spTgt spid="27"/>
                                        </p:tgtEl>
                                        <p:attrNameLst>
                                          <p:attrName>style.visibility</p:attrName>
                                        </p:attrNameLst>
                                      </p:cBhvr>
                                      <p:to>
                                        <p:strVal val="visible"/>
                                      </p:to>
                                    </p:set>
                                    <p:anim calcmode="lin" valueType="num">
                                      <p:cBhvr additive="base">
                                        <p:cTn id="38" dur="500" fill="hold"/>
                                        <p:tgtEl>
                                          <p:spTgt spid="27"/>
                                        </p:tgtEl>
                                        <p:attrNameLst>
                                          <p:attrName>ppt_x</p:attrName>
                                        </p:attrNameLst>
                                      </p:cBhvr>
                                      <p:tavLst>
                                        <p:tav tm="0">
                                          <p:val>
                                            <p:strVal val="0-#ppt_w/2"/>
                                          </p:val>
                                        </p:tav>
                                        <p:tav tm="100000">
                                          <p:val>
                                            <p:strVal val="#ppt_x"/>
                                          </p:val>
                                        </p:tav>
                                      </p:tavLst>
                                    </p:anim>
                                    <p:anim calcmode="lin" valueType="num">
                                      <p:cBhvr additive="base">
                                        <p:cTn id="39" dur="500" fill="hold"/>
                                        <p:tgtEl>
                                          <p:spTgt spid="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10" presetClass="entr" presetSubtype="0"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Effect transition="in" filter="fade">
                                      <p:cBhvr>
                                        <p:cTn id="43" dur="500"/>
                                        <p:tgtEl>
                                          <p:spTgt spid="72"/>
                                        </p:tgtEl>
                                      </p:cBhvr>
                                    </p:animEffect>
                                  </p:childTnLst>
                                </p:cTn>
                              </p:par>
                            </p:childTnLst>
                          </p:cTn>
                        </p:par>
                        <p:par>
                          <p:cTn id="44" fill="hold">
                            <p:stCondLst>
                              <p:cond delay="4500"/>
                            </p:stCondLst>
                            <p:childTnLst>
                              <p:par>
                                <p:cTn id="45" presetID="2" presetClass="entr" presetSubtype="8" fill="hold" grpId="0" nodeType="after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additive="base">
                                        <p:cTn id="47" dur="500" fill="hold"/>
                                        <p:tgtEl>
                                          <p:spTgt spid="30"/>
                                        </p:tgtEl>
                                        <p:attrNameLst>
                                          <p:attrName>ppt_x</p:attrName>
                                        </p:attrNameLst>
                                      </p:cBhvr>
                                      <p:tavLst>
                                        <p:tav tm="0">
                                          <p:val>
                                            <p:strVal val="0-#ppt_w/2"/>
                                          </p:val>
                                        </p:tav>
                                        <p:tav tm="100000">
                                          <p:val>
                                            <p:strVal val="#ppt_x"/>
                                          </p:val>
                                        </p:tav>
                                      </p:tavLst>
                                    </p:anim>
                                    <p:anim calcmode="lin" valueType="num">
                                      <p:cBhvr additive="base">
                                        <p:cTn id="48" dur="500" fill="hold"/>
                                        <p:tgtEl>
                                          <p:spTgt spid="30"/>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10" presetClass="entr" presetSubtype="0" fill="hold" grpId="0" nodeType="afterEffect">
                                  <p:stCondLst>
                                    <p:cond delay="0"/>
                                  </p:stCondLst>
                                  <p:childTnLst>
                                    <p:set>
                                      <p:cBhvr>
                                        <p:cTn id="51" dur="1" fill="hold">
                                          <p:stCondLst>
                                            <p:cond delay="0"/>
                                          </p:stCondLst>
                                        </p:cTn>
                                        <p:tgtEl>
                                          <p:spTgt spid="73"/>
                                        </p:tgtEl>
                                        <p:attrNameLst>
                                          <p:attrName>style.visibility</p:attrName>
                                        </p:attrNameLst>
                                      </p:cBhvr>
                                      <p:to>
                                        <p:strVal val="visible"/>
                                      </p:to>
                                    </p:set>
                                    <p:animEffect transition="in" filter="fade">
                                      <p:cBhvr>
                                        <p:cTn id="52" dur="500"/>
                                        <p:tgtEl>
                                          <p:spTgt spid="73"/>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additive="base">
                                        <p:cTn id="56" dur="500" fill="hold"/>
                                        <p:tgtEl>
                                          <p:spTgt spid="28"/>
                                        </p:tgtEl>
                                        <p:attrNameLst>
                                          <p:attrName>ppt_x</p:attrName>
                                        </p:attrNameLst>
                                      </p:cBhvr>
                                      <p:tavLst>
                                        <p:tav tm="0">
                                          <p:val>
                                            <p:strVal val="0-#ppt_w/2"/>
                                          </p:val>
                                        </p:tav>
                                        <p:tav tm="100000">
                                          <p:val>
                                            <p:strVal val="#ppt_x"/>
                                          </p:val>
                                        </p:tav>
                                      </p:tavLst>
                                    </p:anim>
                                    <p:anim calcmode="lin" valueType="num">
                                      <p:cBhvr additive="base">
                                        <p:cTn id="57" dur="500" fill="hold"/>
                                        <p:tgtEl>
                                          <p:spTgt spid="28"/>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Effect transition="in" filter="fade">
                                      <p:cBhvr>
                                        <p:cTn id="61" dur="500"/>
                                        <p:tgtEl>
                                          <p:spTgt spid="74"/>
                                        </p:tgtEl>
                                      </p:cBhvr>
                                    </p:animEffect>
                                  </p:childTnLst>
                                </p:cTn>
                              </p:par>
                            </p:childTnLst>
                          </p:cTn>
                        </p:par>
                        <p:par>
                          <p:cTn id="62" fill="hold">
                            <p:stCondLst>
                              <p:cond delay="6500"/>
                            </p:stCondLst>
                            <p:childTnLst>
                              <p:par>
                                <p:cTn id="63" presetID="2" presetClass="entr" presetSubtype="8"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additive="base">
                                        <p:cTn id="65" dur="500" fill="hold"/>
                                        <p:tgtEl>
                                          <p:spTgt spid="25"/>
                                        </p:tgtEl>
                                        <p:attrNameLst>
                                          <p:attrName>ppt_x</p:attrName>
                                        </p:attrNameLst>
                                      </p:cBhvr>
                                      <p:tavLst>
                                        <p:tav tm="0">
                                          <p:val>
                                            <p:strVal val="0-#ppt_w/2"/>
                                          </p:val>
                                        </p:tav>
                                        <p:tav tm="100000">
                                          <p:val>
                                            <p:strVal val="#ppt_x"/>
                                          </p:val>
                                        </p:tav>
                                      </p:tavLst>
                                    </p:anim>
                                    <p:anim calcmode="lin" valueType="num">
                                      <p:cBhvr additive="base">
                                        <p:cTn id="66" dur="500" fill="hold"/>
                                        <p:tgtEl>
                                          <p:spTgt spid="25"/>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75"/>
                                        </p:tgtEl>
                                        <p:attrNameLst>
                                          <p:attrName>style.visibility</p:attrName>
                                        </p:attrNameLst>
                                      </p:cBhvr>
                                      <p:to>
                                        <p:strVal val="visible"/>
                                      </p:to>
                                    </p:set>
                                    <p:animEffect transition="in" filter="fade">
                                      <p:cBhvr>
                                        <p:cTn id="70" dur="500"/>
                                        <p:tgtEl>
                                          <p:spTgt spid="75"/>
                                        </p:tgtEl>
                                      </p:cBhvr>
                                    </p:animEffect>
                                  </p:childTnLst>
                                </p:cTn>
                              </p:par>
                            </p:childTnLst>
                          </p:cTn>
                        </p:par>
                        <p:par>
                          <p:cTn id="71" fill="hold">
                            <p:stCondLst>
                              <p:cond delay="7500"/>
                            </p:stCondLst>
                            <p:childTnLst>
                              <p:par>
                                <p:cTn id="72" presetID="22" presetClass="entr" presetSubtype="8"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wipe(left)">
                                      <p:cBhvr>
                                        <p:cTn id="74" dur="500"/>
                                        <p:tgtEl>
                                          <p:spTgt spid="53"/>
                                        </p:tgtEl>
                                      </p:cBhvr>
                                    </p:animEffect>
                                  </p:childTnLst>
                                </p:cTn>
                              </p:par>
                            </p:childTnLst>
                          </p:cTn>
                        </p:par>
                        <p:par>
                          <p:cTn id="75" fill="hold">
                            <p:stCondLst>
                              <p:cond delay="8000"/>
                            </p:stCondLst>
                            <p:childTnLst>
                              <p:par>
                                <p:cTn id="76" presetID="22" presetClass="entr" presetSubtype="8" fill="hold" grpId="0" nodeType="afterEffect">
                                  <p:stCondLst>
                                    <p:cond delay="0"/>
                                  </p:stCondLst>
                                  <p:childTnLst>
                                    <p:set>
                                      <p:cBhvr>
                                        <p:cTn id="77" dur="1" fill="hold">
                                          <p:stCondLst>
                                            <p:cond delay="0"/>
                                          </p:stCondLst>
                                        </p:cTn>
                                        <p:tgtEl>
                                          <p:spTgt spid="54"/>
                                        </p:tgtEl>
                                        <p:attrNameLst>
                                          <p:attrName>style.visibility</p:attrName>
                                        </p:attrNameLst>
                                      </p:cBhvr>
                                      <p:to>
                                        <p:strVal val="visible"/>
                                      </p:to>
                                    </p:set>
                                    <p:animEffect transition="in" filter="wipe(left)">
                                      <p:cBhvr>
                                        <p:cTn id="78" dur="500"/>
                                        <p:tgtEl>
                                          <p:spTgt spid="54"/>
                                        </p:tgtEl>
                                      </p:cBhvr>
                                    </p:animEffect>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5"/>
                                        </p:tgtEl>
                                        <p:attrNameLst>
                                          <p:attrName>style.visibility</p:attrName>
                                        </p:attrNameLst>
                                      </p:cBhvr>
                                      <p:to>
                                        <p:strVal val="visible"/>
                                      </p:to>
                                    </p:set>
                                    <p:animEffect transition="in" filter="wipe(left)">
                                      <p:cBhvr>
                                        <p:cTn id="82" dur="500"/>
                                        <p:tgtEl>
                                          <p:spTgt spid="55"/>
                                        </p:tgtEl>
                                      </p:cBhvr>
                                    </p:animEffect>
                                  </p:childTnLst>
                                </p:cTn>
                              </p:par>
                            </p:childTnLst>
                          </p:cTn>
                        </p:par>
                        <p:par>
                          <p:cTn id="83" fill="hold">
                            <p:stCondLst>
                              <p:cond delay="9000"/>
                            </p:stCondLst>
                            <p:childTnLst>
                              <p:par>
                                <p:cTn id="84" presetID="22" presetClass="entr" presetSubtype="8" fill="hold" grpId="0" nodeType="afterEffect">
                                  <p:stCondLst>
                                    <p:cond delay="0"/>
                                  </p:stCondLst>
                                  <p:childTnLst>
                                    <p:set>
                                      <p:cBhvr>
                                        <p:cTn id="85" dur="1" fill="hold">
                                          <p:stCondLst>
                                            <p:cond delay="0"/>
                                          </p:stCondLst>
                                        </p:cTn>
                                        <p:tgtEl>
                                          <p:spTgt spid="56"/>
                                        </p:tgtEl>
                                        <p:attrNameLst>
                                          <p:attrName>style.visibility</p:attrName>
                                        </p:attrNameLst>
                                      </p:cBhvr>
                                      <p:to>
                                        <p:strVal val="visible"/>
                                      </p:to>
                                    </p:set>
                                    <p:animEffect transition="in" filter="wipe(left)">
                                      <p:cBhvr>
                                        <p:cTn id="86" dur="500"/>
                                        <p:tgtEl>
                                          <p:spTgt spid="56"/>
                                        </p:tgtEl>
                                      </p:cBhvr>
                                    </p:animEffect>
                                  </p:childTnLst>
                                </p:cTn>
                              </p:par>
                            </p:childTnLst>
                          </p:cTn>
                        </p:par>
                        <p:par>
                          <p:cTn id="87" fill="hold">
                            <p:stCondLst>
                              <p:cond delay="9500"/>
                            </p:stCondLst>
                            <p:childTnLst>
                              <p:par>
                                <p:cTn id="88" presetID="10" presetClass="entr" presetSubtype="0" fill="hold" grpId="0" nodeType="afterEffect">
                                  <p:stCondLst>
                                    <p:cond delay="0"/>
                                  </p:stCondLst>
                                  <p:childTnLst>
                                    <p:set>
                                      <p:cBhvr>
                                        <p:cTn id="89" dur="1" fill="hold">
                                          <p:stCondLst>
                                            <p:cond delay="0"/>
                                          </p:stCondLst>
                                        </p:cTn>
                                        <p:tgtEl>
                                          <p:spTgt spid="57"/>
                                        </p:tgtEl>
                                        <p:attrNameLst>
                                          <p:attrName>style.visibility</p:attrName>
                                        </p:attrNameLst>
                                      </p:cBhvr>
                                      <p:to>
                                        <p:strVal val="visible"/>
                                      </p:to>
                                    </p:set>
                                    <p:animEffect transition="in" filter="fade">
                                      <p:cBhvr>
                                        <p:cTn id="90" dur="500"/>
                                        <p:tgtEl>
                                          <p:spTgt spid="57"/>
                                        </p:tgtEl>
                                      </p:cBhvr>
                                    </p:animEffect>
                                  </p:childTnLst>
                                </p:cTn>
                              </p:par>
                            </p:childTnLst>
                          </p:cTn>
                        </p:par>
                        <p:par>
                          <p:cTn id="91" fill="hold">
                            <p:stCondLst>
                              <p:cond delay="10000"/>
                            </p:stCondLst>
                            <p:childTnLst>
                              <p:par>
                                <p:cTn id="92" presetID="10" presetClass="entr" presetSubtype="0" fill="hold" grpId="0" nodeType="afterEffect">
                                  <p:stCondLst>
                                    <p:cond delay="0"/>
                                  </p:stCondLst>
                                  <p:childTnLst>
                                    <p:set>
                                      <p:cBhvr>
                                        <p:cTn id="93" dur="1" fill="hold">
                                          <p:stCondLst>
                                            <p:cond delay="0"/>
                                          </p:stCondLst>
                                        </p:cTn>
                                        <p:tgtEl>
                                          <p:spTgt spid="61"/>
                                        </p:tgtEl>
                                        <p:attrNameLst>
                                          <p:attrName>style.visibility</p:attrName>
                                        </p:attrNameLst>
                                      </p:cBhvr>
                                      <p:to>
                                        <p:strVal val="visible"/>
                                      </p:to>
                                    </p:set>
                                    <p:animEffect transition="in" filter="fade">
                                      <p:cBhvr>
                                        <p:cTn id="94" dur="500"/>
                                        <p:tgtEl>
                                          <p:spTgt spid="61"/>
                                        </p:tgtEl>
                                      </p:cBhvr>
                                    </p:animEffect>
                                  </p:childTnLst>
                                </p:cTn>
                              </p:par>
                            </p:childTnLst>
                          </p:cTn>
                        </p:par>
                        <p:par>
                          <p:cTn id="95" fill="hold">
                            <p:stCondLst>
                              <p:cond delay="10500"/>
                            </p:stCondLst>
                            <p:childTnLst>
                              <p:par>
                                <p:cTn id="96" presetID="10" presetClass="entr" presetSubtype="0" fill="hold" grpId="0" nodeType="afterEffect">
                                  <p:stCondLst>
                                    <p:cond delay="0"/>
                                  </p:stCondLst>
                                  <p:childTnLst>
                                    <p:set>
                                      <p:cBhvr>
                                        <p:cTn id="97" dur="1" fill="hold">
                                          <p:stCondLst>
                                            <p:cond delay="0"/>
                                          </p:stCondLst>
                                        </p:cTn>
                                        <p:tgtEl>
                                          <p:spTgt spid="68"/>
                                        </p:tgtEl>
                                        <p:attrNameLst>
                                          <p:attrName>style.visibility</p:attrName>
                                        </p:attrNameLst>
                                      </p:cBhvr>
                                      <p:to>
                                        <p:strVal val="visible"/>
                                      </p:to>
                                    </p:set>
                                    <p:animEffect transition="in" filter="fade">
                                      <p:cBhvr>
                                        <p:cTn id="98" dur="500"/>
                                        <p:tgtEl>
                                          <p:spTgt spid="68"/>
                                        </p:tgtEl>
                                      </p:cBhvr>
                                    </p:animEffect>
                                  </p:childTnLst>
                                </p:cTn>
                              </p:par>
                            </p:childTnLst>
                          </p:cTn>
                        </p:par>
                        <p:par>
                          <p:cTn id="99" fill="hold">
                            <p:stCondLst>
                              <p:cond delay="11000"/>
                            </p:stCondLst>
                            <p:childTnLst>
                              <p:par>
                                <p:cTn id="100" presetID="10" presetClass="entr" presetSubtype="0" fill="hold" grpId="0" nodeType="afterEffect">
                                  <p:stCondLst>
                                    <p:cond delay="0"/>
                                  </p:stCondLst>
                                  <p:childTnLst>
                                    <p:set>
                                      <p:cBhvr>
                                        <p:cTn id="101" dur="1" fill="hold">
                                          <p:stCondLst>
                                            <p:cond delay="0"/>
                                          </p:stCondLst>
                                        </p:cTn>
                                        <p:tgtEl>
                                          <p:spTgt spid="58"/>
                                        </p:tgtEl>
                                        <p:attrNameLst>
                                          <p:attrName>style.visibility</p:attrName>
                                        </p:attrNameLst>
                                      </p:cBhvr>
                                      <p:to>
                                        <p:strVal val="visible"/>
                                      </p:to>
                                    </p:set>
                                    <p:animEffect transition="in" filter="fade">
                                      <p:cBhvr>
                                        <p:cTn id="102" dur="500"/>
                                        <p:tgtEl>
                                          <p:spTgt spid="58"/>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fade">
                                      <p:cBhvr>
                                        <p:cTn id="106" dur="500"/>
                                        <p:tgtEl>
                                          <p:spTgt spid="63"/>
                                        </p:tgtEl>
                                      </p:cBhvr>
                                    </p:animEffect>
                                  </p:childTnLst>
                                </p:cTn>
                              </p:par>
                            </p:childTnLst>
                          </p:cTn>
                        </p:par>
                        <p:par>
                          <p:cTn id="107" fill="hold">
                            <p:stCondLst>
                              <p:cond delay="12000"/>
                            </p:stCondLst>
                            <p:childTnLst>
                              <p:par>
                                <p:cTn id="108" presetID="10" presetClass="entr" presetSubtype="0" fill="hold" grpId="0" nodeType="afterEffect">
                                  <p:stCondLst>
                                    <p:cond delay="0"/>
                                  </p:stCondLst>
                                  <p:childTnLst>
                                    <p:set>
                                      <p:cBhvr>
                                        <p:cTn id="109" dur="1" fill="hold">
                                          <p:stCondLst>
                                            <p:cond delay="0"/>
                                          </p:stCondLst>
                                        </p:cTn>
                                        <p:tgtEl>
                                          <p:spTgt spid="66"/>
                                        </p:tgtEl>
                                        <p:attrNameLst>
                                          <p:attrName>style.visibility</p:attrName>
                                        </p:attrNameLst>
                                      </p:cBhvr>
                                      <p:to>
                                        <p:strVal val="visible"/>
                                      </p:to>
                                    </p:set>
                                    <p:animEffect transition="in" filter="fade">
                                      <p:cBhvr>
                                        <p:cTn id="110" dur="500"/>
                                        <p:tgtEl>
                                          <p:spTgt spid="66"/>
                                        </p:tgtEl>
                                      </p:cBhvr>
                                    </p:animEffect>
                                  </p:childTnLst>
                                </p:cTn>
                              </p:par>
                            </p:childTnLst>
                          </p:cTn>
                        </p:par>
                        <p:par>
                          <p:cTn id="111" fill="hold">
                            <p:stCondLst>
                              <p:cond delay="12500"/>
                            </p:stCondLst>
                            <p:childTnLst>
                              <p:par>
                                <p:cTn id="112" presetID="10" presetClass="entr" presetSubtype="0" fill="hold" grpId="0" nodeType="afterEffect">
                                  <p:stCondLst>
                                    <p:cond delay="0"/>
                                  </p:stCondLst>
                                  <p:childTnLst>
                                    <p:set>
                                      <p:cBhvr>
                                        <p:cTn id="113" dur="1" fill="hold">
                                          <p:stCondLst>
                                            <p:cond delay="0"/>
                                          </p:stCondLst>
                                        </p:cTn>
                                        <p:tgtEl>
                                          <p:spTgt spid="59"/>
                                        </p:tgtEl>
                                        <p:attrNameLst>
                                          <p:attrName>style.visibility</p:attrName>
                                        </p:attrNameLst>
                                      </p:cBhvr>
                                      <p:to>
                                        <p:strVal val="visible"/>
                                      </p:to>
                                    </p:set>
                                    <p:animEffect transition="in" filter="fade">
                                      <p:cBhvr>
                                        <p:cTn id="114" dur="500"/>
                                        <p:tgtEl>
                                          <p:spTgt spid="59"/>
                                        </p:tgtEl>
                                      </p:cBhvr>
                                    </p:animEffect>
                                  </p:childTnLst>
                                </p:cTn>
                              </p:par>
                            </p:childTnLst>
                          </p:cTn>
                        </p:par>
                        <p:par>
                          <p:cTn id="115" fill="hold">
                            <p:stCondLst>
                              <p:cond delay="13000"/>
                            </p:stCondLst>
                            <p:childTnLst>
                              <p:par>
                                <p:cTn id="116" presetID="10" presetClass="entr" presetSubtype="0" fill="hold" grpId="0" nodeType="afterEffect">
                                  <p:stCondLst>
                                    <p:cond delay="0"/>
                                  </p:stCondLst>
                                  <p:childTnLst>
                                    <p:set>
                                      <p:cBhvr>
                                        <p:cTn id="117" dur="1" fill="hold">
                                          <p:stCondLst>
                                            <p:cond delay="0"/>
                                          </p:stCondLst>
                                        </p:cTn>
                                        <p:tgtEl>
                                          <p:spTgt spid="64"/>
                                        </p:tgtEl>
                                        <p:attrNameLst>
                                          <p:attrName>style.visibility</p:attrName>
                                        </p:attrNameLst>
                                      </p:cBhvr>
                                      <p:to>
                                        <p:strVal val="visible"/>
                                      </p:to>
                                    </p:set>
                                    <p:animEffect transition="in" filter="fade">
                                      <p:cBhvr>
                                        <p:cTn id="118" dur="500"/>
                                        <p:tgtEl>
                                          <p:spTgt spid="64"/>
                                        </p:tgtEl>
                                      </p:cBhvr>
                                    </p:animEffect>
                                  </p:childTnLst>
                                </p:cTn>
                              </p:par>
                            </p:childTnLst>
                          </p:cTn>
                        </p:par>
                        <p:par>
                          <p:cTn id="119" fill="hold">
                            <p:stCondLst>
                              <p:cond delay="13500"/>
                            </p:stCondLst>
                            <p:childTnLst>
                              <p:par>
                                <p:cTn id="120" presetID="10" presetClass="entr" presetSubtype="0" fill="hold" grpId="0" nodeType="afterEffect">
                                  <p:stCondLst>
                                    <p:cond delay="0"/>
                                  </p:stCondLst>
                                  <p:childTnLst>
                                    <p:set>
                                      <p:cBhvr>
                                        <p:cTn id="121" dur="1" fill="hold">
                                          <p:stCondLst>
                                            <p:cond delay="0"/>
                                          </p:stCondLst>
                                        </p:cTn>
                                        <p:tgtEl>
                                          <p:spTgt spid="67"/>
                                        </p:tgtEl>
                                        <p:attrNameLst>
                                          <p:attrName>style.visibility</p:attrName>
                                        </p:attrNameLst>
                                      </p:cBhvr>
                                      <p:to>
                                        <p:strVal val="visible"/>
                                      </p:to>
                                    </p:set>
                                    <p:animEffect transition="in" filter="fade">
                                      <p:cBhvr>
                                        <p:cTn id="122" dur="500"/>
                                        <p:tgtEl>
                                          <p:spTgt spid="67"/>
                                        </p:tgtEl>
                                      </p:cBhvr>
                                    </p:animEffect>
                                  </p:childTnLst>
                                </p:cTn>
                              </p:par>
                            </p:childTnLst>
                          </p:cTn>
                        </p:par>
                        <p:par>
                          <p:cTn id="123" fill="hold">
                            <p:stCondLst>
                              <p:cond delay="14000"/>
                            </p:stCondLst>
                            <p:childTnLst>
                              <p:par>
                                <p:cTn id="124" presetID="10" presetClass="entr" presetSubtype="0" fill="hold" grpId="0" nodeType="afterEffect">
                                  <p:stCondLst>
                                    <p:cond delay="0"/>
                                  </p:stCondLst>
                                  <p:childTnLst>
                                    <p:set>
                                      <p:cBhvr>
                                        <p:cTn id="125" dur="1" fill="hold">
                                          <p:stCondLst>
                                            <p:cond delay="0"/>
                                          </p:stCondLst>
                                        </p:cTn>
                                        <p:tgtEl>
                                          <p:spTgt spid="60"/>
                                        </p:tgtEl>
                                        <p:attrNameLst>
                                          <p:attrName>style.visibility</p:attrName>
                                        </p:attrNameLst>
                                      </p:cBhvr>
                                      <p:to>
                                        <p:strVal val="visible"/>
                                      </p:to>
                                    </p:set>
                                    <p:animEffect transition="in" filter="fade">
                                      <p:cBhvr>
                                        <p:cTn id="126" dur="500"/>
                                        <p:tgtEl>
                                          <p:spTgt spid="60"/>
                                        </p:tgtEl>
                                      </p:cBhvr>
                                    </p:animEffect>
                                  </p:childTnLst>
                                </p:cTn>
                              </p:par>
                            </p:childTnLst>
                          </p:cTn>
                        </p:par>
                        <p:par>
                          <p:cTn id="127" fill="hold">
                            <p:stCondLst>
                              <p:cond delay="14500"/>
                            </p:stCondLst>
                            <p:childTnLst>
                              <p:par>
                                <p:cTn id="128" presetID="10" presetClass="entr" presetSubtype="0" fill="hold" grpId="0" nodeType="afterEffect">
                                  <p:stCondLst>
                                    <p:cond delay="0"/>
                                  </p:stCondLst>
                                  <p:childTnLst>
                                    <p:set>
                                      <p:cBhvr>
                                        <p:cTn id="129" dur="1" fill="hold">
                                          <p:stCondLst>
                                            <p:cond delay="0"/>
                                          </p:stCondLst>
                                        </p:cTn>
                                        <p:tgtEl>
                                          <p:spTgt spid="65"/>
                                        </p:tgtEl>
                                        <p:attrNameLst>
                                          <p:attrName>style.visibility</p:attrName>
                                        </p:attrNameLst>
                                      </p:cBhvr>
                                      <p:to>
                                        <p:strVal val="visible"/>
                                      </p:to>
                                    </p:set>
                                    <p:animEffect transition="in" filter="fade">
                                      <p:cBhvr>
                                        <p:cTn id="130" dur="500"/>
                                        <p:tgtEl>
                                          <p:spTgt spid="65"/>
                                        </p:tgtEl>
                                      </p:cBhvr>
                                    </p:animEffect>
                                  </p:childTnLst>
                                </p:cTn>
                              </p:par>
                            </p:childTnLst>
                          </p:cTn>
                        </p:par>
                        <p:par>
                          <p:cTn id="131" fill="hold">
                            <p:stCondLst>
                              <p:cond delay="15000"/>
                            </p:stCondLst>
                            <p:childTnLst>
                              <p:par>
                                <p:cTn id="132" presetID="10" presetClass="entr" presetSubtype="0" fill="hold" grpId="0" nodeType="afterEffect">
                                  <p:stCondLst>
                                    <p:cond delay="0"/>
                                  </p:stCondLst>
                                  <p:childTnLst>
                                    <p:set>
                                      <p:cBhvr>
                                        <p:cTn id="133" dur="1" fill="hold">
                                          <p:stCondLst>
                                            <p:cond delay="0"/>
                                          </p:stCondLst>
                                        </p:cTn>
                                        <p:tgtEl>
                                          <p:spTgt spid="62"/>
                                        </p:tgtEl>
                                        <p:attrNameLst>
                                          <p:attrName>style.visibility</p:attrName>
                                        </p:attrNameLst>
                                      </p:cBhvr>
                                      <p:to>
                                        <p:strVal val="visible"/>
                                      </p:to>
                                    </p:set>
                                    <p:animEffect transition="in" filter="fade">
                                      <p:cBhvr>
                                        <p:cTn id="134"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28" grpId="0" animBg="1"/>
      <p:bldP spid="29" grpId="0" animBg="1"/>
      <p:bldP spid="30"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p:bldP spid="62" grpId="0"/>
      <p:bldP spid="63" grpId="0"/>
      <p:bldP spid="64" grpId="0"/>
      <p:bldP spid="65" grpId="0"/>
      <p:bldP spid="66" grpId="0"/>
      <p:bldP spid="67" grpId="0"/>
      <p:bldP spid="68" grpId="0"/>
      <p:bldP spid="69" grpId="0"/>
      <p:bldP spid="70" grpId="0"/>
      <p:bldP spid="71" grpId="0"/>
      <p:bldP spid="72" grpId="0"/>
      <p:bldP spid="73" grpId="0"/>
      <p:bldP spid="74" grpId="0"/>
      <p:bldP spid="75"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stretch>
            <a:fillRect/>
          </a:stretch>
        </a:blipFill>
        <a:effectLst/>
      </p:bgPr>
    </p:bg>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zh-CN" altLang="en-US" dirty="0"/>
              <a:t>第五部分  产业全球化实施步骤</a:t>
            </a:r>
          </a:p>
        </p:txBody>
      </p:sp>
      <p:sp>
        <p:nvSpPr>
          <p:cNvPr id="100" name="Freeform 35"/>
          <p:cNvSpPr/>
          <p:nvPr/>
        </p:nvSpPr>
        <p:spPr>
          <a:xfrm>
            <a:off x="734309" y="2064668"/>
            <a:ext cx="2190500" cy="721869"/>
          </a:xfrm>
          <a:custGeom>
            <a:avLst/>
            <a:gdLst>
              <a:gd name="connsiteX0" fmla="*/ 0 w 2920666"/>
              <a:gd name="connsiteY0" fmla="*/ 0 h 962492"/>
              <a:gd name="connsiteX1" fmla="*/ 2920666 w 2920666"/>
              <a:gd name="connsiteY1" fmla="*/ 0 h 962492"/>
              <a:gd name="connsiteX2" fmla="*/ 2920666 w 2920666"/>
              <a:gd name="connsiteY2" fmla="*/ 962492 h 962492"/>
              <a:gd name="connsiteX3" fmla="*/ 0 w 2920666"/>
              <a:gd name="connsiteY3" fmla="*/ 962492 h 962492"/>
              <a:gd name="connsiteX4" fmla="*/ 0 w 2920666"/>
              <a:gd name="connsiteY4" fmla="*/ 0 h 962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0666" h="962492">
                <a:moveTo>
                  <a:pt x="0" y="0"/>
                </a:moveTo>
                <a:lnTo>
                  <a:pt x="2920666" y="0"/>
                </a:lnTo>
                <a:lnTo>
                  <a:pt x="2920666" y="962492"/>
                </a:lnTo>
                <a:lnTo>
                  <a:pt x="0" y="96249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3660" tIns="73660" rIns="73660" bIns="73660" numCol="1" spcCol="1270" anchor="ctr" anchorCtr="0">
            <a:noAutofit/>
          </a:bodyPr>
          <a:lstStyle/>
          <a:p>
            <a:pPr algn="ctr" defTabSz="1933575">
              <a:lnSpc>
                <a:spcPct val="90000"/>
              </a:lnSpc>
              <a:spcBef>
                <a:spcPct val="0"/>
              </a:spcBef>
              <a:spcAft>
                <a:spcPct val="35000"/>
              </a:spcAft>
            </a:pPr>
            <a:endParaRPr lang="en-GB" sz="4400">
              <a:solidFill>
                <a:schemeClr val="tx1">
                  <a:lumMod val="65000"/>
                  <a:lumOff val="35000"/>
                </a:schemeClr>
              </a:solidFill>
            </a:endParaRPr>
          </a:p>
        </p:txBody>
      </p:sp>
      <p:sp>
        <p:nvSpPr>
          <p:cNvPr id="101" name="Oval 36"/>
          <p:cNvSpPr/>
          <p:nvPr/>
        </p:nvSpPr>
        <p:spPr>
          <a:xfrm>
            <a:off x="731820" y="1845120"/>
            <a:ext cx="174244" cy="174244"/>
          </a:xfrm>
          <a:prstGeom prst="ellipse">
            <a:avLst/>
          </a:prstGeom>
          <a:solidFill>
            <a:schemeClr val="accent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2" name="Oval 37"/>
          <p:cNvSpPr/>
          <p:nvPr/>
        </p:nvSpPr>
        <p:spPr>
          <a:xfrm>
            <a:off x="853791" y="1601178"/>
            <a:ext cx="174244" cy="174244"/>
          </a:xfrm>
          <a:prstGeom prst="ellipse">
            <a:avLst/>
          </a:prstGeom>
          <a:solidFill>
            <a:schemeClr val="accent6"/>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3" name="Oval 38"/>
          <p:cNvSpPr/>
          <p:nvPr/>
        </p:nvSpPr>
        <p:spPr>
          <a:xfrm>
            <a:off x="1146521" y="1649966"/>
            <a:ext cx="273812" cy="273812"/>
          </a:xfrm>
          <a:prstGeom prst="ellipse">
            <a:avLst/>
          </a:prstGeom>
          <a:solidFill>
            <a:schemeClr val="accent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4" name="Oval 39"/>
          <p:cNvSpPr/>
          <p:nvPr/>
        </p:nvSpPr>
        <p:spPr>
          <a:xfrm>
            <a:off x="1390463" y="1381630"/>
            <a:ext cx="174244" cy="174244"/>
          </a:xfrm>
          <a:prstGeom prst="ellipse">
            <a:avLst/>
          </a:pr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5" name="Oval 40"/>
          <p:cNvSpPr/>
          <p:nvPr/>
        </p:nvSpPr>
        <p:spPr>
          <a:xfrm>
            <a:off x="1707588" y="1284053"/>
            <a:ext cx="174244" cy="174244"/>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6" name="Oval 41"/>
          <p:cNvSpPr/>
          <p:nvPr/>
        </p:nvSpPr>
        <p:spPr>
          <a:xfrm>
            <a:off x="2097895" y="1454813"/>
            <a:ext cx="174244" cy="174244"/>
          </a:xfrm>
          <a:prstGeom prst="ellipse">
            <a:avLst/>
          </a:prstGeom>
          <a:solidFill>
            <a:schemeClr val="accent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7" name="Oval 42"/>
          <p:cNvSpPr/>
          <p:nvPr/>
        </p:nvSpPr>
        <p:spPr>
          <a:xfrm>
            <a:off x="2341837" y="1576784"/>
            <a:ext cx="273812" cy="273812"/>
          </a:xfrm>
          <a:prstGeom prst="ellipse">
            <a:avLst/>
          </a:prstGeom>
          <a:solidFill>
            <a:schemeClr val="accent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8" name="Oval 43"/>
          <p:cNvSpPr/>
          <p:nvPr/>
        </p:nvSpPr>
        <p:spPr>
          <a:xfrm>
            <a:off x="2683356" y="1845120"/>
            <a:ext cx="174244" cy="174244"/>
          </a:xfrm>
          <a:prstGeom prst="ellipse">
            <a:avLst/>
          </a:prstGeom>
          <a:solidFill>
            <a:schemeClr val="accent6"/>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9" name="Oval 44"/>
          <p:cNvSpPr/>
          <p:nvPr/>
        </p:nvSpPr>
        <p:spPr>
          <a:xfrm>
            <a:off x="2829721" y="2113456"/>
            <a:ext cx="174244" cy="174244"/>
          </a:xfrm>
          <a:prstGeom prst="ellipse">
            <a:avLst/>
          </a:prstGeom>
          <a:solidFill>
            <a:schemeClr val="accent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0" name="Oval 45"/>
          <p:cNvSpPr/>
          <p:nvPr/>
        </p:nvSpPr>
        <p:spPr>
          <a:xfrm>
            <a:off x="1561223" y="1601178"/>
            <a:ext cx="448056" cy="44805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1" name="Oval 46"/>
          <p:cNvSpPr/>
          <p:nvPr/>
        </p:nvSpPr>
        <p:spPr>
          <a:xfrm>
            <a:off x="609849" y="2528158"/>
            <a:ext cx="174244" cy="174244"/>
          </a:xfrm>
          <a:prstGeom prst="ellipse">
            <a:avLst/>
          </a:prstGeom>
          <a:solidFill>
            <a:schemeClr val="accent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2" name="Oval 47"/>
          <p:cNvSpPr/>
          <p:nvPr/>
        </p:nvSpPr>
        <p:spPr>
          <a:xfrm>
            <a:off x="756214" y="2747705"/>
            <a:ext cx="273812" cy="273812"/>
          </a:xfrm>
          <a:prstGeom prst="ellipse">
            <a:avLst/>
          </a:pr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3" name="Oval 48"/>
          <p:cNvSpPr/>
          <p:nvPr/>
        </p:nvSpPr>
        <p:spPr>
          <a:xfrm>
            <a:off x="1122127" y="2942859"/>
            <a:ext cx="398273" cy="398273"/>
          </a:xfrm>
          <a:prstGeom prst="ellipse">
            <a:avLst/>
          </a:prstGeom>
          <a:solidFill>
            <a:schemeClr val="accent6"/>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4" name="Oval 49"/>
          <p:cNvSpPr/>
          <p:nvPr/>
        </p:nvSpPr>
        <p:spPr>
          <a:xfrm>
            <a:off x="1634405" y="3259984"/>
            <a:ext cx="174244" cy="174244"/>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5" name="Oval 50"/>
          <p:cNvSpPr/>
          <p:nvPr/>
        </p:nvSpPr>
        <p:spPr>
          <a:xfrm>
            <a:off x="1731982" y="2942859"/>
            <a:ext cx="273812" cy="273812"/>
          </a:xfrm>
          <a:prstGeom prst="ellipse">
            <a:avLst/>
          </a:prstGeom>
          <a:solidFill>
            <a:schemeClr val="accent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6" name="Oval 51"/>
          <p:cNvSpPr/>
          <p:nvPr/>
        </p:nvSpPr>
        <p:spPr>
          <a:xfrm>
            <a:off x="1975924" y="3284378"/>
            <a:ext cx="174244" cy="174244"/>
          </a:xfrm>
          <a:prstGeom prst="ellipse">
            <a:avLst/>
          </a:prstGeom>
          <a:solidFill>
            <a:schemeClr val="accent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7" name="Oval 52"/>
          <p:cNvSpPr/>
          <p:nvPr/>
        </p:nvSpPr>
        <p:spPr>
          <a:xfrm>
            <a:off x="2195472" y="2894071"/>
            <a:ext cx="398273" cy="398273"/>
          </a:xfrm>
          <a:prstGeom prst="ellipse">
            <a:avLst/>
          </a:prstGeom>
          <a:solidFill>
            <a:schemeClr val="accent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8" name="Oval 53"/>
          <p:cNvSpPr/>
          <p:nvPr/>
        </p:nvSpPr>
        <p:spPr>
          <a:xfrm>
            <a:off x="2732144" y="2796494"/>
            <a:ext cx="273812" cy="273812"/>
          </a:xfrm>
          <a:prstGeom prst="ellipse">
            <a:avLst/>
          </a:prstGeom>
          <a:solidFill>
            <a:schemeClr val="accent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9" name="Chevron 54"/>
          <p:cNvSpPr/>
          <p:nvPr/>
        </p:nvSpPr>
        <p:spPr>
          <a:xfrm>
            <a:off x="3005957" y="1649560"/>
            <a:ext cx="804148" cy="1535207"/>
          </a:xfrm>
          <a:prstGeom prst="chevron">
            <a:avLst>
              <a:gd name="adj" fmla="val 62310"/>
            </a:avLst>
          </a:prstGeom>
          <a:solidFill>
            <a:schemeClr val="accent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20" name="Chevron 55"/>
          <p:cNvSpPr/>
          <p:nvPr/>
        </p:nvSpPr>
        <p:spPr>
          <a:xfrm>
            <a:off x="5547856" y="1649560"/>
            <a:ext cx="804148" cy="1535207"/>
          </a:xfrm>
          <a:prstGeom prst="chevron">
            <a:avLst>
              <a:gd name="adj" fmla="val 62310"/>
            </a:avLst>
          </a:prstGeom>
          <a:solidFill>
            <a:schemeClr val="accent2"/>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21" name="Freeform 56"/>
          <p:cNvSpPr/>
          <p:nvPr/>
        </p:nvSpPr>
        <p:spPr>
          <a:xfrm>
            <a:off x="6669989" y="1540650"/>
            <a:ext cx="1864161" cy="1864161"/>
          </a:xfrm>
          <a:custGeom>
            <a:avLst/>
            <a:gdLst>
              <a:gd name="connsiteX0" fmla="*/ 0 w 2485548"/>
              <a:gd name="connsiteY0" fmla="*/ 1242774 h 2485548"/>
              <a:gd name="connsiteX1" fmla="*/ 1242774 w 2485548"/>
              <a:gd name="connsiteY1" fmla="*/ 0 h 2485548"/>
              <a:gd name="connsiteX2" fmla="*/ 2485548 w 2485548"/>
              <a:gd name="connsiteY2" fmla="*/ 1242774 h 2485548"/>
              <a:gd name="connsiteX3" fmla="*/ 1242774 w 2485548"/>
              <a:gd name="connsiteY3" fmla="*/ 2485548 h 2485548"/>
              <a:gd name="connsiteX4" fmla="*/ 0 w 2485548"/>
              <a:gd name="connsiteY4" fmla="*/ 1242774 h 2485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5548" h="2485548">
                <a:moveTo>
                  <a:pt x="0" y="1242774"/>
                </a:moveTo>
                <a:cubicBezTo>
                  <a:pt x="0" y="556409"/>
                  <a:pt x="556409" y="0"/>
                  <a:pt x="1242774" y="0"/>
                </a:cubicBezTo>
                <a:cubicBezTo>
                  <a:pt x="1929139" y="0"/>
                  <a:pt x="2485548" y="556409"/>
                  <a:pt x="2485548" y="1242774"/>
                </a:cubicBezTo>
                <a:cubicBezTo>
                  <a:pt x="2485548" y="1929139"/>
                  <a:pt x="1929139" y="2485548"/>
                  <a:pt x="1242774" y="2485548"/>
                </a:cubicBezTo>
                <a:cubicBezTo>
                  <a:pt x="556409" y="2485548"/>
                  <a:pt x="0" y="1929139"/>
                  <a:pt x="0" y="1242774"/>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4000" tIns="364000" rIns="364000" bIns="364000" numCol="1" spcCol="1270" anchor="ctr" anchorCtr="0">
            <a:noAutofit/>
          </a:bodyPr>
          <a:lstStyle/>
          <a:p>
            <a:pPr algn="ctr" defTabSz="2066925">
              <a:lnSpc>
                <a:spcPct val="90000"/>
              </a:lnSpc>
              <a:spcBef>
                <a:spcPct val="0"/>
              </a:spcBef>
              <a:spcAft>
                <a:spcPct val="35000"/>
              </a:spcAft>
            </a:pPr>
            <a:endParaRPr lang="en-GB" sz="4700">
              <a:solidFill>
                <a:schemeClr val="tx1">
                  <a:lumMod val="65000"/>
                  <a:lumOff val="35000"/>
                </a:schemeClr>
              </a:solidFill>
            </a:endParaRPr>
          </a:p>
        </p:txBody>
      </p:sp>
      <p:sp>
        <p:nvSpPr>
          <p:cNvPr id="97" name="TextBox 96"/>
          <p:cNvSpPr txBox="1"/>
          <p:nvPr/>
        </p:nvSpPr>
        <p:spPr>
          <a:xfrm>
            <a:off x="3866436" y="1851670"/>
            <a:ext cx="1569660" cy="369332"/>
          </a:xfrm>
          <a:prstGeom prst="rect">
            <a:avLst/>
          </a:prstGeom>
          <a:noFill/>
        </p:spPr>
        <p:txBody>
          <a:bodyPr wrap="none" rtlCol="0">
            <a:spAutoFit/>
          </a:bodyPr>
          <a:lstStyle/>
          <a:p>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点击添加文本</a:t>
            </a:r>
          </a:p>
        </p:txBody>
      </p:sp>
      <p:sp>
        <p:nvSpPr>
          <p:cNvPr id="98" name="TextBox 97"/>
          <p:cNvSpPr txBox="1"/>
          <p:nvPr/>
        </p:nvSpPr>
        <p:spPr>
          <a:xfrm>
            <a:off x="1158646" y="2246234"/>
            <a:ext cx="1569660" cy="369332"/>
          </a:xfrm>
          <a:prstGeom prst="rect">
            <a:avLst/>
          </a:prstGeom>
          <a:noFill/>
        </p:spPr>
        <p:txBody>
          <a:bodyPr wrap="none" rtlCol="0">
            <a:spAutoFit/>
          </a:bodyPr>
          <a:lstStyle/>
          <a:p>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点击添加文本</a:t>
            </a:r>
          </a:p>
        </p:txBody>
      </p:sp>
      <p:sp>
        <p:nvSpPr>
          <p:cNvPr id="99" name="TextBox 98"/>
          <p:cNvSpPr txBox="1"/>
          <p:nvPr/>
        </p:nvSpPr>
        <p:spPr>
          <a:xfrm>
            <a:off x="6894183" y="2488286"/>
            <a:ext cx="1415772" cy="461665"/>
          </a:xfrm>
          <a:prstGeom prst="rect">
            <a:avLst/>
          </a:prstGeom>
          <a:noFill/>
        </p:spPr>
        <p:txBody>
          <a:bodyPr wrap="none" rtlCol="0">
            <a:spAutoFit/>
          </a:bodyPr>
          <a:lstStyle/>
          <a:p>
            <a:r>
              <a:rPr lang="zh-CN" altLang="en-US" sz="2400" b="1" dirty="0">
                <a:solidFill>
                  <a:schemeClr val="bg1">
                    <a:lumMod val="95000"/>
                  </a:schemeClr>
                </a:solidFill>
                <a:latin typeface="微软雅黑" panose="020B0503020204020204" pitchFamily="34" charset="-122"/>
                <a:ea typeface="微软雅黑" panose="020B0503020204020204" pitchFamily="34" charset="-122"/>
              </a:rPr>
              <a:t>添加文本</a:t>
            </a:r>
          </a:p>
        </p:txBody>
      </p:sp>
      <p:sp>
        <p:nvSpPr>
          <p:cNvPr id="95" name="AutoShape 117"/>
          <p:cNvSpPr/>
          <p:nvPr/>
        </p:nvSpPr>
        <p:spPr bwMode="auto">
          <a:xfrm>
            <a:off x="7347127" y="2009746"/>
            <a:ext cx="509885" cy="462984"/>
          </a:xfrm>
          <a:custGeom>
            <a:avLst/>
            <a:gdLst>
              <a:gd name="T0" fmla="+- 0 10799 1"/>
              <a:gd name="T1" fmla="*/ T0 w 21596"/>
              <a:gd name="T2" fmla="*/ 10800 h 21600"/>
              <a:gd name="T3" fmla="+- 0 10799 1"/>
              <a:gd name="T4" fmla="*/ T3 w 21596"/>
              <a:gd name="T5" fmla="*/ 10800 h 21600"/>
              <a:gd name="T6" fmla="+- 0 10799 1"/>
              <a:gd name="T7" fmla="*/ T6 w 21596"/>
              <a:gd name="T8" fmla="*/ 10800 h 21600"/>
              <a:gd name="T9" fmla="+- 0 10799 1"/>
              <a:gd name="T10" fmla="*/ T9 w 21596"/>
              <a:gd name="T11" fmla="*/ 10800 h 21600"/>
            </a:gdLst>
            <a:ahLst/>
            <a:cxnLst>
              <a:cxn ang="0">
                <a:pos x="T1" y="T2"/>
              </a:cxn>
              <a:cxn ang="0">
                <a:pos x="T4" y="T5"/>
              </a:cxn>
              <a:cxn ang="0">
                <a:pos x="T7" y="T8"/>
              </a:cxn>
              <a:cxn ang="0">
                <a:pos x="T10" y="T11"/>
              </a:cxn>
            </a:cxnLst>
            <a:rect l="0" t="0" r="r" b="b"/>
            <a:pathLst>
              <a:path w="21596" h="21600">
                <a:moveTo>
                  <a:pt x="4511" y="2151"/>
                </a:moveTo>
                <a:lnTo>
                  <a:pt x="6064" y="3877"/>
                </a:lnTo>
                <a:lnTo>
                  <a:pt x="4246" y="6302"/>
                </a:lnTo>
                <a:lnTo>
                  <a:pt x="1353" y="6302"/>
                </a:lnTo>
                <a:cubicBezTo>
                  <a:pt x="1353" y="6302"/>
                  <a:pt x="4511" y="2151"/>
                  <a:pt x="4511" y="2151"/>
                </a:cubicBezTo>
                <a:close/>
                <a:moveTo>
                  <a:pt x="17348" y="6302"/>
                </a:moveTo>
                <a:lnTo>
                  <a:pt x="15531" y="3877"/>
                </a:lnTo>
                <a:lnTo>
                  <a:pt x="17082" y="2153"/>
                </a:lnTo>
                <a:lnTo>
                  <a:pt x="20191" y="6302"/>
                </a:lnTo>
                <a:cubicBezTo>
                  <a:pt x="20191" y="6302"/>
                  <a:pt x="17348" y="6302"/>
                  <a:pt x="17348" y="6302"/>
                </a:cubicBezTo>
                <a:close/>
                <a:moveTo>
                  <a:pt x="17264" y="7202"/>
                </a:moveTo>
                <a:lnTo>
                  <a:pt x="19663" y="7202"/>
                </a:lnTo>
                <a:lnTo>
                  <a:pt x="13021" y="16638"/>
                </a:lnTo>
                <a:cubicBezTo>
                  <a:pt x="13021" y="16638"/>
                  <a:pt x="17264" y="7202"/>
                  <a:pt x="17264" y="7202"/>
                </a:cubicBezTo>
                <a:close/>
                <a:moveTo>
                  <a:pt x="8574" y="16637"/>
                </a:moveTo>
                <a:lnTo>
                  <a:pt x="1933" y="7202"/>
                </a:lnTo>
                <a:lnTo>
                  <a:pt x="4330" y="7202"/>
                </a:lnTo>
                <a:cubicBezTo>
                  <a:pt x="4330" y="7202"/>
                  <a:pt x="8574" y="16637"/>
                  <a:pt x="8574" y="16637"/>
                </a:cubicBezTo>
                <a:close/>
                <a:moveTo>
                  <a:pt x="8429" y="7202"/>
                </a:moveTo>
                <a:lnTo>
                  <a:pt x="10084" y="18249"/>
                </a:lnTo>
                <a:lnTo>
                  <a:pt x="5117" y="7202"/>
                </a:lnTo>
                <a:cubicBezTo>
                  <a:pt x="5117" y="7202"/>
                  <a:pt x="8429" y="7202"/>
                  <a:pt x="8429" y="7202"/>
                </a:cubicBezTo>
                <a:close/>
                <a:moveTo>
                  <a:pt x="6584" y="4456"/>
                </a:moveTo>
                <a:lnTo>
                  <a:pt x="8246" y="6302"/>
                </a:lnTo>
                <a:lnTo>
                  <a:pt x="5200" y="6302"/>
                </a:lnTo>
                <a:cubicBezTo>
                  <a:pt x="5200" y="6302"/>
                  <a:pt x="6584" y="4456"/>
                  <a:pt x="6584" y="4456"/>
                </a:cubicBezTo>
                <a:close/>
                <a:moveTo>
                  <a:pt x="6543" y="3238"/>
                </a:moveTo>
                <a:lnTo>
                  <a:pt x="5250" y="1800"/>
                </a:lnTo>
                <a:lnTo>
                  <a:pt x="7621" y="1800"/>
                </a:lnTo>
                <a:cubicBezTo>
                  <a:pt x="7621" y="1800"/>
                  <a:pt x="6543" y="3238"/>
                  <a:pt x="6543" y="3238"/>
                </a:cubicBezTo>
                <a:close/>
                <a:moveTo>
                  <a:pt x="10797" y="3466"/>
                </a:moveTo>
                <a:lnTo>
                  <a:pt x="9299" y="1800"/>
                </a:lnTo>
                <a:lnTo>
                  <a:pt x="12296" y="1800"/>
                </a:lnTo>
                <a:cubicBezTo>
                  <a:pt x="12296" y="1800"/>
                  <a:pt x="10797" y="3466"/>
                  <a:pt x="10797" y="3466"/>
                </a:cubicBezTo>
                <a:close/>
                <a:moveTo>
                  <a:pt x="13974" y="1800"/>
                </a:moveTo>
                <a:lnTo>
                  <a:pt x="16345" y="1800"/>
                </a:lnTo>
                <a:lnTo>
                  <a:pt x="15052" y="3238"/>
                </a:lnTo>
                <a:cubicBezTo>
                  <a:pt x="15052" y="3238"/>
                  <a:pt x="13974" y="1800"/>
                  <a:pt x="13974" y="1800"/>
                </a:cubicBezTo>
                <a:close/>
                <a:moveTo>
                  <a:pt x="13349" y="6302"/>
                </a:moveTo>
                <a:lnTo>
                  <a:pt x="15011" y="4456"/>
                </a:lnTo>
                <a:lnTo>
                  <a:pt x="16394" y="6302"/>
                </a:lnTo>
                <a:cubicBezTo>
                  <a:pt x="16394" y="6302"/>
                  <a:pt x="13349" y="6302"/>
                  <a:pt x="13349" y="6302"/>
                </a:cubicBezTo>
                <a:close/>
                <a:moveTo>
                  <a:pt x="13166" y="7202"/>
                </a:moveTo>
                <a:lnTo>
                  <a:pt x="16478" y="7202"/>
                </a:lnTo>
                <a:lnTo>
                  <a:pt x="11511" y="18249"/>
                </a:lnTo>
                <a:cubicBezTo>
                  <a:pt x="11511" y="18249"/>
                  <a:pt x="13166" y="7202"/>
                  <a:pt x="13166" y="7202"/>
                </a:cubicBezTo>
                <a:close/>
                <a:moveTo>
                  <a:pt x="12478" y="7202"/>
                </a:moveTo>
                <a:lnTo>
                  <a:pt x="10797" y="18414"/>
                </a:lnTo>
                <a:lnTo>
                  <a:pt x="9117" y="7202"/>
                </a:lnTo>
                <a:cubicBezTo>
                  <a:pt x="9117" y="7202"/>
                  <a:pt x="12478" y="7202"/>
                  <a:pt x="12478" y="7202"/>
                </a:cubicBezTo>
                <a:close/>
                <a:moveTo>
                  <a:pt x="8773" y="5716"/>
                </a:moveTo>
                <a:lnTo>
                  <a:pt x="7064" y="3817"/>
                </a:lnTo>
                <a:lnTo>
                  <a:pt x="8426" y="2000"/>
                </a:lnTo>
                <a:lnTo>
                  <a:pt x="10270" y="4051"/>
                </a:lnTo>
                <a:cubicBezTo>
                  <a:pt x="10270" y="4051"/>
                  <a:pt x="8773" y="5716"/>
                  <a:pt x="8773" y="5716"/>
                </a:cubicBezTo>
                <a:close/>
                <a:moveTo>
                  <a:pt x="11325" y="4051"/>
                </a:moveTo>
                <a:lnTo>
                  <a:pt x="13169" y="2000"/>
                </a:lnTo>
                <a:lnTo>
                  <a:pt x="14531" y="3817"/>
                </a:lnTo>
                <a:lnTo>
                  <a:pt x="12822" y="5716"/>
                </a:lnTo>
                <a:cubicBezTo>
                  <a:pt x="12822" y="5716"/>
                  <a:pt x="11325" y="4051"/>
                  <a:pt x="11325" y="4051"/>
                </a:cubicBezTo>
                <a:close/>
                <a:moveTo>
                  <a:pt x="12296" y="6302"/>
                </a:moveTo>
                <a:lnTo>
                  <a:pt x="9299" y="6302"/>
                </a:lnTo>
                <a:lnTo>
                  <a:pt x="10797" y="4638"/>
                </a:lnTo>
                <a:cubicBezTo>
                  <a:pt x="10797" y="4638"/>
                  <a:pt x="12296" y="6302"/>
                  <a:pt x="12296" y="6302"/>
                </a:cubicBezTo>
                <a:close/>
                <a:moveTo>
                  <a:pt x="21200" y="5102"/>
                </a:moveTo>
                <a:lnTo>
                  <a:pt x="17771" y="527"/>
                </a:lnTo>
                <a:cubicBezTo>
                  <a:pt x="17518" y="189"/>
                  <a:pt x="17176" y="0"/>
                  <a:pt x="16817" y="0"/>
                </a:cubicBezTo>
                <a:lnTo>
                  <a:pt x="4779" y="0"/>
                </a:lnTo>
                <a:cubicBezTo>
                  <a:pt x="4420" y="0"/>
                  <a:pt x="4077" y="189"/>
                  <a:pt x="3824" y="527"/>
                </a:cubicBezTo>
                <a:lnTo>
                  <a:pt x="395" y="5102"/>
                </a:lnTo>
                <a:cubicBezTo>
                  <a:pt x="131" y="5455"/>
                  <a:pt x="-1" y="5921"/>
                  <a:pt x="-1" y="6387"/>
                </a:cubicBezTo>
                <a:cubicBezTo>
                  <a:pt x="1" y="6810"/>
                  <a:pt x="114" y="7233"/>
                  <a:pt x="341" y="7573"/>
                </a:cubicBezTo>
                <a:lnTo>
                  <a:pt x="9788" y="20995"/>
                </a:lnTo>
                <a:cubicBezTo>
                  <a:pt x="10045" y="21379"/>
                  <a:pt x="10412" y="21599"/>
                  <a:pt x="10797" y="21599"/>
                </a:cubicBezTo>
                <a:cubicBezTo>
                  <a:pt x="11183" y="21599"/>
                  <a:pt x="11550" y="21379"/>
                  <a:pt x="11807" y="20995"/>
                </a:cubicBezTo>
                <a:lnTo>
                  <a:pt x="21255" y="7573"/>
                </a:lnTo>
                <a:cubicBezTo>
                  <a:pt x="21485" y="7226"/>
                  <a:pt x="21598" y="6791"/>
                  <a:pt x="21595" y="6359"/>
                </a:cubicBezTo>
                <a:cubicBezTo>
                  <a:pt x="21593" y="5902"/>
                  <a:pt x="21459" y="5449"/>
                  <a:pt x="21200" y="5102"/>
                </a:cubicBezTo>
              </a:path>
            </a:pathLst>
          </a:custGeom>
          <a:solidFill>
            <a:schemeClr val="bg2"/>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sp>
        <p:nvSpPr>
          <p:cNvPr id="123" name="Rectangle 60"/>
          <p:cNvSpPr/>
          <p:nvPr/>
        </p:nvSpPr>
        <p:spPr>
          <a:xfrm>
            <a:off x="893120" y="3697600"/>
            <a:ext cx="1878353" cy="577081"/>
          </a:xfrm>
          <a:prstGeom prst="rect">
            <a:avLst/>
          </a:prstGeom>
        </p:spPr>
        <p:txBody>
          <a:bodyPr wrap="square" lIns="68580" tIns="34290" rIns="68580" bIns="34290">
            <a:spAutoFit/>
          </a:bodyPr>
          <a:lstStyle/>
          <a:p>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a:t>
            </a:r>
            <a:r>
              <a:rPr lang="zh-CN" altLang="en-US" sz="1100" dirty="0" smtClean="0">
                <a:solidFill>
                  <a:schemeClr val="tx1">
                    <a:lumMod val="65000"/>
                    <a:lumOff val="35000"/>
                  </a:schemeClr>
                </a:solidFill>
                <a:latin typeface="微软雅黑" panose="020B0503020204020204" pitchFamily="34" charset="-122"/>
                <a:ea typeface="微软雅黑" panose="020B0503020204020204" pitchFamily="34" charset="-122"/>
              </a:rPr>
              <a:t>容专</a:t>
            </a: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业设计</a:t>
            </a: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
        <p:nvSpPr>
          <p:cNvPr id="124" name="Rectangle 61"/>
          <p:cNvSpPr/>
          <p:nvPr/>
        </p:nvSpPr>
        <p:spPr>
          <a:xfrm>
            <a:off x="3632824" y="3697600"/>
            <a:ext cx="1878353" cy="577081"/>
          </a:xfrm>
          <a:prstGeom prst="rect">
            <a:avLst/>
          </a:prstGeom>
        </p:spPr>
        <p:txBody>
          <a:bodyPr wrap="square" lIns="68580" tIns="34290" rIns="68580" bIns="34290">
            <a:spAutoFit/>
          </a:bodyPr>
          <a:lstStyle/>
          <a:p>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a:t>
            </a:r>
            <a:r>
              <a:rPr lang="zh-CN" altLang="en-US" sz="1100" dirty="0" smtClean="0">
                <a:solidFill>
                  <a:schemeClr val="tx1">
                    <a:lumMod val="65000"/>
                    <a:lumOff val="35000"/>
                  </a:schemeClr>
                </a:solidFill>
                <a:latin typeface="微软雅黑" panose="020B0503020204020204" pitchFamily="34" charset="-122"/>
                <a:ea typeface="微软雅黑" panose="020B0503020204020204" pitchFamily="34" charset="-122"/>
              </a:rPr>
              <a:t>容专</a:t>
            </a: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业设计</a:t>
            </a: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
        <p:nvSpPr>
          <p:cNvPr id="125" name="Rectangle 62"/>
          <p:cNvSpPr/>
          <p:nvPr/>
        </p:nvSpPr>
        <p:spPr>
          <a:xfrm>
            <a:off x="6407950" y="3697600"/>
            <a:ext cx="1878353" cy="577081"/>
          </a:xfrm>
          <a:prstGeom prst="rect">
            <a:avLst/>
          </a:prstGeom>
        </p:spPr>
        <p:txBody>
          <a:bodyPr wrap="square" lIns="68580" tIns="34290" rIns="68580" bIns="34290">
            <a:spAutoFit/>
          </a:bodyPr>
          <a:lstStyle/>
          <a:p>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a:t>
            </a:r>
            <a:r>
              <a:rPr lang="zh-CN" altLang="en-US" sz="1100" dirty="0" smtClean="0">
                <a:solidFill>
                  <a:schemeClr val="tx1">
                    <a:lumMod val="65000"/>
                    <a:lumOff val="35000"/>
                  </a:schemeClr>
                </a:solidFill>
                <a:latin typeface="微软雅黑" panose="020B0503020204020204" pitchFamily="34" charset="-122"/>
                <a:ea typeface="微软雅黑" panose="020B0503020204020204" pitchFamily="34" charset="-122"/>
              </a:rPr>
              <a:t>容专</a:t>
            </a: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业设计</a:t>
            </a: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
        <p:nvSpPr>
          <p:cNvPr id="33" name="Rectangle 61"/>
          <p:cNvSpPr/>
          <p:nvPr/>
        </p:nvSpPr>
        <p:spPr>
          <a:xfrm>
            <a:off x="3898007" y="2210686"/>
            <a:ext cx="1541626" cy="746358"/>
          </a:xfrm>
          <a:prstGeom prst="rect">
            <a:avLst/>
          </a:prstGeom>
        </p:spPr>
        <p:txBody>
          <a:bodyPr wrap="square" lIns="68580" tIns="34290" rIns="68580" bIns="34290">
            <a:spAutoFit/>
          </a:bodyPr>
          <a:lstStyle/>
          <a:p>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a:t>
            </a:r>
            <a:r>
              <a:rPr lang="zh-CN" altLang="en-US" sz="1100" dirty="0" smtClean="0">
                <a:solidFill>
                  <a:schemeClr val="tx1">
                    <a:lumMod val="65000"/>
                    <a:lumOff val="35000"/>
                  </a:schemeClr>
                </a:solidFill>
                <a:latin typeface="微软雅黑" panose="020B0503020204020204" pitchFamily="34" charset="-122"/>
                <a:ea typeface="微软雅黑" panose="020B0503020204020204" pitchFamily="34" charset="-122"/>
              </a:rPr>
              <a:t>容专</a:t>
            </a: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业设计</a:t>
            </a: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nodePh="1">
                                  <p:stCondLst>
                                    <p:cond delay="0"/>
                                  </p:stCondLst>
                                  <p:endCondLst>
                                    <p:cond evt="begin" delay="0">
                                      <p:tn val="5"/>
                                    </p:cond>
                                  </p:endCondLst>
                                  <p:childTnLst>
                                    <p:set>
                                      <p:cBhvr>
                                        <p:cTn id="6" dur="1" fill="hold">
                                          <p:stCondLst>
                                            <p:cond delay="0"/>
                                          </p:stCondLst>
                                        </p:cTn>
                                        <p:tgtEl>
                                          <p:spTgt spid="100"/>
                                        </p:tgtEl>
                                        <p:attrNameLst>
                                          <p:attrName>style.visibility</p:attrName>
                                        </p:attrNameLst>
                                      </p:cBhvr>
                                      <p:to>
                                        <p:strVal val="visible"/>
                                      </p:to>
                                    </p:set>
                                    <p:anim calcmode="lin" valueType="num">
                                      <p:cBhvr additive="base">
                                        <p:cTn id="7" dur="500" fill="hold"/>
                                        <p:tgtEl>
                                          <p:spTgt spid="100"/>
                                        </p:tgtEl>
                                        <p:attrNameLst>
                                          <p:attrName>ppt_x</p:attrName>
                                        </p:attrNameLst>
                                      </p:cBhvr>
                                      <p:tavLst>
                                        <p:tav tm="0">
                                          <p:val>
                                            <p:strVal val="#ppt_x"/>
                                          </p:val>
                                        </p:tav>
                                        <p:tav tm="100000">
                                          <p:val>
                                            <p:strVal val="#ppt_x"/>
                                          </p:val>
                                        </p:tav>
                                      </p:tavLst>
                                    </p:anim>
                                    <p:anim calcmode="lin" valueType="num">
                                      <p:cBhvr additive="base">
                                        <p:cTn id="8" dur="500" fill="hold"/>
                                        <p:tgtEl>
                                          <p:spTgt spid="10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1"/>
                                        </p:tgtEl>
                                        <p:attrNameLst>
                                          <p:attrName>style.visibility</p:attrName>
                                        </p:attrNameLst>
                                      </p:cBhvr>
                                      <p:to>
                                        <p:strVal val="visible"/>
                                      </p:to>
                                    </p:set>
                                    <p:anim calcmode="lin" valueType="num">
                                      <p:cBhvr additive="base">
                                        <p:cTn id="11" dur="500" fill="hold"/>
                                        <p:tgtEl>
                                          <p:spTgt spid="101"/>
                                        </p:tgtEl>
                                        <p:attrNameLst>
                                          <p:attrName>ppt_x</p:attrName>
                                        </p:attrNameLst>
                                      </p:cBhvr>
                                      <p:tavLst>
                                        <p:tav tm="0">
                                          <p:val>
                                            <p:strVal val="#ppt_x"/>
                                          </p:val>
                                        </p:tav>
                                        <p:tav tm="100000">
                                          <p:val>
                                            <p:strVal val="#ppt_x"/>
                                          </p:val>
                                        </p:tav>
                                      </p:tavLst>
                                    </p:anim>
                                    <p:anim calcmode="lin" valueType="num">
                                      <p:cBhvr additive="base">
                                        <p:cTn id="12" dur="500" fill="hold"/>
                                        <p:tgtEl>
                                          <p:spTgt spid="10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250"/>
                                  </p:stCondLst>
                                  <p:childTnLst>
                                    <p:set>
                                      <p:cBhvr>
                                        <p:cTn id="14" dur="1" fill="hold">
                                          <p:stCondLst>
                                            <p:cond delay="0"/>
                                          </p:stCondLst>
                                        </p:cTn>
                                        <p:tgtEl>
                                          <p:spTgt spid="102"/>
                                        </p:tgtEl>
                                        <p:attrNameLst>
                                          <p:attrName>style.visibility</p:attrName>
                                        </p:attrNameLst>
                                      </p:cBhvr>
                                      <p:to>
                                        <p:strVal val="visible"/>
                                      </p:to>
                                    </p:set>
                                    <p:anim calcmode="lin" valueType="num">
                                      <p:cBhvr additive="base">
                                        <p:cTn id="15" dur="500" fill="hold"/>
                                        <p:tgtEl>
                                          <p:spTgt spid="102"/>
                                        </p:tgtEl>
                                        <p:attrNameLst>
                                          <p:attrName>ppt_x</p:attrName>
                                        </p:attrNameLst>
                                      </p:cBhvr>
                                      <p:tavLst>
                                        <p:tav tm="0">
                                          <p:val>
                                            <p:strVal val="#ppt_x"/>
                                          </p:val>
                                        </p:tav>
                                        <p:tav tm="100000">
                                          <p:val>
                                            <p:strVal val="#ppt_x"/>
                                          </p:val>
                                        </p:tav>
                                      </p:tavLst>
                                    </p:anim>
                                    <p:anim calcmode="lin" valueType="num">
                                      <p:cBhvr additive="base">
                                        <p:cTn id="16" dur="500" fill="hold"/>
                                        <p:tgtEl>
                                          <p:spTgt spid="10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03"/>
                                        </p:tgtEl>
                                        <p:attrNameLst>
                                          <p:attrName>style.visibility</p:attrName>
                                        </p:attrNameLst>
                                      </p:cBhvr>
                                      <p:to>
                                        <p:strVal val="visible"/>
                                      </p:to>
                                    </p:set>
                                    <p:anim calcmode="lin" valueType="num">
                                      <p:cBhvr additive="base">
                                        <p:cTn id="19" dur="500" fill="hold"/>
                                        <p:tgtEl>
                                          <p:spTgt spid="103"/>
                                        </p:tgtEl>
                                        <p:attrNameLst>
                                          <p:attrName>ppt_x</p:attrName>
                                        </p:attrNameLst>
                                      </p:cBhvr>
                                      <p:tavLst>
                                        <p:tav tm="0">
                                          <p:val>
                                            <p:strVal val="#ppt_x"/>
                                          </p:val>
                                        </p:tav>
                                        <p:tav tm="100000">
                                          <p:val>
                                            <p:strVal val="#ppt_x"/>
                                          </p:val>
                                        </p:tav>
                                      </p:tavLst>
                                    </p:anim>
                                    <p:anim calcmode="lin" valueType="num">
                                      <p:cBhvr additive="base">
                                        <p:cTn id="20" dur="500" fill="hold"/>
                                        <p:tgtEl>
                                          <p:spTgt spid="103"/>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04"/>
                                        </p:tgtEl>
                                        <p:attrNameLst>
                                          <p:attrName>style.visibility</p:attrName>
                                        </p:attrNameLst>
                                      </p:cBhvr>
                                      <p:to>
                                        <p:strVal val="visible"/>
                                      </p:to>
                                    </p:set>
                                    <p:anim calcmode="lin" valueType="num">
                                      <p:cBhvr additive="base">
                                        <p:cTn id="23" dur="750" fill="hold"/>
                                        <p:tgtEl>
                                          <p:spTgt spid="104"/>
                                        </p:tgtEl>
                                        <p:attrNameLst>
                                          <p:attrName>ppt_x</p:attrName>
                                        </p:attrNameLst>
                                      </p:cBhvr>
                                      <p:tavLst>
                                        <p:tav tm="0">
                                          <p:val>
                                            <p:strVal val="#ppt_x"/>
                                          </p:val>
                                        </p:tav>
                                        <p:tav tm="100000">
                                          <p:val>
                                            <p:strVal val="#ppt_x"/>
                                          </p:val>
                                        </p:tav>
                                      </p:tavLst>
                                    </p:anim>
                                    <p:anim calcmode="lin" valueType="num">
                                      <p:cBhvr additive="base">
                                        <p:cTn id="24" dur="750" fill="hold"/>
                                        <p:tgtEl>
                                          <p:spTgt spid="10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250"/>
                                  </p:stCondLst>
                                  <p:childTnLst>
                                    <p:set>
                                      <p:cBhvr>
                                        <p:cTn id="26" dur="1" fill="hold">
                                          <p:stCondLst>
                                            <p:cond delay="0"/>
                                          </p:stCondLst>
                                        </p:cTn>
                                        <p:tgtEl>
                                          <p:spTgt spid="105"/>
                                        </p:tgtEl>
                                        <p:attrNameLst>
                                          <p:attrName>style.visibility</p:attrName>
                                        </p:attrNameLst>
                                      </p:cBhvr>
                                      <p:to>
                                        <p:strVal val="visible"/>
                                      </p:to>
                                    </p:set>
                                    <p:anim calcmode="lin" valueType="num">
                                      <p:cBhvr additive="base">
                                        <p:cTn id="27" dur="500" fill="hold"/>
                                        <p:tgtEl>
                                          <p:spTgt spid="105"/>
                                        </p:tgtEl>
                                        <p:attrNameLst>
                                          <p:attrName>ppt_x</p:attrName>
                                        </p:attrNameLst>
                                      </p:cBhvr>
                                      <p:tavLst>
                                        <p:tav tm="0">
                                          <p:val>
                                            <p:strVal val="#ppt_x"/>
                                          </p:val>
                                        </p:tav>
                                        <p:tav tm="100000">
                                          <p:val>
                                            <p:strVal val="#ppt_x"/>
                                          </p:val>
                                        </p:tav>
                                      </p:tavLst>
                                    </p:anim>
                                    <p:anim calcmode="lin" valueType="num">
                                      <p:cBhvr additive="base">
                                        <p:cTn id="28" dur="500" fill="hold"/>
                                        <p:tgtEl>
                                          <p:spTgt spid="105"/>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06"/>
                                        </p:tgtEl>
                                        <p:attrNameLst>
                                          <p:attrName>style.visibility</p:attrName>
                                        </p:attrNameLst>
                                      </p:cBhvr>
                                      <p:to>
                                        <p:strVal val="visible"/>
                                      </p:to>
                                    </p:set>
                                    <p:anim calcmode="lin" valueType="num">
                                      <p:cBhvr additive="base">
                                        <p:cTn id="31" dur="500" fill="hold"/>
                                        <p:tgtEl>
                                          <p:spTgt spid="106"/>
                                        </p:tgtEl>
                                        <p:attrNameLst>
                                          <p:attrName>ppt_x</p:attrName>
                                        </p:attrNameLst>
                                      </p:cBhvr>
                                      <p:tavLst>
                                        <p:tav tm="0">
                                          <p:val>
                                            <p:strVal val="#ppt_x"/>
                                          </p:val>
                                        </p:tav>
                                        <p:tav tm="100000">
                                          <p:val>
                                            <p:strVal val="#ppt_x"/>
                                          </p:val>
                                        </p:tav>
                                      </p:tavLst>
                                    </p:anim>
                                    <p:anim calcmode="lin" valueType="num">
                                      <p:cBhvr additive="base">
                                        <p:cTn id="32" dur="500" fill="hold"/>
                                        <p:tgtEl>
                                          <p:spTgt spid="106"/>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07"/>
                                        </p:tgtEl>
                                        <p:attrNameLst>
                                          <p:attrName>style.visibility</p:attrName>
                                        </p:attrNameLst>
                                      </p:cBhvr>
                                      <p:to>
                                        <p:strVal val="visible"/>
                                      </p:to>
                                    </p:set>
                                    <p:anim calcmode="lin" valueType="num">
                                      <p:cBhvr additive="base">
                                        <p:cTn id="35" dur="250" fill="hold"/>
                                        <p:tgtEl>
                                          <p:spTgt spid="107"/>
                                        </p:tgtEl>
                                        <p:attrNameLst>
                                          <p:attrName>ppt_x</p:attrName>
                                        </p:attrNameLst>
                                      </p:cBhvr>
                                      <p:tavLst>
                                        <p:tav tm="0">
                                          <p:val>
                                            <p:strVal val="#ppt_x"/>
                                          </p:val>
                                        </p:tav>
                                        <p:tav tm="100000">
                                          <p:val>
                                            <p:strVal val="#ppt_x"/>
                                          </p:val>
                                        </p:tav>
                                      </p:tavLst>
                                    </p:anim>
                                    <p:anim calcmode="lin" valueType="num">
                                      <p:cBhvr additive="base">
                                        <p:cTn id="36" dur="250" fill="hold"/>
                                        <p:tgtEl>
                                          <p:spTgt spid="107"/>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08"/>
                                        </p:tgtEl>
                                        <p:attrNameLst>
                                          <p:attrName>style.visibility</p:attrName>
                                        </p:attrNameLst>
                                      </p:cBhvr>
                                      <p:to>
                                        <p:strVal val="visible"/>
                                      </p:to>
                                    </p:set>
                                    <p:anim calcmode="lin" valueType="num">
                                      <p:cBhvr additive="base">
                                        <p:cTn id="39" dur="750" fill="hold"/>
                                        <p:tgtEl>
                                          <p:spTgt spid="108"/>
                                        </p:tgtEl>
                                        <p:attrNameLst>
                                          <p:attrName>ppt_x</p:attrName>
                                        </p:attrNameLst>
                                      </p:cBhvr>
                                      <p:tavLst>
                                        <p:tav tm="0">
                                          <p:val>
                                            <p:strVal val="#ppt_x"/>
                                          </p:val>
                                        </p:tav>
                                        <p:tav tm="100000">
                                          <p:val>
                                            <p:strVal val="#ppt_x"/>
                                          </p:val>
                                        </p:tav>
                                      </p:tavLst>
                                    </p:anim>
                                    <p:anim calcmode="lin" valueType="num">
                                      <p:cBhvr additive="base">
                                        <p:cTn id="40" dur="750" fill="hold"/>
                                        <p:tgtEl>
                                          <p:spTgt spid="108"/>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09"/>
                                        </p:tgtEl>
                                        <p:attrNameLst>
                                          <p:attrName>style.visibility</p:attrName>
                                        </p:attrNameLst>
                                      </p:cBhvr>
                                      <p:to>
                                        <p:strVal val="visible"/>
                                      </p:to>
                                    </p:set>
                                    <p:anim calcmode="lin" valueType="num">
                                      <p:cBhvr additive="base">
                                        <p:cTn id="43" dur="500" fill="hold"/>
                                        <p:tgtEl>
                                          <p:spTgt spid="109"/>
                                        </p:tgtEl>
                                        <p:attrNameLst>
                                          <p:attrName>ppt_x</p:attrName>
                                        </p:attrNameLst>
                                      </p:cBhvr>
                                      <p:tavLst>
                                        <p:tav tm="0">
                                          <p:val>
                                            <p:strVal val="#ppt_x"/>
                                          </p:val>
                                        </p:tav>
                                        <p:tav tm="100000">
                                          <p:val>
                                            <p:strVal val="#ppt_x"/>
                                          </p:val>
                                        </p:tav>
                                      </p:tavLst>
                                    </p:anim>
                                    <p:anim calcmode="lin" valueType="num">
                                      <p:cBhvr additive="base">
                                        <p:cTn id="44" dur="500" fill="hold"/>
                                        <p:tgtEl>
                                          <p:spTgt spid="109"/>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10"/>
                                        </p:tgtEl>
                                        <p:attrNameLst>
                                          <p:attrName>style.visibility</p:attrName>
                                        </p:attrNameLst>
                                      </p:cBhvr>
                                      <p:to>
                                        <p:strVal val="visible"/>
                                      </p:to>
                                    </p:set>
                                    <p:anim calcmode="lin" valueType="num">
                                      <p:cBhvr additive="base">
                                        <p:cTn id="47" dur="750" fill="hold"/>
                                        <p:tgtEl>
                                          <p:spTgt spid="110"/>
                                        </p:tgtEl>
                                        <p:attrNameLst>
                                          <p:attrName>ppt_x</p:attrName>
                                        </p:attrNameLst>
                                      </p:cBhvr>
                                      <p:tavLst>
                                        <p:tav tm="0">
                                          <p:val>
                                            <p:strVal val="#ppt_x"/>
                                          </p:val>
                                        </p:tav>
                                        <p:tav tm="100000">
                                          <p:val>
                                            <p:strVal val="#ppt_x"/>
                                          </p:val>
                                        </p:tav>
                                      </p:tavLst>
                                    </p:anim>
                                    <p:anim calcmode="lin" valueType="num">
                                      <p:cBhvr additive="base">
                                        <p:cTn id="48" dur="750" fill="hold"/>
                                        <p:tgtEl>
                                          <p:spTgt spid="110"/>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111"/>
                                        </p:tgtEl>
                                        <p:attrNameLst>
                                          <p:attrName>style.visibility</p:attrName>
                                        </p:attrNameLst>
                                      </p:cBhvr>
                                      <p:to>
                                        <p:strVal val="visible"/>
                                      </p:to>
                                    </p:set>
                                    <p:anim calcmode="lin" valueType="num">
                                      <p:cBhvr additive="base">
                                        <p:cTn id="51" dur="500" fill="hold"/>
                                        <p:tgtEl>
                                          <p:spTgt spid="111"/>
                                        </p:tgtEl>
                                        <p:attrNameLst>
                                          <p:attrName>ppt_x</p:attrName>
                                        </p:attrNameLst>
                                      </p:cBhvr>
                                      <p:tavLst>
                                        <p:tav tm="0">
                                          <p:val>
                                            <p:strVal val="#ppt_x"/>
                                          </p:val>
                                        </p:tav>
                                        <p:tav tm="100000">
                                          <p:val>
                                            <p:strVal val="#ppt_x"/>
                                          </p:val>
                                        </p:tav>
                                      </p:tavLst>
                                    </p:anim>
                                    <p:anim calcmode="lin" valueType="num">
                                      <p:cBhvr additive="base">
                                        <p:cTn id="52" dur="500" fill="hold"/>
                                        <p:tgtEl>
                                          <p:spTgt spid="111"/>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112"/>
                                        </p:tgtEl>
                                        <p:attrNameLst>
                                          <p:attrName>style.visibility</p:attrName>
                                        </p:attrNameLst>
                                      </p:cBhvr>
                                      <p:to>
                                        <p:strVal val="visible"/>
                                      </p:to>
                                    </p:set>
                                    <p:anim calcmode="lin" valueType="num">
                                      <p:cBhvr additive="base">
                                        <p:cTn id="55" dur="250" fill="hold"/>
                                        <p:tgtEl>
                                          <p:spTgt spid="112"/>
                                        </p:tgtEl>
                                        <p:attrNameLst>
                                          <p:attrName>ppt_x</p:attrName>
                                        </p:attrNameLst>
                                      </p:cBhvr>
                                      <p:tavLst>
                                        <p:tav tm="0">
                                          <p:val>
                                            <p:strVal val="#ppt_x"/>
                                          </p:val>
                                        </p:tav>
                                        <p:tav tm="100000">
                                          <p:val>
                                            <p:strVal val="#ppt_x"/>
                                          </p:val>
                                        </p:tav>
                                      </p:tavLst>
                                    </p:anim>
                                    <p:anim calcmode="lin" valueType="num">
                                      <p:cBhvr additive="base">
                                        <p:cTn id="56" dur="250" fill="hold"/>
                                        <p:tgtEl>
                                          <p:spTgt spid="112"/>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113"/>
                                        </p:tgtEl>
                                        <p:attrNameLst>
                                          <p:attrName>style.visibility</p:attrName>
                                        </p:attrNameLst>
                                      </p:cBhvr>
                                      <p:to>
                                        <p:strVal val="visible"/>
                                      </p:to>
                                    </p:set>
                                    <p:anim calcmode="lin" valueType="num">
                                      <p:cBhvr additive="base">
                                        <p:cTn id="59" dur="500" fill="hold"/>
                                        <p:tgtEl>
                                          <p:spTgt spid="113"/>
                                        </p:tgtEl>
                                        <p:attrNameLst>
                                          <p:attrName>ppt_x</p:attrName>
                                        </p:attrNameLst>
                                      </p:cBhvr>
                                      <p:tavLst>
                                        <p:tav tm="0">
                                          <p:val>
                                            <p:strVal val="#ppt_x"/>
                                          </p:val>
                                        </p:tav>
                                        <p:tav tm="100000">
                                          <p:val>
                                            <p:strVal val="#ppt_x"/>
                                          </p:val>
                                        </p:tav>
                                      </p:tavLst>
                                    </p:anim>
                                    <p:anim calcmode="lin" valueType="num">
                                      <p:cBhvr additive="base">
                                        <p:cTn id="60" dur="500" fill="hold"/>
                                        <p:tgtEl>
                                          <p:spTgt spid="113"/>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114"/>
                                        </p:tgtEl>
                                        <p:attrNameLst>
                                          <p:attrName>style.visibility</p:attrName>
                                        </p:attrNameLst>
                                      </p:cBhvr>
                                      <p:to>
                                        <p:strVal val="visible"/>
                                      </p:to>
                                    </p:set>
                                    <p:anim calcmode="lin" valueType="num">
                                      <p:cBhvr additive="base">
                                        <p:cTn id="63" dur="750" fill="hold"/>
                                        <p:tgtEl>
                                          <p:spTgt spid="114"/>
                                        </p:tgtEl>
                                        <p:attrNameLst>
                                          <p:attrName>ppt_x</p:attrName>
                                        </p:attrNameLst>
                                      </p:cBhvr>
                                      <p:tavLst>
                                        <p:tav tm="0">
                                          <p:val>
                                            <p:strVal val="#ppt_x"/>
                                          </p:val>
                                        </p:tav>
                                        <p:tav tm="100000">
                                          <p:val>
                                            <p:strVal val="#ppt_x"/>
                                          </p:val>
                                        </p:tav>
                                      </p:tavLst>
                                    </p:anim>
                                    <p:anim calcmode="lin" valueType="num">
                                      <p:cBhvr additive="base">
                                        <p:cTn id="64" dur="750" fill="hold"/>
                                        <p:tgtEl>
                                          <p:spTgt spid="114"/>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115"/>
                                        </p:tgtEl>
                                        <p:attrNameLst>
                                          <p:attrName>style.visibility</p:attrName>
                                        </p:attrNameLst>
                                      </p:cBhvr>
                                      <p:to>
                                        <p:strVal val="visible"/>
                                      </p:to>
                                    </p:set>
                                    <p:anim calcmode="lin" valueType="num">
                                      <p:cBhvr additive="base">
                                        <p:cTn id="67" dur="500" fill="hold"/>
                                        <p:tgtEl>
                                          <p:spTgt spid="115"/>
                                        </p:tgtEl>
                                        <p:attrNameLst>
                                          <p:attrName>ppt_x</p:attrName>
                                        </p:attrNameLst>
                                      </p:cBhvr>
                                      <p:tavLst>
                                        <p:tav tm="0">
                                          <p:val>
                                            <p:strVal val="#ppt_x"/>
                                          </p:val>
                                        </p:tav>
                                        <p:tav tm="100000">
                                          <p:val>
                                            <p:strVal val="#ppt_x"/>
                                          </p:val>
                                        </p:tav>
                                      </p:tavLst>
                                    </p:anim>
                                    <p:anim calcmode="lin" valueType="num">
                                      <p:cBhvr additive="base">
                                        <p:cTn id="68" dur="500" fill="hold"/>
                                        <p:tgtEl>
                                          <p:spTgt spid="115"/>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500" fill="hold"/>
                                        <p:tgtEl>
                                          <p:spTgt spid="116"/>
                                        </p:tgtEl>
                                        <p:attrNameLst>
                                          <p:attrName>ppt_x</p:attrName>
                                        </p:attrNameLst>
                                      </p:cBhvr>
                                      <p:tavLst>
                                        <p:tav tm="0">
                                          <p:val>
                                            <p:strVal val="#ppt_x"/>
                                          </p:val>
                                        </p:tav>
                                        <p:tav tm="100000">
                                          <p:val>
                                            <p:strVal val="#ppt_x"/>
                                          </p:val>
                                        </p:tav>
                                      </p:tavLst>
                                    </p:anim>
                                    <p:anim calcmode="lin" valueType="num">
                                      <p:cBhvr additive="base">
                                        <p:cTn id="72" dur="500" fill="hold"/>
                                        <p:tgtEl>
                                          <p:spTgt spid="116"/>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117"/>
                                        </p:tgtEl>
                                        <p:attrNameLst>
                                          <p:attrName>style.visibility</p:attrName>
                                        </p:attrNameLst>
                                      </p:cBhvr>
                                      <p:to>
                                        <p:strVal val="visible"/>
                                      </p:to>
                                    </p:set>
                                    <p:anim calcmode="lin" valueType="num">
                                      <p:cBhvr additive="base">
                                        <p:cTn id="75" dur="500" fill="hold"/>
                                        <p:tgtEl>
                                          <p:spTgt spid="117"/>
                                        </p:tgtEl>
                                        <p:attrNameLst>
                                          <p:attrName>ppt_x</p:attrName>
                                        </p:attrNameLst>
                                      </p:cBhvr>
                                      <p:tavLst>
                                        <p:tav tm="0">
                                          <p:val>
                                            <p:strVal val="#ppt_x"/>
                                          </p:val>
                                        </p:tav>
                                        <p:tav tm="100000">
                                          <p:val>
                                            <p:strVal val="#ppt_x"/>
                                          </p:val>
                                        </p:tav>
                                      </p:tavLst>
                                    </p:anim>
                                    <p:anim calcmode="lin" valueType="num">
                                      <p:cBhvr additive="base">
                                        <p:cTn id="76" dur="500" fill="hold"/>
                                        <p:tgtEl>
                                          <p:spTgt spid="117"/>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118"/>
                                        </p:tgtEl>
                                        <p:attrNameLst>
                                          <p:attrName>style.visibility</p:attrName>
                                        </p:attrNameLst>
                                      </p:cBhvr>
                                      <p:to>
                                        <p:strVal val="visible"/>
                                      </p:to>
                                    </p:set>
                                    <p:anim calcmode="lin" valueType="num">
                                      <p:cBhvr additive="base">
                                        <p:cTn id="79" dur="500" fill="hold"/>
                                        <p:tgtEl>
                                          <p:spTgt spid="118"/>
                                        </p:tgtEl>
                                        <p:attrNameLst>
                                          <p:attrName>ppt_x</p:attrName>
                                        </p:attrNameLst>
                                      </p:cBhvr>
                                      <p:tavLst>
                                        <p:tav tm="0">
                                          <p:val>
                                            <p:strVal val="#ppt_x"/>
                                          </p:val>
                                        </p:tav>
                                        <p:tav tm="100000">
                                          <p:val>
                                            <p:strVal val="#ppt_x"/>
                                          </p:val>
                                        </p:tav>
                                      </p:tavLst>
                                    </p:anim>
                                    <p:anim calcmode="lin" valueType="num">
                                      <p:cBhvr additive="base">
                                        <p:cTn id="80" dur="500" fill="hold"/>
                                        <p:tgtEl>
                                          <p:spTgt spid="118"/>
                                        </p:tgtEl>
                                        <p:attrNameLst>
                                          <p:attrName>ppt_y</p:attrName>
                                        </p:attrNameLst>
                                      </p:cBhvr>
                                      <p:tavLst>
                                        <p:tav tm="0">
                                          <p:val>
                                            <p:strVal val="1+#ppt_h/2"/>
                                          </p:val>
                                        </p:tav>
                                        <p:tav tm="100000">
                                          <p:val>
                                            <p:strVal val="#ppt_y"/>
                                          </p:val>
                                        </p:tav>
                                      </p:tavLst>
                                    </p:anim>
                                  </p:childTnLst>
                                </p:cTn>
                              </p:par>
                            </p:childTnLst>
                          </p:cTn>
                        </p:par>
                        <p:par>
                          <p:cTn id="81" fill="hold">
                            <p:stCondLst>
                              <p:cond delay="500"/>
                            </p:stCondLst>
                            <p:childTnLst>
                              <p:par>
                                <p:cTn id="82" presetID="10" presetClass="entr" presetSubtype="0" fill="hold" grpId="0" nodeType="afterEffect">
                                  <p:stCondLst>
                                    <p:cond delay="0"/>
                                  </p:stCondLst>
                                  <p:childTnLst>
                                    <p:set>
                                      <p:cBhvr>
                                        <p:cTn id="83" dur="1" fill="hold">
                                          <p:stCondLst>
                                            <p:cond delay="0"/>
                                          </p:stCondLst>
                                        </p:cTn>
                                        <p:tgtEl>
                                          <p:spTgt spid="98"/>
                                        </p:tgtEl>
                                        <p:attrNameLst>
                                          <p:attrName>style.visibility</p:attrName>
                                        </p:attrNameLst>
                                      </p:cBhvr>
                                      <p:to>
                                        <p:strVal val="visible"/>
                                      </p:to>
                                    </p:set>
                                    <p:animEffect transition="in" filter="fade">
                                      <p:cBhvr>
                                        <p:cTn id="84" dur="500"/>
                                        <p:tgtEl>
                                          <p:spTgt spid="98"/>
                                        </p:tgtEl>
                                      </p:cBhvr>
                                    </p:animEffect>
                                  </p:childTnLst>
                                </p:cTn>
                              </p:par>
                            </p:childTnLst>
                          </p:cTn>
                        </p:par>
                        <p:par>
                          <p:cTn id="85" fill="hold">
                            <p:stCondLst>
                              <p:cond delay="1000"/>
                            </p:stCondLst>
                            <p:childTnLst>
                              <p:par>
                                <p:cTn id="86" presetID="12" presetClass="entr" presetSubtype="8" fill="hold" nodeType="afterEffect">
                                  <p:stCondLst>
                                    <p:cond delay="0"/>
                                  </p:stCondLst>
                                  <p:childTnLst>
                                    <p:set>
                                      <p:cBhvr>
                                        <p:cTn id="87" dur="1" fill="hold">
                                          <p:stCondLst>
                                            <p:cond delay="0"/>
                                          </p:stCondLst>
                                        </p:cTn>
                                        <p:tgtEl>
                                          <p:spTgt spid="119"/>
                                        </p:tgtEl>
                                        <p:attrNameLst>
                                          <p:attrName>style.visibility</p:attrName>
                                        </p:attrNameLst>
                                      </p:cBhvr>
                                      <p:to>
                                        <p:strVal val="visible"/>
                                      </p:to>
                                    </p:set>
                                    <p:anim calcmode="lin" valueType="num">
                                      <p:cBhvr additive="base">
                                        <p:cTn id="88" dur="500"/>
                                        <p:tgtEl>
                                          <p:spTgt spid="119"/>
                                        </p:tgtEl>
                                        <p:attrNameLst>
                                          <p:attrName>ppt_x</p:attrName>
                                        </p:attrNameLst>
                                      </p:cBhvr>
                                      <p:tavLst>
                                        <p:tav tm="0">
                                          <p:val>
                                            <p:strVal val="#ppt_x-#ppt_w*1.125000"/>
                                          </p:val>
                                        </p:tav>
                                        <p:tav tm="100000">
                                          <p:val>
                                            <p:strVal val="#ppt_x"/>
                                          </p:val>
                                        </p:tav>
                                      </p:tavLst>
                                    </p:anim>
                                    <p:animEffect transition="in" filter="wipe(right)">
                                      <p:cBhvr>
                                        <p:cTn id="89" dur="500"/>
                                        <p:tgtEl>
                                          <p:spTgt spid="119"/>
                                        </p:tgtEl>
                                      </p:cBhvr>
                                    </p:animEffect>
                                  </p:childTnLst>
                                </p:cTn>
                              </p:par>
                            </p:childTnLst>
                          </p:cTn>
                        </p:par>
                        <p:par>
                          <p:cTn id="90" fill="hold">
                            <p:stCondLst>
                              <p:cond delay="1500"/>
                            </p:stCondLst>
                            <p:childTnLst>
                              <p:par>
                                <p:cTn id="91" presetID="22" presetClass="entr" presetSubtype="1" fill="hold" grpId="0"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par>
                                <p:cTn id="94" presetID="16" presetClass="entr" presetSubtype="21" fill="hold" grpId="0" nodeType="withEffect">
                                  <p:stCondLst>
                                    <p:cond delay="0"/>
                                  </p:stCondLst>
                                  <p:childTnLst>
                                    <p:set>
                                      <p:cBhvr>
                                        <p:cTn id="95" dur="1" fill="hold">
                                          <p:stCondLst>
                                            <p:cond delay="0"/>
                                          </p:stCondLst>
                                        </p:cTn>
                                        <p:tgtEl>
                                          <p:spTgt spid="97"/>
                                        </p:tgtEl>
                                        <p:attrNameLst>
                                          <p:attrName>style.visibility</p:attrName>
                                        </p:attrNameLst>
                                      </p:cBhvr>
                                      <p:to>
                                        <p:strVal val="visible"/>
                                      </p:to>
                                    </p:set>
                                    <p:animEffect transition="in" filter="barn(inVertical)">
                                      <p:cBhvr>
                                        <p:cTn id="96" dur="500"/>
                                        <p:tgtEl>
                                          <p:spTgt spid="97"/>
                                        </p:tgtEl>
                                      </p:cBhvr>
                                    </p:animEffect>
                                  </p:childTnLst>
                                </p:cTn>
                              </p:par>
                            </p:childTnLst>
                          </p:cTn>
                        </p:par>
                        <p:par>
                          <p:cTn id="97" fill="hold">
                            <p:stCondLst>
                              <p:cond delay="2000"/>
                            </p:stCondLst>
                            <p:childTnLst>
                              <p:par>
                                <p:cTn id="98" presetID="12" presetClass="entr" presetSubtype="8" fill="hold" nodeType="afterEffect">
                                  <p:stCondLst>
                                    <p:cond delay="0"/>
                                  </p:stCondLst>
                                  <p:childTnLst>
                                    <p:set>
                                      <p:cBhvr>
                                        <p:cTn id="99" dur="1" fill="hold">
                                          <p:stCondLst>
                                            <p:cond delay="0"/>
                                          </p:stCondLst>
                                        </p:cTn>
                                        <p:tgtEl>
                                          <p:spTgt spid="120"/>
                                        </p:tgtEl>
                                        <p:attrNameLst>
                                          <p:attrName>style.visibility</p:attrName>
                                        </p:attrNameLst>
                                      </p:cBhvr>
                                      <p:to>
                                        <p:strVal val="visible"/>
                                      </p:to>
                                    </p:set>
                                    <p:anim calcmode="lin" valueType="num">
                                      <p:cBhvr additive="base">
                                        <p:cTn id="100" dur="500"/>
                                        <p:tgtEl>
                                          <p:spTgt spid="120"/>
                                        </p:tgtEl>
                                        <p:attrNameLst>
                                          <p:attrName>ppt_x</p:attrName>
                                        </p:attrNameLst>
                                      </p:cBhvr>
                                      <p:tavLst>
                                        <p:tav tm="0">
                                          <p:val>
                                            <p:strVal val="#ppt_x-#ppt_w*1.125000"/>
                                          </p:val>
                                        </p:tav>
                                        <p:tav tm="100000">
                                          <p:val>
                                            <p:strVal val="#ppt_x"/>
                                          </p:val>
                                        </p:tav>
                                      </p:tavLst>
                                    </p:anim>
                                    <p:animEffect transition="in" filter="wipe(right)">
                                      <p:cBhvr>
                                        <p:cTn id="101" dur="500"/>
                                        <p:tgtEl>
                                          <p:spTgt spid="120"/>
                                        </p:tgtEl>
                                      </p:cBhvr>
                                    </p:animEffect>
                                  </p:childTnLst>
                                </p:cTn>
                              </p:par>
                            </p:childTnLst>
                          </p:cTn>
                        </p:par>
                        <p:par>
                          <p:cTn id="102" fill="hold">
                            <p:stCondLst>
                              <p:cond delay="2500"/>
                            </p:stCondLst>
                            <p:childTnLst>
                              <p:par>
                                <p:cTn id="103" presetID="10" presetClass="entr" presetSubtype="0" fill="hold" grpId="0" nodeType="afterEffect">
                                  <p:stCondLst>
                                    <p:cond delay="0"/>
                                  </p:stCondLst>
                                  <p:childTnLst>
                                    <p:set>
                                      <p:cBhvr>
                                        <p:cTn id="104" dur="1" fill="hold">
                                          <p:stCondLst>
                                            <p:cond delay="0"/>
                                          </p:stCondLst>
                                        </p:cTn>
                                        <p:tgtEl>
                                          <p:spTgt spid="99"/>
                                        </p:tgtEl>
                                        <p:attrNameLst>
                                          <p:attrName>style.visibility</p:attrName>
                                        </p:attrNameLst>
                                      </p:cBhvr>
                                      <p:to>
                                        <p:strVal val="visible"/>
                                      </p:to>
                                    </p:set>
                                    <p:animEffect transition="in" filter="fade">
                                      <p:cBhvr>
                                        <p:cTn id="105" dur="500"/>
                                        <p:tgtEl>
                                          <p:spTgt spid="99"/>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95"/>
                                        </p:tgtEl>
                                        <p:attrNameLst>
                                          <p:attrName>style.visibility</p:attrName>
                                        </p:attrNameLst>
                                      </p:cBhvr>
                                      <p:to>
                                        <p:strVal val="visible"/>
                                      </p:to>
                                    </p:set>
                                    <p:animEffect transition="in" filter="fade">
                                      <p:cBhvr>
                                        <p:cTn id="108" dur="500"/>
                                        <p:tgtEl>
                                          <p:spTgt spid="95"/>
                                        </p:tgtEl>
                                      </p:cBhvr>
                                    </p:animEffect>
                                  </p:childTnLst>
                                </p:cTn>
                              </p:par>
                            </p:childTnLst>
                          </p:cTn>
                        </p:par>
                        <p:par>
                          <p:cTn id="109" fill="hold">
                            <p:stCondLst>
                              <p:cond delay="3000"/>
                            </p:stCondLst>
                            <p:childTnLst>
                              <p:par>
                                <p:cTn id="110" presetID="53" presetClass="entr" presetSubtype="16" fill="hold" grpId="0" nodeType="afterEffect">
                                  <p:stCondLst>
                                    <p:cond delay="0"/>
                                  </p:stCondLst>
                                  <p:childTnLst>
                                    <p:set>
                                      <p:cBhvr>
                                        <p:cTn id="111" dur="1" fill="hold">
                                          <p:stCondLst>
                                            <p:cond delay="0"/>
                                          </p:stCondLst>
                                        </p:cTn>
                                        <p:tgtEl>
                                          <p:spTgt spid="121"/>
                                        </p:tgtEl>
                                        <p:attrNameLst>
                                          <p:attrName>style.visibility</p:attrName>
                                        </p:attrNameLst>
                                      </p:cBhvr>
                                      <p:to>
                                        <p:strVal val="visible"/>
                                      </p:to>
                                    </p:set>
                                    <p:anim calcmode="lin" valueType="num">
                                      <p:cBhvr>
                                        <p:cTn id="112" dur="500" fill="hold"/>
                                        <p:tgtEl>
                                          <p:spTgt spid="121"/>
                                        </p:tgtEl>
                                        <p:attrNameLst>
                                          <p:attrName>ppt_w</p:attrName>
                                        </p:attrNameLst>
                                      </p:cBhvr>
                                      <p:tavLst>
                                        <p:tav tm="0">
                                          <p:val>
                                            <p:fltVal val="0"/>
                                          </p:val>
                                        </p:tav>
                                        <p:tav tm="100000">
                                          <p:val>
                                            <p:strVal val="#ppt_w"/>
                                          </p:val>
                                        </p:tav>
                                      </p:tavLst>
                                    </p:anim>
                                    <p:anim calcmode="lin" valueType="num">
                                      <p:cBhvr>
                                        <p:cTn id="113" dur="500" fill="hold"/>
                                        <p:tgtEl>
                                          <p:spTgt spid="121"/>
                                        </p:tgtEl>
                                        <p:attrNameLst>
                                          <p:attrName>ppt_h</p:attrName>
                                        </p:attrNameLst>
                                      </p:cBhvr>
                                      <p:tavLst>
                                        <p:tav tm="0">
                                          <p:val>
                                            <p:fltVal val="0"/>
                                          </p:val>
                                        </p:tav>
                                        <p:tav tm="100000">
                                          <p:val>
                                            <p:strVal val="#ppt_h"/>
                                          </p:val>
                                        </p:tav>
                                      </p:tavLst>
                                    </p:anim>
                                    <p:animEffect transition="in" filter="fade">
                                      <p:cBhvr>
                                        <p:cTn id="114" dur="500"/>
                                        <p:tgtEl>
                                          <p:spTgt spid="121"/>
                                        </p:tgtEl>
                                      </p:cBhvr>
                                    </p:animEffect>
                                  </p:childTnLst>
                                </p:cTn>
                              </p:par>
                            </p:childTnLst>
                          </p:cTn>
                        </p:par>
                        <p:par>
                          <p:cTn id="115" fill="hold">
                            <p:stCondLst>
                              <p:cond delay="3500"/>
                            </p:stCondLst>
                            <p:childTnLst>
                              <p:par>
                                <p:cTn id="116" presetID="10" presetClass="entr" presetSubtype="0" fill="hold" grpId="0" nodeType="afterEffect">
                                  <p:stCondLst>
                                    <p:cond delay="0"/>
                                  </p:stCondLst>
                                  <p:childTnLst>
                                    <p:set>
                                      <p:cBhvr>
                                        <p:cTn id="117" dur="1" fill="hold">
                                          <p:stCondLst>
                                            <p:cond delay="0"/>
                                          </p:stCondLst>
                                        </p:cTn>
                                        <p:tgtEl>
                                          <p:spTgt spid="123"/>
                                        </p:tgtEl>
                                        <p:attrNameLst>
                                          <p:attrName>style.visibility</p:attrName>
                                        </p:attrNameLst>
                                      </p:cBhvr>
                                      <p:to>
                                        <p:strVal val="visible"/>
                                      </p:to>
                                    </p:set>
                                    <p:animEffect transition="in" filter="fade">
                                      <p:cBhvr>
                                        <p:cTn id="118" dur="500"/>
                                        <p:tgtEl>
                                          <p:spTgt spid="123"/>
                                        </p:tgtEl>
                                      </p:cBhvr>
                                    </p:animEffect>
                                  </p:childTnLst>
                                </p:cTn>
                              </p:par>
                            </p:childTnLst>
                          </p:cTn>
                        </p:par>
                        <p:par>
                          <p:cTn id="119" fill="hold">
                            <p:stCondLst>
                              <p:cond delay="4000"/>
                            </p:stCondLst>
                            <p:childTnLst>
                              <p:par>
                                <p:cTn id="120" presetID="10" presetClass="entr" presetSubtype="0" fill="hold" grpId="0" nodeType="afterEffect">
                                  <p:stCondLst>
                                    <p:cond delay="0"/>
                                  </p:stCondLst>
                                  <p:childTnLst>
                                    <p:set>
                                      <p:cBhvr>
                                        <p:cTn id="121" dur="1" fill="hold">
                                          <p:stCondLst>
                                            <p:cond delay="0"/>
                                          </p:stCondLst>
                                        </p:cTn>
                                        <p:tgtEl>
                                          <p:spTgt spid="124"/>
                                        </p:tgtEl>
                                        <p:attrNameLst>
                                          <p:attrName>style.visibility</p:attrName>
                                        </p:attrNameLst>
                                      </p:cBhvr>
                                      <p:to>
                                        <p:strVal val="visible"/>
                                      </p:to>
                                    </p:set>
                                    <p:animEffect transition="in" filter="fade">
                                      <p:cBhvr>
                                        <p:cTn id="122" dur="500"/>
                                        <p:tgtEl>
                                          <p:spTgt spid="124"/>
                                        </p:tgtEl>
                                      </p:cBhvr>
                                    </p:animEffect>
                                  </p:childTnLst>
                                </p:cTn>
                              </p:par>
                            </p:childTnLst>
                          </p:cTn>
                        </p:par>
                        <p:par>
                          <p:cTn id="123" fill="hold">
                            <p:stCondLst>
                              <p:cond delay="4500"/>
                            </p:stCondLst>
                            <p:childTnLst>
                              <p:par>
                                <p:cTn id="124" presetID="10" presetClass="entr" presetSubtype="0" fill="hold" grpId="0" nodeType="afterEffect">
                                  <p:stCondLst>
                                    <p:cond delay="0"/>
                                  </p:stCondLst>
                                  <p:childTnLst>
                                    <p:set>
                                      <p:cBhvr>
                                        <p:cTn id="125" dur="1" fill="hold">
                                          <p:stCondLst>
                                            <p:cond delay="0"/>
                                          </p:stCondLst>
                                        </p:cTn>
                                        <p:tgtEl>
                                          <p:spTgt spid="125"/>
                                        </p:tgtEl>
                                        <p:attrNameLst>
                                          <p:attrName>style.visibility</p:attrName>
                                        </p:attrNameLst>
                                      </p:cBhvr>
                                      <p:to>
                                        <p:strVal val="visible"/>
                                      </p:to>
                                    </p:set>
                                    <p:animEffect transition="in" filter="fade">
                                      <p:cBhvr>
                                        <p:cTn id="126" dur="500"/>
                                        <p:tgtEl>
                                          <p:spTgt spid="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21" grpId="0" animBg="1"/>
      <p:bldP spid="97" grpId="0"/>
      <p:bldP spid="98" grpId="0"/>
      <p:bldP spid="99" grpId="0"/>
      <p:bldP spid="95" grpId="0" animBg="1"/>
      <p:bldP spid="123" grpId="0"/>
      <p:bldP spid="124" grpId="0"/>
      <p:bldP spid="125" grpId="0"/>
      <p:bldP spid="3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stretch>
            <a:fillRect/>
          </a:stretch>
        </a:blipFill>
        <a:effectLst/>
      </p:bgPr>
    </p:bg>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zh-CN" altLang="en-US" dirty="0"/>
              <a:t>第五部分  能力提升计划</a:t>
            </a:r>
          </a:p>
        </p:txBody>
      </p:sp>
      <p:grpSp>
        <p:nvGrpSpPr>
          <p:cNvPr id="44" name="组合 72"/>
          <p:cNvGrpSpPr/>
          <p:nvPr/>
        </p:nvGrpSpPr>
        <p:grpSpPr>
          <a:xfrm>
            <a:off x="4659854" y="2053084"/>
            <a:ext cx="1323083" cy="2667013"/>
            <a:chOff x="4281488" y="2009843"/>
            <a:chExt cx="1204912" cy="2428808"/>
          </a:xfrm>
        </p:grpSpPr>
        <p:sp>
          <p:nvSpPr>
            <p:cNvPr id="54" name="Freeform 59"/>
            <p:cNvSpPr/>
            <p:nvPr/>
          </p:nvSpPr>
          <p:spPr bwMode="auto">
            <a:xfrm>
              <a:off x="4728043" y="2583169"/>
              <a:ext cx="378730" cy="448633"/>
            </a:xfrm>
            <a:custGeom>
              <a:avLst/>
              <a:gdLst>
                <a:gd name="T0" fmla="*/ 102 w 154"/>
                <a:gd name="T1" fmla="*/ 109 h 182"/>
                <a:gd name="T2" fmla="*/ 154 w 154"/>
                <a:gd name="T3" fmla="*/ 46 h 182"/>
                <a:gd name="T4" fmla="*/ 69 w 154"/>
                <a:gd name="T5" fmla="*/ 0 h 182"/>
                <a:gd name="T6" fmla="*/ 18 w 154"/>
                <a:gd name="T7" fmla="*/ 63 h 182"/>
                <a:gd name="T8" fmla="*/ 17 w 154"/>
                <a:gd name="T9" fmla="*/ 131 h 182"/>
                <a:gd name="T10" fmla="*/ 25 w 154"/>
                <a:gd name="T11" fmla="*/ 136 h 182"/>
                <a:gd name="T12" fmla="*/ 110 w 154"/>
                <a:gd name="T13" fmla="*/ 182 h 182"/>
                <a:gd name="T14" fmla="*/ 102 w 154"/>
                <a:gd name="T15" fmla="*/ 177 h 182"/>
                <a:gd name="T16" fmla="*/ 102 w 154"/>
                <a:gd name="T17" fmla="*/ 109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182">
                  <a:moveTo>
                    <a:pt x="102" y="109"/>
                  </a:moveTo>
                  <a:cubicBezTo>
                    <a:pt x="154" y="46"/>
                    <a:pt x="154" y="46"/>
                    <a:pt x="154" y="46"/>
                  </a:cubicBezTo>
                  <a:cubicBezTo>
                    <a:pt x="69" y="0"/>
                    <a:pt x="69" y="0"/>
                    <a:pt x="69" y="0"/>
                  </a:cubicBezTo>
                  <a:cubicBezTo>
                    <a:pt x="18" y="63"/>
                    <a:pt x="18" y="63"/>
                    <a:pt x="18" y="63"/>
                  </a:cubicBezTo>
                  <a:cubicBezTo>
                    <a:pt x="0" y="84"/>
                    <a:pt x="0" y="114"/>
                    <a:pt x="17" y="131"/>
                  </a:cubicBezTo>
                  <a:cubicBezTo>
                    <a:pt x="20" y="133"/>
                    <a:pt x="22" y="135"/>
                    <a:pt x="25" y="136"/>
                  </a:cubicBezTo>
                  <a:cubicBezTo>
                    <a:pt x="110" y="182"/>
                    <a:pt x="110" y="182"/>
                    <a:pt x="110" y="182"/>
                  </a:cubicBezTo>
                  <a:cubicBezTo>
                    <a:pt x="107" y="181"/>
                    <a:pt x="105" y="179"/>
                    <a:pt x="102" y="177"/>
                  </a:cubicBezTo>
                  <a:cubicBezTo>
                    <a:pt x="85" y="160"/>
                    <a:pt x="85" y="130"/>
                    <a:pt x="102" y="109"/>
                  </a:cubicBezTo>
                  <a:close/>
                </a:path>
              </a:pathLst>
            </a:custGeom>
            <a:gradFill flip="none" rotWithShape="1">
              <a:gsLst>
                <a:gs pos="28000">
                  <a:schemeClr val="accent2">
                    <a:lumMod val="60000"/>
                    <a:lumOff val="40000"/>
                  </a:schemeClr>
                </a:gs>
                <a:gs pos="86000">
                  <a:schemeClr val="accent2"/>
                </a:gs>
              </a:gsLst>
              <a:lin ang="15000000" scaled="0"/>
              <a:tileRect/>
            </a:gradFill>
            <a:ln w="127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100">
                <a:solidFill>
                  <a:schemeClr val="tx1">
                    <a:lumMod val="65000"/>
                    <a:lumOff val="35000"/>
                  </a:schemeClr>
                </a:solidFill>
              </a:endParaRPr>
            </a:p>
          </p:txBody>
        </p:sp>
        <p:sp>
          <p:nvSpPr>
            <p:cNvPr id="55" name="Freeform 54"/>
            <p:cNvSpPr/>
            <p:nvPr/>
          </p:nvSpPr>
          <p:spPr bwMode="auto">
            <a:xfrm>
              <a:off x="4755829" y="2009843"/>
              <a:ext cx="387076" cy="450720"/>
            </a:xfrm>
            <a:custGeom>
              <a:avLst/>
              <a:gdLst>
                <a:gd name="T0" fmla="*/ 102 w 157"/>
                <a:gd name="T1" fmla="*/ 65 h 183"/>
                <a:gd name="T2" fmla="*/ 133 w 157"/>
                <a:gd name="T3" fmla="*/ 47 h 183"/>
                <a:gd name="T4" fmla="*/ 157 w 157"/>
                <a:gd name="T5" fmla="*/ 51 h 183"/>
                <a:gd name="T6" fmla="*/ 72 w 157"/>
                <a:gd name="T7" fmla="*/ 5 h 183"/>
                <a:gd name="T8" fmla="*/ 49 w 157"/>
                <a:gd name="T9" fmla="*/ 1 h 183"/>
                <a:gd name="T10" fmla="*/ 17 w 157"/>
                <a:gd name="T11" fmla="*/ 19 h 183"/>
                <a:gd name="T12" fmla="*/ 17 w 157"/>
                <a:gd name="T13" fmla="*/ 87 h 183"/>
                <a:gd name="T14" fmla="*/ 70 w 157"/>
                <a:gd name="T15" fmla="*/ 137 h 183"/>
                <a:gd name="T16" fmla="*/ 155 w 157"/>
                <a:gd name="T17" fmla="*/ 183 h 183"/>
                <a:gd name="T18" fmla="*/ 102 w 157"/>
                <a:gd name="T19" fmla="*/ 133 h 183"/>
                <a:gd name="T20" fmla="*/ 102 w 157"/>
                <a:gd name="T21" fmla="*/ 65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7" h="183">
                  <a:moveTo>
                    <a:pt x="102" y="65"/>
                  </a:moveTo>
                  <a:cubicBezTo>
                    <a:pt x="111" y="55"/>
                    <a:pt x="122" y="48"/>
                    <a:pt x="133" y="47"/>
                  </a:cubicBezTo>
                  <a:cubicBezTo>
                    <a:pt x="142" y="46"/>
                    <a:pt x="150" y="47"/>
                    <a:pt x="157" y="51"/>
                  </a:cubicBezTo>
                  <a:cubicBezTo>
                    <a:pt x="129" y="36"/>
                    <a:pt x="101" y="20"/>
                    <a:pt x="72" y="5"/>
                  </a:cubicBezTo>
                  <a:cubicBezTo>
                    <a:pt x="65" y="1"/>
                    <a:pt x="57" y="0"/>
                    <a:pt x="49" y="1"/>
                  </a:cubicBezTo>
                  <a:cubicBezTo>
                    <a:pt x="37" y="2"/>
                    <a:pt x="26" y="9"/>
                    <a:pt x="17" y="19"/>
                  </a:cubicBezTo>
                  <a:cubicBezTo>
                    <a:pt x="0" y="40"/>
                    <a:pt x="0" y="71"/>
                    <a:pt x="17" y="87"/>
                  </a:cubicBezTo>
                  <a:cubicBezTo>
                    <a:pt x="70" y="137"/>
                    <a:pt x="70" y="137"/>
                    <a:pt x="70" y="137"/>
                  </a:cubicBezTo>
                  <a:cubicBezTo>
                    <a:pt x="155" y="183"/>
                    <a:pt x="155" y="183"/>
                    <a:pt x="155" y="183"/>
                  </a:cubicBezTo>
                  <a:cubicBezTo>
                    <a:pt x="102" y="133"/>
                    <a:pt x="102" y="133"/>
                    <a:pt x="102" y="133"/>
                  </a:cubicBezTo>
                  <a:cubicBezTo>
                    <a:pt x="85" y="117"/>
                    <a:pt x="85" y="86"/>
                    <a:pt x="102" y="65"/>
                  </a:cubicBezTo>
                  <a:close/>
                </a:path>
              </a:pathLst>
            </a:custGeom>
            <a:gradFill flip="none" rotWithShape="1">
              <a:gsLst>
                <a:gs pos="28000">
                  <a:schemeClr val="accent2">
                    <a:lumMod val="60000"/>
                    <a:lumOff val="40000"/>
                  </a:schemeClr>
                </a:gs>
                <a:gs pos="86000">
                  <a:schemeClr val="accent2"/>
                </a:gs>
              </a:gsLst>
              <a:lin ang="15000000" scaled="0"/>
              <a:tileRect/>
            </a:gradFill>
            <a:ln w="127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100">
                <a:solidFill>
                  <a:schemeClr val="tx1">
                    <a:lumMod val="65000"/>
                    <a:lumOff val="35000"/>
                  </a:schemeClr>
                </a:solidFill>
              </a:endParaRPr>
            </a:p>
          </p:txBody>
        </p:sp>
        <p:sp>
          <p:nvSpPr>
            <p:cNvPr id="56" name="Freeform 71"/>
            <p:cNvSpPr/>
            <p:nvPr/>
          </p:nvSpPr>
          <p:spPr bwMode="auto">
            <a:xfrm>
              <a:off x="4475163" y="2103438"/>
              <a:ext cx="1011237" cy="2335213"/>
            </a:xfrm>
            <a:custGeom>
              <a:avLst/>
              <a:gdLst>
                <a:gd name="T0" fmla="*/ 232 w 410"/>
                <a:gd name="T1" fmla="*/ 1 h 948"/>
                <a:gd name="T2" fmla="*/ 264 w 410"/>
                <a:gd name="T3" fmla="*/ 11 h 948"/>
                <a:gd name="T4" fmla="*/ 394 w 410"/>
                <a:gd name="T5" fmla="*/ 134 h 948"/>
                <a:gd name="T6" fmla="*/ 399 w 410"/>
                <a:gd name="T7" fmla="*/ 139 h 948"/>
                <a:gd name="T8" fmla="*/ 402 w 410"/>
                <a:gd name="T9" fmla="*/ 188 h 948"/>
                <a:gd name="T10" fmla="*/ 394 w 410"/>
                <a:gd name="T11" fmla="*/ 201 h 948"/>
                <a:gd name="T12" fmla="*/ 263 w 410"/>
                <a:gd name="T13" fmla="*/ 361 h 948"/>
                <a:gd name="T14" fmla="*/ 232 w 410"/>
                <a:gd name="T15" fmla="*/ 380 h 948"/>
                <a:gd name="T16" fmla="*/ 200 w 410"/>
                <a:gd name="T17" fmla="*/ 370 h 948"/>
                <a:gd name="T18" fmla="*/ 200 w 410"/>
                <a:gd name="T19" fmla="*/ 302 h 948"/>
                <a:gd name="T20" fmla="*/ 252 w 410"/>
                <a:gd name="T21" fmla="*/ 240 h 948"/>
                <a:gd name="T22" fmla="*/ 223 w 410"/>
                <a:gd name="T23" fmla="*/ 244 h 948"/>
                <a:gd name="T24" fmla="*/ 96 w 410"/>
                <a:gd name="T25" fmla="*/ 398 h 948"/>
                <a:gd name="T26" fmla="*/ 95 w 410"/>
                <a:gd name="T27" fmla="*/ 887 h 948"/>
                <a:gd name="T28" fmla="*/ 48 w 410"/>
                <a:gd name="T29" fmla="*/ 945 h 948"/>
                <a:gd name="T30" fmla="*/ 0 w 410"/>
                <a:gd name="T31" fmla="*/ 900 h 948"/>
                <a:gd name="T32" fmla="*/ 1 w 410"/>
                <a:gd name="T33" fmla="*/ 411 h 948"/>
                <a:gd name="T34" fmla="*/ 223 w 410"/>
                <a:gd name="T35" fmla="*/ 141 h 948"/>
                <a:gd name="T36" fmla="*/ 254 w 410"/>
                <a:gd name="T37" fmla="*/ 137 h 948"/>
                <a:gd name="T38" fmla="*/ 201 w 410"/>
                <a:gd name="T39" fmla="*/ 87 h 948"/>
                <a:gd name="T40" fmla="*/ 201 w 410"/>
                <a:gd name="T41" fmla="*/ 20 h 948"/>
                <a:gd name="T42" fmla="*/ 232 w 410"/>
                <a:gd name="T43" fmla="*/ 1 h 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10" h="948">
                  <a:moveTo>
                    <a:pt x="232" y="1"/>
                  </a:moveTo>
                  <a:cubicBezTo>
                    <a:pt x="244" y="0"/>
                    <a:pt x="255" y="3"/>
                    <a:pt x="264" y="11"/>
                  </a:cubicBezTo>
                  <a:cubicBezTo>
                    <a:pt x="394" y="134"/>
                    <a:pt x="394" y="134"/>
                    <a:pt x="394" y="134"/>
                  </a:cubicBezTo>
                  <a:cubicBezTo>
                    <a:pt x="396" y="135"/>
                    <a:pt x="398" y="137"/>
                    <a:pt x="399" y="139"/>
                  </a:cubicBezTo>
                  <a:cubicBezTo>
                    <a:pt x="409" y="154"/>
                    <a:pt x="410" y="172"/>
                    <a:pt x="402" y="188"/>
                  </a:cubicBezTo>
                  <a:cubicBezTo>
                    <a:pt x="400" y="193"/>
                    <a:pt x="398" y="198"/>
                    <a:pt x="394" y="201"/>
                  </a:cubicBezTo>
                  <a:cubicBezTo>
                    <a:pt x="263" y="361"/>
                    <a:pt x="263" y="361"/>
                    <a:pt x="263" y="361"/>
                  </a:cubicBezTo>
                  <a:cubicBezTo>
                    <a:pt x="254" y="372"/>
                    <a:pt x="243" y="378"/>
                    <a:pt x="232" y="380"/>
                  </a:cubicBezTo>
                  <a:cubicBezTo>
                    <a:pt x="220" y="381"/>
                    <a:pt x="209" y="378"/>
                    <a:pt x="200" y="370"/>
                  </a:cubicBezTo>
                  <a:cubicBezTo>
                    <a:pt x="183" y="354"/>
                    <a:pt x="183" y="323"/>
                    <a:pt x="200" y="302"/>
                  </a:cubicBezTo>
                  <a:cubicBezTo>
                    <a:pt x="252" y="240"/>
                    <a:pt x="252" y="240"/>
                    <a:pt x="252" y="240"/>
                  </a:cubicBezTo>
                  <a:cubicBezTo>
                    <a:pt x="223" y="244"/>
                    <a:pt x="223" y="244"/>
                    <a:pt x="223" y="244"/>
                  </a:cubicBezTo>
                  <a:cubicBezTo>
                    <a:pt x="153" y="254"/>
                    <a:pt x="96" y="323"/>
                    <a:pt x="96" y="398"/>
                  </a:cubicBezTo>
                  <a:cubicBezTo>
                    <a:pt x="95" y="887"/>
                    <a:pt x="95" y="887"/>
                    <a:pt x="95" y="887"/>
                  </a:cubicBezTo>
                  <a:cubicBezTo>
                    <a:pt x="95" y="915"/>
                    <a:pt x="74" y="941"/>
                    <a:pt x="48" y="945"/>
                  </a:cubicBezTo>
                  <a:cubicBezTo>
                    <a:pt x="22" y="948"/>
                    <a:pt x="0" y="929"/>
                    <a:pt x="0" y="900"/>
                  </a:cubicBezTo>
                  <a:cubicBezTo>
                    <a:pt x="1" y="411"/>
                    <a:pt x="1" y="411"/>
                    <a:pt x="1" y="411"/>
                  </a:cubicBezTo>
                  <a:cubicBezTo>
                    <a:pt x="2" y="279"/>
                    <a:pt x="101" y="159"/>
                    <a:pt x="223" y="141"/>
                  </a:cubicBezTo>
                  <a:cubicBezTo>
                    <a:pt x="254" y="137"/>
                    <a:pt x="254" y="137"/>
                    <a:pt x="254" y="137"/>
                  </a:cubicBezTo>
                  <a:cubicBezTo>
                    <a:pt x="201" y="87"/>
                    <a:pt x="201" y="87"/>
                    <a:pt x="201" y="87"/>
                  </a:cubicBezTo>
                  <a:cubicBezTo>
                    <a:pt x="184" y="71"/>
                    <a:pt x="184" y="41"/>
                    <a:pt x="201" y="20"/>
                  </a:cubicBezTo>
                  <a:cubicBezTo>
                    <a:pt x="210" y="9"/>
                    <a:pt x="221" y="3"/>
                    <a:pt x="232" y="1"/>
                  </a:cubicBezTo>
                  <a:close/>
                </a:path>
              </a:pathLst>
            </a:custGeom>
            <a:gradFill flip="none" rotWithShape="1">
              <a:gsLst>
                <a:gs pos="0">
                  <a:schemeClr val="accent2">
                    <a:lumMod val="60000"/>
                    <a:lumOff val="40000"/>
                  </a:schemeClr>
                </a:gs>
                <a:gs pos="52000">
                  <a:schemeClr val="accent2"/>
                </a:gs>
              </a:gsLst>
              <a:lin ang="15000000" scaled="0"/>
              <a:tileRect/>
            </a:gradFill>
            <a:ln w="127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100">
                <a:solidFill>
                  <a:schemeClr val="tx1">
                    <a:lumMod val="65000"/>
                    <a:lumOff val="35000"/>
                  </a:schemeClr>
                </a:solidFill>
              </a:endParaRPr>
            </a:p>
          </p:txBody>
        </p:sp>
        <p:sp>
          <p:nvSpPr>
            <p:cNvPr id="57" name="Freeform 75"/>
            <p:cNvSpPr/>
            <p:nvPr/>
          </p:nvSpPr>
          <p:spPr bwMode="auto">
            <a:xfrm>
              <a:off x="4281488" y="2332038"/>
              <a:ext cx="831850" cy="2093912"/>
            </a:xfrm>
            <a:custGeom>
              <a:avLst/>
              <a:gdLst>
                <a:gd name="T0" fmla="*/ 253 w 338"/>
                <a:gd name="T1" fmla="*/ 0 h 849"/>
                <a:gd name="T2" fmla="*/ 222 w 338"/>
                <a:gd name="T3" fmla="*/ 4 h 849"/>
                <a:gd name="T4" fmla="*/ 0 w 338"/>
                <a:gd name="T5" fmla="*/ 273 h 849"/>
                <a:gd name="T6" fmla="*/ 0 w 338"/>
                <a:gd name="T7" fmla="*/ 763 h 849"/>
                <a:gd name="T8" fmla="*/ 22 w 338"/>
                <a:gd name="T9" fmla="*/ 803 h 849"/>
                <a:gd name="T10" fmla="*/ 106 w 338"/>
                <a:gd name="T11" fmla="*/ 849 h 849"/>
                <a:gd name="T12" fmla="*/ 84 w 338"/>
                <a:gd name="T13" fmla="*/ 809 h 849"/>
                <a:gd name="T14" fmla="*/ 85 w 338"/>
                <a:gd name="T15" fmla="*/ 320 h 849"/>
                <a:gd name="T16" fmla="*/ 307 w 338"/>
                <a:gd name="T17" fmla="*/ 50 h 849"/>
                <a:gd name="T18" fmla="*/ 338 w 338"/>
                <a:gd name="T19" fmla="*/ 46 h 849"/>
                <a:gd name="T20" fmla="*/ 253 w 338"/>
                <a:gd name="T21" fmla="*/ 0 h 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8" h="849">
                  <a:moveTo>
                    <a:pt x="253" y="0"/>
                  </a:moveTo>
                  <a:cubicBezTo>
                    <a:pt x="222" y="4"/>
                    <a:pt x="222" y="4"/>
                    <a:pt x="222" y="4"/>
                  </a:cubicBezTo>
                  <a:cubicBezTo>
                    <a:pt x="100" y="21"/>
                    <a:pt x="1" y="142"/>
                    <a:pt x="0" y="273"/>
                  </a:cubicBezTo>
                  <a:cubicBezTo>
                    <a:pt x="0" y="763"/>
                    <a:pt x="0" y="763"/>
                    <a:pt x="0" y="763"/>
                  </a:cubicBezTo>
                  <a:cubicBezTo>
                    <a:pt x="0" y="781"/>
                    <a:pt x="8" y="796"/>
                    <a:pt x="22" y="803"/>
                  </a:cubicBezTo>
                  <a:cubicBezTo>
                    <a:pt x="106" y="849"/>
                    <a:pt x="106" y="849"/>
                    <a:pt x="106" y="849"/>
                  </a:cubicBezTo>
                  <a:cubicBezTo>
                    <a:pt x="93" y="842"/>
                    <a:pt x="84" y="827"/>
                    <a:pt x="84" y="809"/>
                  </a:cubicBezTo>
                  <a:cubicBezTo>
                    <a:pt x="85" y="320"/>
                    <a:pt x="85" y="320"/>
                    <a:pt x="85" y="320"/>
                  </a:cubicBezTo>
                  <a:cubicBezTo>
                    <a:pt x="86" y="188"/>
                    <a:pt x="185" y="67"/>
                    <a:pt x="307" y="50"/>
                  </a:cubicBezTo>
                  <a:cubicBezTo>
                    <a:pt x="338" y="46"/>
                    <a:pt x="338" y="46"/>
                    <a:pt x="338" y="46"/>
                  </a:cubicBezTo>
                  <a:lnTo>
                    <a:pt x="253" y="0"/>
                  </a:lnTo>
                  <a:close/>
                </a:path>
              </a:pathLst>
            </a:custGeom>
            <a:gradFill flip="none" rotWithShape="1">
              <a:gsLst>
                <a:gs pos="73000">
                  <a:schemeClr val="accent2">
                    <a:lumMod val="60000"/>
                    <a:lumOff val="40000"/>
                  </a:schemeClr>
                </a:gs>
                <a:gs pos="100000">
                  <a:schemeClr val="accent2"/>
                </a:gs>
              </a:gsLst>
              <a:lin ang="15000000" scaled="0"/>
              <a:tileRect/>
            </a:gradFill>
            <a:ln w="127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100">
                <a:solidFill>
                  <a:schemeClr val="tx1">
                    <a:lumMod val="65000"/>
                    <a:lumOff val="35000"/>
                  </a:schemeClr>
                </a:solidFill>
              </a:endParaRPr>
            </a:p>
          </p:txBody>
        </p:sp>
      </p:grpSp>
      <p:grpSp>
        <p:nvGrpSpPr>
          <p:cNvPr id="45" name="组合 207"/>
          <p:cNvGrpSpPr/>
          <p:nvPr/>
        </p:nvGrpSpPr>
        <p:grpSpPr>
          <a:xfrm>
            <a:off x="3975027" y="1374823"/>
            <a:ext cx="1191117" cy="3523362"/>
            <a:chOff x="4089129" y="1275606"/>
            <a:chExt cx="1084732" cy="3208672"/>
          </a:xfrm>
        </p:grpSpPr>
        <p:sp>
          <p:nvSpPr>
            <p:cNvPr id="51" name="Freeform 27"/>
            <p:cNvSpPr/>
            <p:nvPr/>
          </p:nvSpPr>
          <p:spPr bwMode="auto">
            <a:xfrm>
              <a:off x="4402839" y="1717360"/>
              <a:ext cx="263963" cy="2752309"/>
            </a:xfrm>
            <a:custGeom>
              <a:avLst/>
              <a:gdLst>
                <a:gd name="T0" fmla="*/ 85 w 107"/>
                <a:gd name="T1" fmla="*/ 1077 h 1117"/>
                <a:gd name="T2" fmla="*/ 87 w 107"/>
                <a:gd name="T3" fmla="*/ 46 h 1117"/>
                <a:gd name="T4" fmla="*/ 2 w 107"/>
                <a:gd name="T5" fmla="*/ 0 h 1117"/>
                <a:gd name="T6" fmla="*/ 0 w 107"/>
                <a:gd name="T7" fmla="*/ 1031 h 1117"/>
                <a:gd name="T8" fmla="*/ 22 w 107"/>
                <a:gd name="T9" fmla="*/ 1071 h 1117"/>
                <a:gd name="T10" fmla="*/ 107 w 107"/>
                <a:gd name="T11" fmla="*/ 1117 h 1117"/>
                <a:gd name="T12" fmla="*/ 85 w 107"/>
                <a:gd name="T13" fmla="*/ 1077 h 1117"/>
              </a:gdLst>
              <a:ahLst/>
              <a:cxnLst>
                <a:cxn ang="0">
                  <a:pos x="T0" y="T1"/>
                </a:cxn>
                <a:cxn ang="0">
                  <a:pos x="T2" y="T3"/>
                </a:cxn>
                <a:cxn ang="0">
                  <a:pos x="T4" y="T5"/>
                </a:cxn>
                <a:cxn ang="0">
                  <a:pos x="T6" y="T7"/>
                </a:cxn>
                <a:cxn ang="0">
                  <a:pos x="T8" y="T9"/>
                </a:cxn>
                <a:cxn ang="0">
                  <a:pos x="T10" y="T11"/>
                </a:cxn>
                <a:cxn ang="0">
                  <a:pos x="T12" y="T13"/>
                </a:cxn>
              </a:cxnLst>
              <a:rect l="0" t="0" r="r" b="b"/>
              <a:pathLst>
                <a:path w="107" h="1117">
                  <a:moveTo>
                    <a:pt x="85" y="1077"/>
                  </a:moveTo>
                  <a:cubicBezTo>
                    <a:pt x="87" y="46"/>
                    <a:pt x="87" y="46"/>
                    <a:pt x="87" y="46"/>
                  </a:cubicBezTo>
                  <a:cubicBezTo>
                    <a:pt x="2" y="0"/>
                    <a:pt x="2" y="0"/>
                    <a:pt x="2" y="0"/>
                  </a:cubicBezTo>
                  <a:cubicBezTo>
                    <a:pt x="0" y="1031"/>
                    <a:pt x="0" y="1031"/>
                    <a:pt x="0" y="1031"/>
                  </a:cubicBezTo>
                  <a:cubicBezTo>
                    <a:pt x="0" y="1049"/>
                    <a:pt x="9" y="1064"/>
                    <a:pt x="22" y="1071"/>
                  </a:cubicBezTo>
                  <a:cubicBezTo>
                    <a:pt x="107" y="1117"/>
                    <a:pt x="107" y="1117"/>
                    <a:pt x="107" y="1117"/>
                  </a:cubicBezTo>
                  <a:cubicBezTo>
                    <a:pt x="94" y="1110"/>
                    <a:pt x="85" y="1095"/>
                    <a:pt x="85" y="1077"/>
                  </a:cubicBezTo>
                  <a:close/>
                </a:path>
              </a:pathLst>
            </a:custGeom>
            <a:gradFill flip="none" rotWithShape="1">
              <a:gsLst>
                <a:gs pos="100000">
                  <a:schemeClr val="accent1"/>
                </a:gs>
                <a:gs pos="0">
                  <a:schemeClr val="accent1">
                    <a:lumMod val="60000"/>
                    <a:lumOff val="40000"/>
                  </a:schemeClr>
                </a:gs>
              </a:gsLst>
              <a:lin ang="11400000" scaled="0"/>
              <a:tileRect/>
            </a:gradFill>
            <a:ln w="127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100">
                <a:solidFill>
                  <a:schemeClr val="tx1">
                    <a:lumMod val="65000"/>
                    <a:lumOff val="35000"/>
                  </a:schemeClr>
                </a:solidFill>
              </a:endParaRPr>
            </a:p>
          </p:txBody>
        </p:sp>
        <p:sp>
          <p:nvSpPr>
            <p:cNvPr id="52" name="Freeform 23"/>
            <p:cNvSpPr/>
            <p:nvPr/>
          </p:nvSpPr>
          <p:spPr bwMode="auto">
            <a:xfrm>
              <a:off x="4290159" y="1381408"/>
              <a:ext cx="883702" cy="3102870"/>
            </a:xfrm>
            <a:custGeom>
              <a:avLst/>
              <a:gdLst>
                <a:gd name="T0" fmla="*/ 180 w 359"/>
                <a:gd name="T1" fmla="*/ 1 h 1259"/>
                <a:gd name="T2" fmla="*/ 205 w 359"/>
                <a:gd name="T3" fmla="*/ 5 h 1259"/>
                <a:gd name="T4" fmla="*/ 212 w 359"/>
                <a:gd name="T5" fmla="*/ 11 h 1259"/>
                <a:gd name="T6" fmla="*/ 342 w 359"/>
                <a:gd name="T7" fmla="*/ 134 h 1259"/>
                <a:gd name="T8" fmla="*/ 342 w 359"/>
                <a:gd name="T9" fmla="*/ 201 h 1259"/>
                <a:gd name="T10" fmla="*/ 311 w 359"/>
                <a:gd name="T11" fmla="*/ 220 h 1259"/>
                <a:gd name="T12" fmla="*/ 279 w 359"/>
                <a:gd name="T13" fmla="*/ 210 h 1259"/>
                <a:gd name="T14" fmla="*/ 223 w 359"/>
                <a:gd name="T15" fmla="*/ 157 h 1259"/>
                <a:gd name="T16" fmla="*/ 221 w 359"/>
                <a:gd name="T17" fmla="*/ 1198 h 1259"/>
                <a:gd name="T18" fmla="*/ 173 w 359"/>
                <a:gd name="T19" fmla="*/ 1256 h 1259"/>
                <a:gd name="T20" fmla="*/ 126 w 359"/>
                <a:gd name="T21" fmla="*/ 1211 h 1259"/>
                <a:gd name="T22" fmla="*/ 128 w 359"/>
                <a:gd name="T23" fmla="*/ 180 h 1259"/>
                <a:gd name="T24" fmla="*/ 80 w 359"/>
                <a:gd name="T25" fmla="*/ 238 h 1259"/>
                <a:gd name="T26" fmla="*/ 49 w 359"/>
                <a:gd name="T27" fmla="*/ 257 h 1259"/>
                <a:gd name="T28" fmla="*/ 17 w 359"/>
                <a:gd name="T29" fmla="*/ 247 h 1259"/>
                <a:gd name="T30" fmla="*/ 18 w 359"/>
                <a:gd name="T31" fmla="*/ 179 h 1259"/>
                <a:gd name="T32" fmla="*/ 149 w 359"/>
                <a:gd name="T33" fmla="*/ 19 h 1259"/>
                <a:gd name="T34" fmla="*/ 160 w 359"/>
                <a:gd name="T35" fmla="*/ 9 h 1259"/>
                <a:gd name="T36" fmla="*/ 180 w 359"/>
                <a:gd name="T37" fmla="*/ 1 h 1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59" h="1259">
                  <a:moveTo>
                    <a:pt x="180" y="1"/>
                  </a:moveTo>
                  <a:cubicBezTo>
                    <a:pt x="189" y="0"/>
                    <a:pt x="197" y="1"/>
                    <a:pt x="205" y="5"/>
                  </a:cubicBezTo>
                  <a:cubicBezTo>
                    <a:pt x="208" y="8"/>
                    <a:pt x="210" y="9"/>
                    <a:pt x="212" y="11"/>
                  </a:cubicBezTo>
                  <a:cubicBezTo>
                    <a:pt x="342" y="134"/>
                    <a:pt x="342" y="134"/>
                    <a:pt x="342" y="134"/>
                  </a:cubicBezTo>
                  <a:cubicBezTo>
                    <a:pt x="359" y="150"/>
                    <a:pt x="359" y="180"/>
                    <a:pt x="342" y="201"/>
                  </a:cubicBezTo>
                  <a:cubicBezTo>
                    <a:pt x="333" y="212"/>
                    <a:pt x="322" y="218"/>
                    <a:pt x="311" y="220"/>
                  </a:cubicBezTo>
                  <a:cubicBezTo>
                    <a:pt x="299" y="221"/>
                    <a:pt x="288" y="218"/>
                    <a:pt x="279" y="210"/>
                  </a:cubicBezTo>
                  <a:cubicBezTo>
                    <a:pt x="223" y="157"/>
                    <a:pt x="223" y="157"/>
                    <a:pt x="223" y="157"/>
                  </a:cubicBezTo>
                  <a:cubicBezTo>
                    <a:pt x="221" y="1198"/>
                    <a:pt x="221" y="1198"/>
                    <a:pt x="221" y="1198"/>
                  </a:cubicBezTo>
                  <a:cubicBezTo>
                    <a:pt x="221" y="1226"/>
                    <a:pt x="200" y="1252"/>
                    <a:pt x="173" y="1256"/>
                  </a:cubicBezTo>
                  <a:cubicBezTo>
                    <a:pt x="147" y="1259"/>
                    <a:pt x="126" y="1239"/>
                    <a:pt x="126" y="1211"/>
                  </a:cubicBezTo>
                  <a:cubicBezTo>
                    <a:pt x="128" y="180"/>
                    <a:pt x="128" y="180"/>
                    <a:pt x="128" y="180"/>
                  </a:cubicBezTo>
                  <a:cubicBezTo>
                    <a:pt x="80" y="238"/>
                    <a:pt x="80" y="238"/>
                    <a:pt x="80" y="238"/>
                  </a:cubicBezTo>
                  <a:cubicBezTo>
                    <a:pt x="72" y="249"/>
                    <a:pt x="60" y="255"/>
                    <a:pt x="49" y="257"/>
                  </a:cubicBezTo>
                  <a:cubicBezTo>
                    <a:pt x="37" y="258"/>
                    <a:pt x="26" y="255"/>
                    <a:pt x="17" y="247"/>
                  </a:cubicBezTo>
                  <a:cubicBezTo>
                    <a:pt x="0" y="231"/>
                    <a:pt x="0" y="200"/>
                    <a:pt x="18" y="179"/>
                  </a:cubicBezTo>
                  <a:cubicBezTo>
                    <a:pt x="149" y="19"/>
                    <a:pt x="149" y="19"/>
                    <a:pt x="149" y="19"/>
                  </a:cubicBezTo>
                  <a:cubicBezTo>
                    <a:pt x="152" y="15"/>
                    <a:pt x="156" y="12"/>
                    <a:pt x="160" y="9"/>
                  </a:cubicBezTo>
                  <a:cubicBezTo>
                    <a:pt x="166" y="5"/>
                    <a:pt x="173" y="2"/>
                    <a:pt x="180" y="1"/>
                  </a:cubicBezTo>
                  <a:close/>
                </a:path>
              </a:pathLst>
            </a:custGeom>
            <a:gradFill flip="none" rotWithShape="1">
              <a:gsLst>
                <a:gs pos="3000">
                  <a:schemeClr val="accent1">
                    <a:lumMod val="60000"/>
                    <a:lumOff val="40000"/>
                  </a:schemeClr>
                </a:gs>
                <a:gs pos="59000">
                  <a:schemeClr val="accent1">
                    <a:lumMod val="75000"/>
                  </a:schemeClr>
                </a:gs>
              </a:gsLst>
              <a:lin ang="11400000" scaled="0"/>
              <a:tileRect/>
            </a:gradFill>
            <a:ln w="127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100">
                <a:solidFill>
                  <a:schemeClr val="tx1">
                    <a:lumMod val="65000"/>
                    <a:lumOff val="35000"/>
                  </a:schemeClr>
                </a:solidFill>
              </a:endParaRPr>
            </a:p>
          </p:txBody>
        </p:sp>
        <p:sp>
          <p:nvSpPr>
            <p:cNvPr id="53" name="Freeform 32"/>
            <p:cNvSpPr/>
            <p:nvPr/>
          </p:nvSpPr>
          <p:spPr bwMode="auto">
            <a:xfrm>
              <a:off x="4089129" y="1275606"/>
              <a:ext cx="712595" cy="734506"/>
            </a:xfrm>
            <a:custGeom>
              <a:avLst/>
              <a:gdLst>
                <a:gd name="T0" fmla="*/ 204 w 289"/>
                <a:gd name="T1" fmla="*/ 5 h 298"/>
                <a:gd name="T2" fmla="*/ 180 w 289"/>
                <a:gd name="T3" fmla="*/ 1 h 298"/>
                <a:gd name="T4" fmla="*/ 160 w 289"/>
                <a:gd name="T5" fmla="*/ 9 h 298"/>
                <a:gd name="T6" fmla="*/ 149 w 289"/>
                <a:gd name="T7" fmla="*/ 19 h 298"/>
                <a:gd name="T8" fmla="*/ 18 w 289"/>
                <a:gd name="T9" fmla="*/ 179 h 298"/>
                <a:gd name="T10" fmla="*/ 18 w 289"/>
                <a:gd name="T11" fmla="*/ 247 h 298"/>
                <a:gd name="T12" fmla="*/ 25 w 289"/>
                <a:gd name="T13" fmla="*/ 252 h 298"/>
                <a:gd name="T14" fmla="*/ 106 w 289"/>
                <a:gd name="T15" fmla="*/ 296 h 298"/>
                <a:gd name="T16" fmla="*/ 110 w 289"/>
                <a:gd name="T17" fmla="*/ 298 h 298"/>
                <a:gd name="T18" fmla="*/ 102 w 289"/>
                <a:gd name="T19" fmla="*/ 293 h 298"/>
                <a:gd name="T20" fmla="*/ 103 w 289"/>
                <a:gd name="T21" fmla="*/ 225 h 298"/>
                <a:gd name="T22" fmla="*/ 234 w 289"/>
                <a:gd name="T23" fmla="*/ 65 h 298"/>
                <a:gd name="T24" fmla="*/ 245 w 289"/>
                <a:gd name="T25" fmla="*/ 55 h 298"/>
                <a:gd name="T26" fmla="*/ 265 w 289"/>
                <a:gd name="T27" fmla="*/ 47 h 298"/>
                <a:gd name="T28" fmla="*/ 289 w 289"/>
                <a:gd name="T29" fmla="*/ 51 h 298"/>
                <a:gd name="T30" fmla="*/ 204 w 289"/>
                <a:gd name="T31" fmla="*/ 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298">
                  <a:moveTo>
                    <a:pt x="204" y="5"/>
                  </a:moveTo>
                  <a:cubicBezTo>
                    <a:pt x="197" y="1"/>
                    <a:pt x="189" y="0"/>
                    <a:pt x="180" y="1"/>
                  </a:cubicBezTo>
                  <a:cubicBezTo>
                    <a:pt x="173" y="2"/>
                    <a:pt x="166" y="5"/>
                    <a:pt x="160" y="9"/>
                  </a:cubicBezTo>
                  <a:cubicBezTo>
                    <a:pt x="156" y="12"/>
                    <a:pt x="152" y="15"/>
                    <a:pt x="149" y="19"/>
                  </a:cubicBezTo>
                  <a:cubicBezTo>
                    <a:pt x="18" y="179"/>
                    <a:pt x="18" y="179"/>
                    <a:pt x="18" y="179"/>
                  </a:cubicBezTo>
                  <a:cubicBezTo>
                    <a:pt x="0" y="200"/>
                    <a:pt x="0" y="230"/>
                    <a:pt x="18" y="247"/>
                  </a:cubicBezTo>
                  <a:cubicBezTo>
                    <a:pt x="20" y="249"/>
                    <a:pt x="23" y="251"/>
                    <a:pt x="25" y="252"/>
                  </a:cubicBezTo>
                  <a:cubicBezTo>
                    <a:pt x="52" y="267"/>
                    <a:pt x="79" y="282"/>
                    <a:pt x="106" y="296"/>
                  </a:cubicBezTo>
                  <a:cubicBezTo>
                    <a:pt x="107" y="297"/>
                    <a:pt x="109" y="298"/>
                    <a:pt x="110" y="298"/>
                  </a:cubicBezTo>
                  <a:cubicBezTo>
                    <a:pt x="107" y="297"/>
                    <a:pt x="105" y="295"/>
                    <a:pt x="102" y="293"/>
                  </a:cubicBezTo>
                  <a:cubicBezTo>
                    <a:pt x="85" y="277"/>
                    <a:pt x="85" y="246"/>
                    <a:pt x="103" y="225"/>
                  </a:cubicBezTo>
                  <a:cubicBezTo>
                    <a:pt x="234" y="65"/>
                    <a:pt x="234" y="65"/>
                    <a:pt x="234" y="65"/>
                  </a:cubicBezTo>
                  <a:cubicBezTo>
                    <a:pt x="237" y="61"/>
                    <a:pt x="241" y="58"/>
                    <a:pt x="245" y="55"/>
                  </a:cubicBezTo>
                  <a:cubicBezTo>
                    <a:pt x="251" y="51"/>
                    <a:pt x="258" y="48"/>
                    <a:pt x="265" y="47"/>
                  </a:cubicBezTo>
                  <a:cubicBezTo>
                    <a:pt x="273" y="46"/>
                    <a:pt x="282" y="47"/>
                    <a:pt x="289" y="51"/>
                  </a:cubicBezTo>
                  <a:lnTo>
                    <a:pt x="204" y="5"/>
                  </a:lnTo>
                  <a:close/>
                </a:path>
              </a:pathLst>
            </a:custGeom>
            <a:gradFill flip="none" rotWithShape="1">
              <a:gsLst>
                <a:gs pos="48000">
                  <a:schemeClr val="accent1">
                    <a:lumMod val="60000"/>
                    <a:lumOff val="40000"/>
                  </a:schemeClr>
                </a:gs>
                <a:gs pos="100000">
                  <a:schemeClr val="accent1"/>
                </a:gs>
              </a:gsLst>
              <a:lin ang="10200000" scaled="0"/>
              <a:tileRect/>
            </a:gradFill>
            <a:ln w="127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100">
                <a:solidFill>
                  <a:schemeClr val="tx1">
                    <a:lumMod val="65000"/>
                    <a:lumOff val="35000"/>
                  </a:schemeClr>
                </a:solidFill>
              </a:endParaRPr>
            </a:p>
          </p:txBody>
        </p:sp>
      </p:grpSp>
      <p:grpSp>
        <p:nvGrpSpPr>
          <p:cNvPr id="46" name="组合 208"/>
          <p:cNvGrpSpPr/>
          <p:nvPr/>
        </p:nvGrpSpPr>
        <p:grpSpPr>
          <a:xfrm>
            <a:off x="3161063" y="2929290"/>
            <a:ext cx="1301649" cy="1942545"/>
            <a:chOff x="3347864" y="2691235"/>
            <a:chExt cx="1185392" cy="1769046"/>
          </a:xfrm>
        </p:grpSpPr>
        <p:sp>
          <p:nvSpPr>
            <p:cNvPr id="47" name="Freeform 67"/>
            <p:cNvSpPr/>
            <p:nvPr/>
          </p:nvSpPr>
          <p:spPr bwMode="auto">
            <a:xfrm>
              <a:off x="3732038" y="3029373"/>
              <a:ext cx="552450" cy="166687"/>
            </a:xfrm>
            <a:custGeom>
              <a:avLst/>
              <a:gdLst>
                <a:gd name="T0" fmla="*/ 22 w 224"/>
                <a:gd name="T1" fmla="*/ 0 h 67"/>
                <a:gd name="T2" fmla="*/ 0 w 224"/>
                <a:gd name="T3" fmla="*/ 3 h 67"/>
                <a:gd name="T4" fmla="*/ 85 w 224"/>
                <a:gd name="T5" fmla="*/ 49 h 67"/>
                <a:gd name="T6" fmla="*/ 107 w 224"/>
                <a:gd name="T7" fmla="*/ 46 h 67"/>
                <a:gd name="T8" fmla="*/ 224 w 224"/>
                <a:gd name="T9" fmla="*/ 67 h 67"/>
              </a:gdLst>
              <a:ahLst/>
              <a:cxnLst>
                <a:cxn ang="0">
                  <a:pos x="T0" y="T1"/>
                </a:cxn>
                <a:cxn ang="0">
                  <a:pos x="T2" y="T3"/>
                </a:cxn>
                <a:cxn ang="0">
                  <a:pos x="T4" y="T5"/>
                </a:cxn>
                <a:cxn ang="0">
                  <a:pos x="T6" y="T7"/>
                </a:cxn>
                <a:cxn ang="0">
                  <a:pos x="T8" y="T9"/>
                </a:cxn>
              </a:cxnLst>
              <a:rect l="0" t="0" r="r" b="b"/>
              <a:pathLst>
                <a:path w="224" h="67">
                  <a:moveTo>
                    <a:pt x="22" y="0"/>
                  </a:moveTo>
                  <a:cubicBezTo>
                    <a:pt x="0" y="3"/>
                    <a:pt x="0" y="3"/>
                    <a:pt x="0" y="3"/>
                  </a:cubicBezTo>
                  <a:cubicBezTo>
                    <a:pt x="85" y="49"/>
                    <a:pt x="85" y="49"/>
                    <a:pt x="85" y="49"/>
                  </a:cubicBezTo>
                  <a:cubicBezTo>
                    <a:pt x="107" y="46"/>
                    <a:pt x="107" y="46"/>
                    <a:pt x="107" y="46"/>
                  </a:cubicBezTo>
                  <a:cubicBezTo>
                    <a:pt x="150" y="40"/>
                    <a:pt x="190" y="48"/>
                    <a:pt x="224" y="67"/>
                  </a:cubicBezTo>
                </a:path>
              </a:pathLst>
            </a:custGeom>
            <a:gradFill flip="none" rotWithShape="1">
              <a:gsLst>
                <a:gs pos="37000">
                  <a:srgbClr val="FECE02"/>
                </a:gs>
                <a:gs pos="98000">
                  <a:srgbClr val="C73E01"/>
                </a:gs>
              </a:gsLst>
              <a:lin ang="19800000" scaled="0"/>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chemeClr val="tx1">
                    <a:lumMod val="65000"/>
                    <a:lumOff val="35000"/>
                  </a:schemeClr>
                </a:solidFill>
                <a:latin typeface="+mn-lt"/>
                <a:ea typeface="+mn-ea"/>
              </a:endParaRPr>
            </a:p>
          </p:txBody>
        </p:sp>
        <p:sp>
          <p:nvSpPr>
            <p:cNvPr id="48" name="Freeform 42"/>
            <p:cNvSpPr/>
            <p:nvPr/>
          </p:nvSpPr>
          <p:spPr bwMode="auto">
            <a:xfrm>
              <a:off x="3947947" y="3309811"/>
              <a:ext cx="404813" cy="1130972"/>
            </a:xfrm>
            <a:custGeom>
              <a:avLst/>
              <a:gdLst>
                <a:gd name="T0" fmla="*/ 142 w 164"/>
                <a:gd name="T1" fmla="*/ 419 h 459"/>
                <a:gd name="T2" fmla="*/ 143 w 164"/>
                <a:gd name="T3" fmla="*/ 153 h 459"/>
                <a:gd name="T4" fmla="*/ 84 w 164"/>
                <a:gd name="T5" fmla="*/ 46 h 459"/>
                <a:gd name="T6" fmla="*/ 0 w 164"/>
                <a:gd name="T7" fmla="*/ 0 h 459"/>
                <a:gd name="T8" fmla="*/ 58 w 164"/>
                <a:gd name="T9" fmla="*/ 107 h 459"/>
                <a:gd name="T10" fmla="*/ 58 w 164"/>
                <a:gd name="T11" fmla="*/ 373 h 459"/>
                <a:gd name="T12" fmla="*/ 80 w 164"/>
                <a:gd name="T13" fmla="*/ 413 h 459"/>
                <a:gd name="T14" fmla="*/ 122 w 164"/>
                <a:gd name="T15" fmla="*/ 436 h 459"/>
                <a:gd name="T16" fmla="*/ 164 w 164"/>
                <a:gd name="T17" fmla="*/ 459 h 459"/>
                <a:gd name="T18" fmla="*/ 142 w 164"/>
                <a:gd name="T19" fmla="*/ 41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459">
                  <a:moveTo>
                    <a:pt x="142" y="419"/>
                  </a:moveTo>
                  <a:cubicBezTo>
                    <a:pt x="143" y="153"/>
                    <a:pt x="143" y="153"/>
                    <a:pt x="143" y="153"/>
                  </a:cubicBezTo>
                  <a:cubicBezTo>
                    <a:pt x="143" y="104"/>
                    <a:pt x="120" y="65"/>
                    <a:pt x="84" y="46"/>
                  </a:cubicBezTo>
                  <a:cubicBezTo>
                    <a:pt x="56" y="31"/>
                    <a:pt x="28" y="15"/>
                    <a:pt x="0" y="0"/>
                  </a:cubicBezTo>
                  <a:cubicBezTo>
                    <a:pt x="35" y="19"/>
                    <a:pt x="58" y="58"/>
                    <a:pt x="58" y="107"/>
                  </a:cubicBezTo>
                  <a:cubicBezTo>
                    <a:pt x="58" y="373"/>
                    <a:pt x="58" y="373"/>
                    <a:pt x="58" y="373"/>
                  </a:cubicBezTo>
                  <a:cubicBezTo>
                    <a:pt x="58" y="391"/>
                    <a:pt x="66" y="406"/>
                    <a:pt x="80" y="413"/>
                  </a:cubicBezTo>
                  <a:cubicBezTo>
                    <a:pt x="94" y="421"/>
                    <a:pt x="108" y="428"/>
                    <a:pt x="122" y="436"/>
                  </a:cubicBezTo>
                  <a:cubicBezTo>
                    <a:pt x="136" y="444"/>
                    <a:pt x="150" y="452"/>
                    <a:pt x="164" y="459"/>
                  </a:cubicBezTo>
                  <a:cubicBezTo>
                    <a:pt x="151" y="452"/>
                    <a:pt x="142" y="437"/>
                    <a:pt x="142" y="419"/>
                  </a:cubicBezTo>
                  <a:close/>
                </a:path>
              </a:pathLst>
            </a:custGeom>
            <a:gradFill flip="none" rotWithShape="1">
              <a:gsLst>
                <a:gs pos="8000">
                  <a:schemeClr val="accent4">
                    <a:lumMod val="60000"/>
                    <a:lumOff val="40000"/>
                  </a:schemeClr>
                </a:gs>
                <a:gs pos="83000">
                  <a:schemeClr val="accent4"/>
                </a:gs>
              </a:gsLst>
              <a:lin ang="21000000" scaled="0"/>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chemeClr val="tx1">
                    <a:lumMod val="65000"/>
                    <a:lumOff val="35000"/>
                  </a:schemeClr>
                </a:solidFill>
                <a:latin typeface="+mn-lt"/>
                <a:ea typeface="+mn-ea"/>
              </a:endParaRPr>
            </a:p>
          </p:txBody>
        </p:sp>
        <p:sp>
          <p:nvSpPr>
            <p:cNvPr id="49" name="Freeform 38"/>
            <p:cNvSpPr/>
            <p:nvPr/>
          </p:nvSpPr>
          <p:spPr bwMode="auto">
            <a:xfrm>
              <a:off x="3548351" y="2795123"/>
              <a:ext cx="984905" cy="1665158"/>
            </a:xfrm>
            <a:custGeom>
              <a:avLst/>
              <a:gdLst>
                <a:gd name="T0" fmla="*/ 178 w 399"/>
                <a:gd name="T1" fmla="*/ 2 h 676"/>
                <a:gd name="T2" fmla="*/ 210 w 399"/>
                <a:gd name="T3" fmla="*/ 12 h 676"/>
                <a:gd name="T4" fmla="*/ 210 w 399"/>
                <a:gd name="T5" fmla="*/ 79 h 676"/>
                <a:gd name="T6" fmla="*/ 157 w 399"/>
                <a:gd name="T7" fmla="*/ 144 h 676"/>
                <a:gd name="T8" fmla="*/ 178 w 399"/>
                <a:gd name="T9" fmla="*/ 141 h 676"/>
                <a:gd name="T10" fmla="*/ 399 w 399"/>
                <a:gd name="T11" fmla="*/ 348 h 676"/>
                <a:gd name="T12" fmla="*/ 398 w 399"/>
                <a:gd name="T13" fmla="*/ 615 h 676"/>
                <a:gd name="T14" fmla="*/ 351 w 399"/>
                <a:gd name="T15" fmla="*/ 673 h 676"/>
                <a:gd name="T16" fmla="*/ 303 w 399"/>
                <a:gd name="T17" fmla="*/ 628 h 676"/>
                <a:gd name="T18" fmla="*/ 304 w 399"/>
                <a:gd name="T19" fmla="*/ 362 h 676"/>
                <a:gd name="T20" fmla="*/ 178 w 399"/>
                <a:gd name="T21" fmla="*/ 243 h 676"/>
                <a:gd name="T22" fmla="*/ 158 w 399"/>
                <a:gd name="T23" fmla="*/ 246 h 676"/>
                <a:gd name="T24" fmla="*/ 209 w 399"/>
                <a:gd name="T25" fmla="*/ 294 h 676"/>
                <a:gd name="T26" fmla="*/ 209 w 399"/>
                <a:gd name="T27" fmla="*/ 362 h 676"/>
                <a:gd name="T28" fmla="*/ 178 w 399"/>
                <a:gd name="T29" fmla="*/ 381 h 676"/>
                <a:gd name="T30" fmla="*/ 146 w 399"/>
                <a:gd name="T31" fmla="*/ 371 h 676"/>
                <a:gd name="T32" fmla="*/ 16 w 399"/>
                <a:gd name="T33" fmla="*/ 248 h 676"/>
                <a:gd name="T34" fmla="*/ 8 w 399"/>
                <a:gd name="T35" fmla="*/ 238 h 676"/>
                <a:gd name="T36" fmla="*/ 10 w 399"/>
                <a:gd name="T37" fmla="*/ 189 h 676"/>
                <a:gd name="T38" fmla="*/ 11 w 399"/>
                <a:gd name="T39" fmla="*/ 187 h 676"/>
                <a:gd name="T40" fmla="*/ 16 w 399"/>
                <a:gd name="T41" fmla="*/ 180 h 676"/>
                <a:gd name="T42" fmla="*/ 147 w 399"/>
                <a:gd name="T43" fmla="*/ 21 h 676"/>
                <a:gd name="T44" fmla="*/ 178 w 399"/>
                <a:gd name="T45" fmla="*/ 2 h 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9" h="676">
                  <a:moveTo>
                    <a:pt x="178" y="2"/>
                  </a:moveTo>
                  <a:cubicBezTo>
                    <a:pt x="190" y="0"/>
                    <a:pt x="201" y="4"/>
                    <a:pt x="210" y="12"/>
                  </a:cubicBezTo>
                  <a:cubicBezTo>
                    <a:pt x="227" y="28"/>
                    <a:pt x="227" y="58"/>
                    <a:pt x="210" y="79"/>
                  </a:cubicBezTo>
                  <a:cubicBezTo>
                    <a:pt x="157" y="144"/>
                    <a:pt x="157" y="144"/>
                    <a:pt x="157" y="144"/>
                  </a:cubicBezTo>
                  <a:cubicBezTo>
                    <a:pt x="178" y="141"/>
                    <a:pt x="178" y="141"/>
                    <a:pt x="178" y="141"/>
                  </a:cubicBezTo>
                  <a:cubicBezTo>
                    <a:pt x="300" y="124"/>
                    <a:pt x="399" y="217"/>
                    <a:pt x="399" y="348"/>
                  </a:cubicBezTo>
                  <a:cubicBezTo>
                    <a:pt x="398" y="615"/>
                    <a:pt x="398" y="615"/>
                    <a:pt x="398" y="615"/>
                  </a:cubicBezTo>
                  <a:cubicBezTo>
                    <a:pt x="398" y="643"/>
                    <a:pt x="377" y="669"/>
                    <a:pt x="351" y="673"/>
                  </a:cubicBezTo>
                  <a:cubicBezTo>
                    <a:pt x="325" y="676"/>
                    <a:pt x="303" y="656"/>
                    <a:pt x="303" y="628"/>
                  </a:cubicBezTo>
                  <a:cubicBezTo>
                    <a:pt x="304" y="362"/>
                    <a:pt x="304" y="362"/>
                    <a:pt x="304" y="362"/>
                  </a:cubicBezTo>
                  <a:cubicBezTo>
                    <a:pt x="304" y="287"/>
                    <a:pt x="248" y="234"/>
                    <a:pt x="178" y="243"/>
                  </a:cubicBezTo>
                  <a:cubicBezTo>
                    <a:pt x="158" y="246"/>
                    <a:pt x="158" y="246"/>
                    <a:pt x="158" y="246"/>
                  </a:cubicBezTo>
                  <a:cubicBezTo>
                    <a:pt x="209" y="294"/>
                    <a:pt x="209" y="294"/>
                    <a:pt x="209" y="294"/>
                  </a:cubicBezTo>
                  <a:cubicBezTo>
                    <a:pt x="227" y="311"/>
                    <a:pt x="226" y="341"/>
                    <a:pt x="209" y="362"/>
                  </a:cubicBezTo>
                  <a:cubicBezTo>
                    <a:pt x="200" y="373"/>
                    <a:pt x="189" y="379"/>
                    <a:pt x="178" y="381"/>
                  </a:cubicBezTo>
                  <a:cubicBezTo>
                    <a:pt x="166" y="382"/>
                    <a:pt x="155" y="379"/>
                    <a:pt x="146" y="371"/>
                  </a:cubicBezTo>
                  <a:cubicBezTo>
                    <a:pt x="16" y="248"/>
                    <a:pt x="16" y="248"/>
                    <a:pt x="16" y="248"/>
                  </a:cubicBezTo>
                  <a:cubicBezTo>
                    <a:pt x="12" y="245"/>
                    <a:pt x="10" y="241"/>
                    <a:pt x="8" y="238"/>
                  </a:cubicBezTo>
                  <a:cubicBezTo>
                    <a:pt x="0" y="223"/>
                    <a:pt x="1" y="204"/>
                    <a:pt x="10" y="189"/>
                  </a:cubicBezTo>
                  <a:cubicBezTo>
                    <a:pt x="10" y="188"/>
                    <a:pt x="11" y="187"/>
                    <a:pt x="11" y="187"/>
                  </a:cubicBezTo>
                  <a:cubicBezTo>
                    <a:pt x="13" y="184"/>
                    <a:pt x="14" y="182"/>
                    <a:pt x="16" y="180"/>
                  </a:cubicBezTo>
                  <a:cubicBezTo>
                    <a:pt x="147" y="21"/>
                    <a:pt x="147" y="21"/>
                    <a:pt x="147" y="21"/>
                  </a:cubicBezTo>
                  <a:cubicBezTo>
                    <a:pt x="156" y="10"/>
                    <a:pt x="167" y="4"/>
                    <a:pt x="178" y="2"/>
                  </a:cubicBezTo>
                  <a:close/>
                </a:path>
              </a:pathLst>
            </a:custGeom>
            <a:gradFill flip="none" rotWithShape="1">
              <a:gsLst>
                <a:gs pos="18000">
                  <a:schemeClr val="accent4">
                    <a:lumMod val="60000"/>
                    <a:lumOff val="40000"/>
                  </a:schemeClr>
                </a:gs>
                <a:gs pos="73000">
                  <a:schemeClr val="accent4"/>
                </a:gs>
              </a:gsLst>
              <a:lin ang="10800000" scaled="0"/>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chemeClr val="tx1">
                    <a:lumMod val="65000"/>
                    <a:lumOff val="35000"/>
                  </a:schemeClr>
                </a:solidFill>
                <a:latin typeface="+mn-lt"/>
                <a:ea typeface="+mn-ea"/>
              </a:endParaRPr>
            </a:p>
          </p:txBody>
        </p:sp>
        <p:sp>
          <p:nvSpPr>
            <p:cNvPr id="50" name="Freeform 63"/>
            <p:cNvSpPr/>
            <p:nvPr/>
          </p:nvSpPr>
          <p:spPr bwMode="auto">
            <a:xfrm>
              <a:off x="3347864" y="2691235"/>
              <a:ext cx="706438" cy="1038225"/>
            </a:xfrm>
            <a:custGeom>
              <a:avLst/>
              <a:gdLst>
                <a:gd name="T0" fmla="*/ 202 w 287"/>
                <a:gd name="T1" fmla="*/ 5 h 421"/>
                <a:gd name="T2" fmla="*/ 179 w 287"/>
                <a:gd name="T3" fmla="*/ 1 h 421"/>
                <a:gd name="T4" fmla="*/ 147 w 287"/>
                <a:gd name="T5" fmla="*/ 19 h 421"/>
                <a:gd name="T6" fmla="*/ 16 w 287"/>
                <a:gd name="T7" fmla="*/ 179 h 421"/>
                <a:gd name="T8" fmla="*/ 11 w 287"/>
                <a:gd name="T9" fmla="*/ 185 h 421"/>
                <a:gd name="T10" fmla="*/ 10 w 287"/>
                <a:gd name="T11" fmla="*/ 187 h 421"/>
                <a:gd name="T12" fmla="*/ 8 w 287"/>
                <a:gd name="T13" fmla="*/ 236 h 421"/>
                <a:gd name="T14" fmla="*/ 16 w 287"/>
                <a:gd name="T15" fmla="*/ 247 h 421"/>
                <a:gd name="T16" fmla="*/ 146 w 287"/>
                <a:gd name="T17" fmla="*/ 370 h 421"/>
                <a:gd name="T18" fmla="*/ 154 w 287"/>
                <a:gd name="T19" fmla="*/ 375 h 421"/>
                <a:gd name="T20" fmla="*/ 235 w 287"/>
                <a:gd name="T21" fmla="*/ 419 h 421"/>
                <a:gd name="T22" fmla="*/ 239 w 287"/>
                <a:gd name="T23" fmla="*/ 421 h 421"/>
                <a:gd name="T24" fmla="*/ 231 w 287"/>
                <a:gd name="T25" fmla="*/ 416 h 421"/>
                <a:gd name="T26" fmla="*/ 101 w 287"/>
                <a:gd name="T27" fmla="*/ 293 h 421"/>
                <a:gd name="T28" fmla="*/ 93 w 287"/>
                <a:gd name="T29" fmla="*/ 283 h 421"/>
                <a:gd name="T30" fmla="*/ 95 w 287"/>
                <a:gd name="T31" fmla="*/ 234 h 421"/>
                <a:gd name="T32" fmla="*/ 96 w 287"/>
                <a:gd name="T33" fmla="*/ 232 h 421"/>
                <a:gd name="T34" fmla="*/ 101 w 287"/>
                <a:gd name="T35" fmla="*/ 225 h 421"/>
                <a:gd name="T36" fmla="*/ 232 w 287"/>
                <a:gd name="T37" fmla="*/ 66 h 421"/>
                <a:gd name="T38" fmla="*/ 263 w 287"/>
                <a:gd name="T39" fmla="*/ 47 h 421"/>
                <a:gd name="T40" fmla="*/ 287 w 287"/>
                <a:gd name="T41" fmla="*/ 51 h 421"/>
                <a:gd name="T42" fmla="*/ 202 w 287"/>
                <a:gd name="T43" fmla="*/ 5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7" h="421">
                  <a:moveTo>
                    <a:pt x="202" y="5"/>
                  </a:moveTo>
                  <a:cubicBezTo>
                    <a:pt x="195" y="1"/>
                    <a:pt x="187" y="0"/>
                    <a:pt x="179" y="1"/>
                  </a:cubicBezTo>
                  <a:cubicBezTo>
                    <a:pt x="167" y="3"/>
                    <a:pt x="156" y="9"/>
                    <a:pt x="147" y="19"/>
                  </a:cubicBezTo>
                  <a:cubicBezTo>
                    <a:pt x="16" y="179"/>
                    <a:pt x="16" y="179"/>
                    <a:pt x="16" y="179"/>
                  </a:cubicBezTo>
                  <a:cubicBezTo>
                    <a:pt x="14" y="181"/>
                    <a:pt x="13" y="183"/>
                    <a:pt x="11" y="185"/>
                  </a:cubicBezTo>
                  <a:cubicBezTo>
                    <a:pt x="11" y="186"/>
                    <a:pt x="11" y="187"/>
                    <a:pt x="10" y="187"/>
                  </a:cubicBezTo>
                  <a:cubicBezTo>
                    <a:pt x="1" y="203"/>
                    <a:pt x="0" y="222"/>
                    <a:pt x="8" y="236"/>
                  </a:cubicBezTo>
                  <a:cubicBezTo>
                    <a:pt x="10" y="240"/>
                    <a:pt x="13" y="244"/>
                    <a:pt x="16" y="247"/>
                  </a:cubicBezTo>
                  <a:cubicBezTo>
                    <a:pt x="146" y="370"/>
                    <a:pt x="146" y="370"/>
                    <a:pt x="146" y="370"/>
                  </a:cubicBezTo>
                  <a:cubicBezTo>
                    <a:pt x="149" y="372"/>
                    <a:pt x="151" y="374"/>
                    <a:pt x="154" y="375"/>
                  </a:cubicBezTo>
                  <a:cubicBezTo>
                    <a:pt x="181" y="390"/>
                    <a:pt x="208" y="405"/>
                    <a:pt x="235" y="419"/>
                  </a:cubicBezTo>
                  <a:cubicBezTo>
                    <a:pt x="236" y="420"/>
                    <a:pt x="238" y="421"/>
                    <a:pt x="239" y="421"/>
                  </a:cubicBezTo>
                  <a:cubicBezTo>
                    <a:pt x="236" y="420"/>
                    <a:pt x="234" y="418"/>
                    <a:pt x="231" y="416"/>
                  </a:cubicBezTo>
                  <a:cubicBezTo>
                    <a:pt x="101" y="293"/>
                    <a:pt x="101" y="293"/>
                    <a:pt x="101" y="293"/>
                  </a:cubicBezTo>
                  <a:cubicBezTo>
                    <a:pt x="97" y="290"/>
                    <a:pt x="95" y="286"/>
                    <a:pt x="93" y="283"/>
                  </a:cubicBezTo>
                  <a:cubicBezTo>
                    <a:pt x="85" y="268"/>
                    <a:pt x="86" y="249"/>
                    <a:pt x="95" y="234"/>
                  </a:cubicBezTo>
                  <a:cubicBezTo>
                    <a:pt x="95" y="233"/>
                    <a:pt x="96" y="232"/>
                    <a:pt x="96" y="232"/>
                  </a:cubicBezTo>
                  <a:cubicBezTo>
                    <a:pt x="98" y="229"/>
                    <a:pt x="99" y="227"/>
                    <a:pt x="101" y="225"/>
                  </a:cubicBezTo>
                  <a:cubicBezTo>
                    <a:pt x="232" y="66"/>
                    <a:pt x="232" y="66"/>
                    <a:pt x="232" y="66"/>
                  </a:cubicBezTo>
                  <a:cubicBezTo>
                    <a:pt x="241" y="55"/>
                    <a:pt x="252" y="49"/>
                    <a:pt x="263" y="47"/>
                  </a:cubicBezTo>
                  <a:cubicBezTo>
                    <a:pt x="272" y="46"/>
                    <a:pt x="280" y="47"/>
                    <a:pt x="287" y="51"/>
                  </a:cubicBezTo>
                  <a:lnTo>
                    <a:pt x="202" y="5"/>
                  </a:lnTo>
                  <a:close/>
                </a:path>
              </a:pathLst>
            </a:custGeom>
            <a:gradFill flip="none" rotWithShape="1">
              <a:gsLst>
                <a:gs pos="40000">
                  <a:schemeClr val="accent4">
                    <a:lumMod val="60000"/>
                    <a:lumOff val="40000"/>
                  </a:schemeClr>
                </a:gs>
                <a:gs pos="94000">
                  <a:schemeClr val="accent4"/>
                </a:gs>
              </a:gsLst>
              <a:path path="shape">
                <a:fillToRect l="50000" t="50000" r="50000" b="50000"/>
              </a:path>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chemeClr val="tx1">
                    <a:lumMod val="65000"/>
                    <a:lumOff val="35000"/>
                  </a:schemeClr>
                </a:solidFill>
                <a:latin typeface="+mn-lt"/>
                <a:ea typeface="+mn-ea"/>
              </a:endParaRPr>
            </a:p>
          </p:txBody>
        </p:sp>
      </p:grpSp>
      <p:sp>
        <p:nvSpPr>
          <p:cNvPr id="27" name="TextBox 26"/>
          <p:cNvSpPr txBox="1"/>
          <p:nvPr/>
        </p:nvSpPr>
        <p:spPr>
          <a:xfrm>
            <a:off x="6142806" y="2300546"/>
            <a:ext cx="1261884" cy="307777"/>
          </a:xfrm>
          <a:prstGeom prst="rect">
            <a:avLst/>
          </a:prstGeom>
          <a:noFill/>
        </p:spPr>
        <p:txBody>
          <a:bodyPr wrap="none" rtlCol="0">
            <a:spAutoFit/>
          </a:bodyPr>
          <a:lstStyle/>
          <a:p>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点击添加文本</a:t>
            </a:r>
          </a:p>
        </p:txBody>
      </p:sp>
      <p:sp>
        <p:nvSpPr>
          <p:cNvPr id="28" name="TextBox 27"/>
          <p:cNvSpPr txBox="1"/>
          <p:nvPr/>
        </p:nvSpPr>
        <p:spPr>
          <a:xfrm>
            <a:off x="6142806" y="2536057"/>
            <a:ext cx="2466850" cy="400110"/>
          </a:xfrm>
          <a:prstGeom prst="rect">
            <a:avLst/>
          </a:prstGeom>
          <a:noFill/>
        </p:spPr>
        <p:txBody>
          <a:bodyPr wrap="square" rtlCol="0">
            <a:spAutoFit/>
          </a:bodyPr>
          <a:lstStyle/>
          <a:p>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a:t>
            </a:r>
            <a:r>
              <a:rPr lang="zh-CN" altLang="en-US" sz="1000" dirty="0" smtClean="0">
                <a:solidFill>
                  <a:schemeClr val="tx1">
                    <a:lumMod val="65000"/>
                    <a:lumOff val="35000"/>
                  </a:schemeClr>
                </a:solidFill>
                <a:latin typeface="微软雅黑" panose="020B0503020204020204" pitchFamily="34" charset="-122"/>
                <a:ea typeface="微软雅黑" panose="020B0503020204020204" pitchFamily="34" charset="-122"/>
              </a:rPr>
              <a:t>容专</a:t>
            </a: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业设计</a:t>
            </a:r>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
        <p:nvSpPr>
          <p:cNvPr id="29" name="TextBox 28"/>
          <p:cNvSpPr txBox="1"/>
          <p:nvPr/>
        </p:nvSpPr>
        <p:spPr>
          <a:xfrm>
            <a:off x="1744518" y="3115109"/>
            <a:ext cx="1261884" cy="307777"/>
          </a:xfrm>
          <a:prstGeom prst="rect">
            <a:avLst/>
          </a:prstGeom>
          <a:noFill/>
        </p:spPr>
        <p:txBody>
          <a:bodyPr wrap="none" rtlCol="0">
            <a:spAutoFit/>
          </a:bodyPr>
          <a:lstStyle/>
          <a:p>
            <a:pPr algn="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点击添加文本</a:t>
            </a:r>
          </a:p>
        </p:txBody>
      </p:sp>
      <p:sp>
        <p:nvSpPr>
          <p:cNvPr id="30" name="TextBox 29"/>
          <p:cNvSpPr txBox="1"/>
          <p:nvPr/>
        </p:nvSpPr>
        <p:spPr>
          <a:xfrm>
            <a:off x="251520" y="3350620"/>
            <a:ext cx="2754882" cy="400110"/>
          </a:xfrm>
          <a:prstGeom prst="rect">
            <a:avLst/>
          </a:prstGeom>
          <a:noFill/>
        </p:spPr>
        <p:txBody>
          <a:bodyPr wrap="square" rtlCol="0">
            <a:spAutoFit/>
          </a:bodyPr>
          <a:lstStyle/>
          <a:p>
            <a:pPr algn="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a:t>
            </a:r>
            <a:r>
              <a:rPr lang="zh-CN" altLang="en-US" sz="1000" dirty="0" smtClean="0">
                <a:solidFill>
                  <a:schemeClr val="tx1">
                    <a:lumMod val="65000"/>
                    <a:lumOff val="35000"/>
                  </a:schemeClr>
                </a:solidFill>
                <a:latin typeface="微软雅黑" panose="020B0503020204020204" pitchFamily="34" charset="-122"/>
                <a:ea typeface="微软雅黑" panose="020B0503020204020204" pitchFamily="34" charset="-122"/>
              </a:rPr>
              <a:t>容专</a:t>
            </a: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业设计</a:t>
            </a:r>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
        <p:nvSpPr>
          <p:cNvPr id="31" name="TextBox 30"/>
          <p:cNvSpPr txBox="1"/>
          <p:nvPr/>
        </p:nvSpPr>
        <p:spPr>
          <a:xfrm>
            <a:off x="2624346" y="1541924"/>
            <a:ext cx="1261884" cy="307777"/>
          </a:xfrm>
          <a:prstGeom prst="rect">
            <a:avLst/>
          </a:prstGeom>
          <a:noFill/>
        </p:spPr>
        <p:txBody>
          <a:bodyPr wrap="none" rtlCol="0">
            <a:spAutoFit/>
          </a:bodyPr>
          <a:lstStyle/>
          <a:p>
            <a:pPr algn="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点击添加文本</a:t>
            </a:r>
          </a:p>
        </p:txBody>
      </p:sp>
      <p:sp>
        <p:nvSpPr>
          <p:cNvPr id="32" name="TextBox 31"/>
          <p:cNvSpPr txBox="1"/>
          <p:nvPr/>
        </p:nvSpPr>
        <p:spPr>
          <a:xfrm>
            <a:off x="1115616" y="1777435"/>
            <a:ext cx="2770614" cy="400110"/>
          </a:xfrm>
          <a:prstGeom prst="rect">
            <a:avLst/>
          </a:prstGeom>
          <a:noFill/>
        </p:spPr>
        <p:txBody>
          <a:bodyPr wrap="square" rtlCol="0">
            <a:spAutoFit/>
          </a:bodyPr>
          <a:lstStyle/>
          <a:p>
            <a:pPr algn="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a:t>
            </a:r>
            <a:r>
              <a:rPr lang="zh-CN" altLang="en-US" sz="1000" dirty="0" smtClean="0">
                <a:solidFill>
                  <a:schemeClr val="tx1">
                    <a:lumMod val="65000"/>
                    <a:lumOff val="35000"/>
                  </a:schemeClr>
                </a:solidFill>
                <a:latin typeface="微软雅黑" panose="020B0503020204020204" pitchFamily="34" charset="-122"/>
                <a:ea typeface="微软雅黑" panose="020B0503020204020204" pitchFamily="34" charset="-122"/>
              </a:rPr>
              <a:t>容专</a:t>
            </a: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业设计</a:t>
            </a:r>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down)">
                                      <p:cBhvr>
                                        <p:cTn id="7" dur="500"/>
                                        <p:tgtEl>
                                          <p:spTgt spid="45"/>
                                        </p:tgtEl>
                                      </p:cBhvr>
                                    </p:animEffect>
                                  </p:childTnLst>
                                </p:cTn>
                              </p:par>
                              <p:par>
                                <p:cTn id="8" presetID="22" presetClass="entr" presetSubtype="8" fill="hold"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par>
                                <p:cTn id="11" presetID="22" presetClass="entr" presetSubtype="2" fill="hold" nodeType="with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wipe(right)">
                                      <p:cBhvr>
                                        <p:cTn id="13" dur="500"/>
                                        <p:tgtEl>
                                          <p:spTgt spid="46"/>
                                        </p:tgtEl>
                                      </p:cBhvr>
                                    </p:animEffect>
                                  </p:childTnLst>
                                </p:cTn>
                              </p:par>
                            </p:childTnLst>
                          </p:cTn>
                        </p:par>
                        <p:par>
                          <p:cTn id="14" fill="hold">
                            <p:stCondLst>
                              <p:cond delay="500"/>
                            </p:stCondLst>
                            <p:childTnLst>
                              <p:par>
                                <p:cTn id="15" presetID="2" presetClass="entr" presetSubtype="8"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0-#ppt_w/2"/>
                                          </p:val>
                                        </p:tav>
                                        <p:tav tm="100000">
                                          <p:val>
                                            <p:strVal val="#ppt_x"/>
                                          </p:val>
                                        </p:tav>
                                      </p:tavLst>
                                    </p:anim>
                                    <p:anim calcmode="lin" valueType="num">
                                      <p:cBhvr additive="base">
                                        <p:cTn id="18" dur="500" fill="hold"/>
                                        <p:tgtEl>
                                          <p:spTgt spid="31"/>
                                        </p:tgtEl>
                                        <p:attrNameLst>
                                          <p:attrName>ppt_y</p:attrName>
                                        </p:attrNameLst>
                                      </p:cBhvr>
                                      <p:tavLst>
                                        <p:tav tm="0">
                                          <p:val>
                                            <p:strVal val="#ppt_y"/>
                                          </p:val>
                                        </p:tav>
                                        <p:tav tm="100000">
                                          <p:val>
                                            <p:strVal val="#ppt_y"/>
                                          </p:val>
                                        </p:tav>
                                      </p:tavLst>
                                    </p:anim>
                                  </p:childTnLst>
                                </p:cTn>
                              </p:par>
                              <p:par>
                                <p:cTn id="19" presetID="22" presetClass="entr" presetSubtype="1"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up)">
                                      <p:cBhvr>
                                        <p:cTn id="21" dur="500"/>
                                        <p:tgtEl>
                                          <p:spTgt spid="32"/>
                                        </p:tgtEl>
                                      </p:cBhvr>
                                    </p:animEffect>
                                  </p:childTnLst>
                                </p:cTn>
                              </p:par>
                            </p:childTnLst>
                          </p:cTn>
                        </p:par>
                        <p:par>
                          <p:cTn id="22" fill="hold">
                            <p:stCondLst>
                              <p:cond delay="1000"/>
                            </p:stCondLst>
                            <p:childTnLst>
                              <p:par>
                                <p:cTn id="23" presetID="2" presetClass="entr" presetSubtype="2"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additive="base">
                                        <p:cTn id="25" dur="500" fill="hold"/>
                                        <p:tgtEl>
                                          <p:spTgt spid="27"/>
                                        </p:tgtEl>
                                        <p:attrNameLst>
                                          <p:attrName>ppt_x</p:attrName>
                                        </p:attrNameLst>
                                      </p:cBhvr>
                                      <p:tavLst>
                                        <p:tav tm="0">
                                          <p:val>
                                            <p:strVal val="1+#ppt_w/2"/>
                                          </p:val>
                                        </p:tav>
                                        <p:tav tm="100000">
                                          <p:val>
                                            <p:strVal val="#ppt_x"/>
                                          </p:val>
                                        </p:tav>
                                      </p:tavLst>
                                    </p:anim>
                                    <p:anim calcmode="lin" valueType="num">
                                      <p:cBhvr additive="base">
                                        <p:cTn id="26" dur="500" fill="hold"/>
                                        <p:tgtEl>
                                          <p:spTgt spid="27"/>
                                        </p:tgtEl>
                                        <p:attrNameLst>
                                          <p:attrName>ppt_y</p:attrName>
                                        </p:attrNameLst>
                                      </p:cBhvr>
                                      <p:tavLst>
                                        <p:tav tm="0">
                                          <p:val>
                                            <p:strVal val="#ppt_y"/>
                                          </p:val>
                                        </p:tav>
                                        <p:tav tm="100000">
                                          <p:val>
                                            <p:strVal val="#ppt_y"/>
                                          </p:val>
                                        </p:tav>
                                      </p:tavLst>
                                    </p:anim>
                                  </p:childTnLst>
                                </p:cTn>
                              </p:par>
                              <p:par>
                                <p:cTn id="27" presetID="22" presetClass="entr" presetSubtype="1" fill="hold" grpId="0" nodeType="with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up)">
                                      <p:cBhvr>
                                        <p:cTn id="29" dur="500"/>
                                        <p:tgtEl>
                                          <p:spTgt spid="28"/>
                                        </p:tgtEl>
                                      </p:cBhvr>
                                    </p:animEffect>
                                  </p:childTnLst>
                                </p:cTn>
                              </p:par>
                            </p:childTnLst>
                          </p:cTn>
                        </p:par>
                        <p:par>
                          <p:cTn id="30" fill="hold">
                            <p:stCondLst>
                              <p:cond delay="1500"/>
                            </p:stCondLst>
                            <p:childTnLst>
                              <p:par>
                                <p:cTn id="31" presetID="2" presetClass="entr" presetSubtype="8"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 calcmode="lin" valueType="num">
                                      <p:cBhvr additive="base">
                                        <p:cTn id="33" dur="500" fill="hold"/>
                                        <p:tgtEl>
                                          <p:spTgt spid="29"/>
                                        </p:tgtEl>
                                        <p:attrNameLst>
                                          <p:attrName>ppt_x</p:attrName>
                                        </p:attrNameLst>
                                      </p:cBhvr>
                                      <p:tavLst>
                                        <p:tav tm="0">
                                          <p:val>
                                            <p:strVal val="0-#ppt_w/2"/>
                                          </p:val>
                                        </p:tav>
                                        <p:tav tm="100000">
                                          <p:val>
                                            <p:strVal val="#ppt_x"/>
                                          </p:val>
                                        </p:tav>
                                      </p:tavLst>
                                    </p:anim>
                                    <p:anim calcmode="lin" valueType="num">
                                      <p:cBhvr additive="base">
                                        <p:cTn id="34" dur="500" fill="hold"/>
                                        <p:tgtEl>
                                          <p:spTgt spid="29"/>
                                        </p:tgtEl>
                                        <p:attrNameLst>
                                          <p:attrName>ppt_y</p:attrName>
                                        </p:attrNameLst>
                                      </p:cBhvr>
                                      <p:tavLst>
                                        <p:tav tm="0">
                                          <p:val>
                                            <p:strVal val="#ppt_y"/>
                                          </p:val>
                                        </p:tav>
                                        <p:tav tm="100000">
                                          <p:val>
                                            <p:strVal val="#ppt_y"/>
                                          </p:val>
                                        </p:tav>
                                      </p:tavLst>
                                    </p:anim>
                                  </p:childTnLst>
                                </p:cTn>
                              </p:par>
                              <p:par>
                                <p:cTn id="35" presetID="22" presetClass="entr" presetSubtype="1"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wipe(up)">
                                      <p:cBhvr>
                                        <p:cTn id="3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stretch>
            <a:fillRect/>
          </a:stretch>
        </a:blipFill>
        <a:effectLst/>
      </p:bgPr>
    </p:bg>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zh-CN" altLang="en-US" dirty="0"/>
              <a:t>第五部分  能力提升步骤</a:t>
            </a:r>
          </a:p>
        </p:txBody>
      </p:sp>
      <p:cxnSp>
        <p:nvCxnSpPr>
          <p:cNvPr id="71" name="直接连接符 7"/>
          <p:cNvCxnSpPr/>
          <p:nvPr/>
        </p:nvCxnSpPr>
        <p:spPr>
          <a:xfrm>
            <a:off x="4557024" y="872562"/>
            <a:ext cx="0" cy="4057274"/>
          </a:xfrm>
          <a:prstGeom prst="line">
            <a:avLst/>
          </a:prstGeom>
          <a:ln w="25400">
            <a:solidFill>
              <a:schemeClr val="accent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2" name="Group 8"/>
          <p:cNvGrpSpPr/>
          <p:nvPr/>
        </p:nvGrpSpPr>
        <p:grpSpPr>
          <a:xfrm>
            <a:off x="4473161" y="1148688"/>
            <a:ext cx="802683" cy="167725"/>
            <a:chOff x="5964215" y="1531583"/>
            <a:chExt cx="1070244" cy="223633"/>
          </a:xfrm>
        </p:grpSpPr>
        <p:sp>
          <p:nvSpPr>
            <p:cNvPr id="73" name="椭圆 8"/>
            <p:cNvSpPr/>
            <p:nvPr/>
          </p:nvSpPr>
          <p:spPr>
            <a:xfrm>
              <a:off x="5964215" y="1531583"/>
              <a:ext cx="223633" cy="223633"/>
            </a:xfrm>
            <a:prstGeom prst="ellipse">
              <a:avLst/>
            </a:prstGeom>
            <a:solidFill>
              <a:schemeClr val="bg1"/>
            </a:solidFill>
            <a:ln w="50800">
              <a:solidFill>
                <a:schemeClr val="accent5"/>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cxnSp>
          <p:nvCxnSpPr>
            <p:cNvPr id="74" name="直接连接符 12"/>
            <p:cNvCxnSpPr>
              <a:stCxn id="73" idx="6"/>
            </p:cNvCxnSpPr>
            <p:nvPr/>
          </p:nvCxnSpPr>
          <p:spPr>
            <a:xfrm flipV="1">
              <a:off x="6187848" y="1643399"/>
              <a:ext cx="846611" cy="1"/>
            </a:xfrm>
            <a:prstGeom prst="line">
              <a:avLst/>
            </a:prstGeom>
            <a:ln w="22225">
              <a:solidFill>
                <a:schemeClr val="bg1">
                  <a:lumMod val="75000"/>
                </a:schemeClr>
              </a:solidFill>
              <a:prstDash val="lgDash"/>
              <a:headEnd type="none"/>
              <a:tailEnd type="oval"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nvGrpSpPr>
          <p:cNvPr id="75" name="Group 12"/>
          <p:cNvGrpSpPr/>
          <p:nvPr/>
        </p:nvGrpSpPr>
        <p:grpSpPr>
          <a:xfrm>
            <a:off x="4473161" y="3592795"/>
            <a:ext cx="804101" cy="167725"/>
            <a:chOff x="5964215" y="4790393"/>
            <a:chExt cx="1072134" cy="223633"/>
          </a:xfrm>
        </p:grpSpPr>
        <p:sp>
          <p:nvSpPr>
            <p:cNvPr id="76" name="椭圆 10"/>
            <p:cNvSpPr/>
            <p:nvPr/>
          </p:nvSpPr>
          <p:spPr>
            <a:xfrm>
              <a:off x="5964215" y="4790393"/>
              <a:ext cx="223633" cy="223633"/>
            </a:xfrm>
            <a:prstGeom prst="ellipse">
              <a:avLst/>
            </a:prstGeom>
            <a:solidFill>
              <a:schemeClr val="bg1"/>
            </a:solidFill>
            <a:ln w="50800">
              <a:solidFill>
                <a:schemeClr val="accent5"/>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cxnSp>
          <p:nvCxnSpPr>
            <p:cNvPr id="77" name="直接连接符 14"/>
            <p:cNvCxnSpPr/>
            <p:nvPr/>
          </p:nvCxnSpPr>
          <p:spPr>
            <a:xfrm flipV="1">
              <a:off x="6189738" y="4902208"/>
              <a:ext cx="846611" cy="1"/>
            </a:xfrm>
            <a:prstGeom prst="line">
              <a:avLst/>
            </a:prstGeom>
            <a:ln w="22225">
              <a:solidFill>
                <a:schemeClr val="bg1">
                  <a:lumMod val="75000"/>
                </a:schemeClr>
              </a:solidFill>
              <a:prstDash val="lgDash"/>
              <a:headEnd type="none"/>
              <a:tailEnd type="oval"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nvGrpSpPr>
          <p:cNvPr id="78" name="Group 10"/>
          <p:cNvGrpSpPr/>
          <p:nvPr/>
        </p:nvGrpSpPr>
        <p:grpSpPr>
          <a:xfrm>
            <a:off x="4473161" y="2274960"/>
            <a:ext cx="804101" cy="167725"/>
            <a:chOff x="5964215" y="3033279"/>
            <a:chExt cx="1072134" cy="223633"/>
          </a:xfrm>
        </p:grpSpPr>
        <p:sp>
          <p:nvSpPr>
            <p:cNvPr id="79" name="椭圆 9"/>
            <p:cNvSpPr/>
            <p:nvPr/>
          </p:nvSpPr>
          <p:spPr>
            <a:xfrm>
              <a:off x="5964215" y="3033279"/>
              <a:ext cx="223633" cy="223633"/>
            </a:xfrm>
            <a:prstGeom prst="ellipse">
              <a:avLst/>
            </a:prstGeom>
            <a:solidFill>
              <a:schemeClr val="bg1"/>
            </a:solidFill>
            <a:ln w="50800">
              <a:solidFill>
                <a:schemeClr val="accent5"/>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cxnSp>
          <p:nvCxnSpPr>
            <p:cNvPr id="80" name="直接连接符 16"/>
            <p:cNvCxnSpPr/>
            <p:nvPr/>
          </p:nvCxnSpPr>
          <p:spPr>
            <a:xfrm flipV="1">
              <a:off x="6189738" y="3145093"/>
              <a:ext cx="846611" cy="1"/>
            </a:xfrm>
            <a:prstGeom prst="line">
              <a:avLst/>
            </a:prstGeom>
            <a:ln w="22225">
              <a:solidFill>
                <a:schemeClr val="bg1">
                  <a:lumMod val="75000"/>
                </a:schemeClr>
              </a:solidFill>
              <a:prstDash val="lgDash"/>
              <a:headEnd type="none"/>
              <a:tailEnd type="oval"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
        <p:nvSpPr>
          <p:cNvPr id="81" name="TextBox 80"/>
          <p:cNvSpPr txBox="1"/>
          <p:nvPr/>
        </p:nvSpPr>
        <p:spPr>
          <a:xfrm>
            <a:off x="5359706" y="1055300"/>
            <a:ext cx="606576" cy="346249"/>
          </a:xfrm>
          <a:prstGeom prst="rect">
            <a:avLst/>
          </a:prstGeom>
          <a:noFill/>
        </p:spPr>
        <p:txBody>
          <a:bodyPr wrap="none" lIns="68580" tIns="34290" rIns="68580" bIns="34290" rtlCol="0">
            <a:spAutoFit/>
          </a:bodyPr>
          <a:lstStyle/>
          <a:p>
            <a:r>
              <a:rPr lang="en-US" sz="1800" b="1">
                <a:solidFill>
                  <a:schemeClr val="tx1">
                    <a:lumMod val="65000"/>
                    <a:lumOff val="35000"/>
                  </a:schemeClr>
                </a:solidFill>
                <a:latin typeface="+mj-lt"/>
              </a:rPr>
              <a:t>2015</a:t>
            </a:r>
            <a:endParaRPr lang="en-GB" sz="1800" b="1">
              <a:solidFill>
                <a:schemeClr val="tx1">
                  <a:lumMod val="65000"/>
                  <a:lumOff val="35000"/>
                </a:schemeClr>
              </a:solidFill>
              <a:latin typeface="+mj-lt"/>
            </a:endParaRPr>
          </a:p>
        </p:txBody>
      </p:sp>
      <p:sp>
        <p:nvSpPr>
          <p:cNvPr id="82" name="TextBox 81"/>
          <p:cNvSpPr txBox="1"/>
          <p:nvPr/>
        </p:nvSpPr>
        <p:spPr>
          <a:xfrm>
            <a:off x="5359705" y="2181288"/>
            <a:ext cx="606576" cy="346249"/>
          </a:xfrm>
          <a:prstGeom prst="rect">
            <a:avLst/>
          </a:prstGeom>
          <a:noFill/>
        </p:spPr>
        <p:txBody>
          <a:bodyPr wrap="none" lIns="68580" tIns="34290" rIns="68580" bIns="34290" rtlCol="0">
            <a:spAutoFit/>
          </a:bodyPr>
          <a:lstStyle/>
          <a:p>
            <a:r>
              <a:rPr lang="en-US" sz="1800" b="1">
                <a:solidFill>
                  <a:schemeClr val="tx1">
                    <a:lumMod val="65000"/>
                    <a:lumOff val="35000"/>
                  </a:schemeClr>
                </a:solidFill>
                <a:latin typeface="+mj-lt"/>
              </a:rPr>
              <a:t>2014</a:t>
            </a:r>
            <a:endParaRPr lang="en-GB" sz="1800" b="1">
              <a:solidFill>
                <a:schemeClr val="tx1">
                  <a:lumMod val="65000"/>
                  <a:lumOff val="35000"/>
                </a:schemeClr>
              </a:solidFill>
              <a:latin typeface="+mj-lt"/>
            </a:endParaRPr>
          </a:p>
        </p:txBody>
      </p:sp>
      <p:sp>
        <p:nvSpPr>
          <p:cNvPr id="83" name="TextBox 82"/>
          <p:cNvSpPr txBox="1"/>
          <p:nvPr/>
        </p:nvSpPr>
        <p:spPr>
          <a:xfrm>
            <a:off x="5359705" y="3507943"/>
            <a:ext cx="606576" cy="346249"/>
          </a:xfrm>
          <a:prstGeom prst="rect">
            <a:avLst/>
          </a:prstGeom>
          <a:noFill/>
        </p:spPr>
        <p:txBody>
          <a:bodyPr wrap="none" lIns="68580" tIns="34290" rIns="68580" bIns="34290" rtlCol="0">
            <a:spAutoFit/>
          </a:bodyPr>
          <a:lstStyle/>
          <a:p>
            <a:r>
              <a:rPr lang="en-US" sz="1800" b="1">
                <a:solidFill>
                  <a:schemeClr val="tx1">
                    <a:lumMod val="65000"/>
                    <a:lumOff val="35000"/>
                  </a:schemeClr>
                </a:solidFill>
                <a:latin typeface="+mj-lt"/>
              </a:rPr>
              <a:t>2013</a:t>
            </a:r>
            <a:endParaRPr lang="en-GB" sz="1800" b="1">
              <a:solidFill>
                <a:schemeClr val="tx1">
                  <a:lumMod val="65000"/>
                  <a:lumOff val="35000"/>
                </a:schemeClr>
              </a:solidFill>
              <a:latin typeface="+mj-lt"/>
            </a:endParaRPr>
          </a:p>
        </p:txBody>
      </p:sp>
      <p:grpSp>
        <p:nvGrpSpPr>
          <p:cNvPr id="93" name="Group 14"/>
          <p:cNvGrpSpPr/>
          <p:nvPr/>
        </p:nvGrpSpPr>
        <p:grpSpPr>
          <a:xfrm>
            <a:off x="4011920" y="1508218"/>
            <a:ext cx="3204738" cy="503174"/>
            <a:chOff x="5349226" y="2010956"/>
            <a:chExt cx="4272984" cy="670899"/>
          </a:xfrm>
        </p:grpSpPr>
        <p:sp>
          <p:nvSpPr>
            <p:cNvPr id="94" name="燕尾形 18"/>
            <p:cNvSpPr/>
            <p:nvPr/>
          </p:nvSpPr>
          <p:spPr>
            <a:xfrm rot="10800000">
              <a:off x="5349226" y="2010956"/>
              <a:ext cx="4272984" cy="670899"/>
            </a:xfrm>
            <a:prstGeom prst="chevron">
              <a:avLst>
                <a:gd name="adj" fmla="val 67746"/>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65000"/>
                    <a:lumOff val="35000"/>
                  </a:schemeClr>
                </a:solidFill>
              </a:endParaRPr>
            </a:p>
          </p:txBody>
        </p:sp>
        <p:sp>
          <p:nvSpPr>
            <p:cNvPr id="95" name="TextBox 94"/>
            <p:cNvSpPr txBox="1"/>
            <p:nvPr/>
          </p:nvSpPr>
          <p:spPr>
            <a:xfrm>
              <a:off x="6194267" y="2100183"/>
              <a:ext cx="2092880" cy="492443"/>
            </a:xfrm>
            <a:prstGeom prst="rect">
              <a:avLst/>
            </a:prstGeom>
            <a:noFill/>
          </p:spPr>
          <p:txBody>
            <a:bodyPr wrap="none" rtlCol="0">
              <a:spAutoFit/>
            </a:bodyPr>
            <a:lstStyle/>
            <a:p>
              <a:r>
                <a:rPr lang="zh-CN" altLang="en-US" b="1" dirty="0">
                  <a:solidFill>
                    <a:schemeClr val="bg1">
                      <a:lumMod val="95000"/>
                    </a:schemeClr>
                  </a:solidFill>
                  <a:latin typeface="微软雅黑" panose="020B0503020204020204" pitchFamily="34" charset="-122"/>
                  <a:ea typeface="微软雅黑" panose="020B0503020204020204" pitchFamily="34" charset="-122"/>
                </a:rPr>
                <a:t>点击添加文本</a:t>
              </a:r>
            </a:p>
          </p:txBody>
        </p:sp>
      </p:grpSp>
      <p:grpSp>
        <p:nvGrpSpPr>
          <p:cNvPr id="96" name="Group 15"/>
          <p:cNvGrpSpPr/>
          <p:nvPr/>
        </p:nvGrpSpPr>
        <p:grpSpPr>
          <a:xfrm>
            <a:off x="1927342" y="2734851"/>
            <a:ext cx="3204738" cy="503174"/>
            <a:chOff x="2569789" y="3646467"/>
            <a:chExt cx="4272984" cy="670899"/>
          </a:xfrm>
        </p:grpSpPr>
        <p:sp>
          <p:nvSpPr>
            <p:cNvPr id="97" name="燕尾形 20"/>
            <p:cNvSpPr/>
            <p:nvPr/>
          </p:nvSpPr>
          <p:spPr>
            <a:xfrm>
              <a:off x="2569789" y="3646467"/>
              <a:ext cx="4272984" cy="670899"/>
            </a:xfrm>
            <a:prstGeom prst="chevron">
              <a:avLst>
                <a:gd name="adj" fmla="val 67746"/>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65000"/>
                    <a:lumOff val="35000"/>
                  </a:schemeClr>
                </a:solidFill>
              </a:endParaRPr>
            </a:p>
          </p:txBody>
        </p:sp>
        <p:sp>
          <p:nvSpPr>
            <p:cNvPr id="98" name="TextBox 97"/>
            <p:cNvSpPr txBox="1"/>
            <p:nvPr/>
          </p:nvSpPr>
          <p:spPr>
            <a:xfrm>
              <a:off x="3866549" y="3735695"/>
              <a:ext cx="2092880" cy="492443"/>
            </a:xfrm>
            <a:prstGeom prst="rect">
              <a:avLst/>
            </a:prstGeom>
            <a:noFill/>
          </p:spPr>
          <p:txBody>
            <a:bodyPr wrap="none" rtlCol="0">
              <a:spAutoFit/>
            </a:bodyPr>
            <a:lstStyle/>
            <a:p>
              <a:pPr algn="r"/>
              <a:r>
                <a:rPr lang="zh-CN" altLang="en-US" b="1" dirty="0">
                  <a:solidFill>
                    <a:schemeClr val="bg1">
                      <a:lumMod val="95000"/>
                    </a:schemeClr>
                  </a:solidFill>
                  <a:latin typeface="微软雅黑" panose="020B0503020204020204" pitchFamily="34" charset="-122"/>
                  <a:ea typeface="微软雅黑" panose="020B0503020204020204" pitchFamily="34" charset="-122"/>
                </a:rPr>
                <a:t>点击添加文本</a:t>
              </a:r>
            </a:p>
          </p:txBody>
        </p:sp>
      </p:grpSp>
      <p:grpSp>
        <p:nvGrpSpPr>
          <p:cNvPr id="99" name="Group 17"/>
          <p:cNvGrpSpPr/>
          <p:nvPr/>
        </p:nvGrpSpPr>
        <p:grpSpPr>
          <a:xfrm>
            <a:off x="4011920" y="4024088"/>
            <a:ext cx="3204738" cy="503174"/>
            <a:chOff x="5349226" y="5365450"/>
            <a:chExt cx="4272984" cy="670899"/>
          </a:xfrm>
        </p:grpSpPr>
        <p:sp>
          <p:nvSpPr>
            <p:cNvPr id="100" name="燕尾形 23"/>
            <p:cNvSpPr/>
            <p:nvPr/>
          </p:nvSpPr>
          <p:spPr>
            <a:xfrm rot="10800000">
              <a:off x="5349226" y="5365450"/>
              <a:ext cx="4272984" cy="670899"/>
            </a:xfrm>
            <a:prstGeom prst="chevron">
              <a:avLst>
                <a:gd name="adj" fmla="val 67746"/>
              </a:avLst>
            </a:pr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65000"/>
                    <a:lumOff val="35000"/>
                  </a:schemeClr>
                </a:solidFill>
              </a:endParaRPr>
            </a:p>
          </p:txBody>
        </p:sp>
        <p:sp>
          <p:nvSpPr>
            <p:cNvPr id="101" name="TextBox 100"/>
            <p:cNvSpPr txBox="1"/>
            <p:nvPr/>
          </p:nvSpPr>
          <p:spPr>
            <a:xfrm>
              <a:off x="6194267" y="5454678"/>
              <a:ext cx="2092880" cy="492443"/>
            </a:xfrm>
            <a:prstGeom prst="rect">
              <a:avLst/>
            </a:prstGeom>
            <a:noFill/>
          </p:spPr>
          <p:txBody>
            <a:bodyPr wrap="none" rtlCol="0">
              <a:spAutoFit/>
            </a:bodyPr>
            <a:lstStyle/>
            <a:p>
              <a:r>
                <a:rPr lang="zh-CN" altLang="en-US" b="1" dirty="0">
                  <a:solidFill>
                    <a:schemeClr val="bg1">
                      <a:lumMod val="95000"/>
                    </a:schemeClr>
                  </a:solidFill>
                  <a:latin typeface="微软雅黑" panose="020B0503020204020204" pitchFamily="34" charset="-122"/>
                  <a:ea typeface="微软雅黑" panose="020B0503020204020204" pitchFamily="34" charset="-122"/>
                </a:rPr>
                <a:t>点击添加文本</a:t>
              </a:r>
            </a:p>
          </p:txBody>
        </p:sp>
      </p:grpSp>
      <p:sp>
        <p:nvSpPr>
          <p:cNvPr id="38" name="Rectangle 70"/>
          <p:cNvSpPr/>
          <p:nvPr/>
        </p:nvSpPr>
        <p:spPr>
          <a:xfrm>
            <a:off x="1636472" y="2226351"/>
            <a:ext cx="2565815" cy="407804"/>
          </a:xfrm>
          <a:prstGeom prst="rect">
            <a:avLst/>
          </a:prstGeom>
        </p:spPr>
        <p:txBody>
          <a:bodyPr wrap="square" lIns="68580" tIns="34290" rIns="68580" bIns="34290">
            <a:spAutoFit/>
          </a:bodyPr>
          <a:lstStyle/>
          <a:p>
            <a:pPr algn="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点击输入简要文本内容，文字内容需概况精炼的说明该分项内容</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9" name="TextBox 38"/>
          <p:cNvSpPr txBox="1"/>
          <p:nvPr/>
        </p:nvSpPr>
        <p:spPr>
          <a:xfrm>
            <a:off x="3243050" y="1959489"/>
            <a:ext cx="959237" cy="315471"/>
          </a:xfrm>
          <a:prstGeom prst="rect">
            <a:avLst/>
          </a:prstGeom>
          <a:noFill/>
        </p:spPr>
        <p:txBody>
          <a:bodyPr wrap="none" lIns="68580" tIns="34290" rIns="68580" bIns="34290" rtlCol="0">
            <a:spAutoFit/>
          </a:bodyPr>
          <a:lstStyle/>
          <a:p>
            <a:pPr algn="r"/>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rPr>
              <a:t>添加文本</a:t>
            </a:r>
          </a:p>
        </p:txBody>
      </p:sp>
      <p:sp>
        <p:nvSpPr>
          <p:cNvPr id="31" name="Rectangle 70"/>
          <p:cNvSpPr/>
          <p:nvPr/>
        </p:nvSpPr>
        <p:spPr>
          <a:xfrm>
            <a:off x="5252730" y="2794399"/>
            <a:ext cx="2565815" cy="407804"/>
          </a:xfrm>
          <a:prstGeom prst="rect">
            <a:avLst/>
          </a:prstGeom>
        </p:spPr>
        <p:txBody>
          <a:bodyPr wrap="square" lIns="68580" tIns="34290" rIns="68580" bIns="34290">
            <a:spAutoFit/>
          </a:bodyPr>
          <a:lstStyle/>
          <a:p>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点击输入简要文本内容，文字内容需概况精炼的说明该分项内容</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2" name="TextBox 31"/>
          <p:cNvSpPr txBox="1"/>
          <p:nvPr/>
        </p:nvSpPr>
        <p:spPr>
          <a:xfrm>
            <a:off x="5252730" y="2527537"/>
            <a:ext cx="959237" cy="315471"/>
          </a:xfrm>
          <a:prstGeom prst="rect">
            <a:avLst/>
          </a:prstGeom>
          <a:noFill/>
        </p:spPr>
        <p:txBody>
          <a:bodyPr wrap="none" lIns="68580" tIns="34290" rIns="68580" bIns="34290" rtlCol="0">
            <a:spAutoFit/>
          </a:bodyPr>
          <a:lstStyle/>
          <a:p>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rPr>
              <a:t>添加文本</a:t>
            </a:r>
          </a:p>
        </p:txBody>
      </p:sp>
      <p:sp>
        <p:nvSpPr>
          <p:cNvPr id="33" name="Rectangle 70"/>
          <p:cNvSpPr/>
          <p:nvPr/>
        </p:nvSpPr>
        <p:spPr>
          <a:xfrm>
            <a:off x="1636472" y="3617069"/>
            <a:ext cx="2565815" cy="407804"/>
          </a:xfrm>
          <a:prstGeom prst="rect">
            <a:avLst/>
          </a:prstGeom>
        </p:spPr>
        <p:txBody>
          <a:bodyPr wrap="square" lIns="68580" tIns="34290" rIns="68580" bIns="34290">
            <a:spAutoFit/>
          </a:bodyPr>
          <a:lstStyle/>
          <a:p>
            <a:pPr algn="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点击输入简要文本内容，文字内容需概况精炼的说明该分项内容</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0" name="TextBox 39"/>
          <p:cNvSpPr txBox="1"/>
          <p:nvPr/>
        </p:nvSpPr>
        <p:spPr>
          <a:xfrm>
            <a:off x="3243050" y="3350207"/>
            <a:ext cx="959237" cy="315471"/>
          </a:xfrm>
          <a:prstGeom prst="rect">
            <a:avLst/>
          </a:prstGeom>
          <a:noFill/>
        </p:spPr>
        <p:txBody>
          <a:bodyPr wrap="none" lIns="68580" tIns="34290" rIns="68580" bIns="34290" rtlCol="0">
            <a:spAutoFit/>
          </a:bodyPr>
          <a:lstStyle/>
          <a:p>
            <a:pPr algn="r"/>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rPr>
              <a:t>添加文本</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down)">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2"/>
                                        </p:tgtEl>
                                        <p:attrNameLst>
                                          <p:attrName>style.visibility</p:attrName>
                                        </p:attrNameLst>
                                      </p:cBhvr>
                                      <p:to>
                                        <p:strVal val="visible"/>
                                      </p:to>
                                    </p:set>
                                    <p:animEffect transition="in" filter="wipe(left)">
                                      <p:cBhvr>
                                        <p:cTn id="11" dur="500"/>
                                        <p:tgtEl>
                                          <p:spTgt spid="7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1"/>
                                        </p:tgtEl>
                                        <p:attrNameLst>
                                          <p:attrName>style.visibility</p:attrName>
                                        </p:attrNameLst>
                                      </p:cBhvr>
                                      <p:to>
                                        <p:strVal val="visible"/>
                                      </p:to>
                                    </p:set>
                                    <p:animEffect transition="in" filter="fade">
                                      <p:cBhvr>
                                        <p:cTn id="15" dur="500"/>
                                        <p:tgtEl>
                                          <p:spTgt spid="81"/>
                                        </p:tgtEl>
                                      </p:cBhvr>
                                    </p:animEffect>
                                  </p:childTnLst>
                                </p:cTn>
                              </p:par>
                            </p:childTnLst>
                          </p:cTn>
                        </p:par>
                        <p:par>
                          <p:cTn id="16" fill="hold">
                            <p:stCondLst>
                              <p:cond delay="1500"/>
                            </p:stCondLst>
                            <p:childTnLst>
                              <p:par>
                                <p:cTn id="17" presetID="12" presetClass="entr" presetSubtype="2" fill="hold" nodeType="afterEffect">
                                  <p:stCondLst>
                                    <p:cond delay="0"/>
                                  </p:stCondLst>
                                  <p:childTnLst>
                                    <p:set>
                                      <p:cBhvr>
                                        <p:cTn id="18" dur="1" fill="hold">
                                          <p:stCondLst>
                                            <p:cond delay="0"/>
                                          </p:stCondLst>
                                        </p:cTn>
                                        <p:tgtEl>
                                          <p:spTgt spid="93"/>
                                        </p:tgtEl>
                                        <p:attrNameLst>
                                          <p:attrName>style.visibility</p:attrName>
                                        </p:attrNameLst>
                                      </p:cBhvr>
                                      <p:to>
                                        <p:strVal val="visible"/>
                                      </p:to>
                                    </p:set>
                                    <p:anim calcmode="lin" valueType="num">
                                      <p:cBhvr additive="base">
                                        <p:cTn id="19" dur="500"/>
                                        <p:tgtEl>
                                          <p:spTgt spid="93"/>
                                        </p:tgtEl>
                                        <p:attrNameLst>
                                          <p:attrName>ppt_x</p:attrName>
                                        </p:attrNameLst>
                                      </p:cBhvr>
                                      <p:tavLst>
                                        <p:tav tm="0">
                                          <p:val>
                                            <p:strVal val="#ppt_x+#ppt_w*1.125000"/>
                                          </p:val>
                                        </p:tav>
                                        <p:tav tm="100000">
                                          <p:val>
                                            <p:strVal val="#ppt_x"/>
                                          </p:val>
                                        </p:tav>
                                      </p:tavLst>
                                    </p:anim>
                                    <p:animEffect transition="in" filter="wipe(left)">
                                      <p:cBhvr>
                                        <p:cTn id="20" dur="500"/>
                                        <p:tgtEl>
                                          <p:spTgt spid="93"/>
                                        </p:tgtEl>
                                      </p:cBhvr>
                                    </p:animEffect>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78"/>
                                        </p:tgtEl>
                                        <p:attrNameLst>
                                          <p:attrName>style.visibility</p:attrName>
                                        </p:attrNameLst>
                                      </p:cBhvr>
                                      <p:to>
                                        <p:strVal val="visible"/>
                                      </p:to>
                                    </p:set>
                                    <p:animEffect transition="in" filter="wipe(left)">
                                      <p:cBhvr>
                                        <p:cTn id="24" dur="500"/>
                                        <p:tgtEl>
                                          <p:spTgt spid="78"/>
                                        </p:tgtEl>
                                      </p:cBhvr>
                                    </p:animEffect>
                                  </p:childTnLst>
                                </p:cTn>
                              </p:par>
                            </p:childTnLst>
                          </p:cTn>
                        </p:par>
                        <p:par>
                          <p:cTn id="25" fill="hold">
                            <p:stCondLst>
                              <p:cond delay="2500"/>
                            </p:stCondLst>
                            <p:childTnLst>
                              <p:par>
                                <p:cTn id="26" presetID="10" presetClass="entr" presetSubtype="0" fill="hold" grpId="0"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fade">
                                      <p:cBhvr>
                                        <p:cTn id="28" dur="500"/>
                                        <p:tgtEl>
                                          <p:spTgt spid="82"/>
                                        </p:tgtEl>
                                      </p:cBhvr>
                                    </p:animEffect>
                                  </p:childTnLst>
                                </p:cTn>
                              </p:par>
                            </p:childTnLst>
                          </p:cTn>
                        </p:par>
                        <p:par>
                          <p:cTn id="29" fill="hold">
                            <p:stCondLst>
                              <p:cond delay="3000"/>
                            </p:stCondLst>
                            <p:childTnLst>
                              <p:par>
                                <p:cTn id="30" presetID="12" presetClass="entr" presetSubtype="8"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additive="base">
                                        <p:cTn id="32" dur="500"/>
                                        <p:tgtEl>
                                          <p:spTgt spid="96"/>
                                        </p:tgtEl>
                                        <p:attrNameLst>
                                          <p:attrName>ppt_x</p:attrName>
                                        </p:attrNameLst>
                                      </p:cBhvr>
                                      <p:tavLst>
                                        <p:tav tm="0">
                                          <p:val>
                                            <p:strVal val="#ppt_x-#ppt_w*1.125000"/>
                                          </p:val>
                                        </p:tav>
                                        <p:tav tm="100000">
                                          <p:val>
                                            <p:strVal val="#ppt_x"/>
                                          </p:val>
                                        </p:tav>
                                      </p:tavLst>
                                    </p:anim>
                                    <p:animEffect transition="in" filter="wipe(right)">
                                      <p:cBhvr>
                                        <p:cTn id="33" dur="500"/>
                                        <p:tgtEl>
                                          <p:spTgt spid="96"/>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75"/>
                                        </p:tgtEl>
                                        <p:attrNameLst>
                                          <p:attrName>style.visibility</p:attrName>
                                        </p:attrNameLst>
                                      </p:cBhvr>
                                      <p:to>
                                        <p:strVal val="visible"/>
                                      </p:to>
                                    </p:set>
                                    <p:animEffect transition="in" filter="wipe(left)">
                                      <p:cBhvr>
                                        <p:cTn id="37" dur="500"/>
                                        <p:tgtEl>
                                          <p:spTgt spid="75"/>
                                        </p:tgtEl>
                                      </p:cBhvr>
                                    </p:animEffect>
                                  </p:childTnLst>
                                </p:cTn>
                              </p:par>
                            </p:childTnLst>
                          </p:cTn>
                        </p:par>
                        <p:par>
                          <p:cTn id="38" fill="hold">
                            <p:stCondLst>
                              <p:cond delay="4000"/>
                            </p:stCondLst>
                            <p:childTnLst>
                              <p:par>
                                <p:cTn id="39" presetID="10"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500"/>
                                        <p:tgtEl>
                                          <p:spTgt spid="83"/>
                                        </p:tgtEl>
                                      </p:cBhvr>
                                    </p:animEffect>
                                  </p:childTnLst>
                                </p:cTn>
                              </p:par>
                            </p:childTnLst>
                          </p:cTn>
                        </p:par>
                        <p:par>
                          <p:cTn id="42" fill="hold">
                            <p:stCondLst>
                              <p:cond delay="4500"/>
                            </p:stCondLst>
                            <p:childTnLst>
                              <p:par>
                                <p:cTn id="43" presetID="12" presetClass="entr" presetSubtype="2" fill="hold" nodeType="afterEffect">
                                  <p:stCondLst>
                                    <p:cond delay="0"/>
                                  </p:stCondLst>
                                  <p:childTnLst>
                                    <p:set>
                                      <p:cBhvr>
                                        <p:cTn id="44" dur="1" fill="hold">
                                          <p:stCondLst>
                                            <p:cond delay="0"/>
                                          </p:stCondLst>
                                        </p:cTn>
                                        <p:tgtEl>
                                          <p:spTgt spid="99"/>
                                        </p:tgtEl>
                                        <p:attrNameLst>
                                          <p:attrName>style.visibility</p:attrName>
                                        </p:attrNameLst>
                                      </p:cBhvr>
                                      <p:to>
                                        <p:strVal val="visible"/>
                                      </p:to>
                                    </p:set>
                                    <p:anim calcmode="lin" valueType="num">
                                      <p:cBhvr additive="base">
                                        <p:cTn id="45" dur="500"/>
                                        <p:tgtEl>
                                          <p:spTgt spid="99"/>
                                        </p:tgtEl>
                                        <p:attrNameLst>
                                          <p:attrName>ppt_x</p:attrName>
                                        </p:attrNameLst>
                                      </p:cBhvr>
                                      <p:tavLst>
                                        <p:tav tm="0">
                                          <p:val>
                                            <p:strVal val="#ppt_x+#ppt_w*1.125000"/>
                                          </p:val>
                                        </p:tav>
                                        <p:tav tm="100000">
                                          <p:val>
                                            <p:strVal val="#ppt_x"/>
                                          </p:val>
                                        </p:tav>
                                      </p:tavLst>
                                    </p:anim>
                                    <p:animEffect transition="in" filter="wipe(left)">
                                      <p:cBhvr>
                                        <p:cTn id="46" dur="500"/>
                                        <p:tgtEl>
                                          <p:spTgt spid="99"/>
                                        </p:tgtEl>
                                      </p:cBhvr>
                                    </p:animEffect>
                                  </p:childTnLst>
                                </p:cTn>
                              </p:par>
                            </p:childTnLst>
                          </p:cTn>
                        </p:par>
                        <p:par>
                          <p:cTn id="47" fill="hold">
                            <p:stCondLst>
                              <p:cond delay="5000"/>
                            </p:stCondLst>
                            <p:childTnLst>
                              <p:par>
                                <p:cTn id="48" presetID="2" presetClass="entr" presetSubtype="8" fill="hold" grpId="0" nodeType="afterEffect">
                                  <p:stCondLst>
                                    <p:cond delay="0"/>
                                  </p:stCondLst>
                                  <p:childTnLst>
                                    <p:set>
                                      <p:cBhvr>
                                        <p:cTn id="49" dur="1" fill="hold">
                                          <p:stCondLst>
                                            <p:cond delay="0"/>
                                          </p:stCondLst>
                                        </p:cTn>
                                        <p:tgtEl>
                                          <p:spTgt spid="39"/>
                                        </p:tgtEl>
                                        <p:attrNameLst>
                                          <p:attrName>style.visibility</p:attrName>
                                        </p:attrNameLst>
                                      </p:cBhvr>
                                      <p:to>
                                        <p:strVal val="visible"/>
                                      </p:to>
                                    </p:set>
                                    <p:anim calcmode="lin" valueType="num">
                                      <p:cBhvr additive="base">
                                        <p:cTn id="50" dur="500" fill="hold"/>
                                        <p:tgtEl>
                                          <p:spTgt spid="39"/>
                                        </p:tgtEl>
                                        <p:attrNameLst>
                                          <p:attrName>ppt_x</p:attrName>
                                        </p:attrNameLst>
                                      </p:cBhvr>
                                      <p:tavLst>
                                        <p:tav tm="0">
                                          <p:val>
                                            <p:strVal val="0-#ppt_w/2"/>
                                          </p:val>
                                        </p:tav>
                                        <p:tav tm="100000">
                                          <p:val>
                                            <p:strVal val="#ppt_x"/>
                                          </p:val>
                                        </p:tav>
                                      </p:tavLst>
                                    </p:anim>
                                    <p:anim calcmode="lin" valueType="num">
                                      <p:cBhvr additive="base">
                                        <p:cTn id="51" dur="500" fill="hold"/>
                                        <p:tgtEl>
                                          <p:spTgt spid="39"/>
                                        </p:tgtEl>
                                        <p:attrNameLst>
                                          <p:attrName>ppt_y</p:attrName>
                                        </p:attrNameLst>
                                      </p:cBhvr>
                                      <p:tavLst>
                                        <p:tav tm="0">
                                          <p:val>
                                            <p:strVal val="#ppt_y"/>
                                          </p:val>
                                        </p:tav>
                                        <p:tav tm="100000">
                                          <p:val>
                                            <p:strVal val="#ppt_y"/>
                                          </p:val>
                                        </p:tav>
                                      </p:tavLst>
                                    </p:anim>
                                  </p:childTnLst>
                                </p:cTn>
                              </p:par>
                              <p:par>
                                <p:cTn id="52" presetID="22" presetClass="entr" presetSubtype="1" fill="hold" grpId="0" nodeType="with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wipe(up)">
                                      <p:cBhvr>
                                        <p:cTn id="54" dur="500"/>
                                        <p:tgtEl>
                                          <p:spTgt spid="38"/>
                                        </p:tgtEl>
                                      </p:cBhvr>
                                    </p:animEffect>
                                  </p:childTnLst>
                                </p:cTn>
                              </p:par>
                            </p:childTnLst>
                          </p:cTn>
                        </p:par>
                        <p:par>
                          <p:cTn id="55" fill="hold">
                            <p:stCondLst>
                              <p:cond delay="5500"/>
                            </p:stCondLst>
                            <p:childTnLst>
                              <p:par>
                                <p:cTn id="56" presetID="2" presetClass="entr" presetSubtype="8" fill="hold" grpId="0" nodeType="after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500" fill="hold"/>
                                        <p:tgtEl>
                                          <p:spTgt spid="32"/>
                                        </p:tgtEl>
                                        <p:attrNameLst>
                                          <p:attrName>ppt_x</p:attrName>
                                        </p:attrNameLst>
                                      </p:cBhvr>
                                      <p:tavLst>
                                        <p:tav tm="0">
                                          <p:val>
                                            <p:strVal val="0-#ppt_w/2"/>
                                          </p:val>
                                        </p:tav>
                                        <p:tav tm="100000">
                                          <p:val>
                                            <p:strVal val="#ppt_x"/>
                                          </p:val>
                                        </p:tav>
                                      </p:tavLst>
                                    </p:anim>
                                    <p:anim calcmode="lin" valueType="num">
                                      <p:cBhvr additive="base">
                                        <p:cTn id="59" dur="500" fill="hold"/>
                                        <p:tgtEl>
                                          <p:spTgt spid="32"/>
                                        </p:tgtEl>
                                        <p:attrNameLst>
                                          <p:attrName>ppt_y</p:attrName>
                                        </p:attrNameLst>
                                      </p:cBhvr>
                                      <p:tavLst>
                                        <p:tav tm="0">
                                          <p:val>
                                            <p:strVal val="#ppt_y"/>
                                          </p:val>
                                        </p:tav>
                                        <p:tav tm="100000">
                                          <p:val>
                                            <p:strVal val="#ppt_y"/>
                                          </p:val>
                                        </p:tav>
                                      </p:tavLst>
                                    </p:anim>
                                  </p:childTnLst>
                                </p:cTn>
                              </p:par>
                              <p:par>
                                <p:cTn id="60" presetID="22" presetClass="entr" presetSubtype="1" fill="hold" grpId="0" nodeType="withEffect">
                                  <p:stCondLst>
                                    <p:cond delay="0"/>
                                  </p:stCondLst>
                                  <p:childTnLst>
                                    <p:set>
                                      <p:cBhvr>
                                        <p:cTn id="61" dur="1" fill="hold">
                                          <p:stCondLst>
                                            <p:cond delay="0"/>
                                          </p:stCondLst>
                                        </p:cTn>
                                        <p:tgtEl>
                                          <p:spTgt spid="31"/>
                                        </p:tgtEl>
                                        <p:attrNameLst>
                                          <p:attrName>style.visibility</p:attrName>
                                        </p:attrNameLst>
                                      </p:cBhvr>
                                      <p:to>
                                        <p:strVal val="visible"/>
                                      </p:to>
                                    </p:set>
                                    <p:animEffect transition="in" filter="wipe(up)">
                                      <p:cBhvr>
                                        <p:cTn id="62" dur="500"/>
                                        <p:tgtEl>
                                          <p:spTgt spid="31"/>
                                        </p:tgtEl>
                                      </p:cBhvr>
                                    </p:animEffect>
                                  </p:childTnLst>
                                </p:cTn>
                              </p:par>
                            </p:childTnLst>
                          </p:cTn>
                        </p:par>
                        <p:par>
                          <p:cTn id="63" fill="hold">
                            <p:stCondLst>
                              <p:cond delay="6000"/>
                            </p:stCondLst>
                            <p:childTnLst>
                              <p:par>
                                <p:cTn id="64" presetID="2" presetClass="entr" presetSubtype="8" fill="hold" grpId="0" nodeType="afterEffect">
                                  <p:stCondLst>
                                    <p:cond delay="0"/>
                                  </p:stCondLst>
                                  <p:childTnLst>
                                    <p:set>
                                      <p:cBhvr>
                                        <p:cTn id="65" dur="1" fill="hold">
                                          <p:stCondLst>
                                            <p:cond delay="0"/>
                                          </p:stCondLst>
                                        </p:cTn>
                                        <p:tgtEl>
                                          <p:spTgt spid="40"/>
                                        </p:tgtEl>
                                        <p:attrNameLst>
                                          <p:attrName>style.visibility</p:attrName>
                                        </p:attrNameLst>
                                      </p:cBhvr>
                                      <p:to>
                                        <p:strVal val="visible"/>
                                      </p:to>
                                    </p:set>
                                    <p:anim calcmode="lin" valueType="num">
                                      <p:cBhvr additive="base">
                                        <p:cTn id="66" dur="500" fill="hold"/>
                                        <p:tgtEl>
                                          <p:spTgt spid="40"/>
                                        </p:tgtEl>
                                        <p:attrNameLst>
                                          <p:attrName>ppt_x</p:attrName>
                                        </p:attrNameLst>
                                      </p:cBhvr>
                                      <p:tavLst>
                                        <p:tav tm="0">
                                          <p:val>
                                            <p:strVal val="0-#ppt_w/2"/>
                                          </p:val>
                                        </p:tav>
                                        <p:tav tm="100000">
                                          <p:val>
                                            <p:strVal val="#ppt_x"/>
                                          </p:val>
                                        </p:tav>
                                      </p:tavLst>
                                    </p:anim>
                                    <p:anim calcmode="lin" valueType="num">
                                      <p:cBhvr additive="base">
                                        <p:cTn id="67" dur="500" fill="hold"/>
                                        <p:tgtEl>
                                          <p:spTgt spid="40"/>
                                        </p:tgtEl>
                                        <p:attrNameLst>
                                          <p:attrName>ppt_y</p:attrName>
                                        </p:attrNameLst>
                                      </p:cBhvr>
                                      <p:tavLst>
                                        <p:tav tm="0">
                                          <p:val>
                                            <p:strVal val="#ppt_y"/>
                                          </p:val>
                                        </p:tav>
                                        <p:tav tm="100000">
                                          <p:val>
                                            <p:strVal val="#ppt_y"/>
                                          </p:val>
                                        </p:tav>
                                      </p:tavLst>
                                    </p:anim>
                                  </p:childTnLst>
                                </p:cTn>
                              </p:par>
                              <p:par>
                                <p:cTn id="68" presetID="22" presetClass="entr" presetSubtype="1" fill="hold" grpId="0" nodeType="withEffect">
                                  <p:stCondLst>
                                    <p:cond delay="0"/>
                                  </p:stCondLst>
                                  <p:childTnLst>
                                    <p:set>
                                      <p:cBhvr>
                                        <p:cTn id="69" dur="1" fill="hold">
                                          <p:stCondLst>
                                            <p:cond delay="0"/>
                                          </p:stCondLst>
                                        </p:cTn>
                                        <p:tgtEl>
                                          <p:spTgt spid="33"/>
                                        </p:tgtEl>
                                        <p:attrNameLst>
                                          <p:attrName>style.visibility</p:attrName>
                                        </p:attrNameLst>
                                      </p:cBhvr>
                                      <p:to>
                                        <p:strVal val="visible"/>
                                      </p:to>
                                    </p:set>
                                    <p:animEffect transition="in" filter="wipe(up)">
                                      <p:cBhvr>
                                        <p:cTn id="7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82" grpId="0"/>
      <p:bldP spid="83" grpId="0"/>
      <p:bldP spid="38" grpId="0"/>
      <p:bldP spid="39" grpId="0"/>
      <p:bldP spid="31" grpId="0"/>
      <p:bldP spid="32" grpId="0"/>
      <p:bldP spid="33" grpId="0"/>
      <p:bldP spid="40"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stretch>
            <a:fillRect/>
          </a:stretch>
        </a:blipFill>
        <a:effectLst/>
      </p:bgPr>
    </p:bg>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zh-CN" altLang="en-US" dirty="0"/>
              <a:t>第五部分  产业分布与计划</a:t>
            </a:r>
          </a:p>
        </p:txBody>
      </p:sp>
      <p:sp>
        <p:nvSpPr>
          <p:cNvPr id="158" name="TextBox 157"/>
          <p:cNvSpPr txBox="1"/>
          <p:nvPr/>
        </p:nvSpPr>
        <p:spPr>
          <a:xfrm>
            <a:off x="7162834" y="1131590"/>
            <a:ext cx="1369606" cy="315471"/>
          </a:xfrm>
          <a:prstGeom prst="rect">
            <a:avLst/>
          </a:prstGeom>
          <a:noFill/>
        </p:spPr>
        <p:txBody>
          <a:bodyPr wrap="none" lIns="68580" tIns="34290" rIns="68580" bIns="34290" rtlCol="0">
            <a:spAutoFit/>
          </a:bodyPr>
          <a:lstStyle/>
          <a:p>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rPr>
              <a:t>点击添加文本</a:t>
            </a:r>
          </a:p>
        </p:txBody>
      </p:sp>
      <p:sp>
        <p:nvSpPr>
          <p:cNvPr id="159" name="Rectangle 460"/>
          <p:cNvSpPr/>
          <p:nvPr/>
        </p:nvSpPr>
        <p:spPr>
          <a:xfrm>
            <a:off x="4139952" y="1469847"/>
            <a:ext cx="4376426" cy="746358"/>
          </a:xfrm>
          <a:prstGeom prst="rect">
            <a:avLst/>
          </a:prstGeom>
        </p:spPr>
        <p:txBody>
          <a:bodyPr wrap="square" lIns="68580" tIns="34290" rIns="68580" bIns="34290">
            <a:spAutoFit/>
          </a:bodyPr>
          <a:lstStyle/>
          <a:p>
            <a:pPr algn="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a:t>
            </a:r>
            <a:r>
              <a:rPr lang="zh-CN" altLang="en-US" sz="1100" dirty="0" smtClean="0">
                <a:solidFill>
                  <a:schemeClr val="tx1">
                    <a:lumMod val="65000"/>
                    <a:lumOff val="35000"/>
                  </a:schemeClr>
                </a:solidFill>
                <a:latin typeface="微软雅黑" panose="020B0503020204020204" pitchFamily="34" charset="-122"/>
                <a:ea typeface="微软雅黑" panose="020B0503020204020204" pitchFamily="34" charset="-122"/>
              </a:rPr>
              <a:t>容专</a:t>
            </a: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业设计</a:t>
            </a: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a:t>
            </a:r>
          </a:p>
          <a:p>
            <a:pPr algn="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a:t>
            </a:r>
            <a:r>
              <a:rPr lang="zh-CN" altLang="en-US" sz="1100" dirty="0" smtClean="0">
                <a:solidFill>
                  <a:schemeClr val="tx1">
                    <a:lumMod val="65000"/>
                    <a:lumOff val="35000"/>
                  </a:schemeClr>
                </a:solidFill>
                <a:latin typeface="微软雅黑" panose="020B0503020204020204" pitchFamily="34" charset="-122"/>
                <a:ea typeface="微软雅黑" panose="020B0503020204020204" pitchFamily="34" charset="-122"/>
              </a:rPr>
              <a:t>容专</a:t>
            </a: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业设计</a:t>
            </a: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grpSp>
        <p:nvGrpSpPr>
          <p:cNvPr id="2" name="组合 1"/>
          <p:cNvGrpSpPr/>
          <p:nvPr/>
        </p:nvGrpSpPr>
        <p:grpSpPr>
          <a:xfrm>
            <a:off x="0" y="1196774"/>
            <a:ext cx="3651646" cy="3267076"/>
            <a:chOff x="0" y="1196774"/>
            <a:chExt cx="3651646" cy="3267076"/>
          </a:xfrm>
        </p:grpSpPr>
        <p:sp>
          <p:nvSpPr>
            <p:cNvPr id="160" name="Freeform 6"/>
            <p:cNvSpPr/>
            <p:nvPr/>
          </p:nvSpPr>
          <p:spPr bwMode="auto">
            <a:xfrm>
              <a:off x="1090613" y="2813644"/>
              <a:ext cx="659606" cy="288131"/>
            </a:xfrm>
            <a:custGeom>
              <a:avLst/>
              <a:gdLst>
                <a:gd name="T0" fmla="*/ 54 w 256"/>
                <a:gd name="T1" fmla="*/ 107 h 112"/>
                <a:gd name="T2" fmla="*/ 70 w 256"/>
                <a:gd name="T3" fmla="*/ 108 h 112"/>
                <a:gd name="T4" fmla="*/ 143 w 256"/>
                <a:gd name="T5" fmla="*/ 80 h 112"/>
                <a:gd name="T6" fmla="*/ 239 w 256"/>
                <a:gd name="T7" fmla="*/ 65 h 112"/>
                <a:gd name="T8" fmla="*/ 239 w 256"/>
                <a:gd name="T9" fmla="*/ 63 h 112"/>
                <a:gd name="T10" fmla="*/ 256 w 256"/>
                <a:gd name="T11" fmla="*/ 52 h 112"/>
                <a:gd name="T12" fmla="*/ 252 w 256"/>
                <a:gd name="T13" fmla="*/ 0 h 112"/>
                <a:gd name="T14" fmla="*/ 0 w 256"/>
                <a:gd name="T15" fmla="*/ 22 h 112"/>
                <a:gd name="T16" fmla="*/ 37 w 256"/>
                <a:gd name="T17" fmla="*/ 112 h 112"/>
                <a:gd name="T18" fmla="*/ 54 w 256"/>
                <a:gd name="T19" fmla="*/ 107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6" h="112">
                  <a:moveTo>
                    <a:pt x="54" y="107"/>
                  </a:moveTo>
                  <a:cubicBezTo>
                    <a:pt x="60" y="105"/>
                    <a:pt x="65" y="106"/>
                    <a:pt x="70" y="108"/>
                  </a:cubicBezTo>
                  <a:cubicBezTo>
                    <a:pt x="143" y="80"/>
                    <a:pt x="143" y="80"/>
                    <a:pt x="143" y="80"/>
                  </a:cubicBezTo>
                  <a:cubicBezTo>
                    <a:pt x="239" y="65"/>
                    <a:pt x="239" y="65"/>
                    <a:pt x="239" y="65"/>
                  </a:cubicBezTo>
                  <a:cubicBezTo>
                    <a:pt x="239" y="64"/>
                    <a:pt x="239" y="64"/>
                    <a:pt x="239" y="63"/>
                  </a:cubicBezTo>
                  <a:cubicBezTo>
                    <a:pt x="256" y="52"/>
                    <a:pt x="256" y="52"/>
                    <a:pt x="256" y="52"/>
                  </a:cubicBezTo>
                  <a:cubicBezTo>
                    <a:pt x="252" y="0"/>
                    <a:pt x="252" y="0"/>
                    <a:pt x="252" y="0"/>
                  </a:cubicBezTo>
                  <a:cubicBezTo>
                    <a:pt x="0" y="22"/>
                    <a:pt x="0" y="22"/>
                    <a:pt x="0" y="22"/>
                  </a:cubicBezTo>
                  <a:cubicBezTo>
                    <a:pt x="37" y="112"/>
                    <a:pt x="37" y="112"/>
                    <a:pt x="37" y="112"/>
                  </a:cubicBezTo>
                  <a:lnTo>
                    <a:pt x="54" y="107"/>
                  </a:ln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61" name="Freeform 7"/>
            <p:cNvSpPr/>
            <p:nvPr/>
          </p:nvSpPr>
          <p:spPr bwMode="auto">
            <a:xfrm>
              <a:off x="1668066" y="3879253"/>
              <a:ext cx="392906" cy="285750"/>
            </a:xfrm>
            <a:custGeom>
              <a:avLst/>
              <a:gdLst>
                <a:gd name="T0" fmla="*/ 135 w 153"/>
                <a:gd name="T1" fmla="*/ 0 h 111"/>
                <a:gd name="T2" fmla="*/ 72 w 153"/>
                <a:gd name="T3" fmla="*/ 46 h 111"/>
                <a:gd name="T4" fmla="*/ 71 w 153"/>
                <a:gd name="T5" fmla="*/ 47 h 111"/>
                <a:gd name="T6" fmla="*/ 39 w 153"/>
                <a:gd name="T7" fmla="*/ 57 h 111"/>
                <a:gd name="T8" fmla="*/ 33 w 153"/>
                <a:gd name="T9" fmla="*/ 57 h 111"/>
                <a:gd name="T10" fmla="*/ 0 w 153"/>
                <a:gd name="T11" fmla="*/ 58 h 111"/>
                <a:gd name="T12" fmla="*/ 8 w 153"/>
                <a:gd name="T13" fmla="*/ 79 h 111"/>
                <a:gd name="T14" fmla="*/ 60 w 153"/>
                <a:gd name="T15" fmla="*/ 104 h 111"/>
                <a:gd name="T16" fmla="*/ 105 w 153"/>
                <a:gd name="T17" fmla="*/ 90 h 111"/>
                <a:gd name="T18" fmla="*/ 141 w 153"/>
                <a:gd name="T19" fmla="*/ 15 h 111"/>
                <a:gd name="T20" fmla="*/ 135 w 153"/>
                <a:gd name="T21"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3" h="111">
                  <a:moveTo>
                    <a:pt x="135" y="0"/>
                  </a:moveTo>
                  <a:cubicBezTo>
                    <a:pt x="72" y="46"/>
                    <a:pt x="72" y="46"/>
                    <a:pt x="72" y="46"/>
                  </a:cubicBezTo>
                  <a:cubicBezTo>
                    <a:pt x="71" y="47"/>
                    <a:pt x="71" y="47"/>
                    <a:pt x="71" y="47"/>
                  </a:cubicBezTo>
                  <a:cubicBezTo>
                    <a:pt x="61" y="52"/>
                    <a:pt x="50" y="55"/>
                    <a:pt x="39" y="57"/>
                  </a:cubicBezTo>
                  <a:cubicBezTo>
                    <a:pt x="37" y="57"/>
                    <a:pt x="35" y="57"/>
                    <a:pt x="33" y="57"/>
                  </a:cubicBezTo>
                  <a:cubicBezTo>
                    <a:pt x="0" y="58"/>
                    <a:pt x="0" y="58"/>
                    <a:pt x="0" y="58"/>
                  </a:cubicBezTo>
                  <a:cubicBezTo>
                    <a:pt x="8" y="79"/>
                    <a:pt x="8" y="79"/>
                    <a:pt x="8" y="79"/>
                  </a:cubicBezTo>
                  <a:cubicBezTo>
                    <a:pt x="16" y="100"/>
                    <a:pt x="39" y="111"/>
                    <a:pt x="60" y="104"/>
                  </a:cubicBezTo>
                  <a:cubicBezTo>
                    <a:pt x="105" y="90"/>
                    <a:pt x="105" y="90"/>
                    <a:pt x="105" y="90"/>
                  </a:cubicBezTo>
                  <a:cubicBezTo>
                    <a:pt x="136" y="80"/>
                    <a:pt x="153" y="46"/>
                    <a:pt x="141" y="15"/>
                  </a:cubicBezTo>
                  <a:cubicBezTo>
                    <a:pt x="139" y="10"/>
                    <a:pt x="137" y="5"/>
                    <a:pt x="135" y="0"/>
                  </a:cubicBez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62" name="Freeform 8"/>
            <p:cNvSpPr/>
            <p:nvPr/>
          </p:nvSpPr>
          <p:spPr bwMode="auto">
            <a:xfrm>
              <a:off x="594122" y="2962472"/>
              <a:ext cx="1488281" cy="1069181"/>
            </a:xfrm>
            <a:custGeom>
              <a:avLst/>
              <a:gdLst>
                <a:gd name="T0" fmla="*/ 338 w 578"/>
                <a:gd name="T1" fmla="*/ 30 h 415"/>
                <a:gd name="T2" fmla="*/ 229 w 578"/>
                <a:gd name="T3" fmla="*/ 72 h 415"/>
                <a:gd name="T4" fmla="*/ 195 w 578"/>
                <a:gd name="T5" fmla="*/ 94 h 415"/>
                <a:gd name="T6" fmla="*/ 156 w 578"/>
                <a:gd name="T7" fmla="*/ 131 h 415"/>
                <a:gd name="T8" fmla="*/ 0 w 578"/>
                <a:gd name="T9" fmla="*/ 173 h 415"/>
                <a:gd name="T10" fmla="*/ 76 w 578"/>
                <a:gd name="T11" fmla="*/ 415 h 415"/>
                <a:gd name="T12" fmla="*/ 234 w 578"/>
                <a:gd name="T13" fmla="*/ 388 h 415"/>
                <a:gd name="T14" fmla="*/ 317 w 578"/>
                <a:gd name="T15" fmla="*/ 406 h 415"/>
                <a:gd name="T16" fmla="*/ 350 w 578"/>
                <a:gd name="T17" fmla="*/ 409 h 415"/>
                <a:gd name="T18" fmla="*/ 450 w 578"/>
                <a:gd name="T19" fmla="*/ 405 h 415"/>
                <a:gd name="T20" fmla="*/ 484 w 578"/>
                <a:gd name="T21" fmla="*/ 396 h 415"/>
                <a:gd name="T22" fmla="*/ 558 w 578"/>
                <a:gd name="T23" fmla="*/ 341 h 415"/>
                <a:gd name="T24" fmla="*/ 574 w 578"/>
                <a:gd name="T25" fmla="*/ 314 h 415"/>
                <a:gd name="T26" fmla="*/ 574 w 578"/>
                <a:gd name="T27" fmla="*/ 295 h 415"/>
                <a:gd name="T28" fmla="*/ 552 w 578"/>
                <a:gd name="T29" fmla="*/ 268 h 415"/>
                <a:gd name="T30" fmla="*/ 552 w 578"/>
                <a:gd name="T31" fmla="*/ 268 h 415"/>
                <a:gd name="T32" fmla="*/ 552 w 578"/>
                <a:gd name="T33" fmla="*/ 266 h 415"/>
                <a:gd name="T34" fmla="*/ 560 w 578"/>
                <a:gd name="T35" fmla="*/ 263 h 415"/>
                <a:gd name="T36" fmla="*/ 578 w 578"/>
                <a:gd name="T37" fmla="*/ 236 h 415"/>
                <a:gd name="T38" fmla="*/ 575 w 578"/>
                <a:gd name="T39" fmla="*/ 210 h 415"/>
                <a:gd name="T40" fmla="*/ 554 w 578"/>
                <a:gd name="T41" fmla="*/ 180 h 415"/>
                <a:gd name="T42" fmla="*/ 544 w 578"/>
                <a:gd name="T43" fmla="*/ 178 h 415"/>
                <a:gd name="T44" fmla="*/ 544 w 578"/>
                <a:gd name="T45" fmla="*/ 175 h 415"/>
                <a:gd name="T46" fmla="*/ 555 w 578"/>
                <a:gd name="T47" fmla="*/ 173 h 415"/>
                <a:gd name="T48" fmla="*/ 568 w 578"/>
                <a:gd name="T49" fmla="*/ 143 h 415"/>
                <a:gd name="T50" fmla="*/ 566 w 578"/>
                <a:gd name="T51" fmla="*/ 122 h 415"/>
                <a:gd name="T52" fmla="*/ 527 w 578"/>
                <a:gd name="T53" fmla="*/ 100 h 415"/>
                <a:gd name="T54" fmla="*/ 520 w 578"/>
                <a:gd name="T55" fmla="*/ 99 h 415"/>
                <a:gd name="T56" fmla="*/ 520 w 578"/>
                <a:gd name="T57" fmla="*/ 97 h 415"/>
                <a:gd name="T58" fmla="*/ 538 w 578"/>
                <a:gd name="T59" fmla="*/ 89 h 415"/>
                <a:gd name="T60" fmla="*/ 554 w 578"/>
                <a:gd name="T61" fmla="*/ 57 h 415"/>
                <a:gd name="T62" fmla="*/ 549 w 578"/>
                <a:gd name="T63" fmla="*/ 26 h 415"/>
                <a:gd name="T64" fmla="*/ 516 w 578"/>
                <a:gd name="T65" fmla="*/ 2 h 415"/>
                <a:gd name="T66" fmla="*/ 338 w 578"/>
                <a:gd name="T67" fmla="*/ 30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8" h="415">
                  <a:moveTo>
                    <a:pt x="338" y="30"/>
                  </a:moveTo>
                  <a:cubicBezTo>
                    <a:pt x="229" y="72"/>
                    <a:pt x="229" y="72"/>
                    <a:pt x="229" y="72"/>
                  </a:cubicBezTo>
                  <a:cubicBezTo>
                    <a:pt x="216" y="77"/>
                    <a:pt x="204" y="84"/>
                    <a:pt x="195" y="94"/>
                  </a:cubicBezTo>
                  <a:cubicBezTo>
                    <a:pt x="156" y="131"/>
                    <a:pt x="156" y="131"/>
                    <a:pt x="156" y="131"/>
                  </a:cubicBezTo>
                  <a:cubicBezTo>
                    <a:pt x="0" y="173"/>
                    <a:pt x="0" y="173"/>
                    <a:pt x="0" y="173"/>
                  </a:cubicBezTo>
                  <a:cubicBezTo>
                    <a:pt x="76" y="415"/>
                    <a:pt x="76" y="415"/>
                    <a:pt x="76" y="415"/>
                  </a:cubicBezTo>
                  <a:cubicBezTo>
                    <a:pt x="234" y="388"/>
                    <a:pt x="234" y="388"/>
                    <a:pt x="234" y="388"/>
                  </a:cubicBezTo>
                  <a:cubicBezTo>
                    <a:pt x="317" y="406"/>
                    <a:pt x="317" y="406"/>
                    <a:pt x="317" y="406"/>
                  </a:cubicBezTo>
                  <a:cubicBezTo>
                    <a:pt x="328" y="409"/>
                    <a:pt x="339" y="409"/>
                    <a:pt x="350" y="409"/>
                  </a:cubicBezTo>
                  <a:cubicBezTo>
                    <a:pt x="450" y="405"/>
                    <a:pt x="450" y="405"/>
                    <a:pt x="450" y="405"/>
                  </a:cubicBezTo>
                  <a:cubicBezTo>
                    <a:pt x="462" y="404"/>
                    <a:pt x="474" y="401"/>
                    <a:pt x="484" y="396"/>
                  </a:cubicBezTo>
                  <a:cubicBezTo>
                    <a:pt x="558" y="341"/>
                    <a:pt x="558" y="341"/>
                    <a:pt x="558" y="341"/>
                  </a:cubicBezTo>
                  <a:cubicBezTo>
                    <a:pt x="569" y="336"/>
                    <a:pt x="575" y="325"/>
                    <a:pt x="574" y="314"/>
                  </a:cubicBezTo>
                  <a:cubicBezTo>
                    <a:pt x="574" y="295"/>
                    <a:pt x="574" y="295"/>
                    <a:pt x="574" y="295"/>
                  </a:cubicBezTo>
                  <a:cubicBezTo>
                    <a:pt x="573" y="283"/>
                    <a:pt x="564" y="272"/>
                    <a:pt x="552" y="268"/>
                  </a:cubicBezTo>
                  <a:cubicBezTo>
                    <a:pt x="552" y="268"/>
                    <a:pt x="552" y="268"/>
                    <a:pt x="552" y="268"/>
                  </a:cubicBezTo>
                  <a:cubicBezTo>
                    <a:pt x="551" y="268"/>
                    <a:pt x="551" y="266"/>
                    <a:pt x="552" y="266"/>
                  </a:cubicBezTo>
                  <a:cubicBezTo>
                    <a:pt x="560" y="263"/>
                    <a:pt x="560" y="263"/>
                    <a:pt x="560" y="263"/>
                  </a:cubicBezTo>
                  <a:cubicBezTo>
                    <a:pt x="572" y="259"/>
                    <a:pt x="578" y="249"/>
                    <a:pt x="578" y="236"/>
                  </a:cubicBezTo>
                  <a:cubicBezTo>
                    <a:pt x="575" y="210"/>
                    <a:pt x="575" y="210"/>
                    <a:pt x="575" y="210"/>
                  </a:cubicBezTo>
                  <a:cubicBezTo>
                    <a:pt x="574" y="197"/>
                    <a:pt x="566" y="184"/>
                    <a:pt x="554" y="180"/>
                  </a:cubicBezTo>
                  <a:cubicBezTo>
                    <a:pt x="544" y="178"/>
                    <a:pt x="544" y="178"/>
                    <a:pt x="544" y="178"/>
                  </a:cubicBezTo>
                  <a:cubicBezTo>
                    <a:pt x="542" y="177"/>
                    <a:pt x="542" y="175"/>
                    <a:pt x="544" y="175"/>
                  </a:cubicBezTo>
                  <a:cubicBezTo>
                    <a:pt x="555" y="173"/>
                    <a:pt x="555" y="173"/>
                    <a:pt x="555" y="173"/>
                  </a:cubicBezTo>
                  <a:cubicBezTo>
                    <a:pt x="570" y="170"/>
                    <a:pt x="570" y="158"/>
                    <a:pt x="568" y="143"/>
                  </a:cubicBezTo>
                  <a:cubicBezTo>
                    <a:pt x="566" y="122"/>
                    <a:pt x="566" y="122"/>
                    <a:pt x="566" y="122"/>
                  </a:cubicBezTo>
                  <a:cubicBezTo>
                    <a:pt x="560" y="99"/>
                    <a:pt x="541" y="100"/>
                    <a:pt x="527" y="100"/>
                  </a:cubicBezTo>
                  <a:cubicBezTo>
                    <a:pt x="520" y="99"/>
                    <a:pt x="520" y="99"/>
                    <a:pt x="520" y="99"/>
                  </a:cubicBezTo>
                  <a:cubicBezTo>
                    <a:pt x="519" y="99"/>
                    <a:pt x="519" y="97"/>
                    <a:pt x="520" y="97"/>
                  </a:cubicBezTo>
                  <a:cubicBezTo>
                    <a:pt x="538" y="89"/>
                    <a:pt x="538" y="89"/>
                    <a:pt x="538" y="89"/>
                  </a:cubicBezTo>
                  <a:cubicBezTo>
                    <a:pt x="550" y="83"/>
                    <a:pt x="557" y="70"/>
                    <a:pt x="554" y="57"/>
                  </a:cubicBezTo>
                  <a:cubicBezTo>
                    <a:pt x="549" y="26"/>
                    <a:pt x="549" y="26"/>
                    <a:pt x="549" y="26"/>
                  </a:cubicBezTo>
                  <a:cubicBezTo>
                    <a:pt x="546" y="10"/>
                    <a:pt x="531" y="0"/>
                    <a:pt x="516" y="2"/>
                  </a:cubicBezTo>
                  <a:lnTo>
                    <a:pt x="338" y="30"/>
                  </a:ln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63" name="Freeform 9"/>
            <p:cNvSpPr/>
            <p:nvPr/>
          </p:nvSpPr>
          <p:spPr bwMode="auto">
            <a:xfrm>
              <a:off x="0" y="3251794"/>
              <a:ext cx="1014413" cy="1212056"/>
            </a:xfrm>
            <a:custGeom>
              <a:avLst/>
              <a:gdLst>
                <a:gd name="T0" fmla="*/ 0 w 394"/>
                <a:gd name="T1" fmla="*/ 85 h 471"/>
                <a:gd name="T2" fmla="*/ 0 w 394"/>
                <a:gd name="T3" fmla="*/ 471 h 471"/>
                <a:gd name="T4" fmla="*/ 377 w 394"/>
                <a:gd name="T5" fmla="*/ 346 h 471"/>
                <a:gd name="T6" fmla="*/ 391 w 394"/>
                <a:gd name="T7" fmla="*/ 322 h 471"/>
                <a:gd name="T8" fmla="*/ 310 w 394"/>
                <a:gd name="T9" fmla="*/ 0 h 471"/>
                <a:gd name="T10" fmla="*/ 0 w 394"/>
                <a:gd name="T11" fmla="*/ 85 h 471"/>
              </a:gdLst>
              <a:ahLst/>
              <a:cxnLst>
                <a:cxn ang="0">
                  <a:pos x="T0" y="T1"/>
                </a:cxn>
                <a:cxn ang="0">
                  <a:pos x="T2" y="T3"/>
                </a:cxn>
                <a:cxn ang="0">
                  <a:pos x="T4" y="T5"/>
                </a:cxn>
                <a:cxn ang="0">
                  <a:pos x="T6" y="T7"/>
                </a:cxn>
                <a:cxn ang="0">
                  <a:pos x="T8" y="T9"/>
                </a:cxn>
                <a:cxn ang="0">
                  <a:pos x="T10" y="T11"/>
                </a:cxn>
              </a:cxnLst>
              <a:rect l="0" t="0" r="r" b="b"/>
              <a:pathLst>
                <a:path w="394" h="471">
                  <a:moveTo>
                    <a:pt x="0" y="85"/>
                  </a:moveTo>
                  <a:cubicBezTo>
                    <a:pt x="0" y="471"/>
                    <a:pt x="0" y="471"/>
                    <a:pt x="0" y="471"/>
                  </a:cubicBezTo>
                  <a:cubicBezTo>
                    <a:pt x="377" y="346"/>
                    <a:pt x="377" y="346"/>
                    <a:pt x="377" y="346"/>
                  </a:cubicBezTo>
                  <a:cubicBezTo>
                    <a:pt x="388" y="343"/>
                    <a:pt x="394" y="332"/>
                    <a:pt x="391" y="322"/>
                  </a:cubicBezTo>
                  <a:cubicBezTo>
                    <a:pt x="310" y="0"/>
                    <a:pt x="310" y="0"/>
                    <a:pt x="310" y="0"/>
                  </a:cubicBezTo>
                  <a:lnTo>
                    <a:pt x="0" y="85"/>
                  </a:ln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64" name="Freeform 10"/>
            <p:cNvSpPr/>
            <p:nvPr/>
          </p:nvSpPr>
          <p:spPr bwMode="auto">
            <a:xfrm>
              <a:off x="802482" y="3241078"/>
              <a:ext cx="334565" cy="841772"/>
            </a:xfrm>
            <a:custGeom>
              <a:avLst/>
              <a:gdLst>
                <a:gd name="T0" fmla="*/ 80 w 130"/>
                <a:gd name="T1" fmla="*/ 327 h 327"/>
                <a:gd name="T2" fmla="*/ 107 w 130"/>
                <a:gd name="T3" fmla="*/ 322 h 327"/>
                <a:gd name="T4" fmla="*/ 127 w 130"/>
                <a:gd name="T5" fmla="*/ 292 h 327"/>
                <a:gd name="T6" fmla="*/ 58 w 130"/>
                <a:gd name="T7" fmla="*/ 18 h 327"/>
                <a:gd name="T8" fmla="*/ 33 w 130"/>
                <a:gd name="T9" fmla="*/ 3 h 327"/>
                <a:gd name="T10" fmla="*/ 0 w 130"/>
                <a:gd name="T11" fmla="*/ 10 h 327"/>
                <a:gd name="T12" fmla="*/ 80 w 130"/>
                <a:gd name="T13" fmla="*/ 327 h 327"/>
              </a:gdLst>
              <a:ahLst/>
              <a:cxnLst>
                <a:cxn ang="0">
                  <a:pos x="T0" y="T1"/>
                </a:cxn>
                <a:cxn ang="0">
                  <a:pos x="T2" y="T3"/>
                </a:cxn>
                <a:cxn ang="0">
                  <a:pos x="T4" y="T5"/>
                </a:cxn>
                <a:cxn ang="0">
                  <a:pos x="T6" y="T7"/>
                </a:cxn>
                <a:cxn ang="0">
                  <a:pos x="T8" y="T9"/>
                </a:cxn>
                <a:cxn ang="0">
                  <a:pos x="T10" y="T11"/>
                </a:cxn>
                <a:cxn ang="0">
                  <a:pos x="T12" y="T13"/>
                </a:cxn>
              </a:cxnLst>
              <a:rect l="0" t="0" r="r" b="b"/>
              <a:pathLst>
                <a:path w="130" h="327">
                  <a:moveTo>
                    <a:pt x="80" y="327"/>
                  </a:moveTo>
                  <a:cubicBezTo>
                    <a:pt x="107" y="322"/>
                    <a:pt x="107" y="322"/>
                    <a:pt x="107" y="322"/>
                  </a:cubicBezTo>
                  <a:cubicBezTo>
                    <a:pt x="121" y="320"/>
                    <a:pt x="130" y="306"/>
                    <a:pt x="127" y="292"/>
                  </a:cubicBezTo>
                  <a:cubicBezTo>
                    <a:pt x="58" y="18"/>
                    <a:pt x="58" y="18"/>
                    <a:pt x="58" y="18"/>
                  </a:cubicBezTo>
                  <a:cubicBezTo>
                    <a:pt x="56" y="7"/>
                    <a:pt x="44" y="0"/>
                    <a:pt x="33" y="3"/>
                  </a:cubicBezTo>
                  <a:cubicBezTo>
                    <a:pt x="0" y="10"/>
                    <a:pt x="0" y="10"/>
                    <a:pt x="0" y="10"/>
                  </a:cubicBezTo>
                  <a:lnTo>
                    <a:pt x="80" y="327"/>
                  </a:lnTo>
                  <a:close/>
                </a:path>
              </a:pathLst>
            </a:custGeom>
            <a:solidFill>
              <a:schemeClr val="accent2">
                <a:lumMod val="75000"/>
              </a:schemeClr>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65" name="Freeform 11"/>
            <p:cNvSpPr/>
            <p:nvPr/>
          </p:nvSpPr>
          <p:spPr bwMode="auto">
            <a:xfrm>
              <a:off x="851297" y="3287512"/>
              <a:ext cx="239315" cy="748904"/>
            </a:xfrm>
            <a:custGeom>
              <a:avLst/>
              <a:gdLst>
                <a:gd name="T0" fmla="*/ 0 w 93"/>
                <a:gd name="T1" fmla="*/ 4 h 291"/>
                <a:gd name="T2" fmla="*/ 18 w 93"/>
                <a:gd name="T3" fmla="*/ 0 h 291"/>
                <a:gd name="T4" fmla="*/ 18 w 93"/>
                <a:gd name="T5" fmla="*/ 0 h 291"/>
                <a:gd name="T6" fmla="*/ 24 w 93"/>
                <a:gd name="T7" fmla="*/ 4 h 291"/>
                <a:gd name="T8" fmla="*/ 92 w 93"/>
                <a:gd name="T9" fmla="*/ 277 h 291"/>
                <a:gd name="T10" fmla="*/ 91 w 93"/>
                <a:gd name="T11" fmla="*/ 284 h 291"/>
                <a:gd name="T12" fmla="*/ 85 w 93"/>
                <a:gd name="T13" fmla="*/ 288 h 291"/>
                <a:gd name="T14" fmla="*/ 73 w 93"/>
                <a:gd name="T15" fmla="*/ 291 h 291"/>
                <a:gd name="T16" fmla="*/ 0 w 93"/>
                <a:gd name="T17" fmla="*/ 4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291">
                  <a:moveTo>
                    <a:pt x="0" y="4"/>
                  </a:moveTo>
                  <a:cubicBezTo>
                    <a:pt x="18" y="0"/>
                    <a:pt x="18" y="0"/>
                    <a:pt x="18" y="0"/>
                  </a:cubicBezTo>
                  <a:cubicBezTo>
                    <a:pt x="18" y="0"/>
                    <a:pt x="18" y="0"/>
                    <a:pt x="18" y="0"/>
                  </a:cubicBezTo>
                  <a:cubicBezTo>
                    <a:pt x="21" y="0"/>
                    <a:pt x="23" y="2"/>
                    <a:pt x="24" y="4"/>
                  </a:cubicBezTo>
                  <a:cubicBezTo>
                    <a:pt x="92" y="277"/>
                    <a:pt x="92" y="277"/>
                    <a:pt x="92" y="277"/>
                  </a:cubicBezTo>
                  <a:cubicBezTo>
                    <a:pt x="93" y="281"/>
                    <a:pt x="92" y="283"/>
                    <a:pt x="91" y="284"/>
                  </a:cubicBezTo>
                  <a:cubicBezTo>
                    <a:pt x="90" y="286"/>
                    <a:pt x="88" y="288"/>
                    <a:pt x="85" y="288"/>
                  </a:cubicBezTo>
                  <a:cubicBezTo>
                    <a:pt x="73" y="291"/>
                    <a:pt x="73" y="291"/>
                    <a:pt x="73" y="291"/>
                  </a:cubicBezTo>
                  <a:lnTo>
                    <a:pt x="0" y="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66" name="Freeform 12"/>
            <p:cNvSpPr/>
            <p:nvPr/>
          </p:nvSpPr>
          <p:spPr bwMode="auto">
            <a:xfrm>
              <a:off x="1566863" y="1904006"/>
              <a:ext cx="113109" cy="209550"/>
            </a:xfrm>
            <a:custGeom>
              <a:avLst/>
              <a:gdLst>
                <a:gd name="T0" fmla="*/ 0 w 44"/>
                <a:gd name="T1" fmla="*/ 1 h 81"/>
                <a:gd name="T2" fmla="*/ 9 w 44"/>
                <a:gd name="T3" fmla="*/ 81 h 81"/>
                <a:gd name="T4" fmla="*/ 41 w 44"/>
                <a:gd name="T5" fmla="*/ 37 h 81"/>
                <a:gd name="T6" fmla="*/ 0 w 44"/>
                <a:gd name="T7" fmla="*/ 1 h 81"/>
              </a:gdLst>
              <a:ahLst/>
              <a:cxnLst>
                <a:cxn ang="0">
                  <a:pos x="T0" y="T1"/>
                </a:cxn>
                <a:cxn ang="0">
                  <a:pos x="T2" y="T3"/>
                </a:cxn>
                <a:cxn ang="0">
                  <a:pos x="T4" y="T5"/>
                </a:cxn>
                <a:cxn ang="0">
                  <a:pos x="T6" y="T7"/>
                </a:cxn>
              </a:cxnLst>
              <a:rect l="0" t="0" r="r" b="b"/>
              <a:pathLst>
                <a:path w="44" h="81">
                  <a:moveTo>
                    <a:pt x="0" y="1"/>
                  </a:moveTo>
                  <a:cubicBezTo>
                    <a:pt x="9" y="81"/>
                    <a:pt x="9" y="81"/>
                    <a:pt x="9" y="81"/>
                  </a:cubicBezTo>
                  <a:cubicBezTo>
                    <a:pt x="30" y="77"/>
                    <a:pt x="44" y="58"/>
                    <a:pt x="41" y="37"/>
                  </a:cubicBezTo>
                  <a:cubicBezTo>
                    <a:pt x="39" y="16"/>
                    <a:pt x="20" y="0"/>
                    <a:pt x="0" y="1"/>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67" name="Freeform 13"/>
            <p:cNvSpPr/>
            <p:nvPr/>
          </p:nvSpPr>
          <p:spPr bwMode="auto">
            <a:xfrm>
              <a:off x="1462087" y="1909959"/>
              <a:ext cx="100013" cy="110729"/>
            </a:xfrm>
            <a:custGeom>
              <a:avLst/>
              <a:gdLst>
                <a:gd name="T0" fmla="*/ 39 w 39"/>
                <a:gd name="T1" fmla="*/ 38 h 43"/>
                <a:gd name="T2" fmla="*/ 34 w 39"/>
                <a:gd name="T3" fmla="*/ 0 h 43"/>
                <a:gd name="T4" fmla="*/ 2 w 39"/>
                <a:gd name="T5" fmla="*/ 43 h 43"/>
                <a:gd name="T6" fmla="*/ 39 w 39"/>
                <a:gd name="T7" fmla="*/ 38 h 43"/>
              </a:gdLst>
              <a:ahLst/>
              <a:cxnLst>
                <a:cxn ang="0">
                  <a:pos x="T0" y="T1"/>
                </a:cxn>
                <a:cxn ang="0">
                  <a:pos x="T2" y="T3"/>
                </a:cxn>
                <a:cxn ang="0">
                  <a:pos x="T4" y="T5"/>
                </a:cxn>
                <a:cxn ang="0">
                  <a:pos x="T6" y="T7"/>
                </a:cxn>
              </a:cxnLst>
              <a:rect l="0" t="0" r="r" b="b"/>
              <a:pathLst>
                <a:path w="39" h="43">
                  <a:moveTo>
                    <a:pt x="39" y="38"/>
                  </a:moveTo>
                  <a:cubicBezTo>
                    <a:pt x="34" y="0"/>
                    <a:pt x="34" y="0"/>
                    <a:pt x="34" y="0"/>
                  </a:cubicBezTo>
                  <a:cubicBezTo>
                    <a:pt x="14" y="4"/>
                    <a:pt x="0" y="22"/>
                    <a:pt x="2" y="43"/>
                  </a:cubicBezTo>
                  <a:lnTo>
                    <a:pt x="39" y="38"/>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68" name="Freeform 14"/>
            <p:cNvSpPr/>
            <p:nvPr/>
          </p:nvSpPr>
          <p:spPr bwMode="auto">
            <a:xfrm>
              <a:off x="1469232" y="2025450"/>
              <a:ext cx="105965" cy="92869"/>
            </a:xfrm>
            <a:custGeom>
              <a:avLst/>
              <a:gdLst>
                <a:gd name="T0" fmla="*/ 0 w 41"/>
                <a:gd name="T1" fmla="*/ 5 h 36"/>
                <a:gd name="T2" fmla="*/ 41 w 41"/>
                <a:gd name="T3" fmla="*/ 35 h 36"/>
                <a:gd name="T4" fmla="*/ 36 w 41"/>
                <a:gd name="T5" fmla="*/ 0 h 36"/>
                <a:gd name="T6" fmla="*/ 0 w 41"/>
                <a:gd name="T7" fmla="*/ 5 h 36"/>
              </a:gdLst>
              <a:ahLst/>
              <a:cxnLst>
                <a:cxn ang="0">
                  <a:pos x="T0" y="T1"/>
                </a:cxn>
                <a:cxn ang="0">
                  <a:pos x="T2" y="T3"/>
                </a:cxn>
                <a:cxn ang="0">
                  <a:pos x="T4" y="T5"/>
                </a:cxn>
                <a:cxn ang="0">
                  <a:pos x="T6" y="T7"/>
                </a:cxn>
              </a:cxnLst>
              <a:rect l="0" t="0" r="r" b="b"/>
              <a:pathLst>
                <a:path w="41" h="36">
                  <a:moveTo>
                    <a:pt x="0" y="5"/>
                  </a:moveTo>
                  <a:cubicBezTo>
                    <a:pt x="5" y="23"/>
                    <a:pt x="22" y="36"/>
                    <a:pt x="41" y="35"/>
                  </a:cubicBezTo>
                  <a:cubicBezTo>
                    <a:pt x="36" y="0"/>
                    <a:pt x="36" y="0"/>
                    <a:pt x="36" y="0"/>
                  </a:cubicBezTo>
                  <a:lnTo>
                    <a:pt x="0" y="5"/>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69" name="Freeform 15"/>
            <p:cNvSpPr/>
            <p:nvPr/>
          </p:nvSpPr>
          <p:spPr bwMode="auto">
            <a:xfrm>
              <a:off x="3227784" y="2713631"/>
              <a:ext cx="113109" cy="205979"/>
            </a:xfrm>
            <a:custGeom>
              <a:avLst/>
              <a:gdLst>
                <a:gd name="T0" fmla="*/ 0 w 44"/>
                <a:gd name="T1" fmla="*/ 1 h 80"/>
                <a:gd name="T2" fmla="*/ 10 w 44"/>
                <a:gd name="T3" fmla="*/ 80 h 80"/>
                <a:gd name="T4" fmla="*/ 41 w 44"/>
                <a:gd name="T5" fmla="*/ 36 h 80"/>
                <a:gd name="T6" fmla="*/ 0 w 44"/>
                <a:gd name="T7" fmla="*/ 1 h 80"/>
              </a:gdLst>
              <a:ahLst/>
              <a:cxnLst>
                <a:cxn ang="0">
                  <a:pos x="T0" y="T1"/>
                </a:cxn>
                <a:cxn ang="0">
                  <a:pos x="T2" y="T3"/>
                </a:cxn>
                <a:cxn ang="0">
                  <a:pos x="T4" y="T5"/>
                </a:cxn>
                <a:cxn ang="0">
                  <a:pos x="T6" y="T7"/>
                </a:cxn>
              </a:cxnLst>
              <a:rect l="0" t="0" r="r" b="b"/>
              <a:pathLst>
                <a:path w="44" h="80">
                  <a:moveTo>
                    <a:pt x="0" y="1"/>
                  </a:moveTo>
                  <a:cubicBezTo>
                    <a:pt x="10" y="80"/>
                    <a:pt x="10" y="80"/>
                    <a:pt x="10" y="80"/>
                  </a:cubicBezTo>
                  <a:cubicBezTo>
                    <a:pt x="30" y="76"/>
                    <a:pt x="44" y="57"/>
                    <a:pt x="41" y="36"/>
                  </a:cubicBezTo>
                  <a:cubicBezTo>
                    <a:pt x="39" y="15"/>
                    <a:pt x="21" y="0"/>
                    <a:pt x="0" y="1"/>
                  </a:cubicBez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70" name="Freeform 16"/>
            <p:cNvSpPr/>
            <p:nvPr/>
          </p:nvSpPr>
          <p:spPr bwMode="auto">
            <a:xfrm>
              <a:off x="3121818" y="2716012"/>
              <a:ext cx="100013" cy="110729"/>
            </a:xfrm>
            <a:custGeom>
              <a:avLst/>
              <a:gdLst>
                <a:gd name="T0" fmla="*/ 39 w 39"/>
                <a:gd name="T1" fmla="*/ 39 h 43"/>
                <a:gd name="T2" fmla="*/ 34 w 39"/>
                <a:gd name="T3" fmla="*/ 0 h 43"/>
                <a:gd name="T4" fmla="*/ 2 w 39"/>
                <a:gd name="T5" fmla="*/ 43 h 43"/>
                <a:gd name="T6" fmla="*/ 39 w 39"/>
                <a:gd name="T7" fmla="*/ 39 h 43"/>
              </a:gdLst>
              <a:ahLst/>
              <a:cxnLst>
                <a:cxn ang="0">
                  <a:pos x="T0" y="T1"/>
                </a:cxn>
                <a:cxn ang="0">
                  <a:pos x="T2" y="T3"/>
                </a:cxn>
                <a:cxn ang="0">
                  <a:pos x="T4" y="T5"/>
                </a:cxn>
                <a:cxn ang="0">
                  <a:pos x="T6" y="T7"/>
                </a:cxn>
              </a:cxnLst>
              <a:rect l="0" t="0" r="r" b="b"/>
              <a:pathLst>
                <a:path w="39" h="43">
                  <a:moveTo>
                    <a:pt x="39" y="39"/>
                  </a:moveTo>
                  <a:cubicBezTo>
                    <a:pt x="34" y="0"/>
                    <a:pt x="34" y="0"/>
                    <a:pt x="34" y="0"/>
                  </a:cubicBezTo>
                  <a:cubicBezTo>
                    <a:pt x="14" y="5"/>
                    <a:pt x="0" y="23"/>
                    <a:pt x="2" y="43"/>
                  </a:cubicBezTo>
                  <a:lnTo>
                    <a:pt x="39" y="39"/>
                  </a:ln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71" name="Freeform 17"/>
            <p:cNvSpPr/>
            <p:nvPr/>
          </p:nvSpPr>
          <p:spPr bwMode="auto">
            <a:xfrm>
              <a:off x="3128962" y="2833884"/>
              <a:ext cx="105965" cy="90488"/>
            </a:xfrm>
            <a:custGeom>
              <a:avLst/>
              <a:gdLst>
                <a:gd name="T0" fmla="*/ 0 w 41"/>
                <a:gd name="T1" fmla="*/ 4 h 35"/>
                <a:gd name="T2" fmla="*/ 41 w 41"/>
                <a:gd name="T3" fmla="*/ 34 h 35"/>
                <a:gd name="T4" fmla="*/ 37 w 41"/>
                <a:gd name="T5" fmla="*/ 0 h 35"/>
                <a:gd name="T6" fmla="*/ 0 w 41"/>
                <a:gd name="T7" fmla="*/ 4 h 35"/>
              </a:gdLst>
              <a:ahLst/>
              <a:cxnLst>
                <a:cxn ang="0">
                  <a:pos x="T0" y="T1"/>
                </a:cxn>
                <a:cxn ang="0">
                  <a:pos x="T2" y="T3"/>
                </a:cxn>
                <a:cxn ang="0">
                  <a:pos x="T4" y="T5"/>
                </a:cxn>
                <a:cxn ang="0">
                  <a:pos x="T6" y="T7"/>
                </a:cxn>
              </a:cxnLst>
              <a:rect l="0" t="0" r="r" b="b"/>
              <a:pathLst>
                <a:path w="41" h="35">
                  <a:moveTo>
                    <a:pt x="0" y="4"/>
                  </a:moveTo>
                  <a:cubicBezTo>
                    <a:pt x="5" y="22"/>
                    <a:pt x="22" y="35"/>
                    <a:pt x="41" y="34"/>
                  </a:cubicBezTo>
                  <a:cubicBezTo>
                    <a:pt x="37" y="0"/>
                    <a:pt x="37" y="0"/>
                    <a:pt x="37" y="0"/>
                  </a:cubicBezTo>
                  <a:lnTo>
                    <a:pt x="0" y="4"/>
                  </a:ln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72" name="Freeform 18"/>
            <p:cNvSpPr/>
            <p:nvPr/>
          </p:nvSpPr>
          <p:spPr bwMode="auto">
            <a:xfrm>
              <a:off x="979885" y="2713631"/>
              <a:ext cx="50006" cy="91679"/>
            </a:xfrm>
            <a:custGeom>
              <a:avLst/>
              <a:gdLst>
                <a:gd name="T0" fmla="*/ 19 w 19"/>
                <a:gd name="T1" fmla="*/ 30 h 36"/>
                <a:gd name="T2" fmla="*/ 14 w 19"/>
                <a:gd name="T3" fmla="*/ 35 h 36"/>
                <a:gd name="T4" fmla="*/ 9 w 19"/>
                <a:gd name="T5" fmla="*/ 36 h 36"/>
                <a:gd name="T6" fmla="*/ 3 w 19"/>
                <a:gd name="T7" fmla="*/ 32 h 36"/>
                <a:gd name="T8" fmla="*/ 0 w 19"/>
                <a:gd name="T9" fmla="*/ 6 h 36"/>
                <a:gd name="T10" fmla="*/ 5 w 19"/>
                <a:gd name="T11" fmla="*/ 1 h 36"/>
                <a:gd name="T12" fmla="*/ 10 w 19"/>
                <a:gd name="T13" fmla="*/ 0 h 36"/>
                <a:gd name="T14" fmla="*/ 15 w 19"/>
                <a:gd name="T15" fmla="*/ 4 h 36"/>
                <a:gd name="T16" fmla="*/ 19 w 19"/>
                <a:gd name="T17" fmla="*/ 3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36">
                  <a:moveTo>
                    <a:pt x="19" y="30"/>
                  </a:moveTo>
                  <a:cubicBezTo>
                    <a:pt x="19" y="32"/>
                    <a:pt x="17" y="35"/>
                    <a:pt x="14" y="35"/>
                  </a:cubicBezTo>
                  <a:cubicBezTo>
                    <a:pt x="9" y="36"/>
                    <a:pt x="9" y="36"/>
                    <a:pt x="9" y="36"/>
                  </a:cubicBezTo>
                  <a:cubicBezTo>
                    <a:pt x="6" y="36"/>
                    <a:pt x="4" y="34"/>
                    <a:pt x="3" y="32"/>
                  </a:cubicBezTo>
                  <a:cubicBezTo>
                    <a:pt x="0" y="6"/>
                    <a:pt x="0" y="6"/>
                    <a:pt x="0" y="6"/>
                  </a:cubicBezTo>
                  <a:cubicBezTo>
                    <a:pt x="0" y="4"/>
                    <a:pt x="2" y="1"/>
                    <a:pt x="5" y="1"/>
                  </a:cubicBezTo>
                  <a:cubicBezTo>
                    <a:pt x="10" y="0"/>
                    <a:pt x="10" y="0"/>
                    <a:pt x="10" y="0"/>
                  </a:cubicBezTo>
                  <a:cubicBezTo>
                    <a:pt x="13" y="0"/>
                    <a:pt x="15" y="2"/>
                    <a:pt x="15" y="4"/>
                  </a:cubicBezTo>
                  <a:lnTo>
                    <a:pt x="19" y="30"/>
                  </a:lnTo>
                  <a:close/>
                </a:path>
              </a:pathLst>
            </a:custGeom>
            <a:solidFill>
              <a:schemeClr val="accent5"/>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73" name="Freeform 19"/>
            <p:cNvSpPr/>
            <p:nvPr/>
          </p:nvSpPr>
          <p:spPr bwMode="auto">
            <a:xfrm>
              <a:off x="1032271" y="2679103"/>
              <a:ext cx="51197" cy="121444"/>
            </a:xfrm>
            <a:custGeom>
              <a:avLst/>
              <a:gdLst>
                <a:gd name="T0" fmla="*/ 20 w 20"/>
                <a:gd name="T1" fmla="*/ 40 h 47"/>
                <a:gd name="T2" fmla="*/ 16 w 20"/>
                <a:gd name="T3" fmla="*/ 46 h 47"/>
                <a:gd name="T4" fmla="*/ 10 w 20"/>
                <a:gd name="T5" fmla="*/ 46 h 47"/>
                <a:gd name="T6" fmla="*/ 5 w 20"/>
                <a:gd name="T7" fmla="*/ 42 h 47"/>
                <a:gd name="T8" fmla="*/ 0 w 20"/>
                <a:gd name="T9" fmla="*/ 7 h 47"/>
                <a:gd name="T10" fmla="*/ 5 w 20"/>
                <a:gd name="T11" fmla="*/ 1 h 47"/>
                <a:gd name="T12" fmla="*/ 10 w 20"/>
                <a:gd name="T13" fmla="*/ 1 h 47"/>
                <a:gd name="T14" fmla="*/ 16 w 20"/>
                <a:gd name="T15" fmla="*/ 5 h 47"/>
                <a:gd name="T16" fmla="*/ 20 w 20"/>
                <a:gd name="T17" fmla="*/ 4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47">
                  <a:moveTo>
                    <a:pt x="20" y="40"/>
                  </a:moveTo>
                  <a:cubicBezTo>
                    <a:pt x="20" y="43"/>
                    <a:pt x="18" y="45"/>
                    <a:pt x="16" y="46"/>
                  </a:cubicBezTo>
                  <a:cubicBezTo>
                    <a:pt x="10" y="46"/>
                    <a:pt x="10" y="46"/>
                    <a:pt x="10" y="46"/>
                  </a:cubicBezTo>
                  <a:cubicBezTo>
                    <a:pt x="8" y="47"/>
                    <a:pt x="5" y="45"/>
                    <a:pt x="5" y="42"/>
                  </a:cubicBezTo>
                  <a:cubicBezTo>
                    <a:pt x="0" y="7"/>
                    <a:pt x="0" y="7"/>
                    <a:pt x="0" y="7"/>
                  </a:cubicBezTo>
                  <a:cubicBezTo>
                    <a:pt x="0" y="4"/>
                    <a:pt x="2" y="2"/>
                    <a:pt x="5" y="1"/>
                  </a:cubicBezTo>
                  <a:cubicBezTo>
                    <a:pt x="10" y="1"/>
                    <a:pt x="10" y="1"/>
                    <a:pt x="10" y="1"/>
                  </a:cubicBezTo>
                  <a:cubicBezTo>
                    <a:pt x="13" y="0"/>
                    <a:pt x="15" y="2"/>
                    <a:pt x="16" y="5"/>
                  </a:cubicBezTo>
                  <a:lnTo>
                    <a:pt x="20" y="40"/>
                  </a:lnTo>
                  <a:close/>
                </a:path>
              </a:pathLst>
            </a:custGeom>
            <a:solidFill>
              <a:schemeClr val="accent5"/>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74" name="Freeform 20"/>
            <p:cNvSpPr/>
            <p:nvPr/>
          </p:nvSpPr>
          <p:spPr bwMode="auto">
            <a:xfrm>
              <a:off x="1083469" y="2641003"/>
              <a:ext cx="55959" cy="152400"/>
            </a:xfrm>
            <a:custGeom>
              <a:avLst/>
              <a:gdLst>
                <a:gd name="T0" fmla="*/ 22 w 22"/>
                <a:gd name="T1" fmla="*/ 52 h 59"/>
                <a:gd name="T2" fmla="*/ 17 w 22"/>
                <a:gd name="T3" fmla="*/ 58 h 59"/>
                <a:gd name="T4" fmla="*/ 12 w 22"/>
                <a:gd name="T5" fmla="*/ 59 h 59"/>
                <a:gd name="T6" fmla="*/ 6 w 22"/>
                <a:gd name="T7" fmla="*/ 54 h 59"/>
                <a:gd name="T8" fmla="*/ 1 w 22"/>
                <a:gd name="T9" fmla="*/ 7 h 59"/>
                <a:gd name="T10" fmla="*/ 5 w 22"/>
                <a:gd name="T11" fmla="*/ 1 h 59"/>
                <a:gd name="T12" fmla="*/ 10 w 22"/>
                <a:gd name="T13" fmla="*/ 0 h 59"/>
                <a:gd name="T14" fmla="*/ 16 w 22"/>
                <a:gd name="T15" fmla="*/ 5 h 59"/>
                <a:gd name="T16" fmla="*/ 22 w 22"/>
                <a:gd name="T17" fmla="*/ 52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59">
                  <a:moveTo>
                    <a:pt x="22" y="52"/>
                  </a:moveTo>
                  <a:cubicBezTo>
                    <a:pt x="22" y="55"/>
                    <a:pt x="20" y="58"/>
                    <a:pt x="17" y="58"/>
                  </a:cubicBezTo>
                  <a:cubicBezTo>
                    <a:pt x="12" y="59"/>
                    <a:pt x="12" y="59"/>
                    <a:pt x="12" y="59"/>
                  </a:cubicBezTo>
                  <a:cubicBezTo>
                    <a:pt x="9" y="59"/>
                    <a:pt x="7" y="57"/>
                    <a:pt x="6" y="54"/>
                  </a:cubicBezTo>
                  <a:cubicBezTo>
                    <a:pt x="1" y="7"/>
                    <a:pt x="1" y="7"/>
                    <a:pt x="1" y="7"/>
                  </a:cubicBezTo>
                  <a:cubicBezTo>
                    <a:pt x="0" y="4"/>
                    <a:pt x="2" y="1"/>
                    <a:pt x="5" y="1"/>
                  </a:cubicBezTo>
                  <a:cubicBezTo>
                    <a:pt x="10" y="0"/>
                    <a:pt x="10" y="0"/>
                    <a:pt x="10" y="0"/>
                  </a:cubicBezTo>
                  <a:cubicBezTo>
                    <a:pt x="13" y="0"/>
                    <a:pt x="15" y="2"/>
                    <a:pt x="16" y="5"/>
                  </a:cubicBezTo>
                  <a:lnTo>
                    <a:pt x="22" y="52"/>
                  </a:lnTo>
                  <a:close/>
                </a:path>
              </a:pathLst>
            </a:custGeom>
            <a:solidFill>
              <a:schemeClr val="accent5"/>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75" name="Freeform 21"/>
            <p:cNvSpPr/>
            <p:nvPr/>
          </p:nvSpPr>
          <p:spPr bwMode="auto">
            <a:xfrm>
              <a:off x="983456" y="2798165"/>
              <a:ext cx="223838" cy="61913"/>
            </a:xfrm>
            <a:custGeom>
              <a:avLst/>
              <a:gdLst>
                <a:gd name="T0" fmla="*/ 7 w 87"/>
                <a:gd name="T1" fmla="*/ 23 h 24"/>
                <a:gd name="T2" fmla="*/ 1 w 87"/>
                <a:gd name="T3" fmla="*/ 19 h 24"/>
                <a:gd name="T4" fmla="*/ 1 w 87"/>
                <a:gd name="T5" fmla="*/ 15 h 24"/>
                <a:gd name="T6" fmla="*/ 5 w 87"/>
                <a:gd name="T7" fmla="*/ 9 h 24"/>
                <a:gd name="T8" fmla="*/ 81 w 87"/>
                <a:gd name="T9" fmla="*/ 0 h 24"/>
                <a:gd name="T10" fmla="*/ 86 w 87"/>
                <a:gd name="T11" fmla="*/ 4 h 24"/>
                <a:gd name="T12" fmla="*/ 87 w 87"/>
                <a:gd name="T13" fmla="*/ 9 h 24"/>
                <a:gd name="T14" fmla="*/ 83 w 87"/>
                <a:gd name="T15" fmla="*/ 14 h 24"/>
                <a:gd name="T16" fmla="*/ 7 w 87"/>
                <a:gd name="T17" fmla="*/ 2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7" h="24">
                  <a:moveTo>
                    <a:pt x="7" y="23"/>
                  </a:moveTo>
                  <a:cubicBezTo>
                    <a:pt x="4" y="24"/>
                    <a:pt x="1" y="22"/>
                    <a:pt x="1" y="19"/>
                  </a:cubicBezTo>
                  <a:cubicBezTo>
                    <a:pt x="1" y="15"/>
                    <a:pt x="1" y="15"/>
                    <a:pt x="1" y="15"/>
                  </a:cubicBezTo>
                  <a:cubicBezTo>
                    <a:pt x="0" y="12"/>
                    <a:pt x="2" y="10"/>
                    <a:pt x="5" y="9"/>
                  </a:cubicBezTo>
                  <a:cubicBezTo>
                    <a:pt x="81" y="0"/>
                    <a:pt x="81" y="0"/>
                    <a:pt x="81" y="0"/>
                  </a:cubicBezTo>
                  <a:cubicBezTo>
                    <a:pt x="84" y="0"/>
                    <a:pt x="86" y="2"/>
                    <a:pt x="86" y="4"/>
                  </a:cubicBezTo>
                  <a:cubicBezTo>
                    <a:pt x="87" y="9"/>
                    <a:pt x="87" y="9"/>
                    <a:pt x="87" y="9"/>
                  </a:cubicBezTo>
                  <a:cubicBezTo>
                    <a:pt x="87" y="11"/>
                    <a:pt x="85" y="14"/>
                    <a:pt x="83" y="14"/>
                  </a:cubicBezTo>
                  <a:lnTo>
                    <a:pt x="7" y="23"/>
                  </a:lnTo>
                  <a:close/>
                </a:path>
              </a:pathLst>
            </a:custGeom>
            <a:solidFill>
              <a:schemeClr val="accent5"/>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76" name="Freeform 22"/>
            <p:cNvSpPr/>
            <p:nvPr/>
          </p:nvSpPr>
          <p:spPr bwMode="auto">
            <a:xfrm>
              <a:off x="1139428" y="2667197"/>
              <a:ext cx="52388" cy="117872"/>
            </a:xfrm>
            <a:custGeom>
              <a:avLst/>
              <a:gdLst>
                <a:gd name="T0" fmla="*/ 20 w 20"/>
                <a:gd name="T1" fmla="*/ 40 h 46"/>
                <a:gd name="T2" fmla="*/ 15 w 20"/>
                <a:gd name="T3" fmla="*/ 45 h 46"/>
                <a:gd name="T4" fmla="*/ 10 w 20"/>
                <a:gd name="T5" fmla="*/ 46 h 46"/>
                <a:gd name="T6" fmla="*/ 5 w 20"/>
                <a:gd name="T7" fmla="*/ 42 h 46"/>
                <a:gd name="T8" fmla="*/ 0 w 20"/>
                <a:gd name="T9" fmla="*/ 7 h 46"/>
                <a:gd name="T10" fmla="*/ 5 w 20"/>
                <a:gd name="T11" fmla="*/ 1 h 46"/>
                <a:gd name="T12" fmla="*/ 10 w 20"/>
                <a:gd name="T13" fmla="*/ 1 h 46"/>
                <a:gd name="T14" fmla="*/ 15 w 20"/>
                <a:gd name="T15" fmla="*/ 5 h 46"/>
                <a:gd name="T16" fmla="*/ 20 w 20"/>
                <a:gd name="T17"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46">
                  <a:moveTo>
                    <a:pt x="20" y="40"/>
                  </a:moveTo>
                  <a:cubicBezTo>
                    <a:pt x="20" y="43"/>
                    <a:pt x="18" y="45"/>
                    <a:pt x="15" y="45"/>
                  </a:cubicBezTo>
                  <a:cubicBezTo>
                    <a:pt x="10" y="46"/>
                    <a:pt x="10" y="46"/>
                    <a:pt x="10" y="46"/>
                  </a:cubicBezTo>
                  <a:cubicBezTo>
                    <a:pt x="7" y="46"/>
                    <a:pt x="5" y="45"/>
                    <a:pt x="5" y="42"/>
                  </a:cubicBezTo>
                  <a:cubicBezTo>
                    <a:pt x="0" y="7"/>
                    <a:pt x="0" y="7"/>
                    <a:pt x="0" y="7"/>
                  </a:cubicBezTo>
                  <a:cubicBezTo>
                    <a:pt x="0" y="4"/>
                    <a:pt x="2" y="2"/>
                    <a:pt x="5" y="1"/>
                  </a:cubicBezTo>
                  <a:cubicBezTo>
                    <a:pt x="10" y="1"/>
                    <a:pt x="10" y="1"/>
                    <a:pt x="10" y="1"/>
                  </a:cubicBezTo>
                  <a:cubicBezTo>
                    <a:pt x="13" y="0"/>
                    <a:pt x="15" y="2"/>
                    <a:pt x="15" y="5"/>
                  </a:cubicBezTo>
                  <a:lnTo>
                    <a:pt x="20" y="40"/>
                  </a:lnTo>
                  <a:close/>
                </a:path>
              </a:pathLst>
            </a:custGeom>
            <a:solidFill>
              <a:schemeClr val="accent5"/>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77" name="Freeform 23"/>
            <p:cNvSpPr/>
            <p:nvPr/>
          </p:nvSpPr>
          <p:spPr bwMode="auto">
            <a:xfrm>
              <a:off x="3323035" y="1682550"/>
              <a:ext cx="48815" cy="92869"/>
            </a:xfrm>
            <a:custGeom>
              <a:avLst/>
              <a:gdLst>
                <a:gd name="T0" fmla="*/ 18 w 19"/>
                <a:gd name="T1" fmla="*/ 29 h 36"/>
                <a:gd name="T2" fmla="*/ 14 w 19"/>
                <a:gd name="T3" fmla="*/ 35 h 36"/>
                <a:gd name="T4" fmla="*/ 9 w 19"/>
                <a:gd name="T5" fmla="*/ 36 h 36"/>
                <a:gd name="T6" fmla="*/ 3 w 19"/>
                <a:gd name="T7" fmla="*/ 31 h 36"/>
                <a:gd name="T8" fmla="*/ 0 w 19"/>
                <a:gd name="T9" fmla="*/ 6 h 36"/>
                <a:gd name="T10" fmla="*/ 5 w 19"/>
                <a:gd name="T11" fmla="*/ 1 h 36"/>
                <a:gd name="T12" fmla="*/ 10 w 19"/>
                <a:gd name="T13" fmla="*/ 0 h 36"/>
                <a:gd name="T14" fmla="*/ 15 w 19"/>
                <a:gd name="T15" fmla="*/ 4 h 36"/>
                <a:gd name="T16" fmla="*/ 18 w 19"/>
                <a:gd name="T17" fmla="*/ 29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36">
                  <a:moveTo>
                    <a:pt x="18" y="29"/>
                  </a:moveTo>
                  <a:cubicBezTo>
                    <a:pt x="19" y="32"/>
                    <a:pt x="17" y="35"/>
                    <a:pt x="14" y="35"/>
                  </a:cubicBezTo>
                  <a:cubicBezTo>
                    <a:pt x="9" y="36"/>
                    <a:pt x="9" y="36"/>
                    <a:pt x="9" y="36"/>
                  </a:cubicBezTo>
                  <a:cubicBezTo>
                    <a:pt x="6" y="36"/>
                    <a:pt x="4" y="34"/>
                    <a:pt x="3" y="31"/>
                  </a:cubicBezTo>
                  <a:cubicBezTo>
                    <a:pt x="0" y="6"/>
                    <a:pt x="0" y="6"/>
                    <a:pt x="0" y="6"/>
                  </a:cubicBezTo>
                  <a:cubicBezTo>
                    <a:pt x="0" y="3"/>
                    <a:pt x="2" y="1"/>
                    <a:pt x="5" y="1"/>
                  </a:cubicBezTo>
                  <a:cubicBezTo>
                    <a:pt x="10" y="0"/>
                    <a:pt x="10" y="0"/>
                    <a:pt x="10" y="0"/>
                  </a:cubicBezTo>
                  <a:cubicBezTo>
                    <a:pt x="12" y="0"/>
                    <a:pt x="15" y="1"/>
                    <a:pt x="15" y="4"/>
                  </a:cubicBezTo>
                  <a:lnTo>
                    <a:pt x="18" y="29"/>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78" name="Freeform 24"/>
            <p:cNvSpPr/>
            <p:nvPr/>
          </p:nvSpPr>
          <p:spPr bwMode="auto">
            <a:xfrm>
              <a:off x="3374230" y="1649212"/>
              <a:ext cx="51197" cy="119063"/>
            </a:xfrm>
            <a:custGeom>
              <a:avLst/>
              <a:gdLst>
                <a:gd name="T0" fmla="*/ 20 w 20"/>
                <a:gd name="T1" fmla="*/ 40 h 46"/>
                <a:gd name="T2" fmla="*/ 15 w 20"/>
                <a:gd name="T3" fmla="*/ 45 h 46"/>
                <a:gd name="T4" fmla="*/ 10 w 20"/>
                <a:gd name="T5" fmla="*/ 46 h 46"/>
                <a:gd name="T6" fmla="*/ 5 w 20"/>
                <a:gd name="T7" fmla="*/ 42 h 46"/>
                <a:gd name="T8" fmla="*/ 0 w 20"/>
                <a:gd name="T9" fmla="*/ 7 h 46"/>
                <a:gd name="T10" fmla="*/ 5 w 20"/>
                <a:gd name="T11" fmla="*/ 1 h 46"/>
                <a:gd name="T12" fmla="*/ 10 w 20"/>
                <a:gd name="T13" fmla="*/ 0 h 46"/>
                <a:gd name="T14" fmla="*/ 15 w 20"/>
                <a:gd name="T15" fmla="*/ 5 h 46"/>
                <a:gd name="T16" fmla="*/ 20 w 20"/>
                <a:gd name="T17"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46">
                  <a:moveTo>
                    <a:pt x="20" y="40"/>
                  </a:moveTo>
                  <a:cubicBezTo>
                    <a:pt x="20" y="43"/>
                    <a:pt x="18" y="45"/>
                    <a:pt x="15" y="45"/>
                  </a:cubicBezTo>
                  <a:cubicBezTo>
                    <a:pt x="10" y="46"/>
                    <a:pt x="10" y="46"/>
                    <a:pt x="10" y="46"/>
                  </a:cubicBezTo>
                  <a:cubicBezTo>
                    <a:pt x="7" y="46"/>
                    <a:pt x="5" y="44"/>
                    <a:pt x="5" y="42"/>
                  </a:cubicBezTo>
                  <a:cubicBezTo>
                    <a:pt x="0" y="7"/>
                    <a:pt x="0" y="7"/>
                    <a:pt x="0" y="7"/>
                  </a:cubicBezTo>
                  <a:cubicBezTo>
                    <a:pt x="0" y="4"/>
                    <a:pt x="2" y="1"/>
                    <a:pt x="5" y="1"/>
                  </a:cubicBezTo>
                  <a:cubicBezTo>
                    <a:pt x="10" y="0"/>
                    <a:pt x="10" y="0"/>
                    <a:pt x="10" y="0"/>
                  </a:cubicBezTo>
                  <a:cubicBezTo>
                    <a:pt x="13" y="0"/>
                    <a:pt x="15" y="2"/>
                    <a:pt x="15" y="5"/>
                  </a:cubicBezTo>
                  <a:lnTo>
                    <a:pt x="20" y="40"/>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79" name="Freeform 25"/>
            <p:cNvSpPr/>
            <p:nvPr/>
          </p:nvSpPr>
          <p:spPr bwMode="auto">
            <a:xfrm>
              <a:off x="3425428" y="1611113"/>
              <a:ext cx="57150" cy="151210"/>
            </a:xfrm>
            <a:custGeom>
              <a:avLst/>
              <a:gdLst>
                <a:gd name="T0" fmla="*/ 21 w 22"/>
                <a:gd name="T1" fmla="*/ 52 h 59"/>
                <a:gd name="T2" fmla="*/ 17 w 22"/>
                <a:gd name="T3" fmla="*/ 58 h 59"/>
                <a:gd name="T4" fmla="*/ 12 w 22"/>
                <a:gd name="T5" fmla="*/ 58 h 59"/>
                <a:gd name="T6" fmla="*/ 6 w 22"/>
                <a:gd name="T7" fmla="*/ 54 h 59"/>
                <a:gd name="T8" fmla="*/ 0 w 22"/>
                <a:gd name="T9" fmla="*/ 6 h 59"/>
                <a:gd name="T10" fmla="*/ 5 w 22"/>
                <a:gd name="T11" fmla="*/ 1 h 59"/>
                <a:gd name="T12" fmla="*/ 10 w 22"/>
                <a:gd name="T13" fmla="*/ 0 h 59"/>
                <a:gd name="T14" fmla="*/ 16 w 22"/>
                <a:gd name="T15" fmla="*/ 4 h 59"/>
                <a:gd name="T16" fmla="*/ 21 w 22"/>
                <a:gd name="T17" fmla="*/ 52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59">
                  <a:moveTo>
                    <a:pt x="21" y="52"/>
                  </a:moveTo>
                  <a:cubicBezTo>
                    <a:pt x="22" y="55"/>
                    <a:pt x="20" y="57"/>
                    <a:pt x="17" y="58"/>
                  </a:cubicBezTo>
                  <a:cubicBezTo>
                    <a:pt x="12" y="58"/>
                    <a:pt x="12" y="58"/>
                    <a:pt x="12" y="58"/>
                  </a:cubicBezTo>
                  <a:cubicBezTo>
                    <a:pt x="9" y="59"/>
                    <a:pt x="7" y="57"/>
                    <a:pt x="6" y="54"/>
                  </a:cubicBezTo>
                  <a:cubicBezTo>
                    <a:pt x="0" y="6"/>
                    <a:pt x="0" y="6"/>
                    <a:pt x="0" y="6"/>
                  </a:cubicBezTo>
                  <a:cubicBezTo>
                    <a:pt x="0" y="4"/>
                    <a:pt x="2" y="1"/>
                    <a:pt x="5" y="1"/>
                  </a:cubicBezTo>
                  <a:cubicBezTo>
                    <a:pt x="10" y="0"/>
                    <a:pt x="10" y="0"/>
                    <a:pt x="10" y="0"/>
                  </a:cubicBezTo>
                  <a:cubicBezTo>
                    <a:pt x="13" y="0"/>
                    <a:pt x="15" y="2"/>
                    <a:pt x="16" y="4"/>
                  </a:cubicBezTo>
                  <a:lnTo>
                    <a:pt x="21" y="52"/>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80" name="Freeform 26"/>
            <p:cNvSpPr/>
            <p:nvPr/>
          </p:nvSpPr>
          <p:spPr bwMode="auto">
            <a:xfrm>
              <a:off x="3325415" y="1765894"/>
              <a:ext cx="223838" cy="64294"/>
            </a:xfrm>
            <a:custGeom>
              <a:avLst/>
              <a:gdLst>
                <a:gd name="T0" fmla="*/ 6 w 87"/>
                <a:gd name="T1" fmla="*/ 24 h 25"/>
                <a:gd name="T2" fmla="*/ 1 w 87"/>
                <a:gd name="T3" fmla="*/ 20 h 25"/>
                <a:gd name="T4" fmla="*/ 0 w 87"/>
                <a:gd name="T5" fmla="*/ 16 h 25"/>
                <a:gd name="T6" fmla="*/ 5 w 87"/>
                <a:gd name="T7" fmla="*/ 10 h 25"/>
                <a:gd name="T8" fmla="*/ 81 w 87"/>
                <a:gd name="T9" fmla="*/ 1 h 25"/>
                <a:gd name="T10" fmla="*/ 86 w 87"/>
                <a:gd name="T11" fmla="*/ 5 h 25"/>
                <a:gd name="T12" fmla="*/ 87 w 87"/>
                <a:gd name="T13" fmla="*/ 9 h 25"/>
                <a:gd name="T14" fmla="*/ 82 w 87"/>
                <a:gd name="T15" fmla="*/ 15 h 25"/>
                <a:gd name="T16" fmla="*/ 6 w 87"/>
                <a:gd name="T17" fmla="*/ 2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7" h="25">
                  <a:moveTo>
                    <a:pt x="6" y="24"/>
                  </a:moveTo>
                  <a:cubicBezTo>
                    <a:pt x="4" y="25"/>
                    <a:pt x="1" y="23"/>
                    <a:pt x="1" y="20"/>
                  </a:cubicBezTo>
                  <a:cubicBezTo>
                    <a:pt x="0" y="16"/>
                    <a:pt x="0" y="16"/>
                    <a:pt x="0" y="16"/>
                  </a:cubicBezTo>
                  <a:cubicBezTo>
                    <a:pt x="0" y="13"/>
                    <a:pt x="2" y="10"/>
                    <a:pt x="5" y="10"/>
                  </a:cubicBezTo>
                  <a:cubicBezTo>
                    <a:pt x="81" y="1"/>
                    <a:pt x="81" y="1"/>
                    <a:pt x="81" y="1"/>
                  </a:cubicBezTo>
                  <a:cubicBezTo>
                    <a:pt x="83" y="0"/>
                    <a:pt x="86" y="2"/>
                    <a:pt x="86" y="5"/>
                  </a:cubicBezTo>
                  <a:cubicBezTo>
                    <a:pt x="87" y="9"/>
                    <a:pt x="87" y="9"/>
                    <a:pt x="87" y="9"/>
                  </a:cubicBezTo>
                  <a:cubicBezTo>
                    <a:pt x="87" y="12"/>
                    <a:pt x="85" y="14"/>
                    <a:pt x="82" y="15"/>
                  </a:cubicBezTo>
                  <a:lnTo>
                    <a:pt x="6" y="24"/>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81" name="Freeform 27"/>
            <p:cNvSpPr/>
            <p:nvPr/>
          </p:nvSpPr>
          <p:spPr bwMode="auto">
            <a:xfrm>
              <a:off x="3482578" y="1636115"/>
              <a:ext cx="51197" cy="119063"/>
            </a:xfrm>
            <a:custGeom>
              <a:avLst/>
              <a:gdLst>
                <a:gd name="T0" fmla="*/ 20 w 20"/>
                <a:gd name="T1" fmla="*/ 40 h 46"/>
                <a:gd name="T2" fmla="*/ 15 w 20"/>
                <a:gd name="T3" fmla="*/ 45 h 46"/>
                <a:gd name="T4" fmla="*/ 10 w 20"/>
                <a:gd name="T5" fmla="*/ 46 h 46"/>
                <a:gd name="T6" fmla="*/ 4 w 20"/>
                <a:gd name="T7" fmla="*/ 42 h 46"/>
                <a:gd name="T8" fmla="*/ 0 w 20"/>
                <a:gd name="T9" fmla="*/ 6 h 46"/>
                <a:gd name="T10" fmla="*/ 4 w 20"/>
                <a:gd name="T11" fmla="*/ 1 h 46"/>
                <a:gd name="T12" fmla="*/ 10 w 20"/>
                <a:gd name="T13" fmla="*/ 0 h 46"/>
                <a:gd name="T14" fmla="*/ 15 w 20"/>
                <a:gd name="T15" fmla="*/ 5 h 46"/>
                <a:gd name="T16" fmla="*/ 20 w 20"/>
                <a:gd name="T17"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46">
                  <a:moveTo>
                    <a:pt x="20" y="40"/>
                  </a:moveTo>
                  <a:cubicBezTo>
                    <a:pt x="20" y="42"/>
                    <a:pt x="18" y="45"/>
                    <a:pt x="15" y="45"/>
                  </a:cubicBezTo>
                  <a:cubicBezTo>
                    <a:pt x="10" y="46"/>
                    <a:pt x="10" y="46"/>
                    <a:pt x="10" y="46"/>
                  </a:cubicBezTo>
                  <a:cubicBezTo>
                    <a:pt x="7" y="46"/>
                    <a:pt x="5" y="44"/>
                    <a:pt x="4" y="42"/>
                  </a:cubicBezTo>
                  <a:cubicBezTo>
                    <a:pt x="0" y="6"/>
                    <a:pt x="0" y="6"/>
                    <a:pt x="0" y="6"/>
                  </a:cubicBezTo>
                  <a:cubicBezTo>
                    <a:pt x="0" y="4"/>
                    <a:pt x="2" y="1"/>
                    <a:pt x="4" y="1"/>
                  </a:cubicBezTo>
                  <a:cubicBezTo>
                    <a:pt x="10" y="0"/>
                    <a:pt x="10" y="0"/>
                    <a:pt x="10" y="0"/>
                  </a:cubicBezTo>
                  <a:cubicBezTo>
                    <a:pt x="12" y="0"/>
                    <a:pt x="15" y="2"/>
                    <a:pt x="15" y="5"/>
                  </a:cubicBezTo>
                  <a:lnTo>
                    <a:pt x="20" y="40"/>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82" name="Freeform 28"/>
            <p:cNvSpPr/>
            <p:nvPr/>
          </p:nvSpPr>
          <p:spPr bwMode="auto">
            <a:xfrm>
              <a:off x="534590" y="2182613"/>
              <a:ext cx="41672" cy="57150"/>
            </a:xfrm>
            <a:custGeom>
              <a:avLst/>
              <a:gdLst>
                <a:gd name="T0" fmla="*/ 16 w 16"/>
                <a:gd name="T1" fmla="*/ 16 h 22"/>
                <a:gd name="T2" fmla="*/ 12 w 16"/>
                <a:gd name="T3" fmla="*/ 21 h 22"/>
                <a:gd name="T4" fmla="*/ 7 w 16"/>
                <a:gd name="T5" fmla="*/ 22 h 22"/>
                <a:gd name="T6" fmla="*/ 1 w 16"/>
                <a:gd name="T7" fmla="*/ 18 h 22"/>
                <a:gd name="T8" fmla="*/ 0 w 16"/>
                <a:gd name="T9" fmla="*/ 6 h 22"/>
                <a:gd name="T10" fmla="*/ 4 w 16"/>
                <a:gd name="T11" fmla="*/ 1 h 22"/>
                <a:gd name="T12" fmla="*/ 9 w 16"/>
                <a:gd name="T13" fmla="*/ 0 h 22"/>
                <a:gd name="T14" fmla="*/ 15 w 16"/>
                <a:gd name="T15" fmla="*/ 4 h 22"/>
                <a:gd name="T16" fmla="*/ 16 w 16"/>
                <a:gd name="T17" fmla="*/ 1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22">
                  <a:moveTo>
                    <a:pt x="16" y="16"/>
                  </a:moveTo>
                  <a:cubicBezTo>
                    <a:pt x="16" y="18"/>
                    <a:pt x="14" y="21"/>
                    <a:pt x="12" y="21"/>
                  </a:cubicBezTo>
                  <a:cubicBezTo>
                    <a:pt x="7" y="22"/>
                    <a:pt x="7" y="22"/>
                    <a:pt x="7" y="22"/>
                  </a:cubicBezTo>
                  <a:cubicBezTo>
                    <a:pt x="4" y="22"/>
                    <a:pt x="2" y="20"/>
                    <a:pt x="1" y="18"/>
                  </a:cubicBezTo>
                  <a:cubicBezTo>
                    <a:pt x="0" y="6"/>
                    <a:pt x="0" y="6"/>
                    <a:pt x="0" y="6"/>
                  </a:cubicBezTo>
                  <a:cubicBezTo>
                    <a:pt x="0" y="3"/>
                    <a:pt x="1" y="1"/>
                    <a:pt x="4" y="1"/>
                  </a:cubicBezTo>
                  <a:cubicBezTo>
                    <a:pt x="9" y="0"/>
                    <a:pt x="9" y="0"/>
                    <a:pt x="9" y="0"/>
                  </a:cubicBezTo>
                  <a:cubicBezTo>
                    <a:pt x="12" y="0"/>
                    <a:pt x="14" y="1"/>
                    <a:pt x="15" y="4"/>
                  </a:cubicBezTo>
                  <a:lnTo>
                    <a:pt x="16" y="16"/>
                  </a:ln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83" name="Freeform 29"/>
            <p:cNvSpPr/>
            <p:nvPr/>
          </p:nvSpPr>
          <p:spPr bwMode="auto">
            <a:xfrm>
              <a:off x="584597" y="2144513"/>
              <a:ext cx="45244" cy="86916"/>
            </a:xfrm>
            <a:custGeom>
              <a:avLst/>
              <a:gdLst>
                <a:gd name="T0" fmla="*/ 18 w 18"/>
                <a:gd name="T1" fmla="*/ 28 h 34"/>
                <a:gd name="T2" fmla="*/ 14 w 18"/>
                <a:gd name="T3" fmla="*/ 34 h 34"/>
                <a:gd name="T4" fmla="*/ 9 w 18"/>
                <a:gd name="T5" fmla="*/ 34 h 34"/>
                <a:gd name="T6" fmla="*/ 3 w 18"/>
                <a:gd name="T7" fmla="*/ 30 h 34"/>
                <a:gd name="T8" fmla="*/ 0 w 18"/>
                <a:gd name="T9" fmla="*/ 7 h 34"/>
                <a:gd name="T10" fmla="*/ 5 w 18"/>
                <a:gd name="T11" fmla="*/ 1 h 34"/>
                <a:gd name="T12" fmla="*/ 10 w 18"/>
                <a:gd name="T13" fmla="*/ 1 h 34"/>
                <a:gd name="T14" fmla="*/ 15 w 18"/>
                <a:gd name="T15" fmla="*/ 5 h 34"/>
                <a:gd name="T16" fmla="*/ 18 w 18"/>
                <a:gd name="T17" fmla="*/ 2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34">
                  <a:moveTo>
                    <a:pt x="18" y="28"/>
                  </a:moveTo>
                  <a:cubicBezTo>
                    <a:pt x="18" y="31"/>
                    <a:pt x="16" y="33"/>
                    <a:pt x="14" y="34"/>
                  </a:cubicBezTo>
                  <a:cubicBezTo>
                    <a:pt x="9" y="34"/>
                    <a:pt x="9" y="34"/>
                    <a:pt x="9" y="34"/>
                  </a:cubicBezTo>
                  <a:cubicBezTo>
                    <a:pt x="6" y="34"/>
                    <a:pt x="4" y="33"/>
                    <a:pt x="3" y="30"/>
                  </a:cubicBezTo>
                  <a:cubicBezTo>
                    <a:pt x="0" y="7"/>
                    <a:pt x="0" y="7"/>
                    <a:pt x="0" y="7"/>
                  </a:cubicBezTo>
                  <a:cubicBezTo>
                    <a:pt x="0" y="4"/>
                    <a:pt x="2" y="2"/>
                    <a:pt x="5" y="1"/>
                  </a:cubicBezTo>
                  <a:cubicBezTo>
                    <a:pt x="10" y="1"/>
                    <a:pt x="10" y="1"/>
                    <a:pt x="10" y="1"/>
                  </a:cubicBezTo>
                  <a:cubicBezTo>
                    <a:pt x="12" y="0"/>
                    <a:pt x="15" y="2"/>
                    <a:pt x="15" y="5"/>
                  </a:cubicBezTo>
                  <a:lnTo>
                    <a:pt x="18" y="28"/>
                  </a:ln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84" name="Freeform 30"/>
            <p:cNvSpPr/>
            <p:nvPr/>
          </p:nvSpPr>
          <p:spPr bwMode="auto">
            <a:xfrm>
              <a:off x="629840" y="2109985"/>
              <a:ext cx="52388" cy="116681"/>
            </a:xfrm>
            <a:custGeom>
              <a:avLst/>
              <a:gdLst>
                <a:gd name="T0" fmla="*/ 19 w 20"/>
                <a:gd name="T1" fmla="*/ 39 h 45"/>
                <a:gd name="T2" fmla="*/ 15 w 20"/>
                <a:gd name="T3" fmla="*/ 44 h 45"/>
                <a:gd name="T4" fmla="*/ 10 w 20"/>
                <a:gd name="T5" fmla="*/ 45 h 45"/>
                <a:gd name="T6" fmla="*/ 5 w 20"/>
                <a:gd name="T7" fmla="*/ 41 h 45"/>
                <a:gd name="T8" fmla="*/ 1 w 20"/>
                <a:gd name="T9" fmla="*/ 7 h 45"/>
                <a:gd name="T10" fmla="*/ 5 w 20"/>
                <a:gd name="T11" fmla="*/ 1 h 45"/>
                <a:gd name="T12" fmla="*/ 10 w 20"/>
                <a:gd name="T13" fmla="*/ 1 h 45"/>
                <a:gd name="T14" fmla="*/ 15 w 20"/>
                <a:gd name="T15" fmla="*/ 5 h 45"/>
                <a:gd name="T16" fmla="*/ 19 w 20"/>
                <a:gd name="T17" fmla="*/ 39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45">
                  <a:moveTo>
                    <a:pt x="19" y="39"/>
                  </a:moveTo>
                  <a:cubicBezTo>
                    <a:pt x="20" y="41"/>
                    <a:pt x="18" y="44"/>
                    <a:pt x="15" y="44"/>
                  </a:cubicBezTo>
                  <a:cubicBezTo>
                    <a:pt x="10" y="45"/>
                    <a:pt x="10" y="45"/>
                    <a:pt x="10" y="45"/>
                  </a:cubicBezTo>
                  <a:cubicBezTo>
                    <a:pt x="8" y="45"/>
                    <a:pt x="5" y="43"/>
                    <a:pt x="5" y="41"/>
                  </a:cubicBezTo>
                  <a:cubicBezTo>
                    <a:pt x="1" y="7"/>
                    <a:pt x="1" y="7"/>
                    <a:pt x="1" y="7"/>
                  </a:cubicBezTo>
                  <a:cubicBezTo>
                    <a:pt x="0" y="4"/>
                    <a:pt x="2" y="2"/>
                    <a:pt x="5" y="1"/>
                  </a:cubicBezTo>
                  <a:cubicBezTo>
                    <a:pt x="10" y="1"/>
                    <a:pt x="10" y="1"/>
                    <a:pt x="10" y="1"/>
                  </a:cubicBezTo>
                  <a:cubicBezTo>
                    <a:pt x="13" y="0"/>
                    <a:pt x="15" y="2"/>
                    <a:pt x="15" y="5"/>
                  </a:cubicBezTo>
                  <a:lnTo>
                    <a:pt x="19" y="39"/>
                  </a:ln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85" name="Freeform 31"/>
            <p:cNvSpPr/>
            <p:nvPr/>
          </p:nvSpPr>
          <p:spPr bwMode="auto">
            <a:xfrm>
              <a:off x="527447" y="2074266"/>
              <a:ext cx="110728" cy="97631"/>
            </a:xfrm>
            <a:custGeom>
              <a:avLst/>
              <a:gdLst>
                <a:gd name="T0" fmla="*/ 2 w 43"/>
                <a:gd name="T1" fmla="*/ 38 h 38"/>
                <a:gd name="T2" fmla="*/ 1 w 43"/>
                <a:gd name="T3" fmla="*/ 38 h 38"/>
                <a:gd name="T4" fmla="*/ 0 w 43"/>
                <a:gd name="T5" fmla="*/ 35 h 38"/>
                <a:gd name="T6" fmla="*/ 13 w 43"/>
                <a:gd name="T7" fmla="*/ 19 h 38"/>
                <a:gd name="T8" fmla="*/ 14 w 43"/>
                <a:gd name="T9" fmla="*/ 18 h 38"/>
                <a:gd name="T10" fmla="*/ 26 w 43"/>
                <a:gd name="T11" fmla="*/ 17 h 38"/>
                <a:gd name="T12" fmla="*/ 39 w 43"/>
                <a:gd name="T13" fmla="*/ 1 h 38"/>
                <a:gd name="T14" fmla="*/ 42 w 43"/>
                <a:gd name="T15" fmla="*/ 1 h 38"/>
                <a:gd name="T16" fmla="*/ 42 w 43"/>
                <a:gd name="T17" fmla="*/ 4 h 38"/>
                <a:gd name="T18" fmla="*/ 29 w 43"/>
                <a:gd name="T19" fmla="*/ 20 h 38"/>
                <a:gd name="T20" fmla="*/ 28 w 43"/>
                <a:gd name="T21" fmla="*/ 21 h 38"/>
                <a:gd name="T22" fmla="*/ 15 w 43"/>
                <a:gd name="T23" fmla="*/ 22 h 38"/>
                <a:gd name="T24" fmla="*/ 3 w 43"/>
                <a:gd name="T25" fmla="*/ 37 h 38"/>
                <a:gd name="T26" fmla="*/ 2 w 43"/>
                <a:gd name="T2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 h="38">
                  <a:moveTo>
                    <a:pt x="2" y="38"/>
                  </a:moveTo>
                  <a:cubicBezTo>
                    <a:pt x="2" y="38"/>
                    <a:pt x="1" y="38"/>
                    <a:pt x="1" y="38"/>
                  </a:cubicBezTo>
                  <a:cubicBezTo>
                    <a:pt x="0" y="37"/>
                    <a:pt x="0" y="36"/>
                    <a:pt x="0" y="35"/>
                  </a:cubicBezTo>
                  <a:cubicBezTo>
                    <a:pt x="13" y="19"/>
                    <a:pt x="13" y="19"/>
                    <a:pt x="13" y="19"/>
                  </a:cubicBezTo>
                  <a:cubicBezTo>
                    <a:pt x="13" y="19"/>
                    <a:pt x="14" y="18"/>
                    <a:pt x="14" y="18"/>
                  </a:cubicBezTo>
                  <a:cubicBezTo>
                    <a:pt x="26" y="17"/>
                    <a:pt x="26" y="17"/>
                    <a:pt x="26" y="17"/>
                  </a:cubicBezTo>
                  <a:cubicBezTo>
                    <a:pt x="39" y="1"/>
                    <a:pt x="39" y="1"/>
                    <a:pt x="39" y="1"/>
                  </a:cubicBezTo>
                  <a:cubicBezTo>
                    <a:pt x="40" y="0"/>
                    <a:pt x="41" y="0"/>
                    <a:pt x="42" y="1"/>
                  </a:cubicBezTo>
                  <a:cubicBezTo>
                    <a:pt x="43" y="2"/>
                    <a:pt x="43" y="3"/>
                    <a:pt x="42" y="4"/>
                  </a:cubicBezTo>
                  <a:cubicBezTo>
                    <a:pt x="29" y="20"/>
                    <a:pt x="29" y="20"/>
                    <a:pt x="29" y="20"/>
                  </a:cubicBezTo>
                  <a:cubicBezTo>
                    <a:pt x="29" y="20"/>
                    <a:pt x="28" y="21"/>
                    <a:pt x="28" y="21"/>
                  </a:cubicBezTo>
                  <a:cubicBezTo>
                    <a:pt x="15" y="22"/>
                    <a:pt x="15" y="22"/>
                    <a:pt x="15" y="22"/>
                  </a:cubicBezTo>
                  <a:cubicBezTo>
                    <a:pt x="3" y="37"/>
                    <a:pt x="3" y="37"/>
                    <a:pt x="3" y="37"/>
                  </a:cubicBezTo>
                  <a:cubicBezTo>
                    <a:pt x="3" y="38"/>
                    <a:pt x="3" y="38"/>
                    <a:pt x="2" y="38"/>
                  </a:cubicBez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86" name="Freeform 32"/>
            <p:cNvSpPr>
              <a:spLocks noEditPoints="1"/>
            </p:cNvSpPr>
            <p:nvPr/>
          </p:nvSpPr>
          <p:spPr bwMode="auto">
            <a:xfrm>
              <a:off x="467916" y="2087363"/>
              <a:ext cx="239315" cy="208360"/>
            </a:xfrm>
            <a:custGeom>
              <a:avLst/>
              <a:gdLst>
                <a:gd name="T0" fmla="*/ 86 w 93"/>
                <a:gd name="T1" fmla="*/ 59 h 81"/>
                <a:gd name="T2" fmla="*/ 23 w 93"/>
                <a:gd name="T3" fmla="*/ 66 h 81"/>
                <a:gd name="T4" fmla="*/ 15 w 93"/>
                <a:gd name="T5" fmla="*/ 4 h 81"/>
                <a:gd name="T6" fmla="*/ 10 w 93"/>
                <a:gd name="T7" fmla="*/ 0 h 81"/>
                <a:gd name="T8" fmla="*/ 5 w 93"/>
                <a:gd name="T9" fmla="*/ 1 h 81"/>
                <a:gd name="T10" fmla="*/ 1 w 93"/>
                <a:gd name="T11" fmla="*/ 6 h 81"/>
                <a:gd name="T12" fmla="*/ 9 w 93"/>
                <a:gd name="T13" fmla="*/ 73 h 81"/>
                <a:gd name="T14" fmla="*/ 9 w 93"/>
                <a:gd name="T15" fmla="*/ 77 h 81"/>
                <a:gd name="T16" fmla="*/ 10 w 93"/>
                <a:gd name="T17" fmla="*/ 79 h 81"/>
                <a:gd name="T18" fmla="*/ 15 w 93"/>
                <a:gd name="T19" fmla="*/ 81 h 81"/>
                <a:gd name="T20" fmla="*/ 15 w 93"/>
                <a:gd name="T21" fmla="*/ 81 h 81"/>
                <a:gd name="T22" fmla="*/ 20 w 93"/>
                <a:gd name="T23" fmla="*/ 81 h 81"/>
                <a:gd name="T24" fmla="*/ 88 w 93"/>
                <a:gd name="T25" fmla="*/ 72 h 81"/>
                <a:gd name="T26" fmla="*/ 92 w 93"/>
                <a:gd name="T27" fmla="*/ 67 h 81"/>
                <a:gd name="T28" fmla="*/ 92 w 93"/>
                <a:gd name="T29" fmla="*/ 63 h 81"/>
                <a:gd name="T30" fmla="*/ 86 w 93"/>
                <a:gd name="T31" fmla="*/ 59 h 81"/>
                <a:gd name="T32" fmla="*/ 9 w 93"/>
                <a:gd name="T33" fmla="*/ 9 h 81"/>
                <a:gd name="T34" fmla="*/ 12 w 93"/>
                <a:gd name="T35" fmla="*/ 12 h 81"/>
                <a:gd name="T36" fmla="*/ 9 w 93"/>
                <a:gd name="T37" fmla="*/ 16 h 81"/>
                <a:gd name="T38" fmla="*/ 6 w 93"/>
                <a:gd name="T39" fmla="*/ 13 h 81"/>
                <a:gd name="T40" fmla="*/ 9 w 93"/>
                <a:gd name="T41" fmla="*/ 9 h 81"/>
                <a:gd name="T42" fmla="*/ 11 w 93"/>
                <a:gd name="T43" fmla="*/ 31 h 81"/>
                <a:gd name="T44" fmla="*/ 15 w 93"/>
                <a:gd name="T45" fmla="*/ 34 h 81"/>
                <a:gd name="T46" fmla="*/ 12 w 93"/>
                <a:gd name="T47" fmla="*/ 38 h 81"/>
                <a:gd name="T48" fmla="*/ 8 w 93"/>
                <a:gd name="T49" fmla="*/ 35 h 81"/>
                <a:gd name="T50" fmla="*/ 11 w 93"/>
                <a:gd name="T51" fmla="*/ 31 h 81"/>
                <a:gd name="T52" fmla="*/ 14 w 93"/>
                <a:gd name="T53" fmla="*/ 53 h 81"/>
                <a:gd name="T54" fmla="*/ 18 w 93"/>
                <a:gd name="T55" fmla="*/ 56 h 81"/>
                <a:gd name="T56" fmla="*/ 15 w 93"/>
                <a:gd name="T57" fmla="*/ 60 h 81"/>
                <a:gd name="T58" fmla="*/ 11 w 93"/>
                <a:gd name="T59" fmla="*/ 57 h 81"/>
                <a:gd name="T60" fmla="*/ 14 w 93"/>
                <a:gd name="T61" fmla="*/ 5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3" h="81">
                  <a:moveTo>
                    <a:pt x="86" y="59"/>
                  </a:moveTo>
                  <a:cubicBezTo>
                    <a:pt x="23" y="66"/>
                    <a:pt x="23" y="66"/>
                    <a:pt x="23" y="66"/>
                  </a:cubicBezTo>
                  <a:cubicBezTo>
                    <a:pt x="15" y="4"/>
                    <a:pt x="15" y="4"/>
                    <a:pt x="15" y="4"/>
                  </a:cubicBezTo>
                  <a:cubicBezTo>
                    <a:pt x="15" y="2"/>
                    <a:pt x="13" y="0"/>
                    <a:pt x="10" y="0"/>
                  </a:cubicBezTo>
                  <a:cubicBezTo>
                    <a:pt x="5" y="1"/>
                    <a:pt x="5" y="1"/>
                    <a:pt x="5" y="1"/>
                  </a:cubicBezTo>
                  <a:cubicBezTo>
                    <a:pt x="2" y="1"/>
                    <a:pt x="0" y="4"/>
                    <a:pt x="1" y="6"/>
                  </a:cubicBezTo>
                  <a:cubicBezTo>
                    <a:pt x="9" y="73"/>
                    <a:pt x="9" y="73"/>
                    <a:pt x="9" y="73"/>
                  </a:cubicBezTo>
                  <a:cubicBezTo>
                    <a:pt x="9" y="77"/>
                    <a:pt x="9" y="77"/>
                    <a:pt x="9" y="77"/>
                  </a:cubicBezTo>
                  <a:cubicBezTo>
                    <a:pt x="10" y="78"/>
                    <a:pt x="10" y="78"/>
                    <a:pt x="10" y="79"/>
                  </a:cubicBezTo>
                  <a:cubicBezTo>
                    <a:pt x="11" y="80"/>
                    <a:pt x="13" y="81"/>
                    <a:pt x="15" y="81"/>
                  </a:cubicBezTo>
                  <a:cubicBezTo>
                    <a:pt x="15" y="81"/>
                    <a:pt x="15" y="81"/>
                    <a:pt x="15" y="81"/>
                  </a:cubicBezTo>
                  <a:cubicBezTo>
                    <a:pt x="20" y="81"/>
                    <a:pt x="20" y="81"/>
                    <a:pt x="20" y="81"/>
                  </a:cubicBezTo>
                  <a:cubicBezTo>
                    <a:pt x="88" y="72"/>
                    <a:pt x="88" y="72"/>
                    <a:pt x="88" y="72"/>
                  </a:cubicBezTo>
                  <a:cubicBezTo>
                    <a:pt x="91" y="72"/>
                    <a:pt x="93" y="69"/>
                    <a:pt x="92" y="67"/>
                  </a:cubicBezTo>
                  <a:cubicBezTo>
                    <a:pt x="92" y="63"/>
                    <a:pt x="92" y="63"/>
                    <a:pt x="92" y="63"/>
                  </a:cubicBezTo>
                  <a:cubicBezTo>
                    <a:pt x="91" y="60"/>
                    <a:pt x="89" y="58"/>
                    <a:pt x="86" y="59"/>
                  </a:cubicBezTo>
                  <a:close/>
                  <a:moveTo>
                    <a:pt x="9" y="9"/>
                  </a:moveTo>
                  <a:cubicBezTo>
                    <a:pt x="11" y="9"/>
                    <a:pt x="12" y="11"/>
                    <a:pt x="12" y="12"/>
                  </a:cubicBezTo>
                  <a:cubicBezTo>
                    <a:pt x="13" y="14"/>
                    <a:pt x="11" y="16"/>
                    <a:pt x="9" y="16"/>
                  </a:cubicBezTo>
                  <a:cubicBezTo>
                    <a:pt x="7" y="17"/>
                    <a:pt x="6" y="15"/>
                    <a:pt x="6" y="13"/>
                  </a:cubicBezTo>
                  <a:cubicBezTo>
                    <a:pt x="5" y="11"/>
                    <a:pt x="7" y="10"/>
                    <a:pt x="9" y="9"/>
                  </a:cubicBezTo>
                  <a:close/>
                  <a:moveTo>
                    <a:pt x="11" y="31"/>
                  </a:moveTo>
                  <a:cubicBezTo>
                    <a:pt x="13" y="31"/>
                    <a:pt x="15" y="32"/>
                    <a:pt x="15" y="34"/>
                  </a:cubicBezTo>
                  <a:cubicBezTo>
                    <a:pt x="15" y="36"/>
                    <a:pt x="14" y="38"/>
                    <a:pt x="12" y="38"/>
                  </a:cubicBezTo>
                  <a:cubicBezTo>
                    <a:pt x="10" y="39"/>
                    <a:pt x="8" y="37"/>
                    <a:pt x="8" y="35"/>
                  </a:cubicBezTo>
                  <a:cubicBezTo>
                    <a:pt x="8" y="33"/>
                    <a:pt x="9" y="32"/>
                    <a:pt x="11" y="31"/>
                  </a:cubicBezTo>
                  <a:close/>
                  <a:moveTo>
                    <a:pt x="14" y="53"/>
                  </a:moveTo>
                  <a:cubicBezTo>
                    <a:pt x="16" y="53"/>
                    <a:pt x="18" y="54"/>
                    <a:pt x="18" y="56"/>
                  </a:cubicBezTo>
                  <a:cubicBezTo>
                    <a:pt x="18" y="58"/>
                    <a:pt x="17" y="60"/>
                    <a:pt x="15" y="60"/>
                  </a:cubicBezTo>
                  <a:cubicBezTo>
                    <a:pt x="13" y="60"/>
                    <a:pt x="11" y="59"/>
                    <a:pt x="11" y="57"/>
                  </a:cubicBezTo>
                  <a:cubicBezTo>
                    <a:pt x="11" y="55"/>
                    <a:pt x="12" y="53"/>
                    <a:pt x="14" y="53"/>
                  </a:cubicBez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87" name="Freeform 33"/>
            <p:cNvSpPr/>
            <p:nvPr/>
          </p:nvSpPr>
          <p:spPr bwMode="auto">
            <a:xfrm>
              <a:off x="2094309" y="2164753"/>
              <a:ext cx="44053" cy="55960"/>
            </a:xfrm>
            <a:custGeom>
              <a:avLst/>
              <a:gdLst>
                <a:gd name="T0" fmla="*/ 17 w 17"/>
                <a:gd name="T1" fmla="*/ 16 h 22"/>
                <a:gd name="T2" fmla="*/ 12 w 17"/>
                <a:gd name="T3" fmla="*/ 21 h 22"/>
                <a:gd name="T4" fmla="*/ 7 w 17"/>
                <a:gd name="T5" fmla="*/ 22 h 22"/>
                <a:gd name="T6" fmla="*/ 2 w 17"/>
                <a:gd name="T7" fmla="*/ 18 h 22"/>
                <a:gd name="T8" fmla="*/ 1 w 17"/>
                <a:gd name="T9" fmla="*/ 6 h 22"/>
                <a:gd name="T10" fmla="*/ 5 w 17"/>
                <a:gd name="T11" fmla="*/ 1 h 22"/>
                <a:gd name="T12" fmla="*/ 10 w 17"/>
                <a:gd name="T13" fmla="*/ 0 h 22"/>
                <a:gd name="T14" fmla="*/ 15 w 17"/>
                <a:gd name="T15" fmla="*/ 4 h 22"/>
                <a:gd name="T16" fmla="*/ 17 w 17"/>
                <a:gd name="T17" fmla="*/ 1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22">
                  <a:moveTo>
                    <a:pt x="17" y="16"/>
                  </a:moveTo>
                  <a:cubicBezTo>
                    <a:pt x="17" y="19"/>
                    <a:pt x="15" y="21"/>
                    <a:pt x="12" y="21"/>
                  </a:cubicBezTo>
                  <a:cubicBezTo>
                    <a:pt x="7" y="22"/>
                    <a:pt x="7" y="22"/>
                    <a:pt x="7" y="22"/>
                  </a:cubicBezTo>
                  <a:cubicBezTo>
                    <a:pt x="5" y="22"/>
                    <a:pt x="2" y="21"/>
                    <a:pt x="2" y="18"/>
                  </a:cubicBezTo>
                  <a:cubicBezTo>
                    <a:pt x="1" y="6"/>
                    <a:pt x="1" y="6"/>
                    <a:pt x="1" y="6"/>
                  </a:cubicBezTo>
                  <a:cubicBezTo>
                    <a:pt x="0" y="4"/>
                    <a:pt x="2" y="1"/>
                    <a:pt x="5" y="1"/>
                  </a:cubicBezTo>
                  <a:cubicBezTo>
                    <a:pt x="10" y="0"/>
                    <a:pt x="10" y="0"/>
                    <a:pt x="10" y="0"/>
                  </a:cubicBezTo>
                  <a:cubicBezTo>
                    <a:pt x="12" y="0"/>
                    <a:pt x="15" y="2"/>
                    <a:pt x="15" y="4"/>
                  </a:cubicBezTo>
                  <a:lnTo>
                    <a:pt x="17" y="16"/>
                  </a:ln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88" name="Freeform 34"/>
            <p:cNvSpPr/>
            <p:nvPr/>
          </p:nvSpPr>
          <p:spPr bwMode="auto">
            <a:xfrm>
              <a:off x="2146697" y="2129034"/>
              <a:ext cx="46434" cy="86916"/>
            </a:xfrm>
            <a:custGeom>
              <a:avLst/>
              <a:gdLst>
                <a:gd name="T0" fmla="*/ 18 w 18"/>
                <a:gd name="T1" fmla="*/ 27 h 34"/>
                <a:gd name="T2" fmla="*/ 13 w 18"/>
                <a:gd name="T3" fmla="*/ 33 h 34"/>
                <a:gd name="T4" fmla="*/ 8 w 18"/>
                <a:gd name="T5" fmla="*/ 33 h 34"/>
                <a:gd name="T6" fmla="*/ 3 w 18"/>
                <a:gd name="T7" fmla="*/ 29 h 34"/>
                <a:gd name="T8" fmla="*/ 0 w 18"/>
                <a:gd name="T9" fmla="*/ 6 h 34"/>
                <a:gd name="T10" fmla="*/ 4 w 18"/>
                <a:gd name="T11" fmla="*/ 1 h 34"/>
                <a:gd name="T12" fmla="*/ 9 w 18"/>
                <a:gd name="T13" fmla="*/ 0 h 34"/>
                <a:gd name="T14" fmla="*/ 15 w 18"/>
                <a:gd name="T15" fmla="*/ 4 h 34"/>
                <a:gd name="T16" fmla="*/ 18 w 18"/>
                <a:gd name="T17" fmla="*/ 2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34">
                  <a:moveTo>
                    <a:pt x="18" y="27"/>
                  </a:moveTo>
                  <a:cubicBezTo>
                    <a:pt x="18" y="30"/>
                    <a:pt x="16" y="33"/>
                    <a:pt x="13" y="33"/>
                  </a:cubicBezTo>
                  <a:cubicBezTo>
                    <a:pt x="8" y="33"/>
                    <a:pt x="8" y="33"/>
                    <a:pt x="8" y="33"/>
                  </a:cubicBezTo>
                  <a:cubicBezTo>
                    <a:pt x="6" y="34"/>
                    <a:pt x="3" y="32"/>
                    <a:pt x="3" y="29"/>
                  </a:cubicBezTo>
                  <a:cubicBezTo>
                    <a:pt x="0" y="6"/>
                    <a:pt x="0" y="6"/>
                    <a:pt x="0" y="6"/>
                  </a:cubicBezTo>
                  <a:cubicBezTo>
                    <a:pt x="0" y="3"/>
                    <a:pt x="2" y="1"/>
                    <a:pt x="4" y="1"/>
                  </a:cubicBezTo>
                  <a:cubicBezTo>
                    <a:pt x="9" y="0"/>
                    <a:pt x="9" y="0"/>
                    <a:pt x="9" y="0"/>
                  </a:cubicBezTo>
                  <a:cubicBezTo>
                    <a:pt x="12" y="0"/>
                    <a:pt x="14" y="2"/>
                    <a:pt x="15" y="4"/>
                  </a:cubicBezTo>
                  <a:lnTo>
                    <a:pt x="18" y="27"/>
                  </a:ln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89" name="Freeform 35"/>
            <p:cNvSpPr/>
            <p:nvPr/>
          </p:nvSpPr>
          <p:spPr bwMode="auto">
            <a:xfrm>
              <a:off x="2193131" y="2094506"/>
              <a:ext cx="48815" cy="114300"/>
            </a:xfrm>
            <a:custGeom>
              <a:avLst/>
              <a:gdLst>
                <a:gd name="T0" fmla="*/ 19 w 19"/>
                <a:gd name="T1" fmla="*/ 38 h 44"/>
                <a:gd name="T2" fmla="*/ 15 w 19"/>
                <a:gd name="T3" fmla="*/ 43 h 44"/>
                <a:gd name="T4" fmla="*/ 10 w 19"/>
                <a:gd name="T5" fmla="*/ 44 h 44"/>
                <a:gd name="T6" fmla="*/ 4 w 19"/>
                <a:gd name="T7" fmla="*/ 40 h 44"/>
                <a:gd name="T8" fmla="*/ 0 w 19"/>
                <a:gd name="T9" fmla="*/ 6 h 44"/>
                <a:gd name="T10" fmla="*/ 4 w 19"/>
                <a:gd name="T11" fmla="*/ 1 h 44"/>
                <a:gd name="T12" fmla="*/ 9 w 19"/>
                <a:gd name="T13" fmla="*/ 0 h 44"/>
                <a:gd name="T14" fmla="*/ 15 w 19"/>
                <a:gd name="T15" fmla="*/ 4 h 44"/>
                <a:gd name="T16" fmla="*/ 19 w 19"/>
                <a:gd name="T17" fmla="*/ 3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44">
                  <a:moveTo>
                    <a:pt x="19" y="38"/>
                  </a:moveTo>
                  <a:cubicBezTo>
                    <a:pt x="19" y="41"/>
                    <a:pt x="17" y="43"/>
                    <a:pt x="15" y="43"/>
                  </a:cubicBezTo>
                  <a:cubicBezTo>
                    <a:pt x="10" y="44"/>
                    <a:pt x="10" y="44"/>
                    <a:pt x="10" y="44"/>
                  </a:cubicBezTo>
                  <a:cubicBezTo>
                    <a:pt x="7" y="44"/>
                    <a:pt x="5" y="43"/>
                    <a:pt x="4" y="40"/>
                  </a:cubicBezTo>
                  <a:cubicBezTo>
                    <a:pt x="0" y="6"/>
                    <a:pt x="0" y="6"/>
                    <a:pt x="0" y="6"/>
                  </a:cubicBezTo>
                  <a:cubicBezTo>
                    <a:pt x="0" y="3"/>
                    <a:pt x="2" y="1"/>
                    <a:pt x="4" y="1"/>
                  </a:cubicBezTo>
                  <a:cubicBezTo>
                    <a:pt x="9" y="0"/>
                    <a:pt x="9" y="0"/>
                    <a:pt x="9" y="0"/>
                  </a:cubicBezTo>
                  <a:cubicBezTo>
                    <a:pt x="12" y="0"/>
                    <a:pt x="14" y="2"/>
                    <a:pt x="15" y="4"/>
                  </a:cubicBezTo>
                  <a:lnTo>
                    <a:pt x="19" y="38"/>
                  </a:ln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90" name="Freeform 36"/>
            <p:cNvSpPr/>
            <p:nvPr/>
          </p:nvSpPr>
          <p:spPr bwMode="auto">
            <a:xfrm>
              <a:off x="2087165" y="2056407"/>
              <a:ext cx="113109" cy="97631"/>
            </a:xfrm>
            <a:custGeom>
              <a:avLst/>
              <a:gdLst>
                <a:gd name="T0" fmla="*/ 3 w 44"/>
                <a:gd name="T1" fmla="*/ 38 h 38"/>
                <a:gd name="T2" fmla="*/ 1 w 44"/>
                <a:gd name="T3" fmla="*/ 38 h 38"/>
                <a:gd name="T4" fmla="*/ 1 w 44"/>
                <a:gd name="T5" fmla="*/ 35 h 38"/>
                <a:gd name="T6" fmla="*/ 13 w 44"/>
                <a:gd name="T7" fmla="*/ 19 h 38"/>
                <a:gd name="T8" fmla="*/ 15 w 44"/>
                <a:gd name="T9" fmla="*/ 19 h 38"/>
                <a:gd name="T10" fmla="*/ 27 w 44"/>
                <a:gd name="T11" fmla="*/ 17 h 38"/>
                <a:gd name="T12" fmla="*/ 40 w 44"/>
                <a:gd name="T13" fmla="*/ 1 h 38"/>
                <a:gd name="T14" fmla="*/ 43 w 44"/>
                <a:gd name="T15" fmla="*/ 1 h 38"/>
                <a:gd name="T16" fmla="*/ 43 w 44"/>
                <a:gd name="T17" fmla="*/ 4 h 38"/>
                <a:gd name="T18" fmla="*/ 29 w 44"/>
                <a:gd name="T19" fmla="*/ 20 h 38"/>
                <a:gd name="T20" fmla="*/ 28 w 44"/>
                <a:gd name="T21" fmla="*/ 21 h 38"/>
                <a:gd name="T22" fmla="*/ 16 w 44"/>
                <a:gd name="T23" fmla="*/ 22 h 38"/>
                <a:gd name="T24" fmla="*/ 4 w 44"/>
                <a:gd name="T25" fmla="*/ 38 h 38"/>
                <a:gd name="T26" fmla="*/ 3 w 44"/>
                <a:gd name="T2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38">
                  <a:moveTo>
                    <a:pt x="3" y="38"/>
                  </a:moveTo>
                  <a:cubicBezTo>
                    <a:pt x="2" y="38"/>
                    <a:pt x="2" y="38"/>
                    <a:pt x="1" y="38"/>
                  </a:cubicBezTo>
                  <a:cubicBezTo>
                    <a:pt x="0" y="37"/>
                    <a:pt x="0" y="36"/>
                    <a:pt x="1" y="35"/>
                  </a:cubicBezTo>
                  <a:cubicBezTo>
                    <a:pt x="13" y="19"/>
                    <a:pt x="13" y="19"/>
                    <a:pt x="13" y="19"/>
                  </a:cubicBezTo>
                  <a:cubicBezTo>
                    <a:pt x="14" y="19"/>
                    <a:pt x="14" y="19"/>
                    <a:pt x="15" y="19"/>
                  </a:cubicBezTo>
                  <a:cubicBezTo>
                    <a:pt x="27" y="17"/>
                    <a:pt x="27" y="17"/>
                    <a:pt x="27" y="17"/>
                  </a:cubicBezTo>
                  <a:cubicBezTo>
                    <a:pt x="40" y="1"/>
                    <a:pt x="40" y="1"/>
                    <a:pt x="40" y="1"/>
                  </a:cubicBezTo>
                  <a:cubicBezTo>
                    <a:pt x="41" y="1"/>
                    <a:pt x="42" y="0"/>
                    <a:pt x="43" y="1"/>
                  </a:cubicBezTo>
                  <a:cubicBezTo>
                    <a:pt x="44" y="2"/>
                    <a:pt x="44" y="3"/>
                    <a:pt x="43" y="4"/>
                  </a:cubicBezTo>
                  <a:cubicBezTo>
                    <a:pt x="29" y="20"/>
                    <a:pt x="29" y="20"/>
                    <a:pt x="29" y="20"/>
                  </a:cubicBezTo>
                  <a:cubicBezTo>
                    <a:pt x="29" y="21"/>
                    <a:pt x="29" y="21"/>
                    <a:pt x="28" y="21"/>
                  </a:cubicBezTo>
                  <a:cubicBezTo>
                    <a:pt x="16" y="22"/>
                    <a:pt x="16" y="22"/>
                    <a:pt x="16" y="22"/>
                  </a:cubicBezTo>
                  <a:cubicBezTo>
                    <a:pt x="4" y="38"/>
                    <a:pt x="4" y="38"/>
                    <a:pt x="4" y="38"/>
                  </a:cubicBezTo>
                  <a:cubicBezTo>
                    <a:pt x="4" y="38"/>
                    <a:pt x="3" y="38"/>
                    <a:pt x="3" y="38"/>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91" name="Freeform 37"/>
            <p:cNvSpPr>
              <a:spLocks noEditPoints="1"/>
            </p:cNvSpPr>
            <p:nvPr/>
          </p:nvSpPr>
          <p:spPr bwMode="auto">
            <a:xfrm>
              <a:off x="2030015" y="2069503"/>
              <a:ext cx="236934" cy="210741"/>
            </a:xfrm>
            <a:custGeom>
              <a:avLst/>
              <a:gdLst>
                <a:gd name="T0" fmla="*/ 86 w 92"/>
                <a:gd name="T1" fmla="*/ 59 h 82"/>
                <a:gd name="T2" fmla="*/ 23 w 92"/>
                <a:gd name="T3" fmla="*/ 67 h 82"/>
                <a:gd name="T4" fmla="*/ 15 w 92"/>
                <a:gd name="T5" fmla="*/ 5 h 82"/>
                <a:gd name="T6" fmla="*/ 10 w 92"/>
                <a:gd name="T7" fmla="*/ 0 h 82"/>
                <a:gd name="T8" fmla="*/ 4 w 92"/>
                <a:gd name="T9" fmla="*/ 1 h 82"/>
                <a:gd name="T10" fmla="*/ 0 w 92"/>
                <a:gd name="T11" fmla="*/ 6 h 82"/>
                <a:gd name="T12" fmla="*/ 9 w 92"/>
                <a:gd name="T13" fmla="*/ 73 h 82"/>
                <a:gd name="T14" fmla="*/ 9 w 92"/>
                <a:gd name="T15" fmla="*/ 77 h 82"/>
                <a:gd name="T16" fmla="*/ 10 w 92"/>
                <a:gd name="T17" fmla="*/ 79 h 82"/>
                <a:gd name="T18" fmla="*/ 14 w 92"/>
                <a:gd name="T19" fmla="*/ 82 h 82"/>
                <a:gd name="T20" fmla="*/ 14 w 92"/>
                <a:gd name="T21" fmla="*/ 82 h 82"/>
                <a:gd name="T22" fmla="*/ 19 w 92"/>
                <a:gd name="T23" fmla="*/ 81 h 82"/>
                <a:gd name="T24" fmla="*/ 88 w 92"/>
                <a:gd name="T25" fmla="*/ 72 h 82"/>
                <a:gd name="T26" fmla="*/ 92 w 92"/>
                <a:gd name="T27" fmla="*/ 67 h 82"/>
                <a:gd name="T28" fmla="*/ 91 w 92"/>
                <a:gd name="T29" fmla="*/ 63 h 82"/>
                <a:gd name="T30" fmla="*/ 86 w 92"/>
                <a:gd name="T31" fmla="*/ 59 h 82"/>
                <a:gd name="T32" fmla="*/ 8 w 92"/>
                <a:gd name="T33" fmla="*/ 10 h 82"/>
                <a:gd name="T34" fmla="*/ 12 w 92"/>
                <a:gd name="T35" fmla="*/ 13 h 82"/>
                <a:gd name="T36" fmla="*/ 9 w 92"/>
                <a:gd name="T37" fmla="*/ 17 h 82"/>
                <a:gd name="T38" fmla="*/ 5 w 92"/>
                <a:gd name="T39" fmla="*/ 14 h 82"/>
                <a:gd name="T40" fmla="*/ 8 w 92"/>
                <a:gd name="T41" fmla="*/ 10 h 82"/>
                <a:gd name="T42" fmla="*/ 11 w 92"/>
                <a:gd name="T43" fmla="*/ 32 h 82"/>
                <a:gd name="T44" fmla="*/ 15 w 92"/>
                <a:gd name="T45" fmla="*/ 35 h 82"/>
                <a:gd name="T46" fmla="*/ 12 w 92"/>
                <a:gd name="T47" fmla="*/ 39 h 82"/>
                <a:gd name="T48" fmla="*/ 8 w 92"/>
                <a:gd name="T49" fmla="*/ 36 h 82"/>
                <a:gd name="T50" fmla="*/ 11 w 92"/>
                <a:gd name="T51" fmla="*/ 32 h 82"/>
                <a:gd name="T52" fmla="*/ 14 w 92"/>
                <a:gd name="T53" fmla="*/ 54 h 82"/>
                <a:gd name="T54" fmla="*/ 17 w 92"/>
                <a:gd name="T55" fmla="*/ 57 h 82"/>
                <a:gd name="T56" fmla="*/ 14 w 92"/>
                <a:gd name="T57" fmla="*/ 61 h 82"/>
                <a:gd name="T58" fmla="*/ 10 w 92"/>
                <a:gd name="T59" fmla="*/ 57 h 82"/>
                <a:gd name="T60" fmla="*/ 14 w 92"/>
                <a:gd name="T61" fmla="*/ 54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2" h="82">
                  <a:moveTo>
                    <a:pt x="86" y="59"/>
                  </a:moveTo>
                  <a:cubicBezTo>
                    <a:pt x="23" y="67"/>
                    <a:pt x="23" y="67"/>
                    <a:pt x="23" y="67"/>
                  </a:cubicBezTo>
                  <a:cubicBezTo>
                    <a:pt x="15" y="5"/>
                    <a:pt x="15" y="5"/>
                    <a:pt x="15" y="5"/>
                  </a:cubicBezTo>
                  <a:cubicBezTo>
                    <a:pt x="15" y="2"/>
                    <a:pt x="12" y="0"/>
                    <a:pt x="10" y="0"/>
                  </a:cubicBezTo>
                  <a:cubicBezTo>
                    <a:pt x="4" y="1"/>
                    <a:pt x="4" y="1"/>
                    <a:pt x="4" y="1"/>
                  </a:cubicBezTo>
                  <a:cubicBezTo>
                    <a:pt x="2" y="1"/>
                    <a:pt x="0" y="4"/>
                    <a:pt x="0" y="6"/>
                  </a:cubicBezTo>
                  <a:cubicBezTo>
                    <a:pt x="9" y="73"/>
                    <a:pt x="9" y="73"/>
                    <a:pt x="9" y="73"/>
                  </a:cubicBezTo>
                  <a:cubicBezTo>
                    <a:pt x="9" y="77"/>
                    <a:pt x="9" y="77"/>
                    <a:pt x="9" y="77"/>
                  </a:cubicBezTo>
                  <a:cubicBezTo>
                    <a:pt x="9" y="78"/>
                    <a:pt x="9" y="79"/>
                    <a:pt x="10" y="79"/>
                  </a:cubicBezTo>
                  <a:cubicBezTo>
                    <a:pt x="11" y="81"/>
                    <a:pt x="12" y="82"/>
                    <a:pt x="14" y="82"/>
                  </a:cubicBezTo>
                  <a:cubicBezTo>
                    <a:pt x="14" y="82"/>
                    <a:pt x="14" y="82"/>
                    <a:pt x="14" y="82"/>
                  </a:cubicBezTo>
                  <a:cubicBezTo>
                    <a:pt x="19" y="81"/>
                    <a:pt x="19" y="81"/>
                    <a:pt x="19" y="81"/>
                  </a:cubicBezTo>
                  <a:cubicBezTo>
                    <a:pt x="88" y="72"/>
                    <a:pt x="88" y="72"/>
                    <a:pt x="88" y="72"/>
                  </a:cubicBezTo>
                  <a:cubicBezTo>
                    <a:pt x="90" y="72"/>
                    <a:pt x="92" y="70"/>
                    <a:pt x="92" y="67"/>
                  </a:cubicBezTo>
                  <a:cubicBezTo>
                    <a:pt x="91" y="63"/>
                    <a:pt x="91" y="63"/>
                    <a:pt x="91" y="63"/>
                  </a:cubicBezTo>
                  <a:cubicBezTo>
                    <a:pt x="91" y="60"/>
                    <a:pt x="89" y="59"/>
                    <a:pt x="86" y="59"/>
                  </a:cubicBezTo>
                  <a:close/>
                  <a:moveTo>
                    <a:pt x="8" y="10"/>
                  </a:moveTo>
                  <a:cubicBezTo>
                    <a:pt x="10" y="9"/>
                    <a:pt x="12" y="11"/>
                    <a:pt x="12" y="13"/>
                  </a:cubicBezTo>
                  <a:cubicBezTo>
                    <a:pt x="12" y="15"/>
                    <a:pt x="11" y="16"/>
                    <a:pt x="9" y="17"/>
                  </a:cubicBezTo>
                  <a:cubicBezTo>
                    <a:pt x="7" y="17"/>
                    <a:pt x="5" y="16"/>
                    <a:pt x="5" y="14"/>
                  </a:cubicBezTo>
                  <a:cubicBezTo>
                    <a:pt x="5" y="12"/>
                    <a:pt x="6" y="10"/>
                    <a:pt x="8" y="10"/>
                  </a:cubicBezTo>
                  <a:close/>
                  <a:moveTo>
                    <a:pt x="11" y="32"/>
                  </a:moveTo>
                  <a:cubicBezTo>
                    <a:pt x="13" y="31"/>
                    <a:pt x="15" y="33"/>
                    <a:pt x="15" y="35"/>
                  </a:cubicBezTo>
                  <a:cubicBezTo>
                    <a:pt x="15" y="37"/>
                    <a:pt x="14" y="38"/>
                    <a:pt x="12" y="39"/>
                  </a:cubicBezTo>
                  <a:cubicBezTo>
                    <a:pt x="10" y="39"/>
                    <a:pt x="8" y="37"/>
                    <a:pt x="8" y="36"/>
                  </a:cubicBezTo>
                  <a:cubicBezTo>
                    <a:pt x="8" y="34"/>
                    <a:pt x="9" y="32"/>
                    <a:pt x="11" y="32"/>
                  </a:cubicBezTo>
                  <a:close/>
                  <a:moveTo>
                    <a:pt x="14" y="54"/>
                  </a:moveTo>
                  <a:cubicBezTo>
                    <a:pt x="15" y="53"/>
                    <a:pt x="17" y="55"/>
                    <a:pt x="17" y="57"/>
                  </a:cubicBezTo>
                  <a:cubicBezTo>
                    <a:pt x="18" y="59"/>
                    <a:pt x="16" y="60"/>
                    <a:pt x="14" y="61"/>
                  </a:cubicBezTo>
                  <a:cubicBezTo>
                    <a:pt x="12" y="61"/>
                    <a:pt x="11" y="59"/>
                    <a:pt x="10" y="57"/>
                  </a:cubicBezTo>
                  <a:cubicBezTo>
                    <a:pt x="10" y="56"/>
                    <a:pt x="12" y="54"/>
                    <a:pt x="14" y="54"/>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92" name="Freeform 38"/>
            <p:cNvSpPr/>
            <p:nvPr/>
          </p:nvSpPr>
          <p:spPr bwMode="auto">
            <a:xfrm>
              <a:off x="2869406" y="1987350"/>
              <a:ext cx="44053" cy="55960"/>
            </a:xfrm>
            <a:custGeom>
              <a:avLst/>
              <a:gdLst>
                <a:gd name="T0" fmla="*/ 17 w 17"/>
                <a:gd name="T1" fmla="*/ 16 h 22"/>
                <a:gd name="T2" fmla="*/ 12 w 17"/>
                <a:gd name="T3" fmla="*/ 21 h 22"/>
                <a:gd name="T4" fmla="*/ 7 w 17"/>
                <a:gd name="T5" fmla="*/ 22 h 22"/>
                <a:gd name="T6" fmla="*/ 2 w 17"/>
                <a:gd name="T7" fmla="*/ 18 h 22"/>
                <a:gd name="T8" fmla="*/ 1 w 17"/>
                <a:gd name="T9" fmla="*/ 6 h 22"/>
                <a:gd name="T10" fmla="*/ 5 w 17"/>
                <a:gd name="T11" fmla="*/ 1 h 22"/>
                <a:gd name="T12" fmla="*/ 10 w 17"/>
                <a:gd name="T13" fmla="*/ 0 h 22"/>
                <a:gd name="T14" fmla="*/ 15 w 17"/>
                <a:gd name="T15" fmla="*/ 4 h 22"/>
                <a:gd name="T16" fmla="*/ 17 w 17"/>
                <a:gd name="T17" fmla="*/ 1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22">
                  <a:moveTo>
                    <a:pt x="17" y="16"/>
                  </a:moveTo>
                  <a:cubicBezTo>
                    <a:pt x="17" y="19"/>
                    <a:pt x="15" y="21"/>
                    <a:pt x="12" y="21"/>
                  </a:cubicBezTo>
                  <a:cubicBezTo>
                    <a:pt x="7" y="22"/>
                    <a:pt x="7" y="22"/>
                    <a:pt x="7" y="22"/>
                  </a:cubicBezTo>
                  <a:cubicBezTo>
                    <a:pt x="5" y="22"/>
                    <a:pt x="2" y="20"/>
                    <a:pt x="2" y="18"/>
                  </a:cubicBezTo>
                  <a:cubicBezTo>
                    <a:pt x="1" y="6"/>
                    <a:pt x="1" y="6"/>
                    <a:pt x="1" y="6"/>
                  </a:cubicBezTo>
                  <a:cubicBezTo>
                    <a:pt x="0" y="3"/>
                    <a:pt x="2" y="1"/>
                    <a:pt x="5" y="1"/>
                  </a:cubicBezTo>
                  <a:cubicBezTo>
                    <a:pt x="10" y="0"/>
                    <a:pt x="10" y="0"/>
                    <a:pt x="10" y="0"/>
                  </a:cubicBezTo>
                  <a:cubicBezTo>
                    <a:pt x="12" y="0"/>
                    <a:pt x="15" y="2"/>
                    <a:pt x="15" y="4"/>
                  </a:cubicBezTo>
                  <a:lnTo>
                    <a:pt x="17" y="16"/>
                  </a:lnTo>
                  <a:close/>
                </a:path>
              </a:pathLst>
            </a:custGeom>
            <a:solidFill>
              <a:schemeClr val="accent5"/>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93" name="Freeform 39"/>
            <p:cNvSpPr/>
            <p:nvPr/>
          </p:nvSpPr>
          <p:spPr bwMode="auto">
            <a:xfrm>
              <a:off x="2920603" y="1950441"/>
              <a:ext cx="46434" cy="88106"/>
            </a:xfrm>
            <a:custGeom>
              <a:avLst/>
              <a:gdLst>
                <a:gd name="T0" fmla="*/ 18 w 18"/>
                <a:gd name="T1" fmla="*/ 27 h 34"/>
                <a:gd name="T2" fmla="*/ 13 w 18"/>
                <a:gd name="T3" fmla="*/ 33 h 34"/>
                <a:gd name="T4" fmla="*/ 8 w 18"/>
                <a:gd name="T5" fmla="*/ 33 h 34"/>
                <a:gd name="T6" fmla="*/ 3 w 18"/>
                <a:gd name="T7" fmla="*/ 29 h 34"/>
                <a:gd name="T8" fmla="*/ 0 w 18"/>
                <a:gd name="T9" fmla="*/ 6 h 34"/>
                <a:gd name="T10" fmla="*/ 4 w 18"/>
                <a:gd name="T11" fmla="*/ 1 h 34"/>
                <a:gd name="T12" fmla="*/ 9 w 18"/>
                <a:gd name="T13" fmla="*/ 0 h 34"/>
                <a:gd name="T14" fmla="*/ 15 w 18"/>
                <a:gd name="T15" fmla="*/ 4 h 34"/>
                <a:gd name="T16" fmla="*/ 18 w 18"/>
                <a:gd name="T17" fmla="*/ 2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34">
                  <a:moveTo>
                    <a:pt x="18" y="27"/>
                  </a:moveTo>
                  <a:cubicBezTo>
                    <a:pt x="18" y="30"/>
                    <a:pt x="16" y="32"/>
                    <a:pt x="13" y="33"/>
                  </a:cubicBezTo>
                  <a:cubicBezTo>
                    <a:pt x="8" y="33"/>
                    <a:pt x="8" y="33"/>
                    <a:pt x="8" y="33"/>
                  </a:cubicBezTo>
                  <a:cubicBezTo>
                    <a:pt x="6" y="34"/>
                    <a:pt x="3" y="32"/>
                    <a:pt x="3" y="29"/>
                  </a:cubicBezTo>
                  <a:cubicBezTo>
                    <a:pt x="0" y="6"/>
                    <a:pt x="0" y="6"/>
                    <a:pt x="0" y="6"/>
                  </a:cubicBezTo>
                  <a:cubicBezTo>
                    <a:pt x="0" y="3"/>
                    <a:pt x="2" y="1"/>
                    <a:pt x="4" y="1"/>
                  </a:cubicBezTo>
                  <a:cubicBezTo>
                    <a:pt x="9" y="0"/>
                    <a:pt x="9" y="0"/>
                    <a:pt x="9" y="0"/>
                  </a:cubicBezTo>
                  <a:cubicBezTo>
                    <a:pt x="12" y="0"/>
                    <a:pt x="14" y="1"/>
                    <a:pt x="15" y="4"/>
                  </a:cubicBezTo>
                  <a:lnTo>
                    <a:pt x="18" y="27"/>
                  </a:lnTo>
                  <a:close/>
                </a:path>
              </a:pathLst>
            </a:custGeom>
            <a:solidFill>
              <a:schemeClr val="accent5"/>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94" name="Freeform 40"/>
            <p:cNvSpPr/>
            <p:nvPr/>
          </p:nvSpPr>
          <p:spPr bwMode="auto">
            <a:xfrm>
              <a:off x="2967037" y="1917103"/>
              <a:ext cx="48815" cy="113110"/>
            </a:xfrm>
            <a:custGeom>
              <a:avLst/>
              <a:gdLst>
                <a:gd name="T0" fmla="*/ 19 w 19"/>
                <a:gd name="T1" fmla="*/ 38 h 44"/>
                <a:gd name="T2" fmla="*/ 15 w 19"/>
                <a:gd name="T3" fmla="*/ 43 h 44"/>
                <a:gd name="T4" fmla="*/ 10 w 19"/>
                <a:gd name="T5" fmla="*/ 44 h 44"/>
                <a:gd name="T6" fmla="*/ 4 w 19"/>
                <a:gd name="T7" fmla="*/ 40 h 44"/>
                <a:gd name="T8" fmla="*/ 0 w 19"/>
                <a:gd name="T9" fmla="*/ 6 h 44"/>
                <a:gd name="T10" fmla="*/ 4 w 19"/>
                <a:gd name="T11" fmla="*/ 1 h 44"/>
                <a:gd name="T12" fmla="*/ 10 w 19"/>
                <a:gd name="T13" fmla="*/ 0 h 44"/>
                <a:gd name="T14" fmla="*/ 15 w 19"/>
                <a:gd name="T15" fmla="*/ 4 h 44"/>
                <a:gd name="T16" fmla="*/ 19 w 19"/>
                <a:gd name="T17" fmla="*/ 3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44">
                  <a:moveTo>
                    <a:pt x="19" y="38"/>
                  </a:moveTo>
                  <a:cubicBezTo>
                    <a:pt x="19" y="41"/>
                    <a:pt x="17" y="43"/>
                    <a:pt x="15" y="43"/>
                  </a:cubicBezTo>
                  <a:cubicBezTo>
                    <a:pt x="10" y="44"/>
                    <a:pt x="10" y="44"/>
                    <a:pt x="10" y="44"/>
                  </a:cubicBezTo>
                  <a:cubicBezTo>
                    <a:pt x="7" y="44"/>
                    <a:pt x="5" y="42"/>
                    <a:pt x="4" y="40"/>
                  </a:cubicBezTo>
                  <a:cubicBezTo>
                    <a:pt x="0" y="6"/>
                    <a:pt x="0" y="6"/>
                    <a:pt x="0" y="6"/>
                  </a:cubicBezTo>
                  <a:cubicBezTo>
                    <a:pt x="0" y="3"/>
                    <a:pt x="2" y="1"/>
                    <a:pt x="4" y="1"/>
                  </a:cubicBezTo>
                  <a:cubicBezTo>
                    <a:pt x="10" y="0"/>
                    <a:pt x="10" y="0"/>
                    <a:pt x="10" y="0"/>
                  </a:cubicBezTo>
                  <a:cubicBezTo>
                    <a:pt x="12" y="0"/>
                    <a:pt x="15" y="2"/>
                    <a:pt x="15" y="4"/>
                  </a:cubicBezTo>
                  <a:lnTo>
                    <a:pt x="19" y="38"/>
                  </a:lnTo>
                  <a:close/>
                </a:path>
              </a:pathLst>
            </a:custGeom>
            <a:solidFill>
              <a:schemeClr val="accent5"/>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95" name="Freeform 41"/>
            <p:cNvSpPr/>
            <p:nvPr/>
          </p:nvSpPr>
          <p:spPr bwMode="auto">
            <a:xfrm>
              <a:off x="2862262" y="1879003"/>
              <a:ext cx="113109" cy="97631"/>
            </a:xfrm>
            <a:custGeom>
              <a:avLst/>
              <a:gdLst>
                <a:gd name="T0" fmla="*/ 3 w 44"/>
                <a:gd name="T1" fmla="*/ 38 h 38"/>
                <a:gd name="T2" fmla="*/ 1 w 44"/>
                <a:gd name="T3" fmla="*/ 38 h 38"/>
                <a:gd name="T4" fmla="*/ 1 w 44"/>
                <a:gd name="T5" fmla="*/ 35 h 38"/>
                <a:gd name="T6" fmla="*/ 13 w 44"/>
                <a:gd name="T7" fmla="*/ 19 h 38"/>
                <a:gd name="T8" fmla="*/ 15 w 44"/>
                <a:gd name="T9" fmla="*/ 18 h 38"/>
                <a:gd name="T10" fmla="*/ 27 w 44"/>
                <a:gd name="T11" fmla="*/ 17 h 38"/>
                <a:gd name="T12" fmla="*/ 40 w 44"/>
                <a:gd name="T13" fmla="*/ 1 h 38"/>
                <a:gd name="T14" fmla="*/ 43 w 44"/>
                <a:gd name="T15" fmla="*/ 1 h 38"/>
                <a:gd name="T16" fmla="*/ 43 w 44"/>
                <a:gd name="T17" fmla="*/ 4 h 38"/>
                <a:gd name="T18" fmla="*/ 30 w 44"/>
                <a:gd name="T19" fmla="*/ 20 h 38"/>
                <a:gd name="T20" fmla="*/ 28 w 44"/>
                <a:gd name="T21" fmla="*/ 21 h 38"/>
                <a:gd name="T22" fmla="*/ 16 w 44"/>
                <a:gd name="T23" fmla="*/ 22 h 38"/>
                <a:gd name="T24" fmla="*/ 4 w 44"/>
                <a:gd name="T25" fmla="*/ 38 h 38"/>
                <a:gd name="T26" fmla="*/ 3 w 44"/>
                <a:gd name="T2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38">
                  <a:moveTo>
                    <a:pt x="3" y="38"/>
                  </a:moveTo>
                  <a:cubicBezTo>
                    <a:pt x="2" y="38"/>
                    <a:pt x="2" y="38"/>
                    <a:pt x="1" y="38"/>
                  </a:cubicBezTo>
                  <a:cubicBezTo>
                    <a:pt x="0" y="37"/>
                    <a:pt x="0" y="36"/>
                    <a:pt x="1" y="35"/>
                  </a:cubicBezTo>
                  <a:cubicBezTo>
                    <a:pt x="13" y="19"/>
                    <a:pt x="13" y="19"/>
                    <a:pt x="13" y="19"/>
                  </a:cubicBezTo>
                  <a:cubicBezTo>
                    <a:pt x="14" y="19"/>
                    <a:pt x="14" y="18"/>
                    <a:pt x="15" y="18"/>
                  </a:cubicBezTo>
                  <a:cubicBezTo>
                    <a:pt x="27" y="17"/>
                    <a:pt x="27" y="17"/>
                    <a:pt x="27" y="17"/>
                  </a:cubicBezTo>
                  <a:cubicBezTo>
                    <a:pt x="40" y="1"/>
                    <a:pt x="40" y="1"/>
                    <a:pt x="40" y="1"/>
                  </a:cubicBezTo>
                  <a:cubicBezTo>
                    <a:pt x="41" y="1"/>
                    <a:pt x="42" y="0"/>
                    <a:pt x="43" y="1"/>
                  </a:cubicBezTo>
                  <a:cubicBezTo>
                    <a:pt x="44" y="2"/>
                    <a:pt x="44" y="3"/>
                    <a:pt x="43" y="4"/>
                  </a:cubicBezTo>
                  <a:cubicBezTo>
                    <a:pt x="30" y="20"/>
                    <a:pt x="30" y="20"/>
                    <a:pt x="30" y="20"/>
                  </a:cubicBezTo>
                  <a:cubicBezTo>
                    <a:pt x="29" y="21"/>
                    <a:pt x="29" y="21"/>
                    <a:pt x="28" y="21"/>
                  </a:cubicBezTo>
                  <a:cubicBezTo>
                    <a:pt x="16" y="22"/>
                    <a:pt x="16" y="22"/>
                    <a:pt x="16" y="22"/>
                  </a:cubicBezTo>
                  <a:cubicBezTo>
                    <a:pt x="4" y="38"/>
                    <a:pt x="4" y="38"/>
                    <a:pt x="4" y="38"/>
                  </a:cubicBezTo>
                  <a:cubicBezTo>
                    <a:pt x="4" y="38"/>
                    <a:pt x="3" y="38"/>
                    <a:pt x="3" y="38"/>
                  </a:cubicBezTo>
                  <a:close/>
                </a:path>
              </a:pathLst>
            </a:custGeom>
            <a:solidFill>
              <a:schemeClr val="accent5"/>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96" name="Freeform 42"/>
            <p:cNvSpPr>
              <a:spLocks noEditPoints="1"/>
            </p:cNvSpPr>
            <p:nvPr/>
          </p:nvSpPr>
          <p:spPr bwMode="auto">
            <a:xfrm>
              <a:off x="2805112" y="1892100"/>
              <a:ext cx="236934" cy="210741"/>
            </a:xfrm>
            <a:custGeom>
              <a:avLst/>
              <a:gdLst>
                <a:gd name="T0" fmla="*/ 86 w 92"/>
                <a:gd name="T1" fmla="*/ 59 h 82"/>
                <a:gd name="T2" fmla="*/ 23 w 92"/>
                <a:gd name="T3" fmla="*/ 67 h 82"/>
                <a:gd name="T4" fmla="*/ 15 w 92"/>
                <a:gd name="T5" fmla="*/ 5 h 82"/>
                <a:gd name="T6" fmla="*/ 10 w 92"/>
                <a:gd name="T7" fmla="*/ 0 h 82"/>
                <a:gd name="T8" fmla="*/ 5 w 92"/>
                <a:gd name="T9" fmla="*/ 1 h 82"/>
                <a:gd name="T10" fmla="*/ 0 w 92"/>
                <a:gd name="T11" fmla="*/ 6 h 82"/>
                <a:gd name="T12" fmla="*/ 9 w 92"/>
                <a:gd name="T13" fmla="*/ 73 h 82"/>
                <a:gd name="T14" fmla="*/ 9 w 92"/>
                <a:gd name="T15" fmla="*/ 77 h 82"/>
                <a:gd name="T16" fmla="*/ 10 w 92"/>
                <a:gd name="T17" fmla="*/ 79 h 82"/>
                <a:gd name="T18" fmla="*/ 14 w 92"/>
                <a:gd name="T19" fmla="*/ 81 h 82"/>
                <a:gd name="T20" fmla="*/ 14 w 92"/>
                <a:gd name="T21" fmla="*/ 81 h 82"/>
                <a:gd name="T22" fmla="*/ 20 w 92"/>
                <a:gd name="T23" fmla="*/ 81 h 82"/>
                <a:gd name="T24" fmla="*/ 88 w 92"/>
                <a:gd name="T25" fmla="*/ 72 h 82"/>
                <a:gd name="T26" fmla="*/ 92 w 92"/>
                <a:gd name="T27" fmla="*/ 67 h 82"/>
                <a:gd name="T28" fmla="*/ 91 w 92"/>
                <a:gd name="T29" fmla="*/ 63 h 82"/>
                <a:gd name="T30" fmla="*/ 86 w 92"/>
                <a:gd name="T31" fmla="*/ 59 h 82"/>
                <a:gd name="T32" fmla="*/ 8 w 92"/>
                <a:gd name="T33" fmla="*/ 10 h 82"/>
                <a:gd name="T34" fmla="*/ 12 w 92"/>
                <a:gd name="T35" fmla="*/ 13 h 82"/>
                <a:gd name="T36" fmla="*/ 9 w 92"/>
                <a:gd name="T37" fmla="*/ 17 h 82"/>
                <a:gd name="T38" fmla="*/ 5 w 92"/>
                <a:gd name="T39" fmla="*/ 14 h 82"/>
                <a:gd name="T40" fmla="*/ 8 w 92"/>
                <a:gd name="T41" fmla="*/ 10 h 82"/>
                <a:gd name="T42" fmla="*/ 11 w 92"/>
                <a:gd name="T43" fmla="*/ 31 h 82"/>
                <a:gd name="T44" fmla="*/ 15 w 92"/>
                <a:gd name="T45" fmla="*/ 35 h 82"/>
                <a:gd name="T46" fmla="*/ 12 w 92"/>
                <a:gd name="T47" fmla="*/ 38 h 82"/>
                <a:gd name="T48" fmla="*/ 8 w 92"/>
                <a:gd name="T49" fmla="*/ 35 h 82"/>
                <a:gd name="T50" fmla="*/ 11 w 92"/>
                <a:gd name="T51" fmla="*/ 31 h 82"/>
                <a:gd name="T52" fmla="*/ 14 w 92"/>
                <a:gd name="T53" fmla="*/ 53 h 82"/>
                <a:gd name="T54" fmla="*/ 18 w 92"/>
                <a:gd name="T55" fmla="*/ 56 h 82"/>
                <a:gd name="T56" fmla="*/ 14 w 92"/>
                <a:gd name="T57" fmla="*/ 60 h 82"/>
                <a:gd name="T58" fmla="*/ 11 w 92"/>
                <a:gd name="T59" fmla="*/ 57 h 82"/>
                <a:gd name="T60" fmla="*/ 14 w 92"/>
                <a:gd name="T61" fmla="*/ 53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2" h="82">
                  <a:moveTo>
                    <a:pt x="86" y="59"/>
                  </a:moveTo>
                  <a:cubicBezTo>
                    <a:pt x="23" y="67"/>
                    <a:pt x="23" y="67"/>
                    <a:pt x="23" y="67"/>
                  </a:cubicBezTo>
                  <a:cubicBezTo>
                    <a:pt x="15" y="5"/>
                    <a:pt x="15" y="5"/>
                    <a:pt x="15" y="5"/>
                  </a:cubicBezTo>
                  <a:cubicBezTo>
                    <a:pt x="15" y="2"/>
                    <a:pt x="12" y="0"/>
                    <a:pt x="10" y="0"/>
                  </a:cubicBezTo>
                  <a:cubicBezTo>
                    <a:pt x="5" y="1"/>
                    <a:pt x="5" y="1"/>
                    <a:pt x="5" y="1"/>
                  </a:cubicBezTo>
                  <a:cubicBezTo>
                    <a:pt x="2" y="1"/>
                    <a:pt x="0" y="4"/>
                    <a:pt x="0" y="6"/>
                  </a:cubicBezTo>
                  <a:cubicBezTo>
                    <a:pt x="9" y="73"/>
                    <a:pt x="9" y="73"/>
                    <a:pt x="9" y="73"/>
                  </a:cubicBezTo>
                  <a:cubicBezTo>
                    <a:pt x="9" y="77"/>
                    <a:pt x="9" y="77"/>
                    <a:pt x="9" y="77"/>
                  </a:cubicBezTo>
                  <a:cubicBezTo>
                    <a:pt x="9" y="78"/>
                    <a:pt x="9" y="79"/>
                    <a:pt x="10" y="79"/>
                  </a:cubicBezTo>
                  <a:cubicBezTo>
                    <a:pt x="11" y="81"/>
                    <a:pt x="12" y="82"/>
                    <a:pt x="14" y="81"/>
                  </a:cubicBezTo>
                  <a:cubicBezTo>
                    <a:pt x="14" y="81"/>
                    <a:pt x="14" y="81"/>
                    <a:pt x="14" y="81"/>
                  </a:cubicBezTo>
                  <a:cubicBezTo>
                    <a:pt x="20" y="81"/>
                    <a:pt x="20" y="81"/>
                    <a:pt x="20" y="81"/>
                  </a:cubicBezTo>
                  <a:cubicBezTo>
                    <a:pt x="88" y="72"/>
                    <a:pt x="88" y="72"/>
                    <a:pt x="88" y="72"/>
                  </a:cubicBezTo>
                  <a:cubicBezTo>
                    <a:pt x="90" y="72"/>
                    <a:pt x="92" y="70"/>
                    <a:pt x="92" y="67"/>
                  </a:cubicBezTo>
                  <a:cubicBezTo>
                    <a:pt x="91" y="63"/>
                    <a:pt x="91" y="63"/>
                    <a:pt x="91" y="63"/>
                  </a:cubicBezTo>
                  <a:cubicBezTo>
                    <a:pt x="91" y="60"/>
                    <a:pt x="89" y="58"/>
                    <a:pt x="86" y="59"/>
                  </a:cubicBezTo>
                  <a:close/>
                  <a:moveTo>
                    <a:pt x="8" y="10"/>
                  </a:moveTo>
                  <a:cubicBezTo>
                    <a:pt x="10" y="9"/>
                    <a:pt x="12" y="11"/>
                    <a:pt x="12" y="13"/>
                  </a:cubicBezTo>
                  <a:cubicBezTo>
                    <a:pt x="12" y="15"/>
                    <a:pt x="11" y="16"/>
                    <a:pt x="9" y="17"/>
                  </a:cubicBezTo>
                  <a:cubicBezTo>
                    <a:pt x="7" y="17"/>
                    <a:pt x="5" y="15"/>
                    <a:pt x="5" y="14"/>
                  </a:cubicBezTo>
                  <a:cubicBezTo>
                    <a:pt x="5" y="12"/>
                    <a:pt x="6" y="10"/>
                    <a:pt x="8" y="10"/>
                  </a:cubicBezTo>
                  <a:close/>
                  <a:moveTo>
                    <a:pt x="11" y="31"/>
                  </a:moveTo>
                  <a:cubicBezTo>
                    <a:pt x="13" y="31"/>
                    <a:pt x="15" y="33"/>
                    <a:pt x="15" y="35"/>
                  </a:cubicBezTo>
                  <a:cubicBezTo>
                    <a:pt x="15" y="36"/>
                    <a:pt x="14" y="38"/>
                    <a:pt x="12" y="38"/>
                  </a:cubicBezTo>
                  <a:cubicBezTo>
                    <a:pt x="10" y="39"/>
                    <a:pt x="8" y="37"/>
                    <a:pt x="8" y="35"/>
                  </a:cubicBezTo>
                  <a:cubicBezTo>
                    <a:pt x="8" y="33"/>
                    <a:pt x="9" y="32"/>
                    <a:pt x="11" y="31"/>
                  </a:cubicBezTo>
                  <a:close/>
                  <a:moveTo>
                    <a:pt x="14" y="53"/>
                  </a:moveTo>
                  <a:cubicBezTo>
                    <a:pt x="16" y="53"/>
                    <a:pt x="17" y="55"/>
                    <a:pt x="18" y="56"/>
                  </a:cubicBezTo>
                  <a:cubicBezTo>
                    <a:pt x="18" y="58"/>
                    <a:pt x="16" y="60"/>
                    <a:pt x="14" y="60"/>
                  </a:cubicBezTo>
                  <a:cubicBezTo>
                    <a:pt x="13" y="61"/>
                    <a:pt x="11" y="59"/>
                    <a:pt x="11" y="57"/>
                  </a:cubicBezTo>
                  <a:cubicBezTo>
                    <a:pt x="10" y="55"/>
                    <a:pt x="12" y="54"/>
                    <a:pt x="14" y="53"/>
                  </a:cubicBezTo>
                  <a:close/>
                </a:path>
              </a:pathLst>
            </a:custGeom>
            <a:solidFill>
              <a:schemeClr val="accent5"/>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97" name="Freeform 43"/>
            <p:cNvSpPr>
              <a:spLocks noEditPoints="1"/>
            </p:cNvSpPr>
            <p:nvPr/>
          </p:nvSpPr>
          <p:spPr bwMode="auto">
            <a:xfrm>
              <a:off x="388144" y="2517178"/>
              <a:ext cx="234553" cy="201216"/>
            </a:xfrm>
            <a:custGeom>
              <a:avLst/>
              <a:gdLst>
                <a:gd name="T0" fmla="*/ 72 w 91"/>
                <a:gd name="T1" fmla="*/ 11 h 78"/>
                <a:gd name="T2" fmla="*/ 72 w 91"/>
                <a:gd name="T3" fmla="*/ 11 h 78"/>
                <a:gd name="T4" fmla="*/ 70 w 91"/>
                <a:gd name="T5" fmla="*/ 9 h 78"/>
                <a:gd name="T6" fmla="*/ 62 w 91"/>
                <a:gd name="T7" fmla="*/ 10 h 78"/>
                <a:gd name="T8" fmla="*/ 61 w 91"/>
                <a:gd name="T9" fmla="*/ 12 h 78"/>
                <a:gd name="T10" fmla="*/ 56 w 91"/>
                <a:gd name="T11" fmla="*/ 12 h 78"/>
                <a:gd name="T12" fmla="*/ 56 w 91"/>
                <a:gd name="T13" fmla="*/ 7 h 78"/>
                <a:gd name="T14" fmla="*/ 44 w 91"/>
                <a:gd name="T15" fmla="*/ 1 h 78"/>
                <a:gd name="T16" fmla="*/ 37 w 91"/>
                <a:gd name="T17" fmla="*/ 2 h 78"/>
                <a:gd name="T18" fmla="*/ 27 w 91"/>
                <a:gd name="T19" fmla="*/ 11 h 78"/>
                <a:gd name="T20" fmla="*/ 28 w 91"/>
                <a:gd name="T21" fmla="*/ 16 h 78"/>
                <a:gd name="T22" fmla="*/ 23 w 91"/>
                <a:gd name="T23" fmla="*/ 16 h 78"/>
                <a:gd name="T24" fmla="*/ 21 w 91"/>
                <a:gd name="T25" fmla="*/ 15 h 78"/>
                <a:gd name="T26" fmla="*/ 14 w 91"/>
                <a:gd name="T27" fmla="*/ 16 h 78"/>
                <a:gd name="T28" fmla="*/ 12 w 91"/>
                <a:gd name="T29" fmla="*/ 18 h 78"/>
                <a:gd name="T30" fmla="*/ 12 w 91"/>
                <a:gd name="T31" fmla="*/ 18 h 78"/>
                <a:gd name="T32" fmla="*/ 1 w 91"/>
                <a:gd name="T33" fmla="*/ 35 h 78"/>
                <a:gd name="T34" fmla="*/ 4 w 91"/>
                <a:gd name="T35" fmla="*/ 63 h 78"/>
                <a:gd name="T36" fmla="*/ 21 w 91"/>
                <a:gd name="T37" fmla="*/ 77 h 78"/>
                <a:gd name="T38" fmla="*/ 77 w 91"/>
                <a:gd name="T39" fmla="*/ 70 h 78"/>
                <a:gd name="T40" fmla="*/ 90 w 91"/>
                <a:gd name="T41" fmla="*/ 53 h 78"/>
                <a:gd name="T42" fmla="*/ 86 w 91"/>
                <a:gd name="T43" fmla="*/ 24 h 78"/>
                <a:gd name="T44" fmla="*/ 72 w 91"/>
                <a:gd name="T45" fmla="*/ 11 h 78"/>
                <a:gd name="T46" fmla="*/ 32 w 91"/>
                <a:gd name="T47" fmla="*/ 10 h 78"/>
                <a:gd name="T48" fmla="*/ 37 w 91"/>
                <a:gd name="T49" fmla="*/ 7 h 78"/>
                <a:gd name="T50" fmla="*/ 45 w 91"/>
                <a:gd name="T51" fmla="*/ 6 h 78"/>
                <a:gd name="T52" fmla="*/ 51 w 91"/>
                <a:gd name="T53" fmla="*/ 8 h 78"/>
                <a:gd name="T54" fmla="*/ 51 w 91"/>
                <a:gd name="T55" fmla="*/ 13 h 78"/>
                <a:gd name="T56" fmla="*/ 33 w 91"/>
                <a:gd name="T57" fmla="*/ 15 h 78"/>
                <a:gd name="T58" fmla="*/ 32 w 91"/>
                <a:gd name="T59" fmla="*/ 1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1" h="78">
                  <a:moveTo>
                    <a:pt x="72" y="11"/>
                  </a:moveTo>
                  <a:cubicBezTo>
                    <a:pt x="72" y="11"/>
                    <a:pt x="72" y="11"/>
                    <a:pt x="72" y="11"/>
                  </a:cubicBezTo>
                  <a:cubicBezTo>
                    <a:pt x="72" y="10"/>
                    <a:pt x="71" y="9"/>
                    <a:pt x="70" y="9"/>
                  </a:cubicBezTo>
                  <a:cubicBezTo>
                    <a:pt x="62" y="10"/>
                    <a:pt x="62" y="10"/>
                    <a:pt x="62" y="10"/>
                  </a:cubicBezTo>
                  <a:cubicBezTo>
                    <a:pt x="61" y="10"/>
                    <a:pt x="61" y="11"/>
                    <a:pt x="61" y="12"/>
                  </a:cubicBezTo>
                  <a:cubicBezTo>
                    <a:pt x="56" y="12"/>
                    <a:pt x="56" y="12"/>
                    <a:pt x="56" y="12"/>
                  </a:cubicBezTo>
                  <a:cubicBezTo>
                    <a:pt x="56" y="7"/>
                    <a:pt x="56" y="7"/>
                    <a:pt x="56" y="7"/>
                  </a:cubicBezTo>
                  <a:cubicBezTo>
                    <a:pt x="55" y="1"/>
                    <a:pt x="50" y="0"/>
                    <a:pt x="44" y="1"/>
                  </a:cubicBezTo>
                  <a:cubicBezTo>
                    <a:pt x="37" y="2"/>
                    <a:pt x="37" y="2"/>
                    <a:pt x="37" y="2"/>
                  </a:cubicBezTo>
                  <a:cubicBezTo>
                    <a:pt x="31" y="2"/>
                    <a:pt x="26" y="5"/>
                    <a:pt x="27" y="11"/>
                  </a:cubicBezTo>
                  <a:cubicBezTo>
                    <a:pt x="28" y="16"/>
                    <a:pt x="28" y="16"/>
                    <a:pt x="28" y="16"/>
                  </a:cubicBezTo>
                  <a:cubicBezTo>
                    <a:pt x="23" y="16"/>
                    <a:pt x="23" y="16"/>
                    <a:pt x="23" y="16"/>
                  </a:cubicBezTo>
                  <a:cubicBezTo>
                    <a:pt x="23" y="15"/>
                    <a:pt x="22" y="15"/>
                    <a:pt x="21" y="15"/>
                  </a:cubicBezTo>
                  <a:cubicBezTo>
                    <a:pt x="14" y="16"/>
                    <a:pt x="14" y="16"/>
                    <a:pt x="14" y="16"/>
                  </a:cubicBezTo>
                  <a:cubicBezTo>
                    <a:pt x="13" y="16"/>
                    <a:pt x="12" y="17"/>
                    <a:pt x="12" y="18"/>
                  </a:cubicBezTo>
                  <a:cubicBezTo>
                    <a:pt x="12" y="18"/>
                    <a:pt x="12" y="18"/>
                    <a:pt x="12" y="18"/>
                  </a:cubicBezTo>
                  <a:cubicBezTo>
                    <a:pt x="5" y="20"/>
                    <a:pt x="0" y="27"/>
                    <a:pt x="1" y="35"/>
                  </a:cubicBezTo>
                  <a:cubicBezTo>
                    <a:pt x="4" y="63"/>
                    <a:pt x="4" y="63"/>
                    <a:pt x="4" y="63"/>
                  </a:cubicBezTo>
                  <a:cubicBezTo>
                    <a:pt x="5" y="72"/>
                    <a:pt x="13" y="78"/>
                    <a:pt x="21" y="77"/>
                  </a:cubicBezTo>
                  <a:cubicBezTo>
                    <a:pt x="77" y="70"/>
                    <a:pt x="77" y="70"/>
                    <a:pt x="77" y="70"/>
                  </a:cubicBezTo>
                  <a:cubicBezTo>
                    <a:pt x="85" y="69"/>
                    <a:pt x="91" y="61"/>
                    <a:pt x="90" y="53"/>
                  </a:cubicBezTo>
                  <a:cubicBezTo>
                    <a:pt x="86" y="24"/>
                    <a:pt x="86" y="24"/>
                    <a:pt x="86" y="24"/>
                  </a:cubicBezTo>
                  <a:cubicBezTo>
                    <a:pt x="85" y="17"/>
                    <a:pt x="79" y="11"/>
                    <a:pt x="72" y="11"/>
                  </a:cubicBezTo>
                  <a:close/>
                  <a:moveTo>
                    <a:pt x="32" y="10"/>
                  </a:moveTo>
                  <a:cubicBezTo>
                    <a:pt x="32" y="9"/>
                    <a:pt x="32" y="8"/>
                    <a:pt x="37" y="7"/>
                  </a:cubicBezTo>
                  <a:cubicBezTo>
                    <a:pt x="45" y="6"/>
                    <a:pt x="45" y="6"/>
                    <a:pt x="45" y="6"/>
                  </a:cubicBezTo>
                  <a:cubicBezTo>
                    <a:pt x="50" y="5"/>
                    <a:pt x="50" y="7"/>
                    <a:pt x="51" y="8"/>
                  </a:cubicBezTo>
                  <a:cubicBezTo>
                    <a:pt x="51" y="13"/>
                    <a:pt x="51" y="13"/>
                    <a:pt x="51" y="13"/>
                  </a:cubicBezTo>
                  <a:cubicBezTo>
                    <a:pt x="33" y="15"/>
                    <a:pt x="33" y="15"/>
                    <a:pt x="33" y="15"/>
                  </a:cubicBezTo>
                  <a:lnTo>
                    <a:pt x="32" y="10"/>
                  </a:lnTo>
                  <a:close/>
                </a:path>
              </a:pathLst>
            </a:custGeom>
            <a:solidFill>
              <a:schemeClr val="accent6"/>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98" name="Freeform 44"/>
            <p:cNvSpPr>
              <a:spLocks noEditPoints="1"/>
            </p:cNvSpPr>
            <p:nvPr/>
          </p:nvSpPr>
          <p:spPr bwMode="auto">
            <a:xfrm>
              <a:off x="1721644" y="2151656"/>
              <a:ext cx="164306" cy="139304"/>
            </a:xfrm>
            <a:custGeom>
              <a:avLst/>
              <a:gdLst>
                <a:gd name="T0" fmla="*/ 51 w 64"/>
                <a:gd name="T1" fmla="*/ 7 h 54"/>
                <a:gd name="T2" fmla="*/ 51 w 64"/>
                <a:gd name="T3" fmla="*/ 7 h 54"/>
                <a:gd name="T4" fmla="*/ 49 w 64"/>
                <a:gd name="T5" fmla="*/ 6 h 54"/>
                <a:gd name="T6" fmla="*/ 44 w 64"/>
                <a:gd name="T7" fmla="*/ 6 h 54"/>
                <a:gd name="T8" fmla="*/ 43 w 64"/>
                <a:gd name="T9" fmla="*/ 8 h 54"/>
                <a:gd name="T10" fmla="*/ 40 w 64"/>
                <a:gd name="T11" fmla="*/ 8 h 54"/>
                <a:gd name="T12" fmla="*/ 39 w 64"/>
                <a:gd name="T13" fmla="*/ 4 h 54"/>
                <a:gd name="T14" fmla="*/ 31 w 64"/>
                <a:gd name="T15" fmla="*/ 0 h 54"/>
                <a:gd name="T16" fmla="*/ 26 w 64"/>
                <a:gd name="T17" fmla="*/ 1 h 54"/>
                <a:gd name="T18" fmla="*/ 19 w 64"/>
                <a:gd name="T19" fmla="*/ 7 h 54"/>
                <a:gd name="T20" fmla="*/ 20 w 64"/>
                <a:gd name="T21" fmla="*/ 11 h 54"/>
                <a:gd name="T22" fmla="*/ 17 w 64"/>
                <a:gd name="T23" fmla="*/ 11 h 54"/>
                <a:gd name="T24" fmla="*/ 15 w 64"/>
                <a:gd name="T25" fmla="*/ 10 h 54"/>
                <a:gd name="T26" fmla="*/ 10 w 64"/>
                <a:gd name="T27" fmla="*/ 10 h 54"/>
                <a:gd name="T28" fmla="*/ 9 w 64"/>
                <a:gd name="T29" fmla="*/ 12 h 54"/>
                <a:gd name="T30" fmla="*/ 9 w 64"/>
                <a:gd name="T31" fmla="*/ 12 h 54"/>
                <a:gd name="T32" fmla="*/ 1 w 64"/>
                <a:gd name="T33" fmla="*/ 24 h 54"/>
                <a:gd name="T34" fmla="*/ 3 w 64"/>
                <a:gd name="T35" fmla="*/ 43 h 54"/>
                <a:gd name="T36" fmla="*/ 15 w 64"/>
                <a:gd name="T37" fmla="*/ 53 h 54"/>
                <a:gd name="T38" fmla="*/ 54 w 64"/>
                <a:gd name="T39" fmla="*/ 48 h 54"/>
                <a:gd name="T40" fmla="*/ 63 w 64"/>
                <a:gd name="T41" fmla="*/ 36 h 54"/>
                <a:gd name="T42" fmla="*/ 61 w 64"/>
                <a:gd name="T43" fmla="*/ 16 h 54"/>
                <a:gd name="T44" fmla="*/ 51 w 64"/>
                <a:gd name="T45" fmla="*/ 7 h 54"/>
                <a:gd name="T46" fmla="*/ 23 w 64"/>
                <a:gd name="T47" fmla="*/ 6 h 54"/>
                <a:gd name="T48" fmla="*/ 26 w 64"/>
                <a:gd name="T49" fmla="*/ 4 h 54"/>
                <a:gd name="T50" fmla="*/ 32 w 64"/>
                <a:gd name="T51" fmla="*/ 4 h 54"/>
                <a:gd name="T52" fmla="*/ 36 w 64"/>
                <a:gd name="T53" fmla="*/ 5 h 54"/>
                <a:gd name="T54" fmla="*/ 36 w 64"/>
                <a:gd name="T55" fmla="*/ 9 h 54"/>
                <a:gd name="T56" fmla="*/ 23 w 64"/>
                <a:gd name="T57" fmla="*/ 10 h 54"/>
                <a:gd name="T58" fmla="*/ 23 w 64"/>
                <a:gd name="T59" fmla="*/ 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4" h="54">
                  <a:moveTo>
                    <a:pt x="51" y="7"/>
                  </a:moveTo>
                  <a:cubicBezTo>
                    <a:pt x="51" y="7"/>
                    <a:pt x="51" y="7"/>
                    <a:pt x="51" y="7"/>
                  </a:cubicBezTo>
                  <a:cubicBezTo>
                    <a:pt x="50" y="6"/>
                    <a:pt x="50" y="6"/>
                    <a:pt x="49" y="6"/>
                  </a:cubicBezTo>
                  <a:cubicBezTo>
                    <a:pt x="44" y="6"/>
                    <a:pt x="44" y="6"/>
                    <a:pt x="44" y="6"/>
                  </a:cubicBezTo>
                  <a:cubicBezTo>
                    <a:pt x="43" y="6"/>
                    <a:pt x="43" y="7"/>
                    <a:pt x="43" y="8"/>
                  </a:cubicBezTo>
                  <a:cubicBezTo>
                    <a:pt x="40" y="8"/>
                    <a:pt x="40" y="8"/>
                    <a:pt x="40" y="8"/>
                  </a:cubicBezTo>
                  <a:cubicBezTo>
                    <a:pt x="39" y="4"/>
                    <a:pt x="39" y="4"/>
                    <a:pt x="39" y="4"/>
                  </a:cubicBezTo>
                  <a:cubicBezTo>
                    <a:pt x="39" y="0"/>
                    <a:pt x="35" y="0"/>
                    <a:pt x="31" y="0"/>
                  </a:cubicBezTo>
                  <a:cubicBezTo>
                    <a:pt x="26" y="1"/>
                    <a:pt x="26" y="1"/>
                    <a:pt x="26" y="1"/>
                  </a:cubicBezTo>
                  <a:cubicBezTo>
                    <a:pt x="22" y="1"/>
                    <a:pt x="19" y="3"/>
                    <a:pt x="19" y="7"/>
                  </a:cubicBezTo>
                  <a:cubicBezTo>
                    <a:pt x="20" y="11"/>
                    <a:pt x="20" y="11"/>
                    <a:pt x="20" y="11"/>
                  </a:cubicBezTo>
                  <a:cubicBezTo>
                    <a:pt x="17" y="11"/>
                    <a:pt x="17" y="11"/>
                    <a:pt x="17" y="11"/>
                  </a:cubicBezTo>
                  <a:cubicBezTo>
                    <a:pt x="17" y="10"/>
                    <a:pt x="16" y="10"/>
                    <a:pt x="15" y="10"/>
                  </a:cubicBezTo>
                  <a:cubicBezTo>
                    <a:pt x="10" y="10"/>
                    <a:pt x="10" y="10"/>
                    <a:pt x="10" y="10"/>
                  </a:cubicBezTo>
                  <a:cubicBezTo>
                    <a:pt x="9" y="11"/>
                    <a:pt x="9" y="11"/>
                    <a:pt x="9" y="12"/>
                  </a:cubicBezTo>
                  <a:cubicBezTo>
                    <a:pt x="9" y="12"/>
                    <a:pt x="9" y="12"/>
                    <a:pt x="9" y="12"/>
                  </a:cubicBezTo>
                  <a:cubicBezTo>
                    <a:pt x="4" y="13"/>
                    <a:pt x="0" y="18"/>
                    <a:pt x="1" y="24"/>
                  </a:cubicBezTo>
                  <a:cubicBezTo>
                    <a:pt x="3" y="43"/>
                    <a:pt x="3" y="43"/>
                    <a:pt x="3" y="43"/>
                  </a:cubicBezTo>
                  <a:cubicBezTo>
                    <a:pt x="4" y="49"/>
                    <a:pt x="10" y="54"/>
                    <a:pt x="15" y="53"/>
                  </a:cubicBezTo>
                  <a:cubicBezTo>
                    <a:pt x="54" y="48"/>
                    <a:pt x="54" y="48"/>
                    <a:pt x="54" y="48"/>
                  </a:cubicBezTo>
                  <a:cubicBezTo>
                    <a:pt x="60" y="47"/>
                    <a:pt x="64" y="42"/>
                    <a:pt x="63" y="36"/>
                  </a:cubicBezTo>
                  <a:cubicBezTo>
                    <a:pt x="61" y="16"/>
                    <a:pt x="61" y="16"/>
                    <a:pt x="61" y="16"/>
                  </a:cubicBezTo>
                  <a:cubicBezTo>
                    <a:pt x="60" y="11"/>
                    <a:pt x="56" y="7"/>
                    <a:pt x="51" y="7"/>
                  </a:cubicBezTo>
                  <a:close/>
                  <a:moveTo>
                    <a:pt x="23" y="6"/>
                  </a:moveTo>
                  <a:cubicBezTo>
                    <a:pt x="23" y="6"/>
                    <a:pt x="23" y="5"/>
                    <a:pt x="26" y="4"/>
                  </a:cubicBezTo>
                  <a:cubicBezTo>
                    <a:pt x="32" y="4"/>
                    <a:pt x="32" y="4"/>
                    <a:pt x="32" y="4"/>
                  </a:cubicBezTo>
                  <a:cubicBezTo>
                    <a:pt x="36" y="3"/>
                    <a:pt x="36" y="4"/>
                    <a:pt x="36" y="5"/>
                  </a:cubicBezTo>
                  <a:cubicBezTo>
                    <a:pt x="36" y="9"/>
                    <a:pt x="36" y="9"/>
                    <a:pt x="36" y="9"/>
                  </a:cubicBezTo>
                  <a:cubicBezTo>
                    <a:pt x="23" y="10"/>
                    <a:pt x="23" y="10"/>
                    <a:pt x="23" y="10"/>
                  </a:cubicBezTo>
                  <a:lnTo>
                    <a:pt x="23" y="6"/>
                  </a:ln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99" name="Freeform 45"/>
            <p:cNvSpPr>
              <a:spLocks noEditPoints="1"/>
            </p:cNvSpPr>
            <p:nvPr/>
          </p:nvSpPr>
          <p:spPr bwMode="auto">
            <a:xfrm>
              <a:off x="3261122" y="1904006"/>
              <a:ext cx="161925" cy="139304"/>
            </a:xfrm>
            <a:custGeom>
              <a:avLst/>
              <a:gdLst>
                <a:gd name="T0" fmla="*/ 50 w 63"/>
                <a:gd name="T1" fmla="*/ 7 h 54"/>
                <a:gd name="T2" fmla="*/ 50 w 63"/>
                <a:gd name="T3" fmla="*/ 7 h 54"/>
                <a:gd name="T4" fmla="*/ 49 w 63"/>
                <a:gd name="T5" fmla="*/ 6 h 54"/>
                <a:gd name="T6" fmla="*/ 43 w 63"/>
                <a:gd name="T7" fmla="*/ 6 h 54"/>
                <a:gd name="T8" fmla="*/ 42 w 63"/>
                <a:gd name="T9" fmla="*/ 8 h 54"/>
                <a:gd name="T10" fmla="*/ 39 w 63"/>
                <a:gd name="T11" fmla="*/ 8 h 54"/>
                <a:gd name="T12" fmla="*/ 39 w 63"/>
                <a:gd name="T13" fmla="*/ 5 h 54"/>
                <a:gd name="T14" fmla="*/ 31 w 63"/>
                <a:gd name="T15" fmla="*/ 0 h 54"/>
                <a:gd name="T16" fmla="*/ 26 w 63"/>
                <a:gd name="T17" fmla="*/ 1 h 54"/>
                <a:gd name="T18" fmla="*/ 19 w 63"/>
                <a:gd name="T19" fmla="*/ 7 h 54"/>
                <a:gd name="T20" fmla="*/ 19 w 63"/>
                <a:gd name="T21" fmla="*/ 11 h 54"/>
                <a:gd name="T22" fmla="*/ 16 w 63"/>
                <a:gd name="T23" fmla="*/ 11 h 54"/>
                <a:gd name="T24" fmla="*/ 15 w 63"/>
                <a:gd name="T25" fmla="*/ 10 h 54"/>
                <a:gd name="T26" fmla="*/ 10 w 63"/>
                <a:gd name="T27" fmla="*/ 11 h 54"/>
                <a:gd name="T28" fmla="*/ 8 w 63"/>
                <a:gd name="T29" fmla="*/ 12 h 54"/>
                <a:gd name="T30" fmla="*/ 8 w 63"/>
                <a:gd name="T31" fmla="*/ 12 h 54"/>
                <a:gd name="T32" fmla="*/ 1 w 63"/>
                <a:gd name="T33" fmla="*/ 24 h 54"/>
                <a:gd name="T34" fmla="*/ 3 w 63"/>
                <a:gd name="T35" fmla="*/ 44 h 54"/>
                <a:gd name="T36" fmla="*/ 15 w 63"/>
                <a:gd name="T37" fmla="*/ 53 h 54"/>
                <a:gd name="T38" fmla="*/ 53 w 63"/>
                <a:gd name="T39" fmla="*/ 48 h 54"/>
                <a:gd name="T40" fmla="*/ 63 w 63"/>
                <a:gd name="T41" fmla="*/ 36 h 54"/>
                <a:gd name="T42" fmla="*/ 60 w 63"/>
                <a:gd name="T43" fmla="*/ 16 h 54"/>
                <a:gd name="T44" fmla="*/ 50 w 63"/>
                <a:gd name="T45" fmla="*/ 7 h 54"/>
                <a:gd name="T46" fmla="*/ 22 w 63"/>
                <a:gd name="T47" fmla="*/ 7 h 54"/>
                <a:gd name="T48" fmla="*/ 26 w 63"/>
                <a:gd name="T49" fmla="*/ 4 h 54"/>
                <a:gd name="T50" fmla="*/ 31 w 63"/>
                <a:gd name="T51" fmla="*/ 4 h 54"/>
                <a:gd name="T52" fmla="*/ 35 w 63"/>
                <a:gd name="T53" fmla="*/ 5 h 54"/>
                <a:gd name="T54" fmla="*/ 36 w 63"/>
                <a:gd name="T55" fmla="*/ 9 h 54"/>
                <a:gd name="T56" fmla="*/ 23 w 63"/>
                <a:gd name="T57" fmla="*/ 10 h 54"/>
                <a:gd name="T58" fmla="*/ 22 w 63"/>
                <a:gd name="T59" fmla="*/ 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3" h="54">
                  <a:moveTo>
                    <a:pt x="50" y="7"/>
                  </a:moveTo>
                  <a:cubicBezTo>
                    <a:pt x="50" y="7"/>
                    <a:pt x="50" y="7"/>
                    <a:pt x="50" y="7"/>
                  </a:cubicBezTo>
                  <a:cubicBezTo>
                    <a:pt x="50" y="6"/>
                    <a:pt x="49" y="6"/>
                    <a:pt x="49" y="6"/>
                  </a:cubicBezTo>
                  <a:cubicBezTo>
                    <a:pt x="43" y="6"/>
                    <a:pt x="43" y="6"/>
                    <a:pt x="43" y="6"/>
                  </a:cubicBezTo>
                  <a:cubicBezTo>
                    <a:pt x="43" y="7"/>
                    <a:pt x="42" y="7"/>
                    <a:pt x="42" y="8"/>
                  </a:cubicBezTo>
                  <a:cubicBezTo>
                    <a:pt x="39" y="8"/>
                    <a:pt x="39" y="8"/>
                    <a:pt x="39" y="8"/>
                  </a:cubicBezTo>
                  <a:cubicBezTo>
                    <a:pt x="39" y="5"/>
                    <a:pt x="39" y="5"/>
                    <a:pt x="39" y="5"/>
                  </a:cubicBezTo>
                  <a:cubicBezTo>
                    <a:pt x="38" y="0"/>
                    <a:pt x="35" y="0"/>
                    <a:pt x="31" y="0"/>
                  </a:cubicBezTo>
                  <a:cubicBezTo>
                    <a:pt x="26" y="1"/>
                    <a:pt x="26" y="1"/>
                    <a:pt x="26" y="1"/>
                  </a:cubicBezTo>
                  <a:cubicBezTo>
                    <a:pt x="21" y="1"/>
                    <a:pt x="18" y="3"/>
                    <a:pt x="19" y="7"/>
                  </a:cubicBezTo>
                  <a:cubicBezTo>
                    <a:pt x="19" y="11"/>
                    <a:pt x="19" y="11"/>
                    <a:pt x="19" y="11"/>
                  </a:cubicBezTo>
                  <a:cubicBezTo>
                    <a:pt x="16" y="11"/>
                    <a:pt x="16" y="11"/>
                    <a:pt x="16" y="11"/>
                  </a:cubicBezTo>
                  <a:cubicBezTo>
                    <a:pt x="16" y="10"/>
                    <a:pt x="15" y="10"/>
                    <a:pt x="15" y="10"/>
                  </a:cubicBezTo>
                  <a:cubicBezTo>
                    <a:pt x="10" y="11"/>
                    <a:pt x="10" y="11"/>
                    <a:pt x="10" y="11"/>
                  </a:cubicBezTo>
                  <a:cubicBezTo>
                    <a:pt x="9" y="11"/>
                    <a:pt x="8" y="11"/>
                    <a:pt x="8" y="12"/>
                  </a:cubicBezTo>
                  <a:cubicBezTo>
                    <a:pt x="8" y="12"/>
                    <a:pt x="8" y="12"/>
                    <a:pt x="8" y="12"/>
                  </a:cubicBezTo>
                  <a:cubicBezTo>
                    <a:pt x="3" y="13"/>
                    <a:pt x="0" y="18"/>
                    <a:pt x="1" y="24"/>
                  </a:cubicBezTo>
                  <a:cubicBezTo>
                    <a:pt x="3" y="44"/>
                    <a:pt x="3" y="44"/>
                    <a:pt x="3" y="44"/>
                  </a:cubicBezTo>
                  <a:cubicBezTo>
                    <a:pt x="4" y="49"/>
                    <a:pt x="9" y="54"/>
                    <a:pt x="15" y="53"/>
                  </a:cubicBezTo>
                  <a:cubicBezTo>
                    <a:pt x="53" y="48"/>
                    <a:pt x="53" y="48"/>
                    <a:pt x="53" y="48"/>
                  </a:cubicBezTo>
                  <a:cubicBezTo>
                    <a:pt x="59" y="47"/>
                    <a:pt x="63" y="42"/>
                    <a:pt x="63" y="36"/>
                  </a:cubicBezTo>
                  <a:cubicBezTo>
                    <a:pt x="60" y="16"/>
                    <a:pt x="60" y="16"/>
                    <a:pt x="60" y="16"/>
                  </a:cubicBezTo>
                  <a:cubicBezTo>
                    <a:pt x="59" y="11"/>
                    <a:pt x="55" y="7"/>
                    <a:pt x="50" y="7"/>
                  </a:cubicBezTo>
                  <a:close/>
                  <a:moveTo>
                    <a:pt x="22" y="7"/>
                  </a:moveTo>
                  <a:cubicBezTo>
                    <a:pt x="22" y="6"/>
                    <a:pt x="22" y="5"/>
                    <a:pt x="26" y="4"/>
                  </a:cubicBezTo>
                  <a:cubicBezTo>
                    <a:pt x="31" y="4"/>
                    <a:pt x="31" y="4"/>
                    <a:pt x="31" y="4"/>
                  </a:cubicBezTo>
                  <a:cubicBezTo>
                    <a:pt x="35" y="3"/>
                    <a:pt x="35" y="4"/>
                    <a:pt x="35" y="5"/>
                  </a:cubicBezTo>
                  <a:cubicBezTo>
                    <a:pt x="36" y="9"/>
                    <a:pt x="36" y="9"/>
                    <a:pt x="36" y="9"/>
                  </a:cubicBezTo>
                  <a:cubicBezTo>
                    <a:pt x="23" y="10"/>
                    <a:pt x="23" y="10"/>
                    <a:pt x="23" y="10"/>
                  </a:cubicBezTo>
                  <a:lnTo>
                    <a:pt x="22" y="7"/>
                  </a:lnTo>
                  <a:close/>
                </a:path>
              </a:pathLst>
            </a:custGeom>
            <a:solidFill>
              <a:schemeClr val="accent5"/>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00" name="Freeform 46"/>
            <p:cNvSpPr>
              <a:spLocks noEditPoints="1"/>
            </p:cNvSpPr>
            <p:nvPr/>
          </p:nvSpPr>
          <p:spPr bwMode="auto">
            <a:xfrm>
              <a:off x="3208735" y="1458712"/>
              <a:ext cx="163115" cy="139304"/>
            </a:xfrm>
            <a:custGeom>
              <a:avLst/>
              <a:gdLst>
                <a:gd name="T0" fmla="*/ 50 w 63"/>
                <a:gd name="T1" fmla="*/ 7 h 54"/>
                <a:gd name="T2" fmla="*/ 50 w 63"/>
                <a:gd name="T3" fmla="*/ 7 h 54"/>
                <a:gd name="T4" fmla="*/ 48 w 63"/>
                <a:gd name="T5" fmla="*/ 6 h 54"/>
                <a:gd name="T6" fmla="*/ 43 w 63"/>
                <a:gd name="T7" fmla="*/ 7 h 54"/>
                <a:gd name="T8" fmla="*/ 42 w 63"/>
                <a:gd name="T9" fmla="*/ 8 h 54"/>
                <a:gd name="T10" fmla="*/ 39 w 63"/>
                <a:gd name="T11" fmla="*/ 8 h 54"/>
                <a:gd name="T12" fmla="*/ 39 w 63"/>
                <a:gd name="T13" fmla="*/ 5 h 54"/>
                <a:gd name="T14" fmla="*/ 31 w 63"/>
                <a:gd name="T15" fmla="*/ 0 h 54"/>
                <a:gd name="T16" fmla="*/ 26 w 63"/>
                <a:gd name="T17" fmla="*/ 1 h 54"/>
                <a:gd name="T18" fmla="*/ 19 w 63"/>
                <a:gd name="T19" fmla="*/ 7 h 54"/>
                <a:gd name="T20" fmla="*/ 19 w 63"/>
                <a:gd name="T21" fmla="*/ 11 h 54"/>
                <a:gd name="T22" fmla="*/ 16 w 63"/>
                <a:gd name="T23" fmla="*/ 11 h 54"/>
                <a:gd name="T24" fmla="*/ 15 w 63"/>
                <a:gd name="T25" fmla="*/ 10 h 54"/>
                <a:gd name="T26" fmla="*/ 10 w 63"/>
                <a:gd name="T27" fmla="*/ 11 h 54"/>
                <a:gd name="T28" fmla="*/ 8 w 63"/>
                <a:gd name="T29" fmla="*/ 12 h 54"/>
                <a:gd name="T30" fmla="*/ 8 w 63"/>
                <a:gd name="T31" fmla="*/ 12 h 54"/>
                <a:gd name="T32" fmla="*/ 1 w 63"/>
                <a:gd name="T33" fmla="*/ 24 h 54"/>
                <a:gd name="T34" fmla="*/ 3 w 63"/>
                <a:gd name="T35" fmla="*/ 44 h 54"/>
                <a:gd name="T36" fmla="*/ 15 w 63"/>
                <a:gd name="T37" fmla="*/ 53 h 54"/>
                <a:gd name="T38" fmla="*/ 53 w 63"/>
                <a:gd name="T39" fmla="*/ 48 h 54"/>
                <a:gd name="T40" fmla="*/ 63 w 63"/>
                <a:gd name="T41" fmla="*/ 36 h 54"/>
                <a:gd name="T42" fmla="*/ 60 w 63"/>
                <a:gd name="T43" fmla="*/ 17 h 54"/>
                <a:gd name="T44" fmla="*/ 50 w 63"/>
                <a:gd name="T45" fmla="*/ 7 h 54"/>
                <a:gd name="T46" fmla="*/ 22 w 63"/>
                <a:gd name="T47" fmla="*/ 7 h 54"/>
                <a:gd name="T48" fmla="*/ 26 w 63"/>
                <a:gd name="T49" fmla="*/ 5 h 54"/>
                <a:gd name="T50" fmla="*/ 31 w 63"/>
                <a:gd name="T51" fmla="*/ 4 h 54"/>
                <a:gd name="T52" fmla="*/ 35 w 63"/>
                <a:gd name="T53" fmla="*/ 5 h 54"/>
                <a:gd name="T54" fmla="*/ 36 w 63"/>
                <a:gd name="T55" fmla="*/ 9 h 54"/>
                <a:gd name="T56" fmla="*/ 23 w 63"/>
                <a:gd name="T57" fmla="*/ 10 h 54"/>
                <a:gd name="T58" fmla="*/ 22 w 63"/>
                <a:gd name="T59" fmla="*/ 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3" h="54">
                  <a:moveTo>
                    <a:pt x="50" y="7"/>
                  </a:moveTo>
                  <a:cubicBezTo>
                    <a:pt x="50" y="7"/>
                    <a:pt x="50" y="7"/>
                    <a:pt x="50" y="7"/>
                  </a:cubicBezTo>
                  <a:cubicBezTo>
                    <a:pt x="50" y="6"/>
                    <a:pt x="49" y="6"/>
                    <a:pt x="48" y="6"/>
                  </a:cubicBezTo>
                  <a:cubicBezTo>
                    <a:pt x="43" y="7"/>
                    <a:pt x="43" y="7"/>
                    <a:pt x="43" y="7"/>
                  </a:cubicBezTo>
                  <a:cubicBezTo>
                    <a:pt x="43" y="7"/>
                    <a:pt x="42" y="7"/>
                    <a:pt x="42" y="8"/>
                  </a:cubicBezTo>
                  <a:cubicBezTo>
                    <a:pt x="39" y="8"/>
                    <a:pt x="39" y="8"/>
                    <a:pt x="39" y="8"/>
                  </a:cubicBezTo>
                  <a:cubicBezTo>
                    <a:pt x="39" y="5"/>
                    <a:pt x="39" y="5"/>
                    <a:pt x="39" y="5"/>
                  </a:cubicBezTo>
                  <a:cubicBezTo>
                    <a:pt x="38" y="1"/>
                    <a:pt x="35" y="0"/>
                    <a:pt x="31" y="0"/>
                  </a:cubicBezTo>
                  <a:cubicBezTo>
                    <a:pt x="26" y="1"/>
                    <a:pt x="26" y="1"/>
                    <a:pt x="26" y="1"/>
                  </a:cubicBezTo>
                  <a:cubicBezTo>
                    <a:pt x="21" y="2"/>
                    <a:pt x="18" y="3"/>
                    <a:pt x="19" y="7"/>
                  </a:cubicBezTo>
                  <a:cubicBezTo>
                    <a:pt x="19" y="11"/>
                    <a:pt x="19" y="11"/>
                    <a:pt x="19" y="11"/>
                  </a:cubicBezTo>
                  <a:cubicBezTo>
                    <a:pt x="16" y="11"/>
                    <a:pt x="16" y="11"/>
                    <a:pt x="16" y="11"/>
                  </a:cubicBezTo>
                  <a:cubicBezTo>
                    <a:pt x="16" y="11"/>
                    <a:pt x="15" y="10"/>
                    <a:pt x="15" y="10"/>
                  </a:cubicBezTo>
                  <a:cubicBezTo>
                    <a:pt x="10" y="11"/>
                    <a:pt x="10" y="11"/>
                    <a:pt x="10" y="11"/>
                  </a:cubicBezTo>
                  <a:cubicBezTo>
                    <a:pt x="9" y="11"/>
                    <a:pt x="8" y="12"/>
                    <a:pt x="8" y="12"/>
                  </a:cubicBezTo>
                  <a:cubicBezTo>
                    <a:pt x="8" y="12"/>
                    <a:pt x="8" y="12"/>
                    <a:pt x="8" y="12"/>
                  </a:cubicBezTo>
                  <a:cubicBezTo>
                    <a:pt x="3" y="14"/>
                    <a:pt x="0" y="19"/>
                    <a:pt x="1" y="24"/>
                  </a:cubicBezTo>
                  <a:cubicBezTo>
                    <a:pt x="3" y="44"/>
                    <a:pt x="3" y="44"/>
                    <a:pt x="3" y="44"/>
                  </a:cubicBezTo>
                  <a:cubicBezTo>
                    <a:pt x="4" y="50"/>
                    <a:pt x="9" y="54"/>
                    <a:pt x="15" y="53"/>
                  </a:cubicBezTo>
                  <a:cubicBezTo>
                    <a:pt x="53" y="48"/>
                    <a:pt x="53" y="48"/>
                    <a:pt x="53" y="48"/>
                  </a:cubicBezTo>
                  <a:cubicBezTo>
                    <a:pt x="59" y="48"/>
                    <a:pt x="63" y="42"/>
                    <a:pt x="63" y="36"/>
                  </a:cubicBezTo>
                  <a:cubicBezTo>
                    <a:pt x="60" y="17"/>
                    <a:pt x="60" y="17"/>
                    <a:pt x="60" y="17"/>
                  </a:cubicBezTo>
                  <a:cubicBezTo>
                    <a:pt x="59" y="11"/>
                    <a:pt x="55" y="8"/>
                    <a:pt x="50" y="7"/>
                  </a:cubicBezTo>
                  <a:close/>
                  <a:moveTo>
                    <a:pt x="22" y="7"/>
                  </a:moveTo>
                  <a:cubicBezTo>
                    <a:pt x="22" y="6"/>
                    <a:pt x="22" y="5"/>
                    <a:pt x="26" y="5"/>
                  </a:cubicBezTo>
                  <a:cubicBezTo>
                    <a:pt x="31" y="4"/>
                    <a:pt x="31" y="4"/>
                    <a:pt x="31" y="4"/>
                  </a:cubicBezTo>
                  <a:cubicBezTo>
                    <a:pt x="35" y="4"/>
                    <a:pt x="35" y="5"/>
                    <a:pt x="35" y="5"/>
                  </a:cubicBezTo>
                  <a:cubicBezTo>
                    <a:pt x="36" y="9"/>
                    <a:pt x="36" y="9"/>
                    <a:pt x="36" y="9"/>
                  </a:cubicBezTo>
                  <a:cubicBezTo>
                    <a:pt x="23" y="10"/>
                    <a:pt x="23" y="10"/>
                    <a:pt x="23" y="10"/>
                  </a:cubicBezTo>
                  <a:lnTo>
                    <a:pt x="22" y="7"/>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01" name="Freeform 47"/>
            <p:cNvSpPr>
              <a:spLocks noEditPoints="1"/>
            </p:cNvSpPr>
            <p:nvPr/>
          </p:nvSpPr>
          <p:spPr bwMode="auto">
            <a:xfrm>
              <a:off x="3476624" y="2743396"/>
              <a:ext cx="161925" cy="139304"/>
            </a:xfrm>
            <a:custGeom>
              <a:avLst/>
              <a:gdLst>
                <a:gd name="T0" fmla="*/ 50 w 63"/>
                <a:gd name="T1" fmla="*/ 7 h 54"/>
                <a:gd name="T2" fmla="*/ 50 w 63"/>
                <a:gd name="T3" fmla="*/ 7 h 54"/>
                <a:gd name="T4" fmla="*/ 48 w 63"/>
                <a:gd name="T5" fmla="*/ 6 h 54"/>
                <a:gd name="T6" fmla="*/ 43 w 63"/>
                <a:gd name="T7" fmla="*/ 7 h 54"/>
                <a:gd name="T8" fmla="*/ 42 w 63"/>
                <a:gd name="T9" fmla="*/ 8 h 54"/>
                <a:gd name="T10" fmla="*/ 39 w 63"/>
                <a:gd name="T11" fmla="*/ 8 h 54"/>
                <a:gd name="T12" fmla="*/ 39 w 63"/>
                <a:gd name="T13" fmla="*/ 5 h 54"/>
                <a:gd name="T14" fmla="*/ 31 w 63"/>
                <a:gd name="T15" fmla="*/ 0 h 54"/>
                <a:gd name="T16" fmla="*/ 25 w 63"/>
                <a:gd name="T17" fmla="*/ 1 h 54"/>
                <a:gd name="T18" fmla="*/ 19 w 63"/>
                <a:gd name="T19" fmla="*/ 7 h 54"/>
                <a:gd name="T20" fmla="*/ 19 w 63"/>
                <a:gd name="T21" fmla="*/ 11 h 54"/>
                <a:gd name="T22" fmla="*/ 16 w 63"/>
                <a:gd name="T23" fmla="*/ 11 h 54"/>
                <a:gd name="T24" fmla="*/ 15 w 63"/>
                <a:gd name="T25" fmla="*/ 10 h 54"/>
                <a:gd name="T26" fmla="*/ 9 w 63"/>
                <a:gd name="T27" fmla="*/ 11 h 54"/>
                <a:gd name="T28" fmla="*/ 8 w 63"/>
                <a:gd name="T29" fmla="*/ 12 h 54"/>
                <a:gd name="T30" fmla="*/ 8 w 63"/>
                <a:gd name="T31" fmla="*/ 12 h 54"/>
                <a:gd name="T32" fmla="*/ 0 w 63"/>
                <a:gd name="T33" fmla="*/ 24 h 54"/>
                <a:gd name="T34" fmla="*/ 3 w 63"/>
                <a:gd name="T35" fmla="*/ 44 h 54"/>
                <a:gd name="T36" fmla="*/ 15 w 63"/>
                <a:gd name="T37" fmla="*/ 53 h 54"/>
                <a:gd name="T38" fmla="*/ 53 w 63"/>
                <a:gd name="T39" fmla="*/ 48 h 54"/>
                <a:gd name="T40" fmla="*/ 62 w 63"/>
                <a:gd name="T41" fmla="*/ 37 h 54"/>
                <a:gd name="T42" fmla="*/ 60 w 63"/>
                <a:gd name="T43" fmla="*/ 17 h 54"/>
                <a:gd name="T44" fmla="*/ 50 w 63"/>
                <a:gd name="T45" fmla="*/ 7 h 54"/>
                <a:gd name="T46" fmla="*/ 22 w 63"/>
                <a:gd name="T47" fmla="*/ 7 h 54"/>
                <a:gd name="T48" fmla="*/ 26 w 63"/>
                <a:gd name="T49" fmla="*/ 5 h 54"/>
                <a:gd name="T50" fmla="*/ 31 w 63"/>
                <a:gd name="T51" fmla="*/ 4 h 54"/>
                <a:gd name="T52" fmla="*/ 35 w 63"/>
                <a:gd name="T53" fmla="*/ 5 h 54"/>
                <a:gd name="T54" fmla="*/ 35 w 63"/>
                <a:gd name="T55" fmla="*/ 9 h 54"/>
                <a:gd name="T56" fmla="*/ 23 w 63"/>
                <a:gd name="T57" fmla="*/ 10 h 54"/>
                <a:gd name="T58" fmla="*/ 22 w 63"/>
                <a:gd name="T59" fmla="*/ 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3" h="54">
                  <a:moveTo>
                    <a:pt x="50" y="7"/>
                  </a:moveTo>
                  <a:cubicBezTo>
                    <a:pt x="50" y="7"/>
                    <a:pt x="50" y="7"/>
                    <a:pt x="50" y="7"/>
                  </a:cubicBezTo>
                  <a:cubicBezTo>
                    <a:pt x="50" y="6"/>
                    <a:pt x="49" y="6"/>
                    <a:pt x="48" y="6"/>
                  </a:cubicBezTo>
                  <a:cubicBezTo>
                    <a:pt x="43" y="7"/>
                    <a:pt x="43" y="7"/>
                    <a:pt x="43" y="7"/>
                  </a:cubicBezTo>
                  <a:cubicBezTo>
                    <a:pt x="42" y="7"/>
                    <a:pt x="42" y="7"/>
                    <a:pt x="42" y="8"/>
                  </a:cubicBezTo>
                  <a:cubicBezTo>
                    <a:pt x="39" y="8"/>
                    <a:pt x="39" y="8"/>
                    <a:pt x="39" y="8"/>
                  </a:cubicBezTo>
                  <a:cubicBezTo>
                    <a:pt x="39" y="5"/>
                    <a:pt x="39" y="5"/>
                    <a:pt x="39" y="5"/>
                  </a:cubicBezTo>
                  <a:cubicBezTo>
                    <a:pt x="38" y="1"/>
                    <a:pt x="35" y="0"/>
                    <a:pt x="31" y="0"/>
                  </a:cubicBezTo>
                  <a:cubicBezTo>
                    <a:pt x="25" y="1"/>
                    <a:pt x="25" y="1"/>
                    <a:pt x="25" y="1"/>
                  </a:cubicBezTo>
                  <a:cubicBezTo>
                    <a:pt x="21" y="2"/>
                    <a:pt x="18" y="3"/>
                    <a:pt x="19" y="7"/>
                  </a:cubicBezTo>
                  <a:cubicBezTo>
                    <a:pt x="19" y="11"/>
                    <a:pt x="19" y="11"/>
                    <a:pt x="19" y="11"/>
                  </a:cubicBezTo>
                  <a:cubicBezTo>
                    <a:pt x="16" y="11"/>
                    <a:pt x="16" y="11"/>
                    <a:pt x="16" y="11"/>
                  </a:cubicBezTo>
                  <a:cubicBezTo>
                    <a:pt x="16" y="11"/>
                    <a:pt x="15" y="10"/>
                    <a:pt x="15" y="10"/>
                  </a:cubicBezTo>
                  <a:cubicBezTo>
                    <a:pt x="9" y="11"/>
                    <a:pt x="9" y="11"/>
                    <a:pt x="9" y="11"/>
                  </a:cubicBezTo>
                  <a:cubicBezTo>
                    <a:pt x="9" y="11"/>
                    <a:pt x="8" y="12"/>
                    <a:pt x="8" y="12"/>
                  </a:cubicBezTo>
                  <a:cubicBezTo>
                    <a:pt x="8" y="12"/>
                    <a:pt x="8" y="12"/>
                    <a:pt x="8" y="12"/>
                  </a:cubicBezTo>
                  <a:cubicBezTo>
                    <a:pt x="3" y="14"/>
                    <a:pt x="0" y="19"/>
                    <a:pt x="0" y="24"/>
                  </a:cubicBezTo>
                  <a:cubicBezTo>
                    <a:pt x="3" y="44"/>
                    <a:pt x="3" y="44"/>
                    <a:pt x="3" y="44"/>
                  </a:cubicBezTo>
                  <a:cubicBezTo>
                    <a:pt x="4" y="50"/>
                    <a:pt x="9" y="54"/>
                    <a:pt x="15" y="53"/>
                  </a:cubicBezTo>
                  <a:cubicBezTo>
                    <a:pt x="53" y="48"/>
                    <a:pt x="53" y="48"/>
                    <a:pt x="53" y="48"/>
                  </a:cubicBezTo>
                  <a:cubicBezTo>
                    <a:pt x="59" y="48"/>
                    <a:pt x="63" y="42"/>
                    <a:pt x="62" y="37"/>
                  </a:cubicBezTo>
                  <a:cubicBezTo>
                    <a:pt x="60" y="17"/>
                    <a:pt x="60" y="17"/>
                    <a:pt x="60" y="17"/>
                  </a:cubicBezTo>
                  <a:cubicBezTo>
                    <a:pt x="59" y="11"/>
                    <a:pt x="55" y="8"/>
                    <a:pt x="50" y="7"/>
                  </a:cubicBezTo>
                  <a:close/>
                  <a:moveTo>
                    <a:pt x="22" y="7"/>
                  </a:moveTo>
                  <a:cubicBezTo>
                    <a:pt x="22" y="6"/>
                    <a:pt x="22" y="5"/>
                    <a:pt x="26" y="5"/>
                  </a:cubicBezTo>
                  <a:cubicBezTo>
                    <a:pt x="31" y="4"/>
                    <a:pt x="31" y="4"/>
                    <a:pt x="31" y="4"/>
                  </a:cubicBezTo>
                  <a:cubicBezTo>
                    <a:pt x="35" y="4"/>
                    <a:pt x="35" y="5"/>
                    <a:pt x="35" y="5"/>
                  </a:cubicBezTo>
                  <a:cubicBezTo>
                    <a:pt x="35" y="9"/>
                    <a:pt x="35" y="9"/>
                    <a:pt x="35" y="9"/>
                  </a:cubicBezTo>
                  <a:cubicBezTo>
                    <a:pt x="23" y="10"/>
                    <a:pt x="23" y="10"/>
                    <a:pt x="23" y="10"/>
                  </a:cubicBezTo>
                  <a:lnTo>
                    <a:pt x="22" y="7"/>
                  </a:ln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02" name="Freeform 48"/>
            <p:cNvSpPr>
              <a:spLocks noEditPoints="1"/>
            </p:cNvSpPr>
            <p:nvPr/>
          </p:nvSpPr>
          <p:spPr bwMode="auto">
            <a:xfrm>
              <a:off x="717947" y="1976634"/>
              <a:ext cx="182165" cy="244079"/>
            </a:xfrm>
            <a:custGeom>
              <a:avLst/>
              <a:gdLst>
                <a:gd name="T0" fmla="*/ 45 w 71"/>
                <a:gd name="T1" fmla="*/ 1 h 95"/>
                <a:gd name="T2" fmla="*/ 15 w 71"/>
                <a:gd name="T3" fmla="*/ 5 h 95"/>
                <a:gd name="T4" fmla="*/ 1 w 71"/>
                <a:gd name="T5" fmla="*/ 22 h 95"/>
                <a:gd name="T6" fmla="*/ 8 w 71"/>
                <a:gd name="T7" fmla="*/ 80 h 95"/>
                <a:gd name="T8" fmla="*/ 26 w 71"/>
                <a:gd name="T9" fmla="*/ 94 h 95"/>
                <a:gd name="T10" fmla="*/ 56 w 71"/>
                <a:gd name="T11" fmla="*/ 90 h 95"/>
                <a:gd name="T12" fmla="*/ 70 w 71"/>
                <a:gd name="T13" fmla="*/ 72 h 95"/>
                <a:gd name="T14" fmla="*/ 63 w 71"/>
                <a:gd name="T15" fmla="*/ 15 h 95"/>
                <a:gd name="T16" fmla="*/ 45 w 71"/>
                <a:gd name="T17" fmla="*/ 1 h 95"/>
                <a:gd name="T18" fmla="*/ 45 w 71"/>
                <a:gd name="T19" fmla="*/ 84 h 95"/>
                <a:gd name="T20" fmla="*/ 44 w 71"/>
                <a:gd name="T21" fmla="*/ 86 h 95"/>
                <a:gd name="T22" fmla="*/ 37 w 71"/>
                <a:gd name="T23" fmla="*/ 86 h 95"/>
                <a:gd name="T24" fmla="*/ 36 w 71"/>
                <a:gd name="T25" fmla="*/ 85 h 95"/>
                <a:gd name="T26" fmla="*/ 35 w 71"/>
                <a:gd name="T27" fmla="*/ 81 h 95"/>
                <a:gd name="T28" fmla="*/ 36 w 71"/>
                <a:gd name="T29" fmla="*/ 79 h 95"/>
                <a:gd name="T30" fmla="*/ 43 w 71"/>
                <a:gd name="T31" fmla="*/ 79 h 95"/>
                <a:gd name="T32" fmla="*/ 44 w 71"/>
                <a:gd name="T33" fmla="*/ 80 h 95"/>
                <a:gd name="T34" fmla="*/ 45 w 71"/>
                <a:gd name="T35" fmla="*/ 84 h 95"/>
                <a:gd name="T36" fmla="*/ 61 w 71"/>
                <a:gd name="T37" fmla="*/ 60 h 95"/>
                <a:gd name="T38" fmla="*/ 53 w 71"/>
                <a:gd name="T39" fmla="*/ 70 h 95"/>
                <a:gd name="T40" fmla="*/ 25 w 71"/>
                <a:gd name="T41" fmla="*/ 74 h 95"/>
                <a:gd name="T42" fmla="*/ 14 w 71"/>
                <a:gd name="T43" fmla="*/ 65 h 95"/>
                <a:gd name="T44" fmla="*/ 9 w 71"/>
                <a:gd name="T45" fmla="*/ 23 h 95"/>
                <a:gd name="T46" fmla="*/ 17 w 71"/>
                <a:gd name="T47" fmla="*/ 12 h 95"/>
                <a:gd name="T48" fmla="*/ 45 w 71"/>
                <a:gd name="T49" fmla="*/ 9 h 95"/>
                <a:gd name="T50" fmla="*/ 55 w 71"/>
                <a:gd name="T51" fmla="*/ 17 h 95"/>
                <a:gd name="T52" fmla="*/ 61 w 71"/>
                <a:gd name="T53" fmla="*/ 6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1" h="95">
                  <a:moveTo>
                    <a:pt x="45" y="1"/>
                  </a:moveTo>
                  <a:cubicBezTo>
                    <a:pt x="15" y="5"/>
                    <a:pt x="15" y="5"/>
                    <a:pt x="15" y="5"/>
                  </a:cubicBezTo>
                  <a:cubicBezTo>
                    <a:pt x="6" y="6"/>
                    <a:pt x="0" y="14"/>
                    <a:pt x="1" y="22"/>
                  </a:cubicBezTo>
                  <a:cubicBezTo>
                    <a:pt x="8" y="80"/>
                    <a:pt x="8" y="80"/>
                    <a:pt x="8" y="80"/>
                  </a:cubicBezTo>
                  <a:cubicBezTo>
                    <a:pt x="9" y="88"/>
                    <a:pt x="17" y="95"/>
                    <a:pt x="26" y="94"/>
                  </a:cubicBezTo>
                  <a:cubicBezTo>
                    <a:pt x="56" y="90"/>
                    <a:pt x="56" y="90"/>
                    <a:pt x="56" y="90"/>
                  </a:cubicBezTo>
                  <a:cubicBezTo>
                    <a:pt x="65" y="89"/>
                    <a:pt x="71" y="81"/>
                    <a:pt x="70" y="72"/>
                  </a:cubicBezTo>
                  <a:cubicBezTo>
                    <a:pt x="63" y="15"/>
                    <a:pt x="63" y="15"/>
                    <a:pt x="63" y="15"/>
                  </a:cubicBezTo>
                  <a:cubicBezTo>
                    <a:pt x="62" y="6"/>
                    <a:pt x="54" y="0"/>
                    <a:pt x="45" y="1"/>
                  </a:cubicBezTo>
                  <a:close/>
                  <a:moveTo>
                    <a:pt x="45" y="84"/>
                  </a:moveTo>
                  <a:cubicBezTo>
                    <a:pt x="45" y="85"/>
                    <a:pt x="44" y="86"/>
                    <a:pt x="44" y="86"/>
                  </a:cubicBezTo>
                  <a:cubicBezTo>
                    <a:pt x="37" y="86"/>
                    <a:pt x="37" y="86"/>
                    <a:pt x="37" y="86"/>
                  </a:cubicBezTo>
                  <a:cubicBezTo>
                    <a:pt x="36" y="87"/>
                    <a:pt x="36" y="86"/>
                    <a:pt x="36" y="85"/>
                  </a:cubicBezTo>
                  <a:cubicBezTo>
                    <a:pt x="35" y="81"/>
                    <a:pt x="35" y="81"/>
                    <a:pt x="35" y="81"/>
                  </a:cubicBezTo>
                  <a:cubicBezTo>
                    <a:pt x="35" y="80"/>
                    <a:pt x="36" y="80"/>
                    <a:pt x="36" y="79"/>
                  </a:cubicBezTo>
                  <a:cubicBezTo>
                    <a:pt x="43" y="79"/>
                    <a:pt x="43" y="79"/>
                    <a:pt x="43" y="79"/>
                  </a:cubicBezTo>
                  <a:cubicBezTo>
                    <a:pt x="43" y="79"/>
                    <a:pt x="44" y="79"/>
                    <a:pt x="44" y="80"/>
                  </a:cubicBezTo>
                  <a:lnTo>
                    <a:pt x="45" y="84"/>
                  </a:lnTo>
                  <a:close/>
                  <a:moveTo>
                    <a:pt x="61" y="60"/>
                  </a:moveTo>
                  <a:cubicBezTo>
                    <a:pt x="61" y="65"/>
                    <a:pt x="58" y="69"/>
                    <a:pt x="53" y="70"/>
                  </a:cubicBezTo>
                  <a:cubicBezTo>
                    <a:pt x="25" y="74"/>
                    <a:pt x="25" y="74"/>
                    <a:pt x="25" y="74"/>
                  </a:cubicBezTo>
                  <a:cubicBezTo>
                    <a:pt x="20" y="74"/>
                    <a:pt x="15" y="70"/>
                    <a:pt x="14" y="65"/>
                  </a:cubicBezTo>
                  <a:cubicBezTo>
                    <a:pt x="9" y="23"/>
                    <a:pt x="9" y="23"/>
                    <a:pt x="9" y="23"/>
                  </a:cubicBezTo>
                  <a:cubicBezTo>
                    <a:pt x="8" y="18"/>
                    <a:pt x="12" y="13"/>
                    <a:pt x="17" y="12"/>
                  </a:cubicBezTo>
                  <a:cubicBezTo>
                    <a:pt x="45" y="9"/>
                    <a:pt x="45" y="9"/>
                    <a:pt x="45" y="9"/>
                  </a:cubicBezTo>
                  <a:cubicBezTo>
                    <a:pt x="50" y="8"/>
                    <a:pt x="55" y="12"/>
                    <a:pt x="55" y="17"/>
                  </a:cubicBezTo>
                  <a:lnTo>
                    <a:pt x="61" y="60"/>
                  </a:ln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03" name="Freeform 49"/>
            <p:cNvSpPr/>
            <p:nvPr/>
          </p:nvSpPr>
          <p:spPr bwMode="auto">
            <a:xfrm>
              <a:off x="890588" y="1983778"/>
              <a:ext cx="44053" cy="211931"/>
            </a:xfrm>
            <a:custGeom>
              <a:avLst/>
              <a:gdLst>
                <a:gd name="T0" fmla="*/ 4 w 17"/>
                <a:gd name="T1" fmla="*/ 0 h 82"/>
                <a:gd name="T2" fmla="*/ 0 w 17"/>
                <a:gd name="T3" fmla="*/ 4 h 82"/>
                <a:gd name="T4" fmla="*/ 9 w 17"/>
                <a:gd name="T5" fmla="*/ 78 h 82"/>
                <a:gd name="T6" fmla="*/ 14 w 17"/>
                <a:gd name="T7" fmla="*/ 82 h 82"/>
                <a:gd name="T8" fmla="*/ 17 w 17"/>
                <a:gd name="T9" fmla="*/ 78 h 82"/>
                <a:gd name="T10" fmla="*/ 8 w 17"/>
                <a:gd name="T11" fmla="*/ 3 h 82"/>
                <a:gd name="T12" fmla="*/ 4 w 17"/>
                <a:gd name="T13" fmla="*/ 0 h 82"/>
              </a:gdLst>
              <a:ahLst/>
              <a:cxnLst>
                <a:cxn ang="0">
                  <a:pos x="T0" y="T1"/>
                </a:cxn>
                <a:cxn ang="0">
                  <a:pos x="T2" y="T3"/>
                </a:cxn>
                <a:cxn ang="0">
                  <a:pos x="T4" y="T5"/>
                </a:cxn>
                <a:cxn ang="0">
                  <a:pos x="T6" y="T7"/>
                </a:cxn>
                <a:cxn ang="0">
                  <a:pos x="T8" y="T9"/>
                </a:cxn>
                <a:cxn ang="0">
                  <a:pos x="T10" y="T11"/>
                </a:cxn>
                <a:cxn ang="0">
                  <a:pos x="T12" y="T13"/>
                </a:cxn>
              </a:cxnLst>
              <a:rect l="0" t="0" r="r" b="b"/>
              <a:pathLst>
                <a:path w="17" h="82">
                  <a:moveTo>
                    <a:pt x="4" y="0"/>
                  </a:moveTo>
                  <a:cubicBezTo>
                    <a:pt x="1" y="0"/>
                    <a:pt x="0" y="2"/>
                    <a:pt x="0" y="4"/>
                  </a:cubicBezTo>
                  <a:cubicBezTo>
                    <a:pt x="9" y="78"/>
                    <a:pt x="9" y="78"/>
                    <a:pt x="9" y="78"/>
                  </a:cubicBezTo>
                  <a:cubicBezTo>
                    <a:pt x="10" y="81"/>
                    <a:pt x="11" y="82"/>
                    <a:pt x="14" y="82"/>
                  </a:cubicBezTo>
                  <a:cubicBezTo>
                    <a:pt x="16" y="82"/>
                    <a:pt x="17" y="80"/>
                    <a:pt x="17" y="78"/>
                  </a:cubicBezTo>
                  <a:cubicBezTo>
                    <a:pt x="8" y="3"/>
                    <a:pt x="8" y="3"/>
                    <a:pt x="8" y="3"/>
                  </a:cubicBezTo>
                  <a:cubicBezTo>
                    <a:pt x="8" y="1"/>
                    <a:pt x="6" y="0"/>
                    <a:pt x="4" y="0"/>
                  </a:cubicBezTo>
                  <a:close/>
                </a:path>
              </a:pathLst>
            </a:custGeom>
            <a:solidFill>
              <a:schemeClr val="accent6"/>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04" name="Freeform 50"/>
            <p:cNvSpPr/>
            <p:nvPr/>
          </p:nvSpPr>
          <p:spPr bwMode="auto">
            <a:xfrm>
              <a:off x="913209" y="1992113"/>
              <a:ext cx="15478" cy="75010"/>
            </a:xfrm>
            <a:custGeom>
              <a:avLst/>
              <a:gdLst>
                <a:gd name="T0" fmla="*/ 1 w 6"/>
                <a:gd name="T1" fmla="*/ 0 h 29"/>
                <a:gd name="T2" fmla="*/ 0 w 6"/>
                <a:gd name="T3" fmla="*/ 2 h 29"/>
                <a:gd name="T4" fmla="*/ 3 w 6"/>
                <a:gd name="T5" fmla="*/ 27 h 29"/>
                <a:gd name="T6" fmla="*/ 5 w 6"/>
                <a:gd name="T7" fmla="*/ 29 h 29"/>
                <a:gd name="T8" fmla="*/ 6 w 6"/>
                <a:gd name="T9" fmla="*/ 27 h 29"/>
                <a:gd name="T10" fmla="*/ 3 w 6"/>
                <a:gd name="T11" fmla="*/ 1 h 29"/>
                <a:gd name="T12" fmla="*/ 1 w 6"/>
                <a:gd name="T13" fmla="*/ 0 h 29"/>
              </a:gdLst>
              <a:ahLst/>
              <a:cxnLst>
                <a:cxn ang="0">
                  <a:pos x="T0" y="T1"/>
                </a:cxn>
                <a:cxn ang="0">
                  <a:pos x="T2" y="T3"/>
                </a:cxn>
                <a:cxn ang="0">
                  <a:pos x="T4" y="T5"/>
                </a:cxn>
                <a:cxn ang="0">
                  <a:pos x="T6" y="T7"/>
                </a:cxn>
                <a:cxn ang="0">
                  <a:pos x="T8" y="T9"/>
                </a:cxn>
                <a:cxn ang="0">
                  <a:pos x="T10" y="T11"/>
                </a:cxn>
                <a:cxn ang="0">
                  <a:pos x="T12" y="T13"/>
                </a:cxn>
              </a:cxnLst>
              <a:rect l="0" t="0" r="r" b="b"/>
              <a:pathLst>
                <a:path w="6" h="29">
                  <a:moveTo>
                    <a:pt x="1" y="0"/>
                  </a:moveTo>
                  <a:cubicBezTo>
                    <a:pt x="0" y="0"/>
                    <a:pt x="0" y="1"/>
                    <a:pt x="0" y="2"/>
                  </a:cubicBezTo>
                  <a:cubicBezTo>
                    <a:pt x="3" y="27"/>
                    <a:pt x="3" y="27"/>
                    <a:pt x="3" y="27"/>
                  </a:cubicBezTo>
                  <a:cubicBezTo>
                    <a:pt x="3" y="28"/>
                    <a:pt x="4" y="29"/>
                    <a:pt x="5" y="29"/>
                  </a:cubicBezTo>
                  <a:cubicBezTo>
                    <a:pt x="5" y="28"/>
                    <a:pt x="6" y="28"/>
                    <a:pt x="6" y="27"/>
                  </a:cubicBezTo>
                  <a:cubicBezTo>
                    <a:pt x="3" y="1"/>
                    <a:pt x="3" y="1"/>
                    <a:pt x="3" y="1"/>
                  </a:cubicBezTo>
                  <a:cubicBezTo>
                    <a:pt x="3" y="1"/>
                    <a:pt x="2" y="0"/>
                    <a:pt x="1" y="0"/>
                  </a:cubicBezTo>
                  <a:close/>
                </a:path>
              </a:pathLst>
            </a:custGeom>
            <a:solidFill>
              <a:schemeClr val="accent6"/>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05" name="Freeform 51"/>
            <p:cNvSpPr/>
            <p:nvPr/>
          </p:nvSpPr>
          <p:spPr bwMode="auto">
            <a:xfrm>
              <a:off x="751284" y="2030213"/>
              <a:ext cx="100013" cy="26194"/>
            </a:xfrm>
            <a:custGeom>
              <a:avLst/>
              <a:gdLst>
                <a:gd name="T0" fmla="*/ 39 w 39"/>
                <a:gd name="T1" fmla="*/ 2 h 10"/>
                <a:gd name="T2" fmla="*/ 37 w 39"/>
                <a:gd name="T3" fmla="*/ 6 h 10"/>
                <a:gd name="T4" fmla="*/ 3 w 39"/>
                <a:gd name="T5" fmla="*/ 10 h 10"/>
                <a:gd name="T6" fmla="*/ 0 w 39"/>
                <a:gd name="T7" fmla="*/ 7 h 10"/>
                <a:gd name="T8" fmla="*/ 0 w 39"/>
                <a:gd name="T9" fmla="*/ 7 h 10"/>
                <a:gd name="T10" fmla="*/ 3 w 39"/>
                <a:gd name="T11" fmla="*/ 4 h 10"/>
                <a:gd name="T12" fmla="*/ 36 w 39"/>
                <a:gd name="T13" fmla="*/ 0 h 10"/>
                <a:gd name="T14" fmla="*/ 39 w 39"/>
                <a:gd name="T15" fmla="*/ 2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10">
                  <a:moveTo>
                    <a:pt x="39" y="2"/>
                  </a:moveTo>
                  <a:cubicBezTo>
                    <a:pt x="39" y="4"/>
                    <a:pt x="38" y="5"/>
                    <a:pt x="37" y="6"/>
                  </a:cubicBezTo>
                  <a:cubicBezTo>
                    <a:pt x="3" y="10"/>
                    <a:pt x="3" y="10"/>
                    <a:pt x="3" y="10"/>
                  </a:cubicBezTo>
                  <a:cubicBezTo>
                    <a:pt x="2" y="10"/>
                    <a:pt x="0" y="9"/>
                    <a:pt x="0" y="7"/>
                  </a:cubicBezTo>
                  <a:cubicBezTo>
                    <a:pt x="0" y="7"/>
                    <a:pt x="0" y="7"/>
                    <a:pt x="0" y="7"/>
                  </a:cubicBezTo>
                  <a:cubicBezTo>
                    <a:pt x="0" y="6"/>
                    <a:pt x="1" y="4"/>
                    <a:pt x="3" y="4"/>
                  </a:cubicBezTo>
                  <a:cubicBezTo>
                    <a:pt x="36" y="0"/>
                    <a:pt x="36" y="0"/>
                    <a:pt x="36" y="0"/>
                  </a:cubicBezTo>
                  <a:cubicBezTo>
                    <a:pt x="38" y="0"/>
                    <a:pt x="39" y="1"/>
                    <a:pt x="39" y="2"/>
                  </a:cubicBezTo>
                  <a:close/>
                </a:path>
              </a:pathLst>
            </a:custGeom>
            <a:solidFill>
              <a:schemeClr val="accent6"/>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06" name="Freeform 52"/>
            <p:cNvSpPr/>
            <p:nvPr/>
          </p:nvSpPr>
          <p:spPr bwMode="auto">
            <a:xfrm>
              <a:off x="753665" y="2056407"/>
              <a:ext cx="103584" cy="26194"/>
            </a:xfrm>
            <a:custGeom>
              <a:avLst/>
              <a:gdLst>
                <a:gd name="T0" fmla="*/ 39 w 40"/>
                <a:gd name="T1" fmla="*/ 2 h 10"/>
                <a:gd name="T2" fmla="*/ 37 w 40"/>
                <a:gd name="T3" fmla="*/ 5 h 10"/>
                <a:gd name="T4" fmla="*/ 3 w 40"/>
                <a:gd name="T5" fmla="*/ 10 h 10"/>
                <a:gd name="T6" fmla="*/ 0 w 40"/>
                <a:gd name="T7" fmla="*/ 7 h 10"/>
                <a:gd name="T8" fmla="*/ 0 w 40"/>
                <a:gd name="T9" fmla="*/ 7 h 10"/>
                <a:gd name="T10" fmla="*/ 3 w 40"/>
                <a:gd name="T11" fmla="*/ 4 h 10"/>
                <a:gd name="T12" fmla="*/ 36 w 40"/>
                <a:gd name="T13" fmla="*/ 0 h 10"/>
                <a:gd name="T14" fmla="*/ 39 w 40"/>
                <a:gd name="T15" fmla="*/ 2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10">
                  <a:moveTo>
                    <a:pt x="39" y="2"/>
                  </a:moveTo>
                  <a:cubicBezTo>
                    <a:pt x="40" y="4"/>
                    <a:pt x="38" y="5"/>
                    <a:pt x="37" y="5"/>
                  </a:cubicBezTo>
                  <a:cubicBezTo>
                    <a:pt x="3" y="10"/>
                    <a:pt x="3" y="10"/>
                    <a:pt x="3" y="10"/>
                  </a:cubicBezTo>
                  <a:cubicBezTo>
                    <a:pt x="2" y="10"/>
                    <a:pt x="1" y="9"/>
                    <a:pt x="0" y="7"/>
                  </a:cubicBezTo>
                  <a:cubicBezTo>
                    <a:pt x="0" y="7"/>
                    <a:pt x="0" y="7"/>
                    <a:pt x="0" y="7"/>
                  </a:cubicBezTo>
                  <a:cubicBezTo>
                    <a:pt x="0" y="6"/>
                    <a:pt x="1" y="4"/>
                    <a:pt x="3" y="4"/>
                  </a:cubicBezTo>
                  <a:cubicBezTo>
                    <a:pt x="36" y="0"/>
                    <a:pt x="36" y="0"/>
                    <a:pt x="36" y="0"/>
                  </a:cubicBezTo>
                  <a:cubicBezTo>
                    <a:pt x="38" y="0"/>
                    <a:pt x="39" y="1"/>
                    <a:pt x="39" y="2"/>
                  </a:cubicBezTo>
                  <a:close/>
                </a:path>
              </a:pathLst>
            </a:custGeom>
            <a:solidFill>
              <a:schemeClr val="accent6"/>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07" name="Freeform 53"/>
            <p:cNvSpPr/>
            <p:nvPr/>
          </p:nvSpPr>
          <p:spPr bwMode="auto">
            <a:xfrm>
              <a:off x="756047" y="2082600"/>
              <a:ext cx="103584" cy="25004"/>
            </a:xfrm>
            <a:custGeom>
              <a:avLst/>
              <a:gdLst>
                <a:gd name="T0" fmla="*/ 40 w 40"/>
                <a:gd name="T1" fmla="*/ 2 h 10"/>
                <a:gd name="T2" fmla="*/ 37 w 40"/>
                <a:gd name="T3" fmla="*/ 5 h 10"/>
                <a:gd name="T4" fmla="*/ 4 w 40"/>
                <a:gd name="T5" fmla="*/ 9 h 10"/>
                <a:gd name="T6" fmla="*/ 1 w 40"/>
                <a:gd name="T7" fmla="*/ 7 h 10"/>
                <a:gd name="T8" fmla="*/ 1 w 40"/>
                <a:gd name="T9" fmla="*/ 7 h 10"/>
                <a:gd name="T10" fmla="*/ 3 w 40"/>
                <a:gd name="T11" fmla="*/ 4 h 10"/>
                <a:gd name="T12" fmla="*/ 36 w 40"/>
                <a:gd name="T13" fmla="*/ 0 h 10"/>
                <a:gd name="T14" fmla="*/ 40 w 40"/>
                <a:gd name="T15" fmla="*/ 2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10">
                  <a:moveTo>
                    <a:pt x="40" y="2"/>
                  </a:moveTo>
                  <a:cubicBezTo>
                    <a:pt x="40" y="4"/>
                    <a:pt x="39" y="5"/>
                    <a:pt x="37" y="5"/>
                  </a:cubicBezTo>
                  <a:cubicBezTo>
                    <a:pt x="4" y="9"/>
                    <a:pt x="4" y="9"/>
                    <a:pt x="4" y="9"/>
                  </a:cubicBezTo>
                  <a:cubicBezTo>
                    <a:pt x="2" y="10"/>
                    <a:pt x="1" y="9"/>
                    <a:pt x="1" y="7"/>
                  </a:cubicBezTo>
                  <a:cubicBezTo>
                    <a:pt x="1" y="7"/>
                    <a:pt x="1" y="7"/>
                    <a:pt x="1" y="7"/>
                  </a:cubicBezTo>
                  <a:cubicBezTo>
                    <a:pt x="0" y="6"/>
                    <a:pt x="1" y="4"/>
                    <a:pt x="3" y="4"/>
                  </a:cubicBezTo>
                  <a:cubicBezTo>
                    <a:pt x="36" y="0"/>
                    <a:pt x="36" y="0"/>
                    <a:pt x="36" y="0"/>
                  </a:cubicBezTo>
                  <a:cubicBezTo>
                    <a:pt x="38" y="0"/>
                    <a:pt x="39" y="1"/>
                    <a:pt x="40" y="2"/>
                  </a:cubicBezTo>
                  <a:close/>
                </a:path>
              </a:pathLst>
            </a:custGeom>
            <a:solidFill>
              <a:schemeClr val="accent6"/>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08" name="Freeform 54"/>
            <p:cNvSpPr/>
            <p:nvPr/>
          </p:nvSpPr>
          <p:spPr bwMode="auto">
            <a:xfrm>
              <a:off x="802482" y="2107603"/>
              <a:ext cx="59531" cy="21431"/>
            </a:xfrm>
            <a:custGeom>
              <a:avLst/>
              <a:gdLst>
                <a:gd name="T0" fmla="*/ 23 w 23"/>
                <a:gd name="T1" fmla="*/ 2 h 8"/>
                <a:gd name="T2" fmla="*/ 20 w 23"/>
                <a:gd name="T3" fmla="*/ 5 h 8"/>
                <a:gd name="T4" fmla="*/ 3 w 23"/>
                <a:gd name="T5" fmla="*/ 7 h 8"/>
                <a:gd name="T6" fmla="*/ 0 w 23"/>
                <a:gd name="T7" fmla="*/ 5 h 8"/>
                <a:gd name="T8" fmla="*/ 0 w 23"/>
                <a:gd name="T9" fmla="*/ 5 h 8"/>
                <a:gd name="T10" fmla="*/ 2 w 23"/>
                <a:gd name="T11" fmla="*/ 2 h 8"/>
                <a:gd name="T12" fmla="*/ 20 w 23"/>
                <a:gd name="T13" fmla="*/ 0 h 8"/>
                <a:gd name="T14" fmla="*/ 23 w 23"/>
                <a:gd name="T15" fmla="*/ 2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8">
                  <a:moveTo>
                    <a:pt x="23" y="2"/>
                  </a:moveTo>
                  <a:cubicBezTo>
                    <a:pt x="23" y="4"/>
                    <a:pt x="22" y="5"/>
                    <a:pt x="20" y="5"/>
                  </a:cubicBezTo>
                  <a:cubicBezTo>
                    <a:pt x="3" y="7"/>
                    <a:pt x="3" y="7"/>
                    <a:pt x="3" y="7"/>
                  </a:cubicBezTo>
                  <a:cubicBezTo>
                    <a:pt x="1" y="8"/>
                    <a:pt x="0" y="6"/>
                    <a:pt x="0" y="5"/>
                  </a:cubicBezTo>
                  <a:cubicBezTo>
                    <a:pt x="0" y="5"/>
                    <a:pt x="0" y="5"/>
                    <a:pt x="0" y="5"/>
                  </a:cubicBezTo>
                  <a:cubicBezTo>
                    <a:pt x="0" y="3"/>
                    <a:pt x="1" y="2"/>
                    <a:pt x="2" y="2"/>
                  </a:cubicBezTo>
                  <a:cubicBezTo>
                    <a:pt x="20" y="0"/>
                    <a:pt x="20" y="0"/>
                    <a:pt x="20" y="0"/>
                  </a:cubicBezTo>
                  <a:cubicBezTo>
                    <a:pt x="21" y="0"/>
                    <a:pt x="23" y="1"/>
                    <a:pt x="23" y="2"/>
                  </a:cubicBezTo>
                  <a:close/>
                </a:path>
              </a:pathLst>
            </a:custGeom>
            <a:solidFill>
              <a:schemeClr val="accent6"/>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09" name="Freeform 55"/>
            <p:cNvSpPr>
              <a:spLocks noEditPoints="1"/>
            </p:cNvSpPr>
            <p:nvPr/>
          </p:nvSpPr>
          <p:spPr bwMode="auto">
            <a:xfrm>
              <a:off x="3059906" y="2087363"/>
              <a:ext cx="172640" cy="232172"/>
            </a:xfrm>
            <a:custGeom>
              <a:avLst/>
              <a:gdLst>
                <a:gd name="T0" fmla="*/ 43 w 67"/>
                <a:gd name="T1" fmla="*/ 1 h 90"/>
                <a:gd name="T2" fmla="*/ 14 w 67"/>
                <a:gd name="T3" fmla="*/ 4 h 90"/>
                <a:gd name="T4" fmla="*/ 1 w 67"/>
                <a:gd name="T5" fmla="*/ 21 h 90"/>
                <a:gd name="T6" fmla="*/ 8 w 67"/>
                <a:gd name="T7" fmla="*/ 76 h 90"/>
                <a:gd name="T8" fmla="*/ 25 w 67"/>
                <a:gd name="T9" fmla="*/ 89 h 90"/>
                <a:gd name="T10" fmla="*/ 53 w 67"/>
                <a:gd name="T11" fmla="*/ 85 h 90"/>
                <a:gd name="T12" fmla="*/ 66 w 67"/>
                <a:gd name="T13" fmla="*/ 68 h 90"/>
                <a:gd name="T14" fmla="*/ 60 w 67"/>
                <a:gd name="T15" fmla="*/ 14 h 90"/>
                <a:gd name="T16" fmla="*/ 43 w 67"/>
                <a:gd name="T17" fmla="*/ 1 h 90"/>
                <a:gd name="T18" fmla="*/ 43 w 67"/>
                <a:gd name="T19" fmla="*/ 80 h 90"/>
                <a:gd name="T20" fmla="*/ 41 w 67"/>
                <a:gd name="T21" fmla="*/ 81 h 90"/>
                <a:gd name="T22" fmla="*/ 35 w 67"/>
                <a:gd name="T23" fmla="*/ 82 h 90"/>
                <a:gd name="T24" fmla="*/ 34 w 67"/>
                <a:gd name="T25" fmla="*/ 81 h 90"/>
                <a:gd name="T26" fmla="*/ 33 w 67"/>
                <a:gd name="T27" fmla="*/ 77 h 90"/>
                <a:gd name="T28" fmla="*/ 35 w 67"/>
                <a:gd name="T29" fmla="*/ 75 h 90"/>
                <a:gd name="T30" fmla="*/ 41 w 67"/>
                <a:gd name="T31" fmla="*/ 75 h 90"/>
                <a:gd name="T32" fmla="*/ 42 w 67"/>
                <a:gd name="T33" fmla="*/ 76 h 90"/>
                <a:gd name="T34" fmla="*/ 43 w 67"/>
                <a:gd name="T35" fmla="*/ 80 h 90"/>
                <a:gd name="T36" fmla="*/ 58 w 67"/>
                <a:gd name="T37" fmla="*/ 57 h 90"/>
                <a:gd name="T38" fmla="*/ 50 w 67"/>
                <a:gd name="T39" fmla="*/ 66 h 90"/>
                <a:gd name="T40" fmla="*/ 23 w 67"/>
                <a:gd name="T41" fmla="*/ 70 h 90"/>
                <a:gd name="T42" fmla="*/ 14 w 67"/>
                <a:gd name="T43" fmla="*/ 62 h 90"/>
                <a:gd name="T44" fmla="*/ 9 w 67"/>
                <a:gd name="T45" fmla="*/ 22 h 90"/>
                <a:gd name="T46" fmla="*/ 16 w 67"/>
                <a:gd name="T47" fmla="*/ 12 h 90"/>
                <a:gd name="T48" fmla="*/ 43 w 67"/>
                <a:gd name="T49" fmla="*/ 8 h 90"/>
                <a:gd name="T50" fmla="*/ 53 w 67"/>
                <a:gd name="T51" fmla="*/ 16 h 90"/>
                <a:gd name="T52" fmla="*/ 58 w 67"/>
                <a:gd name="T53" fmla="*/ 57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7" h="90">
                  <a:moveTo>
                    <a:pt x="43" y="1"/>
                  </a:moveTo>
                  <a:cubicBezTo>
                    <a:pt x="14" y="4"/>
                    <a:pt x="14" y="4"/>
                    <a:pt x="14" y="4"/>
                  </a:cubicBezTo>
                  <a:cubicBezTo>
                    <a:pt x="6" y="5"/>
                    <a:pt x="0" y="13"/>
                    <a:pt x="1" y="21"/>
                  </a:cubicBezTo>
                  <a:cubicBezTo>
                    <a:pt x="8" y="76"/>
                    <a:pt x="8" y="76"/>
                    <a:pt x="8" y="76"/>
                  </a:cubicBezTo>
                  <a:cubicBezTo>
                    <a:pt x="9" y="84"/>
                    <a:pt x="17" y="90"/>
                    <a:pt x="25" y="89"/>
                  </a:cubicBezTo>
                  <a:cubicBezTo>
                    <a:pt x="53" y="85"/>
                    <a:pt x="53" y="85"/>
                    <a:pt x="53" y="85"/>
                  </a:cubicBezTo>
                  <a:cubicBezTo>
                    <a:pt x="61" y="84"/>
                    <a:pt x="67" y="77"/>
                    <a:pt x="66" y="68"/>
                  </a:cubicBezTo>
                  <a:cubicBezTo>
                    <a:pt x="60" y="14"/>
                    <a:pt x="60" y="14"/>
                    <a:pt x="60" y="14"/>
                  </a:cubicBezTo>
                  <a:cubicBezTo>
                    <a:pt x="59" y="6"/>
                    <a:pt x="51" y="0"/>
                    <a:pt x="43" y="1"/>
                  </a:cubicBezTo>
                  <a:close/>
                  <a:moveTo>
                    <a:pt x="43" y="80"/>
                  </a:moveTo>
                  <a:cubicBezTo>
                    <a:pt x="43" y="81"/>
                    <a:pt x="42" y="81"/>
                    <a:pt x="41" y="81"/>
                  </a:cubicBezTo>
                  <a:cubicBezTo>
                    <a:pt x="35" y="82"/>
                    <a:pt x="35" y="82"/>
                    <a:pt x="35" y="82"/>
                  </a:cubicBezTo>
                  <a:cubicBezTo>
                    <a:pt x="35" y="82"/>
                    <a:pt x="34" y="82"/>
                    <a:pt x="34" y="81"/>
                  </a:cubicBezTo>
                  <a:cubicBezTo>
                    <a:pt x="33" y="77"/>
                    <a:pt x="33" y="77"/>
                    <a:pt x="33" y="77"/>
                  </a:cubicBezTo>
                  <a:cubicBezTo>
                    <a:pt x="33" y="76"/>
                    <a:pt x="34" y="76"/>
                    <a:pt x="35" y="75"/>
                  </a:cubicBezTo>
                  <a:cubicBezTo>
                    <a:pt x="41" y="75"/>
                    <a:pt x="41" y="75"/>
                    <a:pt x="41" y="75"/>
                  </a:cubicBezTo>
                  <a:cubicBezTo>
                    <a:pt x="41" y="75"/>
                    <a:pt x="42" y="75"/>
                    <a:pt x="42" y="76"/>
                  </a:cubicBezTo>
                  <a:lnTo>
                    <a:pt x="43" y="80"/>
                  </a:lnTo>
                  <a:close/>
                  <a:moveTo>
                    <a:pt x="58" y="57"/>
                  </a:moveTo>
                  <a:cubicBezTo>
                    <a:pt x="58" y="61"/>
                    <a:pt x="55" y="66"/>
                    <a:pt x="50" y="66"/>
                  </a:cubicBezTo>
                  <a:cubicBezTo>
                    <a:pt x="23" y="70"/>
                    <a:pt x="23" y="70"/>
                    <a:pt x="23" y="70"/>
                  </a:cubicBezTo>
                  <a:cubicBezTo>
                    <a:pt x="19" y="70"/>
                    <a:pt x="14" y="67"/>
                    <a:pt x="14" y="62"/>
                  </a:cubicBezTo>
                  <a:cubicBezTo>
                    <a:pt x="9" y="22"/>
                    <a:pt x="9" y="22"/>
                    <a:pt x="9" y="22"/>
                  </a:cubicBezTo>
                  <a:cubicBezTo>
                    <a:pt x="8" y="17"/>
                    <a:pt x="11" y="12"/>
                    <a:pt x="16" y="12"/>
                  </a:cubicBezTo>
                  <a:cubicBezTo>
                    <a:pt x="43" y="8"/>
                    <a:pt x="43" y="8"/>
                    <a:pt x="43" y="8"/>
                  </a:cubicBezTo>
                  <a:cubicBezTo>
                    <a:pt x="48" y="8"/>
                    <a:pt x="52" y="11"/>
                    <a:pt x="53" y="16"/>
                  </a:cubicBezTo>
                  <a:lnTo>
                    <a:pt x="58" y="57"/>
                  </a:lnTo>
                  <a:close/>
                </a:path>
              </a:pathLst>
            </a:custGeom>
            <a:solidFill>
              <a:schemeClr val="accent5"/>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10" name="Freeform 56"/>
            <p:cNvSpPr/>
            <p:nvPr/>
          </p:nvSpPr>
          <p:spPr bwMode="auto">
            <a:xfrm>
              <a:off x="3224212" y="2094506"/>
              <a:ext cx="41672" cy="201216"/>
            </a:xfrm>
            <a:custGeom>
              <a:avLst/>
              <a:gdLst>
                <a:gd name="T0" fmla="*/ 3 w 16"/>
                <a:gd name="T1" fmla="*/ 0 h 78"/>
                <a:gd name="T2" fmla="*/ 0 w 16"/>
                <a:gd name="T3" fmla="*/ 4 h 78"/>
                <a:gd name="T4" fmla="*/ 9 w 16"/>
                <a:gd name="T5" fmla="*/ 74 h 78"/>
                <a:gd name="T6" fmla="*/ 13 w 16"/>
                <a:gd name="T7" fmla="*/ 78 h 78"/>
                <a:gd name="T8" fmla="*/ 16 w 16"/>
                <a:gd name="T9" fmla="*/ 73 h 78"/>
                <a:gd name="T10" fmla="*/ 7 w 16"/>
                <a:gd name="T11" fmla="*/ 3 h 78"/>
                <a:gd name="T12" fmla="*/ 3 w 16"/>
                <a:gd name="T13" fmla="*/ 0 h 78"/>
              </a:gdLst>
              <a:ahLst/>
              <a:cxnLst>
                <a:cxn ang="0">
                  <a:pos x="T0" y="T1"/>
                </a:cxn>
                <a:cxn ang="0">
                  <a:pos x="T2" y="T3"/>
                </a:cxn>
                <a:cxn ang="0">
                  <a:pos x="T4" y="T5"/>
                </a:cxn>
                <a:cxn ang="0">
                  <a:pos x="T6" y="T7"/>
                </a:cxn>
                <a:cxn ang="0">
                  <a:pos x="T8" y="T9"/>
                </a:cxn>
                <a:cxn ang="0">
                  <a:pos x="T10" y="T11"/>
                </a:cxn>
                <a:cxn ang="0">
                  <a:pos x="T12" y="T13"/>
                </a:cxn>
              </a:cxnLst>
              <a:rect l="0" t="0" r="r" b="b"/>
              <a:pathLst>
                <a:path w="16" h="78">
                  <a:moveTo>
                    <a:pt x="3" y="0"/>
                  </a:moveTo>
                  <a:cubicBezTo>
                    <a:pt x="1" y="0"/>
                    <a:pt x="0" y="2"/>
                    <a:pt x="0" y="4"/>
                  </a:cubicBezTo>
                  <a:cubicBezTo>
                    <a:pt x="9" y="74"/>
                    <a:pt x="9" y="74"/>
                    <a:pt x="9" y="74"/>
                  </a:cubicBezTo>
                  <a:cubicBezTo>
                    <a:pt x="9" y="76"/>
                    <a:pt x="11" y="78"/>
                    <a:pt x="13" y="78"/>
                  </a:cubicBezTo>
                  <a:cubicBezTo>
                    <a:pt x="15" y="77"/>
                    <a:pt x="16" y="75"/>
                    <a:pt x="16" y="73"/>
                  </a:cubicBezTo>
                  <a:cubicBezTo>
                    <a:pt x="7" y="3"/>
                    <a:pt x="7" y="3"/>
                    <a:pt x="7" y="3"/>
                  </a:cubicBezTo>
                  <a:cubicBezTo>
                    <a:pt x="7" y="1"/>
                    <a:pt x="5" y="0"/>
                    <a:pt x="3" y="0"/>
                  </a:cubicBezTo>
                  <a:close/>
                </a:path>
              </a:pathLst>
            </a:custGeom>
            <a:solidFill>
              <a:schemeClr val="accent5"/>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11" name="Freeform 57"/>
            <p:cNvSpPr/>
            <p:nvPr/>
          </p:nvSpPr>
          <p:spPr bwMode="auto">
            <a:xfrm>
              <a:off x="3245643" y="2102841"/>
              <a:ext cx="15478" cy="69056"/>
            </a:xfrm>
            <a:custGeom>
              <a:avLst/>
              <a:gdLst>
                <a:gd name="T0" fmla="*/ 1 w 6"/>
                <a:gd name="T1" fmla="*/ 0 h 27"/>
                <a:gd name="T2" fmla="*/ 0 w 6"/>
                <a:gd name="T3" fmla="*/ 1 h 27"/>
                <a:gd name="T4" fmla="*/ 3 w 6"/>
                <a:gd name="T5" fmla="*/ 26 h 27"/>
                <a:gd name="T6" fmla="*/ 5 w 6"/>
                <a:gd name="T7" fmla="*/ 27 h 27"/>
                <a:gd name="T8" fmla="*/ 6 w 6"/>
                <a:gd name="T9" fmla="*/ 25 h 27"/>
                <a:gd name="T10" fmla="*/ 3 w 6"/>
                <a:gd name="T11" fmla="*/ 1 h 27"/>
                <a:gd name="T12" fmla="*/ 1 w 6"/>
                <a:gd name="T13" fmla="*/ 0 h 27"/>
              </a:gdLst>
              <a:ahLst/>
              <a:cxnLst>
                <a:cxn ang="0">
                  <a:pos x="T0" y="T1"/>
                </a:cxn>
                <a:cxn ang="0">
                  <a:pos x="T2" y="T3"/>
                </a:cxn>
                <a:cxn ang="0">
                  <a:pos x="T4" y="T5"/>
                </a:cxn>
                <a:cxn ang="0">
                  <a:pos x="T6" y="T7"/>
                </a:cxn>
                <a:cxn ang="0">
                  <a:pos x="T8" y="T9"/>
                </a:cxn>
                <a:cxn ang="0">
                  <a:pos x="T10" y="T11"/>
                </a:cxn>
                <a:cxn ang="0">
                  <a:pos x="T12" y="T13"/>
                </a:cxn>
              </a:cxnLst>
              <a:rect l="0" t="0" r="r" b="b"/>
              <a:pathLst>
                <a:path w="6" h="27">
                  <a:moveTo>
                    <a:pt x="1" y="0"/>
                  </a:moveTo>
                  <a:cubicBezTo>
                    <a:pt x="1" y="0"/>
                    <a:pt x="0" y="0"/>
                    <a:pt x="0" y="1"/>
                  </a:cubicBezTo>
                  <a:cubicBezTo>
                    <a:pt x="3" y="26"/>
                    <a:pt x="3" y="26"/>
                    <a:pt x="3" y="26"/>
                  </a:cubicBezTo>
                  <a:cubicBezTo>
                    <a:pt x="3" y="26"/>
                    <a:pt x="4" y="27"/>
                    <a:pt x="5" y="27"/>
                  </a:cubicBezTo>
                  <a:cubicBezTo>
                    <a:pt x="5" y="27"/>
                    <a:pt x="6" y="26"/>
                    <a:pt x="6" y="25"/>
                  </a:cubicBezTo>
                  <a:cubicBezTo>
                    <a:pt x="3" y="1"/>
                    <a:pt x="3" y="1"/>
                    <a:pt x="3" y="1"/>
                  </a:cubicBezTo>
                  <a:cubicBezTo>
                    <a:pt x="3" y="0"/>
                    <a:pt x="2" y="0"/>
                    <a:pt x="1" y="0"/>
                  </a:cubicBezTo>
                  <a:close/>
                </a:path>
              </a:pathLst>
            </a:custGeom>
            <a:solidFill>
              <a:schemeClr val="accent5"/>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12" name="Freeform 58"/>
            <p:cNvSpPr/>
            <p:nvPr/>
          </p:nvSpPr>
          <p:spPr bwMode="auto">
            <a:xfrm>
              <a:off x="3090862" y="2138559"/>
              <a:ext cx="97631" cy="23813"/>
            </a:xfrm>
            <a:custGeom>
              <a:avLst/>
              <a:gdLst>
                <a:gd name="T0" fmla="*/ 38 w 38"/>
                <a:gd name="T1" fmla="*/ 2 h 9"/>
                <a:gd name="T2" fmla="*/ 35 w 38"/>
                <a:gd name="T3" fmla="*/ 5 h 9"/>
                <a:gd name="T4" fmla="*/ 3 w 38"/>
                <a:gd name="T5" fmla="*/ 9 h 9"/>
                <a:gd name="T6" fmla="*/ 0 w 38"/>
                <a:gd name="T7" fmla="*/ 7 h 9"/>
                <a:gd name="T8" fmla="*/ 0 w 38"/>
                <a:gd name="T9" fmla="*/ 7 h 9"/>
                <a:gd name="T10" fmla="*/ 3 w 38"/>
                <a:gd name="T11" fmla="*/ 4 h 9"/>
                <a:gd name="T12" fmla="*/ 35 w 38"/>
                <a:gd name="T13" fmla="*/ 0 h 9"/>
                <a:gd name="T14" fmla="*/ 38 w 38"/>
                <a:gd name="T15" fmla="*/ 2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9">
                  <a:moveTo>
                    <a:pt x="38" y="2"/>
                  </a:moveTo>
                  <a:cubicBezTo>
                    <a:pt x="38" y="4"/>
                    <a:pt x="37" y="5"/>
                    <a:pt x="35" y="5"/>
                  </a:cubicBezTo>
                  <a:cubicBezTo>
                    <a:pt x="3" y="9"/>
                    <a:pt x="3" y="9"/>
                    <a:pt x="3" y="9"/>
                  </a:cubicBezTo>
                  <a:cubicBezTo>
                    <a:pt x="2" y="9"/>
                    <a:pt x="1" y="8"/>
                    <a:pt x="0" y="7"/>
                  </a:cubicBezTo>
                  <a:cubicBezTo>
                    <a:pt x="0" y="7"/>
                    <a:pt x="0" y="7"/>
                    <a:pt x="0" y="7"/>
                  </a:cubicBezTo>
                  <a:cubicBezTo>
                    <a:pt x="0" y="5"/>
                    <a:pt x="1" y="4"/>
                    <a:pt x="3" y="4"/>
                  </a:cubicBezTo>
                  <a:cubicBezTo>
                    <a:pt x="35" y="0"/>
                    <a:pt x="35" y="0"/>
                    <a:pt x="35" y="0"/>
                  </a:cubicBezTo>
                  <a:cubicBezTo>
                    <a:pt x="36" y="0"/>
                    <a:pt x="37" y="1"/>
                    <a:pt x="38" y="2"/>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13" name="Freeform 59"/>
            <p:cNvSpPr/>
            <p:nvPr/>
          </p:nvSpPr>
          <p:spPr bwMode="auto">
            <a:xfrm>
              <a:off x="3093244" y="2162371"/>
              <a:ext cx="97631" cy="25004"/>
            </a:xfrm>
            <a:custGeom>
              <a:avLst/>
              <a:gdLst>
                <a:gd name="T0" fmla="*/ 38 w 38"/>
                <a:gd name="T1" fmla="*/ 3 h 10"/>
                <a:gd name="T2" fmla="*/ 35 w 38"/>
                <a:gd name="T3" fmla="*/ 6 h 10"/>
                <a:gd name="T4" fmla="*/ 4 w 38"/>
                <a:gd name="T5" fmla="*/ 9 h 10"/>
                <a:gd name="T6" fmla="*/ 1 w 38"/>
                <a:gd name="T7" fmla="*/ 7 h 10"/>
                <a:gd name="T8" fmla="*/ 1 w 38"/>
                <a:gd name="T9" fmla="*/ 7 h 10"/>
                <a:gd name="T10" fmla="*/ 3 w 38"/>
                <a:gd name="T11" fmla="*/ 4 h 10"/>
                <a:gd name="T12" fmla="*/ 35 w 38"/>
                <a:gd name="T13" fmla="*/ 0 h 10"/>
                <a:gd name="T14" fmla="*/ 38 w 38"/>
                <a:gd name="T15" fmla="*/ 3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10">
                  <a:moveTo>
                    <a:pt x="38" y="3"/>
                  </a:moveTo>
                  <a:cubicBezTo>
                    <a:pt x="38" y="4"/>
                    <a:pt x="37" y="5"/>
                    <a:pt x="35" y="6"/>
                  </a:cubicBezTo>
                  <a:cubicBezTo>
                    <a:pt x="4" y="9"/>
                    <a:pt x="4" y="9"/>
                    <a:pt x="4" y="9"/>
                  </a:cubicBezTo>
                  <a:cubicBezTo>
                    <a:pt x="2" y="10"/>
                    <a:pt x="1" y="9"/>
                    <a:pt x="1" y="7"/>
                  </a:cubicBezTo>
                  <a:cubicBezTo>
                    <a:pt x="1" y="7"/>
                    <a:pt x="1" y="7"/>
                    <a:pt x="1" y="7"/>
                  </a:cubicBezTo>
                  <a:cubicBezTo>
                    <a:pt x="0" y="6"/>
                    <a:pt x="1" y="4"/>
                    <a:pt x="3" y="4"/>
                  </a:cubicBezTo>
                  <a:cubicBezTo>
                    <a:pt x="35" y="0"/>
                    <a:pt x="35" y="0"/>
                    <a:pt x="35" y="0"/>
                  </a:cubicBezTo>
                  <a:cubicBezTo>
                    <a:pt x="36" y="0"/>
                    <a:pt x="38" y="1"/>
                    <a:pt x="38" y="3"/>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14" name="Freeform 60"/>
            <p:cNvSpPr/>
            <p:nvPr/>
          </p:nvSpPr>
          <p:spPr bwMode="auto">
            <a:xfrm>
              <a:off x="3099197" y="2187375"/>
              <a:ext cx="95250" cy="23813"/>
            </a:xfrm>
            <a:custGeom>
              <a:avLst/>
              <a:gdLst>
                <a:gd name="T0" fmla="*/ 37 w 37"/>
                <a:gd name="T1" fmla="*/ 2 h 9"/>
                <a:gd name="T2" fmla="*/ 35 w 37"/>
                <a:gd name="T3" fmla="*/ 5 h 9"/>
                <a:gd name="T4" fmla="*/ 3 w 37"/>
                <a:gd name="T5" fmla="*/ 9 h 9"/>
                <a:gd name="T6" fmla="*/ 0 w 37"/>
                <a:gd name="T7" fmla="*/ 7 h 9"/>
                <a:gd name="T8" fmla="*/ 0 w 37"/>
                <a:gd name="T9" fmla="*/ 7 h 9"/>
                <a:gd name="T10" fmla="*/ 2 w 37"/>
                <a:gd name="T11" fmla="*/ 4 h 9"/>
                <a:gd name="T12" fmla="*/ 34 w 37"/>
                <a:gd name="T13" fmla="*/ 0 h 9"/>
                <a:gd name="T14" fmla="*/ 37 w 37"/>
                <a:gd name="T15" fmla="*/ 2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9">
                  <a:moveTo>
                    <a:pt x="37" y="2"/>
                  </a:moveTo>
                  <a:cubicBezTo>
                    <a:pt x="37" y="3"/>
                    <a:pt x="36" y="5"/>
                    <a:pt x="35" y="5"/>
                  </a:cubicBezTo>
                  <a:cubicBezTo>
                    <a:pt x="3" y="9"/>
                    <a:pt x="3" y="9"/>
                    <a:pt x="3" y="9"/>
                  </a:cubicBezTo>
                  <a:cubicBezTo>
                    <a:pt x="1" y="9"/>
                    <a:pt x="0" y="8"/>
                    <a:pt x="0" y="7"/>
                  </a:cubicBezTo>
                  <a:cubicBezTo>
                    <a:pt x="0" y="7"/>
                    <a:pt x="0" y="7"/>
                    <a:pt x="0" y="7"/>
                  </a:cubicBezTo>
                  <a:cubicBezTo>
                    <a:pt x="0" y="5"/>
                    <a:pt x="1" y="4"/>
                    <a:pt x="2" y="4"/>
                  </a:cubicBezTo>
                  <a:cubicBezTo>
                    <a:pt x="34" y="0"/>
                    <a:pt x="34" y="0"/>
                    <a:pt x="34" y="0"/>
                  </a:cubicBezTo>
                  <a:cubicBezTo>
                    <a:pt x="35" y="0"/>
                    <a:pt x="37" y="1"/>
                    <a:pt x="37" y="2"/>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15" name="Freeform 61"/>
            <p:cNvSpPr/>
            <p:nvPr/>
          </p:nvSpPr>
          <p:spPr bwMode="auto">
            <a:xfrm>
              <a:off x="3139678" y="2211188"/>
              <a:ext cx="57150" cy="20241"/>
            </a:xfrm>
            <a:custGeom>
              <a:avLst/>
              <a:gdLst>
                <a:gd name="T0" fmla="*/ 22 w 22"/>
                <a:gd name="T1" fmla="*/ 2 h 8"/>
                <a:gd name="T2" fmla="*/ 20 w 22"/>
                <a:gd name="T3" fmla="*/ 5 h 8"/>
                <a:gd name="T4" fmla="*/ 3 w 22"/>
                <a:gd name="T5" fmla="*/ 7 h 8"/>
                <a:gd name="T6" fmla="*/ 0 w 22"/>
                <a:gd name="T7" fmla="*/ 5 h 8"/>
                <a:gd name="T8" fmla="*/ 0 w 22"/>
                <a:gd name="T9" fmla="*/ 5 h 8"/>
                <a:gd name="T10" fmla="*/ 2 w 22"/>
                <a:gd name="T11" fmla="*/ 2 h 8"/>
                <a:gd name="T12" fmla="*/ 19 w 22"/>
                <a:gd name="T13" fmla="*/ 0 h 8"/>
                <a:gd name="T14" fmla="*/ 22 w 22"/>
                <a:gd name="T15" fmla="*/ 2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8">
                  <a:moveTo>
                    <a:pt x="22" y="2"/>
                  </a:moveTo>
                  <a:cubicBezTo>
                    <a:pt x="22" y="4"/>
                    <a:pt x="21" y="5"/>
                    <a:pt x="20" y="5"/>
                  </a:cubicBezTo>
                  <a:cubicBezTo>
                    <a:pt x="3" y="7"/>
                    <a:pt x="3" y="7"/>
                    <a:pt x="3" y="7"/>
                  </a:cubicBezTo>
                  <a:cubicBezTo>
                    <a:pt x="2" y="8"/>
                    <a:pt x="0" y="7"/>
                    <a:pt x="0" y="5"/>
                  </a:cubicBezTo>
                  <a:cubicBezTo>
                    <a:pt x="0" y="5"/>
                    <a:pt x="0" y="5"/>
                    <a:pt x="0" y="5"/>
                  </a:cubicBezTo>
                  <a:cubicBezTo>
                    <a:pt x="0" y="4"/>
                    <a:pt x="1" y="2"/>
                    <a:pt x="2" y="2"/>
                  </a:cubicBezTo>
                  <a:cubicBezTo>
                    <a:pt x="19" y="0"/>
                    <a:pt x="19" y="0"/>
                    <a:pt x="19" y="0"/>
                  </a:cubicBezTo>
                  <a:cubicBezTo>
                    <a:pt x="21" y="0"/>
                    <a:pt x="22" y="1"/>
                    <a:pt x="22" y="2"/>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16" name="Freeform 62"/>
            <p:cNvSpPr>
              <a:spLocks noEditPoints="1"/>
            </p:cNvSpPr>
            <p:nvPr/>
          </p:nvSpPr>
          <p:spPr bwMode="auto">
            <a:xfrm>
              <a:off x="1734740" y="1870669"/>
              <a:ext cx="241697" cy="252413"/>
            </a:xfrm>
            <a:custGeom>
              <a:avLst/>
              <a:gdLst>
                <a:gd name="T0" fmla="*/ 71 w 94"/>
                <a:gd name="T1" fmla="*/ 1 h 98"/>
                <a:gd name="T2" fmla="*/ 15 w 94"/>
                <a:gd name="T3" fmla="*/ 8 h 98"/>
                <a:gd name="T4" fmla="*/ 1 w 94"/>
                <a:gd name="T5" fmla="*/ 26 h 98"/>
                <a:gd name="T6" fmla="*/ 6 w 94"/>
                <a:gd name="T7" fmla="*/ 62 h 98"/>
                <a:gd name="T8" fmla="*/ 24 w 94"/>
                <a:gd name="T9" fmla="*/ 76 h 98"/>
                <a:gd name="T10" fmla="*/ 45 w 94"/>
                <a:gd name="T11" fmla="*/ 73 h 98"/>
                <a:gd name="T12" fmla="*/ 46 w 94"/>
                <a:gd name="T13" fmla="*/ 84 h 98"/>
                <a:gd name="T14" fmla="*/ 21 w 94"/>
                <a:gd name="T15" fmla="*/ 88 h 98"/>
                <a:gd name="T16" fmla="*/ 17 w 94"/>
                <a:gd name="T17" fmla="*/ 93 h 98"/>
                <a:gd name="T18" fmla="*/ 22 w 94"/>
                <a:gd name="T19" fmla="*/ 98 h 98"/>
                <a:gd name="T20" fmla="*/ 86 w 94"/>
                <a:gd name="T21" fmla="*/ 90 h 98"/>
                <a:gd name="T22" fmla="*/ 90 w 94"/>
                <a:gd name="T23" fmla="*/ 84 h 98"/>
                <a:gd name="T24" fmla="*/ 84 w 94"/>
                <a:gd name="T25" fmla="*/ 80 h 98"/>
                <a:gd name="T26" fmla="*/ 59 w 94"/>
                <a:gd name="T27" fmla="*/ 83 h 98"/>
                <a:gd name="T28" fmla="*/ 58 w 94"/>
                <a:gd name="T29" fmla="*/ 71 h 98"/>
                <a:gd name="T30" fmla="*/ 79 w 94"/>
                <a:gd name="T31" fmla="*/ 69 h 98"/>
                <a:gd name="T32" fmla="*/ 93 w 94"/>
                <a:gd name="T33" fmla="*/ 51 h 98"/>
                <a:gd name="T34" fmla="*/ 88 w 94"/>
                <a:gd name="T35" fmla="*/ 15 h 98"/>
                <a:gd name="T36" fmla="*/ 71 w 94"/>
                <a:gd name="T37" fmla="*/ 1 h 98"/>
                <a:gd name="T38" fmla="*/ 87 w 94"/>
                <a:gd name="T39" fmla="*/ 52 h 98"/>
                <a:gd name="T40" fmla="*/ 78 w 94"/>
                <a:gd name="T41" fmla="*/ 63 h 98"/>
                <a:gd name="T42" fmla="*/ 23 w 94"/>
                <a:gd name="T43" fmla="*/ 69 h 98"/>
                <a:gd name="T44" fmla="*/ 12 w 94"/>
                <a:gd name="T45" fmla="*/ 61 h 98"/>
                <a:gd name="T46" fmla="*/ 7 w 94"/>
                <a:gd name="T47" fmla="*/ 25 h 98"/>
                <a:gd name="T48" fmla="*/ 16 w 94"/>
                <a:gd name="T49" fmla="*/ 14 h 98"/>
                <a:gd name="T50" fmla="*/ 71 w 94"/>
                <a:gd name="T51" fmla="*/ 7 h 98"/>
                <a:gd name="T52" fmla="*/ 83 w 94"/>
                <a:gd name="T53" fmla="*/ 16 h 98"/>
                <a:gd name="T54" fmla="*/ 87 w 94"/>
                <a:gd name="T55" fmla="*/ 52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 h="98">
                  <a:moveTo>
                    <a:pt x="71" y="1"/>
                  </a:moveTo>
                  <a:cubicBezTo>
                    <a:pt x="15" y="8"/>
                    <a:pt x="15" y="8"/>
                    <a:pt x="15" y="8"/>
                  </a:cubicBezTo>
                  <a:cubicBezTo>
                    <a:pt x="7" y="9"/>
                    <a:pt x="0" y="17"/>
                    <a:pt x="1" y="26"/>
                  </a:cubicBezTo>
                  <a:cubicBezTo>
                    <a:pt x="6" y="62"/>
                    <a:pt x="6" y="62"/>
                    <a:pt x="6" y="62"/>
                  </a:cubicBezTo>
                  <a:cubicBezTo>
                    <a:pt x="7" y="71"/>
                    <a:pt x="15" y="77"/>
                    <a:pt x="24" y="76"/>
                  </a:cubicBezTo>
                  <a:cubicBezTo>
                    <a:pt x="45" y="73"/>
                    <a:pt x="45" y="73"/>
                    <a:pt x="45" y="73"/>
                  </a:cubicBezTo>
                  <a:cubicBezTo>
                    <a:pt x="46" y="84"/>
                    <a:pt x="46" y="84"/>
                    <a:pt x="46" y="84"/>
                  </a:cubicBezTo>
                  <a:cubicBezTo>
                    <a:pt x="21" y="88"/>
                    <a:pt x="21" y="88"/>
                    <a:pt x="21" y="88"/>
                  </a:cubicBezTo>
                  <a:cubicBezTo>
                    <a:pt x="18" y="88"/>
                    <a:pt x="16" y="90"/>
                    <a:pt x="17" y="93"/>
                  </a:cubicBezTo>
                  <a:cubicBezTo>
                    <a:pt x="17" y="96"/>
                    <a:pt x="19" y="98"/>
                    <a:pt x="22" y="98"/>
                  </a:cubicBezTo>
                  <a:cubicBezTo>
                    <a:pt x="86" y="90"/>
                    <a:pt x="86" y="90"/>
                    <a:pt x="86" y="90"/>
                  </a:cubicBezTo>
                  <a:cubicBezTo>
                    <a:pt x="88" y="89"/>
                    <a:pt x="90" y="87"/>
                    <a:pt x="90" y="84"/>
                  </a:cubicBezTo>
                  <a:cubicBezTo>
                    <a:pt x="90" y="81"/>
                    <a:pt x="87" y="79"/>
                    <a:pt x="84" y="80"/>
                  </a:cubicBezTo>
                  <a:cubicBezTo>
                    <a:pt x="59" y="83"/>
                    <a:pt x="59" y="83"/>
                    <a:pt x="59" y="83"/>
                  </a:cubicBezTo>
                  <a:cubicBezTo>
                    <a:pt x="58" y="71"/>
                    <a:pt x="58" y="71"/>
                    <a:pt x="58" y="71"/>
                  </a:cubicBezTo>
                  <a:cubicBezTo>
                    <a:pt x="79" y="69"/>
                    <a:pt x="79" y="69"/>
                    <a:pt x="79" y="69"/>
                  </a:cubicBezTo>
                  <a:cubicBezTo>
                    <a:pt x="88" y="68"/>
                    <a:pt x="94" y="60"/>
                    <a:pt x="93" y="51"/>
                  </a:cubicBezTo>
                  <a:cubicBezTo>
                    <a:pt x="88" y="15"/>
                    <a:pt x="88" y="15"/>
                    <a:pt x="88" y="15"/>
                  </a:cubicBezTo>
                  <a:cubicBezTo>
                    <a:pt x="87" y="6"/>
                    <a:pt x="79" y="0"/>
                    <a:pt x="71" y="1"/>
                  </a:cubicBezTo>
                  <a:close/>
                  <a:moveTo>
                    <a:pt x="87" y="52"/>
                  </a:moveTo>
                  <a:cubicBezTo>
                    <a:pt x="88" y="57"/>
                    <a:pt x="84" y="62"/>
                    <a:pt x="78" y="63"/>
                  </a:cubicBezTo>
                  <a:cubicBezTo>
                    <a:pt x="23" y="69"/>
                    <a:pt x="23" y="69"/>
                    <a:pt x="23" y="69"/>
                  </a:cubicBezTo>
                  <a:cubicBezTo>
                    <a:pt x="17" y="70"/>
                    <a:pt x="12" y="66"/>
                    <a:pt x="12" y="61"/>
                  </a:cubicBezTo>
                  <a:cubicBezTo>
                    <a:pt x="7" y="25"/>
                    <a:pt x="7" y="25"/>
                    <a:pt x="7" y="25"/>
                  </a:cubicBezTo>
                  <a:cubicBezTo>
                    <a:pt x="7" y="20"/>
                    <a:pt x="11" y="15"/>
                    <a:pt x="16" y="14"/>
                  </a:cubicBezTo>
                  <a:cubicBezTo>
                    <a:pt x="71" y="7"/>
                    <a:pt x="71" y="7"/>
                    <a:pt x="71" y="7"/>
                  </a:cubicBezTo>
                  <a:cubicBezTo>
                    <a:pt x="77" y="7"/>
                    <a:pt x="82" y="10"/>
                    <a:pt x="83" y="16"/>
                  </a:cubicBezTo>
                  <a:lnTo>
                    <a:pt x="87" y="52"/>
                  </a:ln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17" name="Freeform 63"/>
            <p:cNvSpPr/>
            <p:nvPr/>
          </p:nvSpPr>
          <p:spPr bwMode="auto">
            <a:xfrm>
              <a:off x="1772840" y="1917103"/>
              <a:ext cx="152400" cy="30956"/>
            </a:xfrm>
            <a:custGeom>
              <a:avLst/>
              <a:gdLst>
                <a:gd name="T0" fmla="*/ 59 w 59"/>
                <a:gd name="T1" fmla="*/ 2 h 12"/>
                <a:gd name="T2" fmla="*/ 57 w 59"/>
                <a:gd name="T3" fmla="*/ 5 h 12"/>
                <a:gd name="T4" fmla="*/ 4 w 59"/>
                <a:gd name="T5" fmla="*/ 12 h 12"/>
                <a:gd name="T6" fmla="*/ 1 w 59"/>
                <a:gd name="T7" fmla="*/ 9 h 12"/>
                <a:gd name="T8" fmla="*/ 1 w 59"/>
                <a:gd name="T9" fmla="*/ 9 h 12"/>
                <a:gd name="T10" fmla="*/ 3 w 59"/>
                <a:gd name="T11" fmla="*/ 6 h 12"/>
                <a:gd name="T12" fmla="*/ 56 w 59"/>
                <a:gd name="T13" fmla="*/ 0 h 12"/>
                <a:gd name="T14" fmla="*/ 59 w 59"/>
                <a:gd name="T15" fmla="*/ 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12">
                  <a:moveTo>
                    <a:pt x="59" y="2"/>
                  </a:moveTo>
                  <a:cubicBezTo>
                    <a:pt x="59" y="4"/>
                    <a:pt x="58" y="5"/>
                    <a:pt x="57" y="5"/>
                  </a:cubicBezTo>
                  <a:cubicBezTo>
                    <a:pt x="4" y="12"/>
                    <a:pt x="4" y="12"/>
                    <a:pt x="4" y="12"/>
                  </a:cubicBezTo>
                  <a:cubicBezTo>
                    <a:pt x="2" y="12"/>
                    <a:pt x="1" y="11"/>
                    <a:pt x="1" y="9"/>
                  </a:cubicBezTo>
                  <a:cubicBezTo>
                    <a:pt x="1" y="9"/>
                    <a:pt x="1" y="9"/>
                    <a:pt x="1" y="9"/>
                  </a:cubicBezTo>
                  <a:cubicBezTo>
                    <a:pt x="0" y="8"/>
                    <a:pt x="1" y="6"/>
                    <a:pt x="3" y="6"/>
                  </a:cubicBezTo>
                  <a:cubicBezTo>
                    <a:pt x="56" y="0"/>
                    <a:pt x="56" y="0"/>
                    <a:pt x="56" y="0"/>
                  </a:cubicBezTo>
                  <a:cubicBezTo>
                    <a:pt x="58" y="0"/>
                    <a:pt x="59" y="1"/>
                    <a:pt x="59" y="2"/>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18" name="Freeform 64"/>
            <p:cNvSpPr/>
            <p:nvPr/>
          </p:nvSpPr>
          <p:spPr bwMode="auto">
            <a:xfrm>
              <a:off x="1778794" y="1940915"/>
              <a:ext cx="151209" cy="33338"/>
            </a:xfrm>
            <a:custGeom>
              <a:avLst/>
              <a:gdLst>
                <a:gd name="T0" fmla="*/ 58 w 59"/>
                <a:gd name="T1" fmla="*/ 3 h 13"/>
                <a:gd name="T2" fmla="*/ 56 w 59"/>
                <a:gd name="T3" fmla="*/ 6 h 13"/>
                <a:gd name="T4" fmla="*/ 3 w 59"/>
                <a:gd name="T5" fmla="*/ 13 h 13"/>
                <a:gd name="T6" fmla="*/ 0 w 59"/>
                <a:gd name="T7" fmla="*/ 10 h 13"/>
                <a:gd name="T8" fmla="*/ 0 w 59"/>
                <a:gd name="T9" fmla="*/ 10 h 13"/>
                <a:gd name="T10" fmla="*/ 2 w 59"/>
                <a:gd name="T11" fmla="*/ 7 h 13"/>
                <a:gd name="T12" fmla="*/ 55 w 59"/>
                <a:gd name="T13" fmla="*/ 1 h 13"/>
                <a:gd name="T14" fmla="*/ 58 w 59"/>
                <a:gd name="T15" fmla="*/ 3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13">
                  <a:moveTo>
                    <a:pt x="58" y="3"/>
                  </a:moveTo>
                  <a:cubicBezTo>
                    <a:pt x="59" y="4"/>
                    <a:pt x="57" y="6"/>
                    <a:pt x="56" y="6"/>
                  </a:cubicBezTo>
                  <a:cubicBezTo>
                    <a:pt x="3" y="13"/>
                    <a:pt x="3" y="13"/>
                    <a:pt x="3" y="13"/>
                  </a:cubicBezTo>
                  <a:cubicBezTo>
                    <a:pt x="1" y="13"/>
                    <a:pt x="0" y="12"/>
                    <a:pt x="0" y="10"/>
                  </a:cubicBezTo>
                  <a:cubicBezTo>
                    <a:pt x="0" y="10"/>
                    <a:pt x="0" y="10"/>
                    <a:pt x="0" y="10"/>
                  </a:cubicBezTo>
                  <a:cubicBezTo>
                    <a:pt x="0" y="9"/>
                    <a:pt x="1" y="7"/>
                    <a:pt x="2" y="7"/>
                  </a:cubicBezTo>
                  <a:cubicBezTo>
                    <a:pt x="55" y="1"/>
                    <a:pt x="55" y="1"/>
                    <a:pt x="55" y="1"/>
                  </a:cubicBezTo>
                  <a:cubicBezTo>
                    <a:pt x="57" y="0"/>
                    <a:pt x="58" y="1"/>
                    <a:pt x="58" y="3"/>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19" name="Freeform 65"/>
            <p:cNvSpPr/>
            <p:nvPr/>
          </p:nvSpPr>
          <p:spPr bwMode="auto">
            <a:xfrm>
              <a:off x="1781175" y="1965919"/>
              <a:ext cx="151209" cy="33338"/>
            </a:xfrm>
            <a:custGeom>
              <a:avLst/>
              <a:gdLst>
                <a:gd name="T0" fmla="*/ 59 w 59"/>
                <a:gd name="T1" fmla="*/ 3 h 13"/>
                <a:gd name="T2" fmla="*/ 56 w 59"/>
                <a:gd name="T3" fmla="*/ 6 h 13"/>
                <a:gd name="T4" fmla="*/ 3 w 59"/>
                <a:gd name="T5" fmla="*/ 12 h 13"/>
                <a:gd name="T6" fmla="*/ 0 w 59"/>
                <a:gd name="T7" fmla="*/ 10 h 13"/>
                <a:gd name="T8" fmla="*/ 0 w 59"/>
                <a:gd name="T9" fmla="*/ 10 h 13"/>
                <a:gd name="T10" fmla="*/ 2 w 59"/>
                <a:gd name="T11" fmla="*/ 7 h 13"/>
                <a:gd name="T12" fmla="*/ 56 w 59"/>
                <a:gd name="T13" fmla="*/ 0 h 13"/>
                <a:gd name="T14" fmla="*/ 59 w 59"/>
                <a:gd name="T15" fmla="*/ 3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13">
                  <a:moveTo>
                    <a:pt x="59" y="3"/>
                  </a:moveTo>
                  <a:cubicBezTo>
                    <a:pt x="59" y="4"/>
                    <a:pt x="58" y="6"/>
                    <a:pt x="56" y="6"/>
                  </a:cubicBezTo>
                  <a:cubicBezTo>
                    <a:pt x="3" y="12"/>
                    <a:pt x="3" y="12"/>
                    <a:pt x="3" y="12"/>
                  </a:cubicBezTo>
                  <a:cubicBezTo>
                    <a:pt x="2" y="13"/>
                    <a:pt x="0" y="12"/>
                    <a:pt x="0" y="10"/>
                  </a:cubicBezTo>
                  <a:cubicBezTo>
                    <a:pt x="0" y="10"/>
                    <a:pt x="0" y="10"/>
                    <a:pt x="0" y="10"/>
                  </a:cubicBezTo>
                  <a:cubicBezTo>
                    <a:pt x="0" y="9"/>
                    <a:pt x="1" y="7"/>
                    <a:pt x="2" y="7"/>
                  </a:cubicBezTo>
                  <a:cubicBezTo>
                    <a:pt x="56" y="0"/>
                    <a:pt x="56" y="0"/>
                    <a:pt x="56" y="0"/>
                  </a:cubicBezTo>
                  <a:cubicBezTo>
                    <a:pt x="57" y="0"/>
                    <a:pt x="58" y="1"/>
                    <a:pt x="59" y="3"/>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20" name="Freeform 66"/>
            <p:cNvSpPr/>
            <p:nvPr/>
          </p:nvSpPr>
          <p:spPr bwMode="auto">
            <a:xfrm>
              <a:off x="1824038" y="1992113"/>
              <a:ext cx="110728" cy="28575"/>
            </a:xfrm>
            <a:custGeom>
              <a:avLst/>
              <a:gdLst>
                <a:gd name="T0" fmla="*/ 43 w 43"/>
                <a:gd name="T1" fmla="*/ 3 h 11"/>
                <a:gd name="T2" fmla="*/ 40 w 43"/>
                <a:gd name="T3" fmla="*/ 6 h 11"/>
                <a:gd name="T4" fmla="*/ 3 w 43"/>
                <a:gd name="T5" fmla="*/ 10 h 11"/>
                <a:gd name="T6" fmla="*/ 0 w 43"/>
                <a:gd name="T7" fmla="*/ 8 h 11"/>
                <a:gd name="T8" fmla="*/ 0 w 43"/>
                <a:gd name="T9" fmla="*/ 8 h 11"/>
                <a:gd name="T10" fmla="*/ 3 w 43"/>
                <a:gd name="T11" fmla="*/ 5 h 11"/>
                <a:gd name="T12" fmla="*/ 40 w 43"/>
                <a:gd name="T13" fmla="*/ 0 h 11"/>
                <a:gd name="T14" fmla="*/ 43 w 43"/>
                <a:gd name="T15" fmla="*/ 3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11">
                  <a:moveTo>
                    <a:pt x="43" y="3"/>
                  </a:moveTo>
                  <a:cubicBezTo>
                    <a:pt x="43" y="4"/>
                    <a:pt x="42" y="6"/>
                    <a:pt x="40" y="6"/>
                  </a:cubicBezTo>
                  <a:cubicBezTo>
                    <a:pt x="3" y="10"/>
                    <a:pt x="3" y="10"/>
                    <a:pt x="3" y="10"/>
                  </a:cubicBezTo>
                  <a:cubicBezTo>
                    <a:pt x="2" y="11"/>
                    <a:pt x="0" y="10"/>
                    <a:pt x="0" y="8"/>
                  </a:cubicBezTo>
                  <a:cubicBezTo>
                    <a:pt x="0" y="8"/>
                    <a:pt x="0" y="8"/>
                    <a:pt x="0" y="8"/>
                  </a:cubicBezTo>
                  <a:cubicBezTo>
                    <a:pt x="0" y="6"/>
                    <a:pt x="1" y="5"/>
                    <a:pt x="3" y="5"/>
                  </a:cubicBezTo>
                  <a:cubicBezTo>
                    <a:pt x="40" y="0"/>
                    <a:pt x="40" y="0"/>
                    <a:pt x="40" y="0"/>
                  </a:cubicBezTo>
                  <a:cubicBezTo>
                    <a:pt x="41" y="0"/>
                    <a:pt x="43" y="1"/>
                    <a:pt x="43" y="3"/>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21" name="Freeform 67"/>
            <p:cNvSpPr>
              <a:spLocks noEditPoints="1"/>
            </p:cNvSpPr>
            <p:nvPr/>
          </p:nvSpPr>
          <p:spPr bwMode="auto">
            <a:xfrm>
              <a:off x="983457" y="1952822"/>
              <a:ext cx="177403" cy="216694"/>
            </a:xfrm>
            <a:custGeom>
              <a:avLst/>
              <a:gdLst>
                <a:gd name="T0" fmla="*/ 15 w 69"/>
                <a:gd name="T1" fmla="*/ 5 h 84"/>
                <a:gd name="T2" fmla="*/ 7 w 69"/>
                <a:gd name="T3" fmla="*/ 69 h 84"/>
                <a:gd name="T4" fmla="*/ 54 w 69"/>
                <a:gd name="T5" fmla="*/ 79 h 84"/>
                <a:gd name="T6" fmla="*/ 62 w 69"/>
                <a:gd name="T7" fmla="*/ 15 h 84"/>
                <a:gd name="T8" fmla="*/ 23 w 69"/>
                <a:gd name="T9" fmla="*/ 71 h 84"/>
                <a:gd name="T10" fmla="*/ 15 w 69"/>
                <a:gd name="T11" fmla="*/ 74 h 84"/>
                <a:gd name="T12" fmla="*/ 12 w 69"/>
                <a:gd name="T13" fmla="*/ 68 h 84"/>
                <a:gd name="T14" fmla="*/ 21 w 69"/>
                <a:gd name="T15" fmla="*/ 65 h 84"/>
                <a:gd name="T16" fmla="*/ 23 w 69"/>
                <a:gd name="T17" fmla="*/ 71 h 84"/>
                <a:gd name="T18" fmla="*/ 20 w 69"/>
                <a:gd name="T19" fmla="*/ 60 h 84"/>
                <a:gd name="T20" fmla="*/ 11 w 69"/>
                <a:gd name="T21" fmla="*/ 59 h 84"/>
                <a:gd name="T22" fmla="*/ 12 w 69"/>
                <a:gd name="T23" fmla="*/ 53 h 84"/>
                <a:gd name="T24" fmla="*/ 21 w 69"/>
                <a:gd name="T25" fmla="*/ 53 h 84"/>
                <a:gd name="T26" fmla="*/ 20 w 69"/>
                <a:gd name="T27" fmla="*/ 45 h 84"/>
                <a:gd name="T28" fmla="*/ 12 w 69"/>
                <a:gd name="T29" fmla="*/ 48 h 84"/>
                <a:gd name="T30" fmla="*/ 9 w 69"/>
                <a:gd name="T31" fmla="*/ 42 h 84"/>
                <a:gd name="T32" fmla="*/ 18 w 69"/>
                <a:gd name="T33" fmla="*/ 39 h 84"/>
                <a:gd name="T34" fmla="*/ 20 w 69"/>
                <a:gd name="T35" fmla="*/ 45 h 84"/>
                <a:gd name="T36" fmla="*/ 35 w 69"/>
                <a:gd name="T37" fmla="*/ 71 h 84"/>
                <a:gd name="T38" fmla="*/ 26 w 69"/>
                <a:gd name="T39" fmla="*/ 71 h 84"/>
                <a:gd name="T40" fmla="*/ 27 w 69"/>
                <a:gd name="T41" fmla="*/ 64 h 84"/>
                <a:gd name="T42" fmla="*/ 36 w 69"/>
                <a:gd name="T43" fmla="*/ 65 h 84"/>
                <a:gd name="T44" fmla="*/ 35 w 69"/>
                <a:gd name="T45" fmla="*/ 57 h 84"/>
                <a:gd name="T46" fmla="*/ 26 w 69"/>
                <a:gd name="T47" fmla="*/ 59 h 84"/>
                <a:gd name="T48" fmla="*/ 24 w 69"/>
                <a:gd name="T49" fmla="*/ 53 h 84"/>
                <a:gd name="T50" fmla="*/ 32 w 69"/>
                <a:gd name="T51" fmla="*/ 51 h 84"/>
                <a:gd name="T52" fmla="*/ 35 w 69"/>
                <a:gd name="T53" fmla="*/ 57 h 84"/>
                <a:gd name="T54" fmla="*/ 32 w 69"/>
                <a:gd name="T55" fmla="*/ 45 h 84"/>
                <a:gd name="T56" fmla="*/ 23 w 69"/>
                <a:gd name="T57" fmla="*/ 45 h 84"/>
                <a:gd name="T58" fmla="*/ 24 w 69"/>
                <a:gd name="T59" fmla="*/ 39 h 84"/>
                <a:gd name="T60" fmla="*/ 33 w 69"/>
                <a:gd name="T61" fmla="*/ 39 h 84"/>
                <a:gd name="T62" fmla="*/ 49 w 69"/>
                <a:gd name="T63" fmla="*/ 68 h 84"/>
                <a:gd name="T64" fmla="*/ 41 w 69"/>
                <a:gd name="T65" fmla="*/ 70 h 84"/>
                <a:gd name="T66" fmla="*/ 39 w 69"/>
                <a:gd name="T67" fmla="*/ 64 h 84"/>
                <a:gd name="T68" fmla="*/ 47 w 69"/>
                <a:gd name="T69" fmla="*/ 62 h 84"/>
                <a:gd name="T70" fmla="*/ 49 w 69"/>
                <a:gd name="T71" fmla="*/ 68 h 84"/>
                <a:gd name="T72" fmla="*/ 47 w 69"/>
                <a:gd name="T73" fmla="*/ 57 h 84"/>
                <a:gd name="T74" fmla="*/ 38 w 69"/>
                <a:gd name="T75" fmla="*/ 56 h 84"/>
                <a:gd name="T76" fmla="*/ 38 w 69"/>
                <a:gd name="T77" fmla="*/ 50 h 84"/>
                <a:gd name="T78" fmla="*/ 47 w 69"/>
                <a:gd name="T79" fmla="*/ 50 h 84"/>
                <a:gd name="T80" fmla="*/ 46 w 69"/>
                <a:gd name="T81" fmla="*/ 42 h 84"/>
                <a:gd name="T82" fmla="*/ 38 w 69"/>
                <a:gd name="T83" fmla="*/ 45 h 84"/>
                <a:gd name="T84" fmla="*/ 36 w 69"/>
                <a:gd name="T85" fmla="*/ 39 h 84"/>
                <a:gd name="T86" fmla="*/ 44 w 69"/>
                <a:gd name="T87" fmla="*/ 36 h 84"/>
                <a:gd name="T88" fmla="*/ 46 w 69"/>
                <a:gd name="T89" fmla="*/ 42 h 84"/>
                <a:gd name="T90" fmla="*/ 61 w 69"/>
                <a:gd name="T91" fmla="*/ 68 h 84"/>
                <a:gd name="T92" fmla="*/ 52 w 69"/>
                <a:gd name="T93" fmla="*/ 67 h 84"/>
                <a:gd name="T94" fmla="*/ 53 w 69"/>
                <a:gd name="T95" fmla="*/ 61 h 84"/>
                <a:gd name="T96" fmla="*/ 62 w 69"/>
                <a:gd name="T97" fmla="*/ 61 h 84"/>
                <a:gd name="T98" fmla="*/ 61 w 69"/>
                <a:gd name="T99" fmla="*/ 53 h 84"/>
                <a:gd name="T100" fmla="*/ 53 w 69"/>
                <a:gd name="T101" fmla="*/ 56 h 84"/>
                <a:gd name="T102" fmla="*/ 50 w 69"/>
                <a:gd name="T103" fmla="*/ 50 h 84"/>
                <a:gd name="T104" fmla="*/ 59 w 69"/>
                <a:gd name="T105" fmla="*/ 47 h 84"/>
                <a:gd name="T106" fmla="*/ 61 w 69"/>
                <a:gd name="T107" fmla="*/ 53 h 84"/>
                <a:gd name="T108" fmla="*/ 58 w 69"/>
                <a:gd name="T109" fmla="*/ 42 h 84"/>
                <a:gd name="T110" fmla="*/ 49 w 69"/>
                <a:gd name="T111" fmla="*/ 42 h 84"/>
                <a:gd name="T112" fmla="*/ 50 w 69"/>
                <a:gd name="T113" fmla="*/ 35 h 84"/>
                <a:gd name="T114" fmla="*/ 59 w 69"/>
                <a:gd name="T115" fmla="*/ 36 h 84"/>
                <a:gd name="T116" fmla="*/ 57 w 69"/>
                <a:gd name="T117" fmla="*/ 20 h 84"/>
                <a:gd name="T118" fmla="*/ 18 w 69"/>
                <a:gd name="T119" fmla="*/ 34 h 84"/>
                <a:gd name="T120" fmla="*/ 7 w 69"/>
                <a:gd name="T121" fmla="*/ 22 h 84"/>
                <a:gd name="T122" fmla="*/ 45 w 69"/>
                <a:gd name="T123" fmla="*/ 7 h 84"/>
                <a:gd name="T124" fmla="*/ 57 w 69"/>
                <a:gd name="T125" fmla="*/ 2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9" h="84">
                  <a:moveTo>
                    <a:pt x="45" y="1"/>
                  </a:moveTo>
                  <a:cubicBezTo>
                    <a:pt x="15" y="5"/>
                    <a:pt x="15" y="5"/>
                    <a:pt x="15" y="5"/>
                  </a:cubicBezTo>
                  <a:cubicBezTo>
                    <a:pt x="6" y="6"/>
                    <a:pt x="0" y="14"/>
                    <a:pt x="1" y="22"/>
                  </a:cubicBezTo>
                  <a:cubicBezTo>
                    <a:pt x="7" y="69"/>
                    <a:pt x="7" y="69"/>
                    <a:pt x="7" y="69"/>
                  </a:cubicBezTo>
                  <a:cubicBezTo>
                    <a:pt x="8" y="78"/>
                    <a:pt x="16" y="84"/>
                    <a:pt x="24" y="83"/>
                  </a:cubicBezTo>
                  <a:cubicBezTo>
                    <a:pt x="54" y="79"/>
                    <a:pt x="54" y="79"/>
                    <a:pt x="54" y="79"/>
                  </a:cubicBezTo>
                  <a:cubicBezTo>
                    <a:pt x="63" y="78"/>
                    <a:pt x="69" y="70"/>
                    <a:pt x="68" y="62"/>
                  </a:cubicBezTo>
                  <a:cubicBezTo>
                    <a:pt x="62" y="15"/>
                    <a:pt x="62" y="15"/>
                    <a:pt x="62" y="15"/>
                  </a:cubicBezTo>
                  <a:cubicBezTo>
                    <a:pt x="61" y="6"/>
                    <a:pt x="53" y="0"/>
                    <a:pt x="45" y="1"/>
                  </a:cubicBezTo>
                  <a:close/>
                  <a:moveTo>
                    <a:pt x="23" y="71"/>
                  </a:moveTo>
                  <a:cubicBezTo>
                    <a:pt x="23" y="72"/>
                    <a:pt x="23" y="73"/>
                    <a:pt x="22" y="73"/>
                  </a:cubicBezTo>
                  <a:cubicBezTo>
                    <a:pt x="15" y="74"/>
                    <a:pt x="15" y="74"/>
                    <a:pt x="15" y="74"/>
                  </a:cubicBezTo>
                  <a:cubicBezTo>
                    <a:pt x="14" y="74"/>
                    <a:pt x="13" y="73"/>
                    <a:pt x="13" y="72"/>
                  </a:cubicBezTo>
                  <a:cubicBezTo>
                    <a:pt x="12" y="68"/>
                    <a:pt x="12" y="68"/>
                    <a:pt x="12" y="68"/>
                  </a:cubicBezTo>
                  <a:cubicBezTo>
                    <a:pt x="12" y="67"/>
                    <a:pt x="13" y="66"/>
                    <a:pt x="14" y="66"/>
                  </a:cubicBezTo>
                  <a:cubicBezTo>
                    <a:pt x="21" y="65"/>
                    <a:pt x="21" y="65"/>
                    <a:pt x="21" y="65"/>
                  </a:cubicBezTo>
                  <a:cubicBezTo>
                    <a:pt x="22" y="65"/>
                    <a:pt x="23" y="65"/>
                    <a:pt x="23" y="66"/>
                  </a:cubicBezTo>
                  <a:lnTo>
                    <a:pt x="23" y="71"/>
                  </a:lnTo>
                  <a:close/>
                  <a:moveTo>
                    <a:pt x="22" y="58"/>
                  </a:moveTo>
                  <a:cubicBezTo>
                    <a:pt x="22" y="59"/>
                    <a:pt x="21" y="60"/>
                    <a:pt x="20" y="60"/>
                  </a:cubicBezTo>
                  <a:cubicBezTo>
                    <a:pt x="13" y="61"/>
                    <a:pt x="13" y="61"/>
                    <a:pt x="13" y="61"/>
                  </a:cubicBezTo>
                  <a:cubicBezTo>
                    <a:pt x="12" y="61"/>
                    <a:pt x="12" y="60"/>
                    <a:pt x="11" y="59"/>
                  </a:cubicBezTo>
                  <a:cubicBezTo>
                    <a:pt x="11" y="55"/>
                    <a:pt x="11" y="55"/>
                    <a:pt x="11" y="55"/>
                  </a:cubicBezTo>
                  <a:cubicBezTo>
                    <a:pt x="11" y="54"/>
                    <a:pt x="11" y="53"/>
                    <a:pt x="12" y="53"/>
                  </a:cubicBezTo>
                  <a:cubicBezTo>
                    <a:pt x="19" y="52"/>
                    <a:pt x="19" y="52"/>
                    <a:pt x="19" y="52"/>
                  </a:cubicBezTo>
                  <a:cubicBezTo>
                    <a:pt x="20" y="52"/>
                    <a:pt x="21" y="53"/>
                    <a:pt x="21" y="53"/>
                  </a:cubicBezTo>
                  <a:lnTo>
                    <a:pt x="22" y="58"/>
                  </a:lnTo>
                  <a:close/>
                  <a:moveTo>
                    <a:pt x="20" y="45"/>
                  </a:moveTo>
                  <a:cubicBezTo>
                    <a:pt x="20" y="46"/>
                    <a:pt x="20" y="47"/>
                    <a:pt x="19" y="47"/>
                  </a:cubicBezTo>
                  <a:cubicBezTo>
                    <a:pt x="12" y="48"/>
                    <a:pt x="12" y="48"/>
                    <a:pt x="12" y="48"/>
                  </a:cubicBezTo>
                  <a:cubicBezTo>
                    <a:pt x="11" y="48"/>
                    <a:pt x="10" y="47"/>
                    <a:pt x="10" y="47"/>
                  </a:cubicBezTo>
                  <a:cubicBezTo>
                    <a:pt x="9" y="42"/>
                    <a:pt x="9" y="42"/>
                    <a:pt x="9" y="42"/>
                  </a:cubicBezTo>
                  <a:cubicBezTo>
                    <a:pt x="9" y="41"/>
                    <a:pt x="10" y="40"/>
                    <a:pt x="11" y="40"/>
                  </a:cubicBezTo>
                  <a:cubicBezTo>
                    <a:pt x="18" y="39"/>
                    <a:pt x="18" y="39"/>
                    <a:pt x="18" y="39"/>
                  </a:cubicBezTo>
                  <a:cubicBezTo>
                    <a:pt x="19" y="39"/>
                    <a:pt x="19" y="40"/>
                    <a:pt x="20" y="41"/>
                  </a:cubicBezTo>
                  <a:lnTo>
                    <a:pt x="20" y="45"/>
                  </a:lnTo>
                  <a:close/>
                  <a:moveTo>
                    <a:pt x="36" y="69"/>
                  </a:moveTo>
                  <a:cubicBezTo>
                    <a:pt x="36" y="70"/>
                    <a:pt x="36" y="71"/>
                    <a:pt x="35" y="71"/>
                  </a:cubicBezTo>
                  <a:cubicBezTo>
                    <a:pt x="28" y="72"/>
                    <a:pt x="28" y="72"/>
                    <a:pt x="28" y="72"/>
                  </a:cubicBezTo>
                  <a:cubicBezTo>
                    <a:pt x="27" y="72"/>
                    <a:pt x="26" y="71"/>
                    <a:pt x="26" y="71"/>
                  </a:cubicBezTo>
                  <a:cubicBezTo>
                    <a:pt x="26" y="66"/>
                    <a:pt x="26" y="66"/>
                    <a:pt x="26" y="66"/>
                  </a:cubicBezTo>
                  <a:cubicBezTo>
                    <a:pt x="25" y="65"/>
                    <a:pt x="26" y="64"/>
                    <a:pt x="27" y="64"/>
                  </a:cubicBezTo>
                  <a:cubicBezTo>
                    <a:pt x="34" y="63"/>
                    <a:pt x="34" y="63"/>
                    <a:pt x="34" y="63"/>
                  </a:cubicBezTo>
                  <a:cubicBezTo>
                    <a:pt x="35" y="63"/>
                    <a:pt x="36" y="64"/>
                    <a:pt x="36" y="65"/>
                  </a:cubicBezTo>
                  <a:lnTo>
                    <a:pt x="36" y="69"/>
                  </a:lnTo>
                  <a:close/>
                  <a:moveTo>
                    <a:pt x="35" y="57"/>
                  </a:moveTo>
                  <a:cubicBezTo>
                    <a:pt x="35" y="57"/>
                    <a:pt x="34" y="58"/>
                    <a:pt x="33" y="58"/>
                  </a:cubicBezTo>
                  <a:cubicBezTo>
                    <a:pt x="26" y="59"/>
                    <a:pt x="26" y="59"/>
                    <a:pt x="26" y="59"/>
                  </a:cubicBezTo>
                  <a:cubicBezTo>
                    <a:pt x="25" y="59"/>
                    <a:pt x="25" y="59"/>
                    <a:pt x="25" y="58"/>
                  </a:cubicBezTo>
                  <a:cubicBezTo>
                    <a:pt x="24" y="53"/>
                    <a:pt x="24" y="53"/>
                    <a:pt x="24" y="53"/>
                  </a:cubicBezTo>
                  <a:cubicBezTo>
                    <a:pt x="24" y="52"/>
                    <a:pt x="25" y="51"/>
                    <a:pt x="25" y="51"/>
                  </a:cubicBezTo>
                  <a:cubicBezTo>
                    <a:pt x="32" y="51"/>
                    <a:pt x="32" y="51"/>
                    <a:pt x="32" y="51"/>
                  </a:cubicBezTo>
                  <a:cubicBezTo>
                    <a:pt x="33" y="50"/>
                    <a:pt x="34" y="51"/>
                    <a:pt x="34" y="52"/>
                  </a:cubicBezTo>
                  <a:lnTo>
                    <a:pt x="35" y="57"/>
                  </a:lnTo>
                  <a:close/>
                  <a:moveTo>
                    <a:pt x="33" y="44"/>
                  </a:moveTo>
                  <a:cubicBezTo>
                    <a:pt x="33" y="45"/>
                    <a:pt x="33" y="45"/>
                    <a:pt x="32" y="45"/>
                  </a:cubicBezTo>
                  <a:cubicBezTo>
                    <a:pt x="25" y="46"/>
                    <a:pt x="25" y="46"/>
                    <a:pt x="25" y="46"/>
                  </a:cubicBezTo>
                  <a:cubicBezTo>
                    <a:pt x="24" y="46"/>
                    <a:pt x="23" y="46"/>
                    <a:pt x="23" y="45"/>
                  </a:cubicBezTo>
                  <a:cubicBezTo>
                    <a:pt x="22" y="40"/>
                    <a:pt x="22" y="40"/>
                    <a:pt x="22" y="40"/>
                  </a:cubicBezTo>
                  <a:cubicBezTo>
                    <a:pt x="22" y="39"/>
                    <a:pt x="23" y="39"/>
                    <a:pt x="24" y="39"/>
                  </a:cubicBezTo>
                  <a:cubicBezTo>
                    <a:pt x="31" y="38"/>
                    <a:pt x="31" y="38"/>
                    <a:pt x="31" y="38"/>
                  </a:cubicBezTo>
                  <a:cubicBezTo>
                    <a:pt x="32" y="38"/>
                    <a:pt x="33" y="38"/>
                    <a:pt x="33" y="39"/>
                  </a:cubicBezTo>
                  <a:lnTo>
                    <a:pt x="33" y="44"/>
                  </a:lnTo>
                  <a:close/>
                  <a:moveTo>
                    <a:pt x="49" y="68"/>
                  </a:moveTo>
                  <a:cubicBezTo>
                    <a:pt x="50" y="69"/>
                    <a:pt x="49" y="69"/>
                    <a:pt x="48" y="69"/>
                  </a:cubicBezTo>
                  <a:cubicBezTo>
                    <a:pt x="41" y="70"/>
                    <a:pt x="41" y="70"/>
                    <a:pt x="41" y="70"/>
                  </a:cubicBezTo>
                  <a:cubicBezTo>
                    <a:pt x="40" y="70"/>
                    <a:pt x="39" y="70"/>
                    <a:pt x="39" y="69"/>
                  </a:cubicBezTo>
                  <a:cubicBezTo>
                    <a:pt x="39" y="64"/>
                    <a:pt x="39" y="64"/>
                    <a:pt x="39" y="64"/>
                  </a:cubicBezTo>
                  <a:cubicBezTo>
                    <a:pt x="39" y="63"/>
                    <a:pt x="39" y="63"/>
                    <a:pt x="40" y="63"/>
                  </a:cubicBezTo>
                  <a:cubicBezTo>
                    <a:pt x="47" y="62"/>
                    <a:pt x="47" y="62"/>
                    <a:pt x="47" y="62"/>
                  </a:cubicBezTo>
                  <a:cubicBezTo>
                    <a:pt x="48" y="62"/>
                    <a:pt x="49" y="62"/>
                    <a:pt x="49" y="63"/>
                  </a:cubicBezTo>
                  <a:lnTo>
                    <a:pt x="49" y="68"/>
                  </a:lnTo>
                  <a:close/>
                  <a:moveTo>
                    <a:pt x="48" y="55"/>
                  </a:moveTo>
                  <a:cubicBezTo>
                    <a:pt x="48" y="56"/>
                    <a:pt x="47" y="57"/>
                    <a:pt x="47" y="57"/>
                  </a:cubicBezTo>
                  <a:cubicBezTo>
                    <a:pt x="39" y="58"/>
                    <a:pt x="39" y="58"/>
                    <a:pt x="39" y="58"/>
                  </a:cubicBezTo>
                  <a:cubicBezTo>
                    <a:pt x="39" y="58"/>
                    <a:pt x="38" y="57"/>
                    <a:pt x="38" y="56"/>
                  </a:cubicBezTo>
                  <a:cubicBezTo>
                    <a:pt x="37" y="51"/>
                    <a:pt x="37" y="51"/>
                    <a:pt x="37" y="51"/>
                  </a:cubicBezTo>
                  <a:cubicBezTo>
                    <a:pt x="37" y="51"/>
                    <a:pt x="38" y="50"/>
                    <a:pt x="38" y="50"/>
                  </a:cubicBezTo>
                  <a:cubicBezTo>
                    <a:pt x="46" y="49"/>
                    <a:pt x="46" y="49"/>
                    <a:pt x="46" y="49"/>
                  </a:cubicBezTo>
                  <a:cubicBezTo>
                    <a:pt x="46" y="49"/>
                    <a:pt x="47" y="49"/>
                    <a:pt x="47" y="50"/>
                  </a:cubicBezTo>
                  <a:lnTo>
                    <a:pt x="48" y="55"/>
                  </a:lnTo>
                  <a:close/>
                  <a:moveTo>
                    <a:pt x="46" y="42"/>
                  </a:moveTo>
                  <a:cubicBezTo>
                    <a:pt x="46" y="43"/>
                    <a:pt x="46" y="44"/>
                    <a:pt x="45" y="44"/>
                  </a:cubicBezTo>
                  <a:cubicBezTo>
                    <a:pt x="38" y="45"/>
                    <a:pt x="38" y="45"/>
                    <a:pt x="38" y="45"/>
                  </a:cubicBezTo>
                  <a:cubicBezTo>
                    <a:pt x="37" y="45"/>
                    <a:pt x="36" y="44"/>
                    <a:pt x="36" y="43"/>
                  </a:cubicBezTo>
                  <a:cubicBezTo>
                    <a:pt x="36" y="39"/>
                    <a:pt x="36" y="39"/>
                    <a:pt x="36" y="39"/>
                  </a:cubicBezTo>
                  <a:cubicBezTo>
                    <a:pt x="35" y="38"/>
                    <a:pt x="36" y="37"/>
                    <a:pt x="37" y="37"/>
                  </a:cubicBezTo>
                  <a:cubicBezTo>
                    <a:pt x="44" y="36"/>
                    <a:pt x="44" y="36"/>
                    <a:pt x="44" y="36"/>
                  </a:cubicBezTo>
                  <a:cubicBezTo>
                    <a:pt x="45" y="36"/>
                    <a:pt x="46" y="37"/>
                    <a:pt x="46" y="37"/>
                  </a:cubicBezTo>
                  <a:lnTo>
                    <a:pt x="46" y="42"/>
                  </a:lnTo>
                  <a:close/>
                  <a:moveTo>
                    <a:pt x="63" y="66"/>
                  </a:moveTo>
                  <a:cubicBezTo>
                    <a:pt x="63" y="67"/>
                    <a:pt x="62" y="68"/>
                    <a:pt x="61" y="68"/>
                  </a:cubicBezTo>
                  <a:cubicBezTo>
                    <a:pt x="54" y="69"/>
                    <a:pt x="54" y="69"/>
                    <a:pt x="54" y="69"/>
                  </a:cubicBezTo>
                  <a:cubicBezTo>
                    <a:pt x="53" y="69"/>
                    <a:pt x="52" y="68"/>
                    <a:pt x="52" y="67"/>
                  </a:cubicBezTo>
                  <a:cubicBezTo>
                    <a:pt x="52" y="63"/>
                    <a:pt x="52" y="63"/>
                    <a:pt x="52" y="63"/>
                  </a:cubicBezTo>
                  <a:cubicBezTo>
                    <a:pt x="52" y="62"/>
                    <a:pt x="52" y="61"/>
                    <a:pt x="53" y="61"/>
                  </a:cubicBezTo>
                  <a:cubicBezTo>
                    <a:pt x="60" y="60"/>
                    <a:pt x="60" y="60"/>
                    <a:pt x="60" y="60"/>
                  </a:cubicBezTo>
                  <a:cubicBezTo>
                    <a:pt x="61" y="60"/>
                    <a:pt x="62" y="61"/>
                    <a:pt x="62" y="61"/>
                  </a:cubicBezTo>
                  <a:lnTo>
                    <a:pt x="63" y="66"/>
                  </a:lnTo>
                  <a:close/>
                  <a:moveTo>
                    <a:pt x="61" y="53"/>
                  </a:moveTo>
                  <a:cubicBezTo>
                    <a:pt x="61" y="54"/>
                    <a:pt x="60" y="55"/>
                    <a:pt x="60" y="55"/>
                  </a:cubicBezTo>
                  <a:cubicBezTo>
                    <a:pt x="53" y="56"/>
                    <a:pt x="53" y="56"/>
                    <a:pt x="53" y="56"/>
                  </a:cubicBezTo>
                  <a:cubicBezTo>
                    <a:pt x="52" y="56"/>
                    <a:pt x="51" y="55"/>
                    <a:pt x="51" y="55"/>
                  </a:cubicBezTo>
                  <a:cubicBezTo>
                    <a:pt x="50" y="50"/>
                    <a:pt x="50" y="50"/>
                    <a:pt x="50" y="50"/>
                  </a:cubicBezTo>
                  <a:cubicBezTo>
                    <a:pt x="50" y="49"/>
                    <a:pt x="51" y="48"/>
                    <a:pt x="52" y="48"/>
                  </a:cubicBezTo>
                  <a:cubicBezTo>
                    <a:pt x="59" y="47"/>
                    <a:pt x="59" y="47"/>
                    <a:pt x="59" y="47"/>
                  </a:cubicBezTo>
                  <a:cubicBezTo>
                    <a:pt x="60" y="47"/>
                    <a:pt x="60" y="48"/>
                    <a:pt x="60" y="49"/>
                  </a:cubicBezTo>
                  <a:lnTo>
                    <a:pt x="61" y="53"/>
                  </a:lnTo>
                  <a:close/>
                  <a:moveTo>
                    <a:pt x="59" y="40"/>
                  </a:moveTo>
                  <a:cubicBezTo>
                    <a:pt x="60" y="41"/>
                    <a:pt x="59" y="42"/>
                    <a:pt x="58" y="42"/>
                  </a:cubicBezTo>
                  <a:cubicBezTo>
                    <a:pt x="51" y="43"/>
                    <a:pt x="51" y="43"/>
                    <a:pt x="51" y="43"/>
                  </a:cubicBezTo>
                  <a:cubicBezTo>
                    <a:pt x="50" y="43"/>
                    <a:pt x="49" y="43"/>
                    <a:pt x="49" y="42"/>
                  </a:cubicBezTo>
                  <a:cubicBezTo>
                    <a:pt x="49" y="37"/>
                    <a:pt x="49" y="37"/>
                    <a:pt x="49" y="37"/>
                  </a:cubicBezTo>
                  <a:cubicBezTo>
                    <a:pt x="49" y="36"/>
                    <a:pt x="49" y="35"/>
                    <a:pt x="50" y="35"/>
                  </a:cubicBezTo>
                  <a:cubicBezTo>
                    <a:pt x="57" y="34"/>
                    <a:pt x="57" y="34"/>
                    <a:pt x="57" y="34"/>
                  </a:cubicBezTo>
                  <a:cubicBezTo>
                    <a:pt x="58" y="34"/>
                    <a:pt x="59" y="35"/>
                    <a:pt x="59" y="36"/>
                  </a:cubicBezTo>
                  <a:lnTo>
                    <a:pt x="59" y="40"/>
                  </a:lnTo>
                  <a:close/>
                  <a:moveTo>
                    <a:pt x="57" y="20"/>
                  </a:moveTo>
                  <a:cubicBezTo>
                    <a:pt x="58" y="25"/>
                    <a:pt x="54" y="30"/>
                    <a:pt x="48" y="31"/>
                  </a:cubicBezTo>
                  <a:cubicBezTo>
                    <a:pt x="18" y="34"/>
                    <a:pt x="18" y="34"/>
                    <a:pt x="18" y="34"/>
                  </a:cubicBezTo>
                  <a:cubicBezTo>
                    <a:pt x="13" y="35"/>
                    <a:pt x="8" y="31"/>
                    <a:pt x="7" y="26"/>
                  </a:cubicBezTo>
                  <a:cubicBezTo>
                    <a:pt x="7" y="22"/>
                    <a:pt x="7" y="22"/>
                    <a:pt x="7" y="22"/>
                  </a:cubicBezTo>
                  <a:cubicBezTo>
                    <a:pt x="6" y="16"/>
                    <a:pt x="10" y="11"/>
                    <a:pt x="16" y="11"/>
                  </a:cubicBezTo>
                  <a:cubicBezTo>
                    <a:pt x="45" y="7"/>
                    <a:pt x="45" y="7"/>
                    <a:pt x="45" y="7"/>
                  </a:cubicBezTo>
                  <a:cubicBezTo>
                    <a:pt x="51" y="6"/>
                    <a:pt x="56" y="10"/>
                    <a:pt x="56" y="16"/>
                  </a:cubicBezTo>
                  <a:lnTo>
                    <a:pt x="57" y="20"/>
                  </a:ln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22" name="Freeform 68"/>
            <p:cNvSpPr/>
            <p:nvPr/>
          </p:nvSpPr>
          <p:spPr bwMode="auto">
            <a:xfrm>
              <a:off x="1010841" y="1987350"/>
              <a:ext cx="48815" cy="48816"/>
            </a:xfrm>
            <a:custGeom>
              <a:avLst/>
              <a:gdLst>
                <a:gd name="T0" fmla="*/ 16 w 19"/>
                <a:gd name="T1" fmla="*/ 6 h 19"/>
                <a:gd name="T2" fmla="*/ 12 w 19"/>
                <a:gd name="T3" fmla="*/ 6 h 19"/>
                <a:gd name="T4" fmla="*/ 11 w 19"/>
                <a:gd name="T5" fmla="*/ 2 h 19"/>
                <a:gd name="T6" fmla="*/ 8 w 19"/>
                <a:gd name="T7" fmla="*/ 0 h 19"/>
                <a:gd name="T8" fmla="*/ 6 w 19"/>
                <a:gd name="T9" fmla="*/ 3 h 19"/>
                <a:gd name="T10" fmla="*/ 7 w 19"/>
                <a:gd name="T11" fmla="*/ 7 h 19"/>
                <a:gd name="T12" fmla="*/ 2 w 19"/>
                <a:gd name="T13" fmla="*/ 8 h 19"/>
                <a:gd name="T14" fmla="*/ 0 w 19"/>
                <a:gd name="T15" fmla="*/ 11 h 19"/>
                <a:gd name="T16" fmla="*/ 3 w 19"/>
                <a:gd name="T17" fmla="*/ 13 h 19"/>
                <a:gd name="T18" fmla="*/ 7 w 19"/>
                <a:gd name="T19" fmla="*/ 12 h 19"/>
                <a:gd name="T20" fmla="*/ 8 w 19"/>
                <a:gd name="T21" fmla="*/ 17 h 19"/>
                <a:gd name="T22" fmla="*/ 11 w 19"/>
                <a:gd name="T23" fmla="*/ 19 h 19"/>
                <a:gd name="T24" fmla="*/ 13 w 19"/>
                <a:gd name="T25" fmla="*/ 16 h 19"/>
                <a:gd name="T26" fmla="*/ 13 w 19"/>
                <a:gd name="T27" fmla="*/ 12 h 19"/>
                <a:gd name="T28" fmla="*/ 17 w 19"/>
                <a:gd name="T29" fmla="*/ 11 h 19"/>
                <a:gd name="T30" fmla="*/ 19 w 19"/>
                <a:gd name="T31" fmla="*/ 8 h 19"/>
                <a:gd name="T32" fmla="*/ 16 w 19"/>
                <a:gd name="T33" fmla="*/ 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 h="19">
                  <a:moveTo>
                    <a:pt x="16" y="6"/>
                  </a:moveTo>
                  <a:cubicBezTo>
                    <a:pt x="12" y="6"/>
                    <a:pt x="12" y="6"/>
                    <a:pt x="12" y="6"/>
                  </a:cubicBezTo>
                  <a:cubicBezTo>
                    <a:pt x="11" y="2"/>
                    <a:pt x="11" y="2"/>
                    <a:pt x="11" y="2"/>
                  </a:cubicBezTo>
                  <a:cubicBezTo>
                    <a:pt x="11" y="1"/>
                    <a:pt x="10" y="0"/>
                    <a:pt x="8" y="0"/>
                  </a:cubicBezTo>
                  <a:cubicBezTo>
                    <a:pt x="7" y="0"/>
                    <a:pt x="6" y="1"/>
                    <a:pt x="6" y="3"/>
                  </a:cubicBezTo>
                  <a:cubicBezTo>
                    <a:pt x="7" y="7"/>
                    <a:pt x="7" y="7"/>
                    <a:pt x="7" y="7"/>
                  </a:cubicBezTo>
                  <a:cubicBezTo>
                    <a:pt x="2" y="8"/>
                    <a:pt x="2" y="8"/>
                    <a:pt x="2" y="8"/>
                  </a:cubicBezTo>
                  <a:cubicBezTo>
                    <a:pt x="1" y="8"/>
                    <a:pt x="0" y="9"/>
                    <a:pt x="0" y="11"/>
                  </a:cubicBezTo>
                  <a:cubicBezTo>
                    <a:pt x="0" y="12"/>
                    <a:pt x="2" y="13"/>
                    <a:pt x="3" y="13"/>
                  </a:cubicBezTo>
                  <a:cubicBezTo>
                    <a:pt x="7" y="12"/>
                    <a:pt x="7" y="12"/>
                    <a:pt x="7" y="12"/>
                  </a:cubicBezTo>
                  <a:cubicBezTo>
                    <a:pt x="8" y="17"/>
                    <a:pt x="8" y="17"/>
                    <a:pt x="8" y="17"/>
                  </a:cubicBezTo>
                  <a:cubicBezTo>
                    <a:pt x="8" y="18"/>
                    <a:pt x="9" y="19"/>
                    <a:pt x="11" y="19"/>
                  </a:cubicBezTo>
                  <a:cubicBezTo>
                    <a:pt x="12" y="19"/>
                    <a:pt x="13" y="17"/>
                    <a:pt x="13" y="16"/>
                  </a:cubicBezTo>
                  <a:cubicBezTo>
                    <a:pt x="13" y="12"/>
                    <a:pt x="13" y="12"/>
                    <a:pt x="13" y="12"/>
                  </a:cubicBezTo>
                  <a:cubicBezTo>
                    <a:pt x="17" y="11"/>
                    <a:pt x="17" y="11"/>
                    <a:pt x="17" y="11"/>
                  </a:cubicBezTo>
                  <a:cubicBezTo>
                    <a:pt x="18" y="11"/>
                    <a:pt x="19" y="10"/>
                    <a:pt x="19" y="8"/>
                  </a:cubicBezTo>
                  <a:cubicBezTo>
                    <a:pt x="19" y="7"/>
                    <a:pt x="17" y="6"/>
                    <a:pt x="16" y="6"/>
                  </a:cubicBez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23" name="Freeform 69"/>
            <p:cNvSpPr/>
            <p:nvPr/>
          </p:nvSpPr>
          <p:spPr bwMode="auto">
            <a:xfrm>
              <a:off x="1067990" y="1994494"/>
              <a:ext cx="51197" cy="17860"/>
            </a:xfrm>
            <a:custGeom>
              <a:avLst/>
              <a:gdLst>
                <a:gd name="T0" fmla="*/ 16 w 20"/>
                <a:gd name="T1" fmla="*/ 0 h 7"/>
                <a:gd name="T2" fmla="*/ 3 w 20"/>
                <a:gd name="T3" fmla="*/ 2 h 7"/>
                <a:gd name="T4" fmla="*/ 1 w 20"/>
                <a:gd name="T5" fmla="*/ 5 h 7"/>
                <a:gd name="T6" fmla="*/ 4 w 20"/>
                <a:gd name="T7" fmla="*/ 7 h 7"/>
                <a:gd name="T8" fmla="*/ 17 w 20"/>
                <a:gd name="T9" fmla="*/ 5 h 7"/>
                <a:gd name="T10" fmla="*/ 20 w 20"/>
                <a:gd name="T11" fmla="*/ 2 h 7"/>
                <a:gd name="T12" fmla="*/ 16 w 20"/>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20" h="7">
                  <a:moveTo>
                    <a:pt x="16" y="0"/>
                  </a:moveTo>
                  <a:cubicBezTo>
                    <a:pt x="3" y="2"/>
                    <a:pt x="3" y="2"/>
                    <a:pt x="3" y="2"/>
                  </a:cubicBezTo>
                  <a:cubicBezTo>
                    <a:pt x="1" y="2"/>
                    <a:pt x="0" y="3"/>
                    <a:pt x="1" y="5"/>
                  </a:cubicBezTo>
                  <a:cubicBezTo>
                    <a:pt x="1" y="6"/>
                    <a:pt x="2" y="7"/>
                    <a:pt x="4" y="7"/>
                  </a:cubicBezTo>
                  <a:cubicBezTo>
                    <a:pt x="17" y="5"/>
                    <a:pt x="17" y="5"/>
                    <a:pt x="17" y="5"/>
                  </a:cubicBezTo>
                  <a:cubicBezTo>
                    <a:pt x="19" y="5"/>
                    <a:pt x="20" y="4"/>
                    <a:pt x="20" y="2"/>
                  </a:cubicBezTo>
                  <a:cubicBezTo>
                    <a:pt x="19" y="1"/>
                    <a:pt x="18" y="0"/>
                    <a:pt x="16" y="0"/>
                  </a:cubicBez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24" name="Freeform 70"/>
            <p:cNvSpPr>
              <a:spLocks noEditPoints="1"/>
            </p:cNvSpPr>
            <p:nvPr/>
          </p:nvSpPr>
          <p:spPr bwMode="auto">
            <a:xfrm>
              <a:off x="3471862" y="2365969"/>
              <a:ext cx="179784" cy="215504"/>
            </a:xfrm>
            <a:custGeom>
              <a:avLst/>
              <a:gdLst>
                <a:gd name="T0" fmla="*/ 15 w 70"/>
                <a:gd name="T1" fmla="*/ 4 h 84"/>
                <a:gd name="T2" fmla="*/ 7 w 70"/>
                <a:gd name="T3" fmla="*/ 69 h 84"/>
                <a:gd name="T4" fmla="*/ 54 w 70"/>
                <a:gd name="T5" fmla="*/ 79 h 84"/>
                <a:gd name="T6" fmla="*/ 63 w 70"/>
                <a:gd name="T7" fmla="*/ 15 h 84"/>
                <a:gd name="T8" fmla="*/ 24 w 70"/>
                <a:gd name="T9" fmla="*/ 71 h 84"/>
                <a:gd name="T10" fmla="*/ 15 w 70"/>
                <a:gd name="T11" fmla="*/ 73 h 84"/>
                <a:gd name="T12" fmla="*/ 13 w 70"/>
                <a:gd name="T13" fmla="*/ 67 h 84"/>
                <a:gd name="T14" fmla="*/ 21 w 70"/>
                <a:gd name="T15" fmla="*/ 65 h 84"/>
                <a:gd name="T16" fmla="*/ 24 w 70"/>
                <a:gd name="T17" fmla="*/ 71 h 84"/>
                <a:gd name="T18" fmla="*/ 21 w 70"/>
                <a:gd name="T19" fmla="*/ 60 h 84"/>
                <a:gd name="T20" fmla="*/ 12 w 70"/>
                <a:gd name="T21" fmla="*/ 59 h 84"/>
                <a:gd name="T22" fmla="*/ 13 w 70"/>
                <a:gd name="T23" fmla="*/ 53 h 84"/>
                <a:gd name="T24" fmla="*/ 21 w 70"/>
                <a:gd name="T25" fmla="*/ 53 h 84"/>
                <a:gd name="T26" fmla="*/ 20 w 70"/>
                <a:gd name="T27" fmla="*/ 45 h 84"/>
                <a:gd name="T28" fmla="*/ 12 w 70"/>
                <a:gd name="T29" fmla="*/ 48 h 84"/>
                <a:gd name="T30" fmla="*/ 10 w 70"/>
                <a:gd name="T31" fmla="*/ 42 h 84"/>
                <a:gd name="T32" fmla="*/ 18 w 70"/>
                <a:gd name="T33" fmla="*/ 39 h 84"/>
                <a:gd name="T34" fmla="*/ 20 w 70"/>
                <a:gd name="T35" fmla="*/ 45 h 84"/>
                <a:gd name="T36" fmla="*/ 35 w 70"/>
                <a:gd name="T37" fmla="*/ 71 h 84"/>
                <a:gd name="T38" fmla="*/ 26 w 70"/>
                <a:gd name="T39" fmla="*/ 70 h 84"/>
                <a:gd name="T40" fmla="*/ 27 w 70"/>
                <a:gd name="T41" fmla="*/ 64 h 84"/>
                <a:gd name="T42" fmla="*/ 36 w 70"/>
                <a:gd name="T43" fmla="*/ 64 h 84"/>
                <a:gd name="T44" fmla="*/ 35 w 70"/>
                <a:gd name="T45" fmla="*/ 56 h 84"/>
                <a:gd name="T46" fmla="*/ 27 w 70"/>
                <a:gd name="T47" fmla="*/ 59 h 84"/>
                <a:gd name="T48" fmla="*/ 24 w 70"/>
                <a:gd name="T49" fmla="*/ 53 h 84"/>
                <a:gd name="T50" fmla="*/ 33 w 70"/>
                <a:gd name="T51" fmla="*/ 50 h 84"/>
                <a:gd name="T52" fmla="*/ 35 w 70"/>
                <a:gd name="T53" fmla="*/ 56 h 84"/>
                <a:gd name="T54" fmla="*/ 32 w 70"/>
                <a:gd name="T55" fmla="*/ 45 h 84"/>
                <a:gd name="T56" fmla="*/ 23 w 70"/>
                <a:gd name="T57" fmla="*/ 45 h 84"/>
                <a:gd name="T58" fmla="*/ 24 w 70"/>
                <a:gd name="T59" fmla="*/ 38 h 84"/>
                <a:gd name="T60" fmla="*/ 33 w 70"/>
                <a:gd name="T61" fmla="*/ 39 h 84"/>
                <a:gd name="T62" fmla="*/ 50 w 70"/>
                <a:gd name="T63" fmla="*/ 68 h 84"/>
                <a:gd name="T64" fmla="*/ 41 w 70"/>
                <a:gd name="T65" fmla="*/ 70 h 84"/>
                <a:gd name="T66" fmla="*/ 39 w 70"/>
                <a:gd name="T67" fmla="*/ 64 h 84"/>
                <a:gd name="T68" fmla="*/ 47 w 70"/>
                <a:gd name="T69" fmla="*/ 62 h 84"/>
                <a:gd name="T70" fmla="*/ 50 w 70"/>
                <a:gd name="T71" fmla="*/ 68 h 84"/>
                <a:gd name="T72" fmla="*/ 47 w 70"/>
                <a:gd name="T73" fmla="*/ 56 h 84"/>
                <a:gd name="T74" fmla="*/ 38 w 70"/>
                <a:gd name="T75" fmla="*/ 56 h 84"/>
                <a:gd name="T76" fmla="*/ 39 w 70"/>
                <a:gd name="T77" fmla="*/ 50 h 84"/>
                <a:gd name="T78" fmla="*/ 48 w 70"/>
                <a:gd name="T79" fmla="*/ 50 h 84"/>
                <a:gd name="T80" fmla="*/ 47 w 70"/>
                <a:gd name="T81" fmla="*/ 42 h 84"/>
                <a:gd name="T82" fmla="*/ 38 w 70"/>
                <a:gd name="T83" fmla="*/ 45 h 84"/>
                <a:gd name="T84" fmla="*/ 36 w 70"/>
                <a:gd name="T85" fmla="*/ 39 h 84"/>
                <a:gd name="T86" fmla="*/ 44 w 70"/>
                <a:gd name="T87" fmla="*/ 36 h 84"/>
                <a:gd name="T88" fmla="*/ 47 w 70"/>
                <a:gd name="T89" fmla="*/ 42 h 84"/>
                <a:gd name="T90" fmla="*/ 62 w 70"/>
                <a:gd name="T91" fmla="*/ 68 h 84"/>
                <a:gd name="T92" fmla="*/ 53 w 70"/>
                <a:gd name="T93" fmla="*/ 67 h 84"/>
                <a:gd name="T94" fmla="*/ 53 w 70"/>
                <a:gd name="T95" fmla="*/ 61 h 84"/>
                <a:gd name="T96" fmla="*/ 62 w 70"/>
                <a:gd name="T97" fmla="*/ 61 h 84"/>
                <a:gd name="T98" fmla="*/ 61 w 70"/>
                <a:gd name="T99" fmla="*/ 53 h 84"/>
                <a:gd name="T100" fmla="*/ 53 w 70"/>
                <a:gd name="T101" fmla="*/ 56 h 84"/>
                <a:gd name="T102" fmla="*/ 51 w 70"/>
                <a:gd name="T103" fmla="*/ 50 h 84"/>
                <a:gd name="T104" fmla="*/ 59 w 70"/>
                <a:gd name="T105" fmla="*/ 47 h 84"/>
                <a:gd name="T106" fmla="*/ 61 w 70"/>
                <a:gd name="T107" fmla="*/ 53 h 84"/>
                <a:gd name="T108" fmla="*/ 58 w 70"/>
                <a:gd name="T109" fmla="*/ 42 h 84"/>
                <a:gd name="T110" fmla="*/ 50 w 70"/>
                <a:gd name="T111" fmla="*/ 42 h 84"/>
                <a:gd name="T112" fmla="*/ 50 w 70"/>
                <a:gd name="T113" fmla="*/ 35 h 84"/>
                <a:gd name="T114" fmla="*/ 59 w 70"/>
                <a:gd name="T115" fmla="*/ 36 h 84"/>
                <a:gd name="T116" fmla="*/ 57 w 70"/>
                <a:gd name="T117" fmla="*/ 19 h 84"/>
                <a:gd name="T118" fmla="*/ 19 w 70"/>
                <a:gd name="T119" fmla="*/ 34 h 84"/>
                <a:gd name="T120" fmla="*/ 7 w 70"/>
                <a:gd name="T121" fmla="*/ 22 h 84"/>
                <a:gd name="T122" fmla="*/ 46 w 70"/>
                <a:gd name="T123" fmla="*/ 7 h 84"/>
                <a:gd name="T124" fmla="*/ 57 w 70"/>
                <a:gd name="T125"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0" h="84">
                  <a:moveTo>
                    <a:pt x="45" y="1"/>
                  </a:moveTo>
                  <a:cubicBezTo>
                    <a:pt x="15" y="4"/>
                    <a:pt x="15" y="4"/>
                    <a:pt x="15" y="4"/>
                  </a:cubicBezTo>
                  <a:cubicBezTo>
                    <a:pt x="6" y="6"/>
                    <a:pt x="0" y="14"/>
                    <a:pt x="1" y="22"/>
                  </a:cubicBezTo>
                  <a:cubicBezTo>
                    <a:pt x="7" y="69"/>
                    <a:pt x="7" y="69"/>
                    <a:pt x="7" y="69"/>
                  </a:cubicBezTo>
                  <a:cubicBezTo>
                    <a:pt x="8" y="78"/>
                    <a:pt x="16" y="84"/>
                    <a:pt x="25" y="83"/>
                  </a:cubicBezTo>
                  <a:cubicBezTo>
                    <a:pt x="54" y="79"/>
                    <a:pt x="54" y="79"/>
                    <a:pt x="54" y="79"/>
                  </a:cubicBezTo>
                  <a:cubicBezTo>
                    <a:pt x="63" y="78"/>
                    <a:pt x="70" y="70"/>
                    <a:pt x="68" y="61"/>
                  </a:cubicBezTo>
                  <a:cubicBezTo>
                    <a:pt x="63" y="15"/>
                    <a:pt x="63" y="15"/>
                    <a:pt x="63" y="15"/>
                  </a:cubicBezTo>
                  <a:cubicBezTo>
                    <a:pt x="62" y="6"/>
                    <a:pt x="54" y="0"/>
                    <a:pt x="45" y="1"/>
                  </a:cubicBezTo>
                  <a:close/>
                  <a:moveTo>
                    <a:pt x="24" y="71"/>
                  </a:moveTo>
                  <a:cubicBezTo>
                    <a:pt x="24" y="72"/>
                    <a:pt x="23" y="72"/>
                    <a:pt x="22" y="72"/>
                  </a:cubicBezTo>
                  <a:cubicBezTo>
                    <a:pt x="15" y="73"/>
                    <a:pt x="15" y="73"/>
                    <a:pt x="15" y="73"/>
                  </a:cubicBezTo>
                  <a:cubicBezTo>
                    <a:pt x="14" y="73"/>
                    <a:pt x="13" y="73"/>
                    <a:pt x="13" y="72"/>
                  </a:cubicBezTo>
                  <a:cubicBezTo>
                    <a:pt x="13" y="67"/>
                    <a:pt x="13" y="67"/>
                    <a:pt x="13" y="67"/>
                  </a:cubicBezTo>
                  <a:cubicBezTo>
                    <a:pt x="13" y="67"/>
                    <a:pt x="13" y="66"/>
                    <a:pt x="14" y="66"/>
                  </a:cubicBezTo>
                  <a:cubicBezTo>
                    <a:pt x="21" y="65"/>
                    <a:pt x="21" y="65"/>
                    <a:pt x="21" y="65"/>
                  </a:cubicBezTo>
                  <a:cubicBezTo>
                    <a:pt x="22" y="65"/>
                    <a:pt x="23" y="65"/>
                    <a:pt x="23" y="66"/>
                  </a:cubicBezTo>
                  <a:lnTo>
                    <a:pt x="24" y="71"/>
                  </a:lnTo>
                  <a:close/>
                  <a:moveTo>
                    <a:pt x="22" y="58"/>
                  </a:moveTo>
                  <a:cubicBezTo>
                    <a:pt x="22" y="59"/>
                    <a:pt x="21" y="60"/>
                    <a:pt x="21" y="60"/>
                  </a:cubicBezTo>
                  <a:cubicBezTo>
                    <a:pt x="14" y="61"/>
                    <a:pt x="14" y="61"/>
                    <a:pt x="14" y="61"/>
                  </a:cubicBezTo>
                  <a:cubicBezTo>
                    <a:pt x="13" y="61"/>
                    <a:pt x="12" y="60"/>
                    <a:pt x="12" y="59"/>
                  </a:cubicBezTo>
                  <a:cubicBezTo>
                    <a:pt x="11" y="55"/>
                    <a:pt x="11" y="55"/>
                    <a:pt x="11" y="55"/>
                  </a:cubicBezTo>
                  <a:cubicBezTo>
                    <a:pt x="11" y="54"/>
                    <a:pt x="12" y="53"/>
                    <a:pt x="13" y="53"/>
                  </a:cubicBezTo>
                  <a:cubicBezTo>
                    <a:pt x="20" y="52"/>
                    <a:pt x="20" y="52"/>
                    <a:pt x="20" y="52"/>
                  </a:cubicBezTo>
                  <a:cubicBezTo>
                    <a:pt x="20" y="52"/>
                    <a:pt x="21" y="52"/>
                    <a:pt x="21" y="53"/>
                  </a:cubicBezTo>
                  <a:lnTo>
                    <a:pt x="22" y="58"/>
                  </a:lnTo>
                  <a:close/>
                  <a:moveTo>
                    <a:pt x="20" y="45"/>
                  </a:moveTo>
                  <a:cubicBezTo>
                    <a:pt x="20" y="46"/>
                    <a:pt x="20" y="47"/>
                    <a:pt x="19" y="47"/>
                  </a:cubicBezTo>
                  <a:cubicBezTo>
                    <a:pt x="12" y="48"/>
                    <a:pt x="12" y="48"/>
                    <a:pt x="12" y="48"/>
                  </a:cubicBezTo>
                  <a:cubicBezTo>
                    <a:pt x="11" y="48"/>
                    <a:pt x="10" y="47"/>
                    <a:pt x="10" y="46"/>
                  </a:cubicBezTo>
                  <a:cubicBezTo>
                    <a:pt x="10" y="42"/>
                    <a:pt x="10" y="42"/>
                    <a:pt x="10" y="42"/>
                  </a:cubicBezTo>
                  <a:cubicBezTo>
                    <a:pt x="10" y="41"/>
                    <a:pt x="10" y="40"/>
                    <a:pt x="11" y="40"/>
                  </a:cubicBezTo>
                  <a:cubicBezTo>
                    <a:pt x="18" y="39"/>
                    <a:pt x="18" y="39"/>
                    <a:pt x="18" y="39"/>
                  </a:cubicBezTo>
                  <a:cubicBezTo>
                    <a:pt x="19" y="39"/>
                    <a:pt x="20" y="40"/>
                    <a:pt x="20" y="40"/>
                  </a:cubicBezTo>
                  <a:lnTo>
                    <a:pt x="20" y="45"/>
                  </a:lnTo>
                  <a:close/>
                  <a:moveTo>
                    <a:pt x="37" y="69"/>
                  </a:moveTo>
                  <a:cubicBezTo>
                    <a:pt x="37" y="70"/>
                    <a:pt x="36" y="71"/>
                    <a:pt x="35" y="71"/>
                  </a:cubicBezTo>
                  <a:cubicBezTo>
                    <a:pt x="28" y="72"/>
                    <a:pt x="28" y="72"/>
                    <a:pt x="28" y="72"/>
                  </a:cubicBezTo>
                  <a:cubicBezTo>
                    <a:pt x="27" y="72"/>
                    <a:pt x="27" y="71"/>
                    <a:pt x="26" y="70"/>
                  </a:cubicBezTo>
                  <a:cubicBezTo>
                    <a:pt x="26" y="66"/>
                    <a:pt x="26" y="66"/>
                    <a:pt x="26" y="66"/>
                  </a:cubicBezTo>
                  <a:cubicBezTo>
                    <a:pt x="26" y="65"/>
                    <a:pt x="26" y="64"/>
                    <a:pt x="27" y="64"/>
                  </a:cubicBezTo>
                  <a:cubicBezTo>
                    <a:pt x="34" y="63"/>
                    <a:pt x="34" y="63"/>
                    <a:pt x="34" y="63"/>
                  </a:cubicBezTo>
                  <a:cubicBezTo>
                    <a:pt x="35" y="63"/>
                    <a:pt x="36" y="64"/>
                    <a:pt x="36" y="64"/>
                  </a:cubicBezTo>
                  <a:lnTo>
                    <a:pt x="37" y="69"/>
                  </a:lnTo>
                  <a:close/>
                  <a:moveTo>
                    <a:pt x="35" y="56"/>
                  </a:moveTo>
                  <a:cubicBezTo>
                    <a:pt x="35" y="57"/>
                    <a:pt x="35" y="58"/>
                    <a:pt x="34" y="58"/>
                  </a:cubicBezTo>
                  <a:cubicBezTo>
                    <a:pt x="27" y="59"/>
                    <a:pt x="27" y="59"/>
                    <a:pt x="27" y="59"/>
                  </a:cubicBezTo>
                  <a:cubicBezTo>
                    <a:pt x="26" y="59"/>
                    <a:pt x="25" y="58"/>
                    <a:pt x="25" y="58"/>
                  </a:cubicBezTo>
                  <a:cubicBezTo>
                    <a:pt x="24" y="53"/>
                    <a:pt x="24" y="53"/>
                    <a:pt x="24" y="53"/>
                  </a:cubicBezTo>
                  <a:cubicBezTo>
                    <a:pt x="24" y="52"/>
                    <a:pt x="25" y="51"/>
                    <a:pt x="26" y="51"/>
                  </a:cubicBezTo>
                  <a:cubicBezTo>
                    <a:pt x="33" y="50"/>
                    <a:pt x="33" y="50"/>
                    <a:pt x="33" y="50"/>
                  </a:cubicBezTo>
                  <a:cubicBezTo>
                    <a:pt x="34" y="50"/>
                    <a:pt x="34" y="51"/>
                    <a:pt x="34" y="52"/>
                  </a:cubicBezTo>
                  <a:lnTo>
                    <a:pt x="35" y="56"/>
                  </a:lnTo>
                  <a:close/>
                  <a:moveTo>
                    <a:pt x="33" y="44"/>
                  </a:moveTo>
                  <a:cubicBezTo>
                    <a:pt x="34" y="44"/>
                    <a:pt x="33" y="45"/>
                    <a:pt x="32" y="45"/>
                  </a:cubicBezTo>
                  <a:cubicBezTo>
                    <a:pt x="25" y="46"/>
                    <a:pt x="25" y="46"/>
                    <a:pt x="25" y="46"/>
                  </a:cubicBezTo>
                  <a:cubicBezTo>
                    <a:pt x="24" y="46"/>
                    <a:pt x="23" y="46"/>
                    <a:pt x="23" y="45"/>
                  </a:cubicBezTo>
                  <a:cubicBezTo>
                    <a:pt x="23" y="40"/>
                    <a:pt x="23" y="40"/>
                    <a:pt x="23" y="40"/>
                  </a:cubicBezTo>
                  <a:cubicBezTo>
                    <a:pt x="23" y="39"/>
                    <a:pt x="23" y="38"/>
                    <a:pt x="24" y="38"/>
                  </a:cubicBezTo>
                  <a:cubicBezTo>
                    <a:pt x="31" y="38"/>
                    <a:pt x="31" y="38"/>
                    <a:pt x="31" y="38"/>
                  </a:cubicBezTo>
                  <a:cubicBezTo>
                    <a:pt x="32" y="37"/>
                    <a:pt x="33" y="38"/>
                    <a:pt x="33" y="39"/>
                  </a:cubicBezTo>
                  <a:lnTo>
                    <a:pt x="33" y="44"/>
                  </a:lnTo>
                  <a:close/>
                  <a:moveTo>
                    <a:pt x="50" y="68"/>
                  </a:moveTo>
                  <a:cubicBezTo>
                    <a:pt x="50" y="68"/>
                    <a:pt x="49" y="69"/>
                    <a:pt x="48" y="69"/>
                  </a:cubicBezTo>
                  <a:cubicBezTo>
                    <a:pt x="41" y="70"/>
                    <a:pt x="41" y="70"/>
                    <a:pt x="41" y="70"/>
                  </a:cubicBezTo>
                  <a:cubicBezTo>
                    <a:pt x="40" y="70"/>
                    <a:pt x="40" y="70"/>
                    <a:pt x="40" y="69"/>
                  </a:cubicBezTo>
                  <a:cubicBezTo>
                    <a:pt x="39" y="64"/>
                    <a:pt x="39" y="64"/>
                    <a:pt x="39" y="64"/>
                  </a:cubicBezTo>
                  <a:cubicBezTo>
                    <a:pt x="39" y="63"/>
                    <a:pt x="40" y="62"/>
                    <a:pt x="40" y="62"/>
                  </a:cubicBezTo>
                  <a:cubicBezTo>
                    <a:pt x="47" y="62"/>
                    <a:pt x="47" y="62"/>
                    <a:pt x="47" y="62"/>
                  </a:cubicBezTo>
                  <a:cubicBezTo>
                    <a:pt x="48" y="61"/>
                    <a:pt x="49" y="62"/>
                    <a:pt x="49" y="63"/>
                  </a:cubicBezTo>
                  <a:lnTo>
                    <a:pt x="50" y="68"/>
                  </a:lnTo>
                  <a:close/>
                  <a:moveTo>
                    <a:pt x="48" y="55"/>
                  </a:moveTo>
                  <a:cubicBezTo>
                    <a:pt x="48" y="56"/>
                    <a:pt x="48" y="56"/>
                    <a:pt x="47" y="56"/>
                  </a:cubicBezTo>
                  <a:cubicBezTo>
                    <a:pt x="40" y="57"/>
                    <a:pt x="40" y="57"/>
                    <a:pt x="40" y="57"/>
                  </a:cubicBezTo>
                  <a:cubicBezTo>
                    <a:pt x="39" y="57"/>
                    <a:pt x="38" y="57"/>
                    <a:pt x="38" y="56"/>
                  </a:cubicBezTo>
                  <a:cubicBezTo>
                    <a:pt x="37" y="51"/>
                    <a:pt x="37" y="51"/>
                    <a:pt x="37" y="51"/>
                  </a:cubicBezTo>
                  <a:cubicBezTo>
                    <a:pt x="37" y="50"/>
                    <a:pt x="38" y="50"/>
                    <a:pt x="39" y="50"/>
                  </a:cubicBezTo>
                  <a:cubicBezTo>
                    <a:pt x="46" y="49"/>
                    <a:pt x="46" y="49"/>
                    <a:pt x="46" y="49"/>
                  </a:cubicBezTo>
                  <a:cubicBezTo>
                    <a:pt x="47" y="49"/>
                    <a:pt x="47" y="49"/>
                    <a:pt x="48" y="50"/>
                  </a:cubicBezTo>
                  <a:lnTo>
                    <a:pt x="48" y="55"/>
                  </a:lnTo>
                  <a:close/>
                  <a:moveTo>
                    <a:pt x="47" y="42"/>
                  </a:moveTo>
                  <a:cubicBezTo>
                    <a:pt x="47" y="43"/>
                    <a:pt x="46" y="44"/>
                    <a:pt x="45" y="44"/>
                  </a:cubicBezTo>
                  <a:cubicBezTo>
                    <a:pt x="38" y="45"/>
                    <a:pt x="38" y="45"/>
                    <a:pt x="38" y="45"/>
                  </a:cubicBezTo>
                  <a:cubicBezTo>
                    <a:pt x="37" y="45"/>
                    <a:pt x="37" y="44"/>
                    <a:pt x="36" y="43"/>
                  </a:cubicBezTo>
                  <a:cubicBezTo>
                    <a:pt x="36" y="39"/>
                    <a:pt x="36" y="39"/>
                    <a:pt x="36" y="39"/>
                  </a:cubicBezTo>
                  <a:cubicBezTo>
                    <a:pt x="36" y="38"/>
                    <a:pt x="36" y="37"/>
                    <a:pt x="37" y="37"/>
                  </a:cubicBezTo>
                  <a:cubicBezTo>
                    <a:pt x="44" y="36"/>
                    <a:pt x="44" y="36"/>
                    <a:pt x="44" y="36"/>
                  </a:cubicBezTo>
                  <a:cubicBezTo>
                    <a:pt x="45" y="36"/>
                    <a:pt x="46" y="36"/>
                    <a:pt x="46" y="37"/>
                  </a:cubicBezTo>
                  <a:lnTo>
                    <a:pt x="47" y="42"/>
                  </a:lnTo>
                  <a:close/>
                  <a:moveTo>
                    <a:pt x="63" y="66"/>
                  </a:moveTo>
                  <a:cubicBezTo>
                    <a:pt x="63" y="67"/>
                    <a:pt x="62" y="68"/>
                    <a:pt x="62" y="68"/>
                  </a:cubicBezTo>
                  <a:cubicBezTo>
                    <a:pt x="54" y="69"/>
                    <a:pt x="54" y="69"/>
                    <a:pt x="54" y="69"/>
                  </a:cubicBezTo>
                  <a:cubicBezTo>
                    <a:pt x="54" y="69"/>
                    <a:pt x="53" y="68"/>
                    <a:pt x="53" y="67"/>
                  </a:cubicBezTo>
                  <a:cubicBezTo>
                    <a:pt x="52" y="63"/>
                    <a:pt x="52" y="63"/>
                    <a:pt x="52" y="63"/>
                  </a:cubicBezTo>
                  <a:cubicBezTo>
                    <a:pt x="52" y="62"/>
                    <a:pt x="53" y="61"/>
                    <a:pt x="53" y="61"/>
                  </a:cubicBezTo>
                  <a:cubicBezTo>
                    <a:pt x="61" y="60"/>
                    <a:pt x="61" y="60"/>
                    <a:pt x="61" y="60"/>
                  </a:cubicBezTo>
                  <a:cubicBezTo>
                    <a:pt x="61" y="60"/>
                    <a:pt x="62" y="60"/>
                    <a:pt x="62" y="61"/>
                  </a:cubicBezTo>
                  <a:lnTo>
                    <a:pt x="63" y="66"/>
                  </a:lnTo>
                  <a:close/>
                  <a:moveTo>
                    <a:pt x="61" y="53"/>
                  </a:moveTo>
                  <a:cubicBezTo>
                    <a:pt x="61" y="54"/>
                    <a:pt x="61" y="55"/>
                    <a:pt x="60" y="55"/>
                  </a:cubicBezTo>
                  <a:cubicBezTo>
                    <a:pt x="53" y="56"/>
                    <a:pt x="53" y="56"/>
                    <a:pt x="53" y="56"/>
                  </a:cubicBezTo>
                  <a:cubicBezTo>
                    <a:pt x="52" y="56"/>
                    <a:pt x="51" y="55"/>
                    <a:pt x="51" y="54"/>
                  </a:cubicBezTo>
                  <a:cubicBezTo>
                    <a:pt x="51" y="50"/>
                    <a:pt x="51" y="50"/>
                    <a:pt x="51" y="50"/>
                  </a:cubicBezTo>
                  <a:cubicBezTo>
                    <a:pt x="50" y="49"/>
                    <a:pt x="51" y="48"/>
                    <a:pt x="52" y="48"/>
                  </a:cubicBezTo>
                  <a:cubicBezTo>
                    <a:pt x="59" y="47"/>
                    <a:pt x="59" y="47"/>
                    <a:pt x="59" y="47"/>
                  </a:cubicBezTo>
                  <a:cubicBezTo>
                    <a:pt x="60" y="47"/>
                    <a:pt x="61" y="48"/>
                    <a:pt x="61" y="48"/>
                  </a:cubicBezTo>
                  <a:lnTo>
                    <a:pt x="61" y="53"/>
                  </a:lnTo>
                  <a:close/>
                  <a:moveTo>
                    <a:pt x="60" y="40"/>
                  </a:moveTo>
                  <a:cubicBezTo>
                    <a:pt x="60" y="41"/>
                    <a:pt x="59" y="42"/>
                    <a:pt x="58" y="42"/>
                  </a:cubicBezTo>
                  <a:cubicBezTo>
                    <a:pt x="51" y="43"/>
                    <a:pt x="51" y="43"/>
                    <a:pt x="51" y="43"/>
                  </a:cubicBezTo>
                  <a:cubicBezTo>
                    <a:pt x="50" y="43"/>
                    <a:pt x="50" y="42"/>
                    <a:pt x="50" y="42"/>
                  </a:cubicBezTo>
                  <a:cubicBezTo>
                    <a:pt x="49" y="37"/>
                    <a:pt x="49" y="37"/>
                    <a:pt x="49" y="37"/>
                  </a:cubicBezTo>
                  <a:cubicBezTo>
                    <a:pt x="49" y="36"/>
                    <a:pt x="49" y="35"/>
                    <a:pt x="50" y="35"/>
                  </a:cubicBezTo>
                  <a:cubicBezTo>
                    <a:pt x="57" y="34"/>
                    <a:pt x="57" y="34"/>
                    <a:pt x="57" y="34"/>
                  </a:cubicBezTo>
                  <a:cubicBezTo>
                    <a:pt x="58" y="34"/>
                    <a:pt x="59" y="35"/>
                    <a:pt x="59" y="36"/>
                  </a:cubicBezTo>
                  <a:lnTo>
                    <a:pt x="60" y="40"/>
                  </a:lnTo>
                  <a:close/>
                  <a:moveTo>
                    <a:pt x="57" y="19"/>
                  </a:moveTo>
                  <a:cubicBezTo>
                    <a:pt x="58" y="25"/>
                    <a:pt x="54" y="30"/>
                    <a:pt x="49" y="31"/>
                  </a:cubicBezTo>
                  <a:cubicBezTo>
                    <a:pt x="19" y="34"/>
                    <a:pt x="19" y="34"/>
                    <a:pt x="19" y="34"/>
                  </a:cubicBezTo>
                  <a:cubicBezTo>
                    <a:pt x="13" y="35"/>
                    <a:pt x="8" y="31"/>
                    <a:pt x="8" y="26"/>
                  </a:cubicBezTo>
                  <a:cubicBezTo>
                    <a:pt x="7" y="22"/>
                    <a:pt x="7" y="22"/>
                    <a:pt x="7" y="22"/>
                  </a:cubicBezTo>
                  <a:cubicBezTo>
                    <a:pt x="6" y="16"/>
                    <a:pt x="10" y="11"/>
                    <a:pt x="16" y="10"/>
                  </a:cubicBezTo>
                  <a:cubicBezTo>
                    <a:pt x="46" y="7"/>
                    <a:pt x="46" y="7"/>
                    <a:pt x="46" y="7"/>
                  </a:cubicBezTo>
                  <a:cubicBezTo>
                    <a:pt x="51" y="6"/>
                    <a:pt x="56" y="10"/>
                    <a:pt x="57" y="15"/>
                  </a:cubicBezTo>
                  <a:lnTo>
                    <a:pt x="57" y="19"/>
                  </a:ln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25" name="Freeform 71"/>
            <p:cNvSpPr/>
            <p:nvPr/>
          </p:nvSpPr>
          <p:spPr bwMode="auto">
            <a:xfrm>
              <a:off x="3500437" y="2399306"/>
              <a:ext cx="48815" cy="48816"/>
            </a:xfrm>
            <a:custGeom>
              <a:avLst/>
              <a:gdLst>
                <a:gd name="T0" fmla="*/ 16 w 19"/>
                <a:gd name="T1" fmla="*/ 6 h 19"/>
                <a:gd name="T2" fmla="*/ 12 w 19"/>
                <a:gd name="T3" fmla="*/ 6 h 19"/>
                <a:gd name="T4" fmla="*/ 12 w 19"/>
                <a:gd name="T5" fmla="*/ 2 h 19"/>
                <a:gd name="T6" fmla="*/ 9 w 19"/>
                <a:gd name="T7" fmla="*/ 0 h 19"/>
                <a:gd name="T8" fmla="*/ 6 w 19"/>
                <a:gd name="T9" fmla="*/ 3 h 19"/>
                <a:gd name="T10" fmla="*/ 7 w 19"/>
                <a:gd name="T11" fmla="*/ 7 h 19"/>
                <a:gd name="T12" fmla="*/ 3 w 19"/>
                <a:gd name="T13" fmla="*/ 7 h 19"/>
                <a:gd name="T14" fmla="*/ 0 w 19"/>
                <a:gd name="T15" fmla="*/ 10 h 19"/>
                <a:gd name="T16" fmla="*/ 3 w 19"/>
                <a:gd name="T17" fmla="*/ 13 h 19"/>
                <a:gd name="T18" fmla="*/ 7 w 19"/>
                <a:gd name="T19" fmla="*/ 12 h 19"/>
                <a:gd name="T20" fmla="*/ 8 w 19"/>
                <a:gd name="T21" fmla="*/ 16 h 19"/>
                <a:gd name="T22" fmla="*/ 11 w 19"/>
                <a:gd name="T23" fmla="*/ 19 h 19"/>
                <a:gd name="T24" fmla="*/ 13 w 19"/>
                <a:gd name="T25" fmla="*/ 16 h 19"/>
                <a:gd name="T26" fmla="*/ 13 w 19"/>
                <a:gd name="T27" fmla="*/ 12 h 19"/>
                <a:gd name="T28" fmla="*/ 17 w 19"/>
                <a:gd name="T29" fmla="*/ 11 h 19"/>
                <a:gd name="T30" fmla="*/ 19 w 19"/>
                <a:gd name="T31" fmla="*/ 8 h 19"/>
                <a:gd name="T32" fmla="*/ 16 w 19"/>
                <a:gd name="T33" fmla="*/ 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 h="19">
                  <a:moveTo>
                    <a:pt x="16" y="6"/>
                  </a:moveTo>
                  <a:cubicBezTo>
                    <a:pt x="12" y="6"/>
                    <a:pt x="12" y="6"/>
                    <a:pt x="12" y="6"/>
                  </a:cubicBezTo>
                  <a:cubicBezTo>
                    <a:pt x="12" y="2"/>
                    <a:pt x="12" y="2"/>
                    <a:pt x="12" y="2"/>
                  </a:cubicBezTo>
                  <a:cubicBezTo>
                    <a:pt x="11" y="1"/>
                    <a:pt x="10" y="0"/>
                    <a:pt x="9" y="0"/>
                  </a:cubicBezTo>
                  <a:cubicBezTo>
                    <a:pt x="7" y="0"/>
                    <a:pt x="6" y="1"/>
                    <a:pt x="6" y="3"/>
                  </a:cubicBezTo>
                  <a:cubicBezTo>
                    <a:pt x="7" y="7"/>
                    <a:pt x="7" y="7"/>
                    <a:pt x="7" y="7"/>
                  </a:cubicBezTo>
                  <a:cubicBezTo>
                    <a:pt x="3" y="7"/>
                    <a:pt x="3" y="7"/>
                    <a:pt x="3" y="7"/>
                  </a:cubicBezTo>
                  <a:cubicBezTo>
                    <a:pt x="1" y="8"/>
                    <a:pt x="0" y="9"/>
                    <a:pt x="0" y="10"/>
                  </a:cubicBezTo>
                  <a:cubicBezTo>
                    <a:pt x="1" y="12"/>
                    <a:pt x="2" y="13"/>
                    <a:pt x="3" y="13"/>
                  </a:cubicBezTo>
                  <a:cubicBezTo>
                    <a:pt x="7" y="12"/>
                    <a:pt x="7" y="12"/>
                    <a:pt x="7" y="12"/>
                  </a:cubicBezTo>
                  <a:cubicBezTo>
                    <a:pt x="8" y="16"/>
                    <a:pt x="8" y="16"/>
                    <a:pt x="8" y="16"/>
                  </a:cubicBezTo>
                  <a:cubicBezTo>
                    <a:pt x="8" y="18"/>
                    <a:pt x="10" y="19"/>
                    <a:pt x="11" y="19"/>
                  </a:cubicBezTo>
                  <a:cubicBezTo>
                    <a:pt x="12" y="19"/>
                    <a:pt x="14" y="17"/>
                    <a:pt x="13" y="16"/>
                  </a:cubicBezTo>
                  <a:cubicBezTo>
                    <a:pt x="13" y="12"/>
                    <a:pt x="13" y="12"/>
                    <a:pt x="13" y="12"/>
                  </a:cubicBezTo>
                  <a:cubicBezTo>
                    <a:pt x="17" y="11"/>
                    <a:pt x="17" y="11"/>
                    <a:pt x="17" y="11"/>
                  </a:cubicBezTo>
                  <a:cubicBezTo>
                    <a:pt x="18" y="11"/>
                    <a:pt x="19" y="10"/>
                    <a:pt x="19" y="8"/>
                  </a:cubicBezTo>
                  <a:cubicBezTo>
                    <a:pt x="19" y="7"/>
                    <a:pt x="18" y="6"/>
                    <a:pt x="16" y="6"/>
                  </a:cubicBez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26" name="Freeform 72"/>
            <p:cNvSpPr/>
            <p:nvPr/>
          </p:nvSpPr>
          <p:spPr bwMode="auto">
            <a:xfrm>
              <a:off x="3558778" y="2406450"/>
              <a:ext cx="50006" cy="17860"/>
            </a:xfrm>
            <a:custGeom>
              <a:avLst/>
              <a:gdLst>
                <a:gd name="T0" fmla="*/ 16 w 19"/>
                <a:gd name="T1" fmla="*/ 0 h 7"/>
                <a:gd name="T2" fmla="*/ 2 w 19"/>
                <a:gd name="T3" fmla="*/ 2 h 7"/>
                <a:gd name="T4" fmla="*/ 0 w 19"/>
                <a:gd name="T5" fmla="*/ 5 h 7"/>
                <a:gd name="T6" fmla="*/ 3 w 19"/>
                <a:gd name="T7" fmla="*/ 7 h 7"/>
                <a:gd name="T8" fmla="*/ 16 w 19"/>
                <a:gd name="T9" fmla="*/ 5 h 7"/>
                <a:gd name="T10" fmla="*/ 19 w 19"/>
                <a:gd name="T11" fmla="*/ 2 h 7"/>
                <a:gd name="T12" fmla="*/ 16 w 19"/>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9" h="7">
                  <a:moveTo>
                    <a:pt x="16" y="0"/>
                  </a:moveTo>
                  <a:cubicBezTo>
                    <a:pt x="2" y="2"/>
                    <a:pt x="2" y="2"/>
                    <a:pt x="2" y="2"/>
                  </a:cubicBezTo>
                  <a:cubicBezTo>
                    <a:pt x="1" y="2"/>
                    <a:pt x="0" y="3"/>
                    <a:pt x="0" y="5"/>
                  </a:cubicBezTo>
                  <a:cubicBezTo>
                    <a:pt x="0" y="6"/>
                    <a:pt x="1" y="7"/>
                    <a:pt x="3" y="7"/>
                  </a:cubicBezTo>
                  <a:cubicBezTo>
                    <a:pt x="16" y="5"/>
                    <a:pt x="16" y="5"/>
                    <a:pt x="16" y="5"/>
                  </a:cubicBezTo>
                  <a:cubicBezTo>
                    <a:pt x="18" y="5"/>
                    <a:pt x="19" y="4"/>
                    <a:pt x="19" y="2"/>
                  </a:cubicBezTo>
                  <a:cubicBezTo>
                    <a:pt x="19" y="1"/>
                    <a:pt x="17" y="0"/>
                    <a:pt x="16" y="0"/>
                  </a:cubicBez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27" name="Freeform 73"/>
            <p:cNvSpPr>
              <a:spLocks noEditPoints="1"/>
            </p:cNvSpPr>
            <p:nvPr/>
          </p:nvSpPr>
          <p:spPr bwMode="auto">
            <a:xfrm>
              <a:off x="1845469" y="2581471"/>
              <a:ext cx="223838" cy="196454"/>
            </a:xfrm>
            <a:custGeom>
              <a:avLst/>
              <a:gdLst>
                <a:gd name="T0" fmla="*/ 68 w 87"/>
                <a:gd name="T1" fmla="*/ 5 h 76"/>
                <a:gd name="T2" fmla="*/ 39 w 87"/>
                <a:gd name="T3" fmla="*/ 0 h 76"/>
                <a:gd name="T4" fmla="*/ 38 w 87"/>
                <a:gd name="T5" fmla="*/ 0 h 76"/>
                <a:gd name="T6" fmla="*/ 11 w 87"/>
                <a:gd name="T7" fmla="*/ 12 h 76"/>
                <a:gd name="T8" fmla="*/ 1 w 87"/>
                <a:gd name="T9" fmla="*/ 22 h 76"/>
                <a:gd name="T10" fmla="*/ 6 w 87"/>
                <a:gd name="T11" fmla="*/ 64 h 76"/>
                <a:gd name="T12" fmla="*/ 19 w 87"/>
                <a:gd name="T13" fmla="*/ 75 h 76"/>
                <a:gd name="T14" fmla="*/ 75 w 87"/>
                <a:gd name="T15" fmla="*/ 69 h 76"/>
                <a:gd name="T16" fmla="*/ 86 w 87"/>
                <a:gd name="T17" fmla="*/ 55 h 76"/>
                <a:gd name="T18" fmla="*/ 81 w 87"/>
                <a:gd name="T19" fmla="*/ 13 h 76"/>
                <a:gd name="T20" fmla="*/ 68 w 87"/>
                <a:gd name="T21" fmla="*/ 5 h 76"/>
                <a:gd name="T22" fmla="*/ 13 w 87"/>
                <a:gd name="T23" fmla="*/ 17 h 76"/>
                <a:gd name="T24" fmla="*/ 13 w 87"/>
                <a:gd name="T25" fmla="*/ 17 h 76"/>
                <a:gd name="T26" fmla="*/ 39 w 87"/>
                <a:gd name="T27" fmla="*/ 6 h 76"/>
                <a:gd name="T28" fmla="*/ 67 w 87"/>
                <a:gd name="T29" fmla="*/ 10 h 76"/>
                <a:gd name="T30" fmla="*/ 75 w 87"/>
                <a:gd name="T31" fmla="*/ 14 h 76"/>
                <a:gd name="T32" fmla="*/ 77 w 87"/>
                <a:gd name="T33" fmla="*/ 27 h 76"/>
                <a:gd name="T34" fmla="*/ 74 w 87"/>
                <a:gd name="T35" fmla="*/ 28 h 76"/>
                <a:gd name="T36" fmla="*/ 73 w 87"/>
                <a:gd name="T37" fmla="*/ 25 h 76"/>
                <a:gd name="T38" fmla="*/ 62 w 87"/>
                <a:gd name="T39" fmla="*/ 17 h 76"/>
                <a:gd name="T40" fmla="*/ 19 w 87"/>
                <a:gd name="T41" fmla="*/ 22 h 76"/>
                <a:gd name="T42" fmla="*/ 10 w 87"/>
                <a:gd name="T43" fmla="*/ 33 h 76"/>
                <a:gd name="T44" fmla="*/ 11 w 87"/>
                <a:gd name="T45" fmla="*/ 35 h 76"/>
                <a:gd name="T46" fmla="*/ 8 w 87"/>
                <a:gd name="T47" fmla="*/ 35 h 76"/>
                <a:gd name="T48" fmla="*/ 6 w 87"/>
                <a:gd name="T49" fmla="*/ 22 h 76"/>
                <a:gd name="T50" fmla="*/ 13 w 87"/>
                <a:gd name="T51" fmla="*/ 17 h 76"/>
                <a:gd name="T52" fmla="*/ 70 w 87"/>
                <a:gd name="T53" fmla="*/ 30 h 76"/>
                <a:gd name="T54" fmla="*/ 44 w 87"/>
                <a:gd name="T55" fmla="*/ 43 h 76"/>
                <a:gd name="T56" fmla="*/ 15 w 87"/>
                <a:gd name="T57" fmla="*/ 36 h 76"/>
                <a:gd name="T58" fmla="*/ 15 w 87"/>
                <a:gd name="T59" fmla="*/ 33 h 76"/>
                <a:gd name="T60" fmla="*/ 19 w 87"/>
                <a:gd name="T61" fmla="*/ 26 h 76"/>
                <a:gd name="T62" fmla="*/ 63 w 87"/>
                <a:gd name="T63" fmla="*/ 21 h 76"/>
                <a:gd name="T64" fmla="*/ 69 w 87"/>
                <a:gd name="T65" fmla="*/ 26 h 76"/>
                <a:gd name="T66" fmla="*/ 70 w 87"/>
                <a:gd name="T67" fmla="*/ 30 h 76"/>
                <a:gd name="T68" fmla="*/ 74 w 87"/>
                <a:gd name="T69" fmla="*/ 63 h 76"/>
                <a:gd name="T70" fmla="*/ 19 w 87"/>
                <a:gd name="T71" fmla="*/ 70 h 76"/>
                <a:gd name="T72" fmla="*/ 11 w 87"/>
                <a:gd name="T73" fmla="*/ 64 h 76"/>
                <a:gd name="T74" fmla="*/ 9 w 87"/>
                <a:gd name="T75" fmla="*/ 41 h 76"/>
                <a:gd name="T76" fmla="*/ 44 w 87"/>
                <a:gd name="T77" fmla="*/ 49 h 76"/>
                <a:gd name="T78" fmla="*/ 45 w 87"/>
                <a:gd name="T79" fmla="*/ 49 h 76"/>
                <a:gd name="T80" fmla="*/ 46 w 87"/>
                <a:gd name="T81" fmla="*/ 49 h 76"/>
                <a:gd name="T82" fmla="*/ 77 w 87"/>
                <a:gd name="T83" fmla="*/ 33 h 76"/>
                <a:gd name="T84" fmla="*/ 80 w 87"/>
                <a:gd name="T85" fmla="*/ 55 h 76"/>
                <a:gd name="T86" fmla="*/ 74 w 87"/>
                <a:gd name="T87" fmla="*/ 63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7" h="76">
                  <a:moveTo>
                    <a:pt x="68" y="5"/>
                  </a:moveTo>
                  <a:cubicBezTo>
                    <a:pt x="39" y="0"/>
                    <a:pt x="39" y="0"/>
                    <a:pt x="39" y="0"/>
                  </a:cubicBezTo>
                  <a:cubicBezTo>
                    <a:pt x="39" y="0"/>
                    <a:pt x="38" y="0"/>
                    <a:pt x="38" y="0"/>
                  </a:cubicBezTo>
                  <a:cubicBezTo>
                    <a:pt x="11" y="12"/>
                    <a:pt x="11" y="12"/>
                    <a:pt x="11" y="12"/>
                  </a:cubicBezTo>
                  <a:cubicBezTo>
                    <a:pt x="9" y="12"/>
                    <a:pt x="0" y="16"/>
                    <a:pt x="1" y="22"/>
                  </a:cubicBezTo>
                  <a:cubicBezTo>
                    <a:pt x="6" y="64"/>
                    <a:pt x="6" y="64"/>
                    <a:pt x="6" y="64"/>
                  </a:cubicBezTo>
                  <a:cubicBezTo>
                    <a:pt x="7" y="71"/>
                    <a:pt x="13" y="76"/>
                    <a:pt x="19" y="75"/>
                  </a:cubicBezTo>
                  <a:cubicBezTo>
                    <a:pt x="75" y="69"/>
                    <a:pt x="75" y="69"/>
                    <a:pt x="75" y="69"/>
                  </a:cubicBezTo>
                  <a:cubicBezTo>
                    <a:pt x="82" y="68"/>
                    <a:pt x="87" y="61"/>
                    <a:pt x="86" y="55"/>
                  </a:cubicBezTo>
                  <a:cubicBezTo>
                    <a:pt x="81" y="13"/>
                    <a:pt x="81" y="13"/>
                    <a:pt x="81" y="13"/>
                  </a:cubicBezTo>
                  <a:cubicBezTo>
                    <a:pt x="80" y="7"/>
                    <a:pt x="70" y="5"/>
                    <a:pt x="68" y="5"/>
                  </a:cubicBezTo>
                  <a:close/>
                  <a:moveTo>
                    <a:pt x="13" y="17"/>
                  </a:moveTo>
                  <a:cubicBezTo>
                    <a:pt x="13" y="17"/>
                    <a:pt x="13" y="17"/>
                    <a:pt x="13" y="17"/>
                  </a:cubicBezTo>
                  <a:cubicBezTo>
                    <a:pt x="39" y="6"/>
                    <a:pt x="39" y="6"/>
                    <a:pt x="39" y="6"/>
                  </a:cubicBezTo>
                  <a:cubicBezTo>
                    <a:pt x="67" y="10"/>
                    <a:pt x="67" y="10"/>
                    <a:pt x="67" y="10"/>
                  </a:cubicBezTo>
                  <a:cubicBezTo>
                    <a:pt x="71" y="11"/>
                    <a:pt x="75" y="12"/>
                    <a:pt x="75" y="14"/>
                  </a:cubicBezTo>
                  <a:cubicBezTo>
                    <a:pt x="77" y="27"/>
                    <a:pt x="77" y="27"/>
                    <a:pt x="77" y="27"/>
                  </a:cubicBezTo>
                  <a:cubicBezTo>
                    <a:pt x="74" y="28"/>
                    <a:pt x="74" y="28"/>
                    <a:pt x="74" y="28"/>
                  </a:cubicBezTo>
                  <a:cubicBezTo>
                    <a:pt x="73" y="25"/>
                    <a:pt x="73" y="25"/>
                    <a:pt x="73" y="25"/>
                  </a:cubicBezTo>
                  <a:cubicBezTo>
                    <a:pt x="73" y="20"/>
                    <a:pt x="68" y="16"/>
                    <a:pt x="62" y="17"/>
                  </a:cubicBezTo>
                  <a:cubicBezTo>
                    <a:pt x="19" y="22"/>
                    <a:pt x="19" y="22"/>
                    <a:pt x="19" y="22"/>
                  </a:cubicBezTo>
                  <a:cubicBezTo>
                    <a:pt x="13" y="23"/>
                    <a:pt x="10" y="28"/>
                    <a:pt x="10" y="33"/>
                  </a:cubicBezTo>
                  <a:cubicBezTo>
                    <a:pt x="11" y="35"/>
                    <a:pt x="11" y="35"/>
                    <a:pt x="11" y="35"/>
                  </a:cubicBezTo>
                  <a:cubicBezTo>
                    <a:pt x="8" y="35"/>
                    <a:pt x="8" y="35"/>
                    <a:pt x="8" y="35"/>
                  </a:cubicBezTo>
                  <a:cubicBezTo>
                    <a:pt x="6" y="22"/>
                    <a:pt x="6" y="22"/>
                    <a:pt x="6" y="22"/>
                  </a:cubicBezTo>
                  <a:cubicBezTo>
                    <a:pt x="6" y="20"/>
                    <a:pt x="9" y="18"/>
                    <a:pt x="13" y="17"/>
                  </a:cubicBezTo>
                  <a:close/>
                  <a:moveTo>
                    <a:pt x="70" y="30"/>
                  </a:moveTo>
                  <a:cubicBezTo>
                    <a:pt x="44" y="43"/>
                    <a:pt x="44" y="43"/>
                    <a:pt x="44" y="43"/>
                  </a:cubicBezTo>
                  <a:cubicBezTo>
                    <a:pt x="15" y="36"/>
                    <a:pt x="15" y="36"/>
                    <a:pt x="15" y="36"/>
                  </a:cubicBezTo>
                  <a:cubicBezTo>
                    <a:pt x="15" y="33"/>
                    <a:pt x="15" y="33"/>
                    <a:pt x="15" y="33"/>
                  </a:cubicBezTo>
                  <a:cubicBezTo>
                    <a:pt x="14" y="30"/>
                    <a:pt x="16" y="27"/>
                    <a:pt x="19" y="26"/>
                  </a:cubicBezTo>
                  <a:cubicBezTo>
                    <a:pt x="63" y="21"/>
                    <a:pt x="63" y="21"/>
                    <a:pt x="63" y="21"/>
                  </a:cubicBezTo>
                  <a:cubicBezTo>
                    <a:pt x="66" y="21"/>
                    <a:pt x="69" y="23"/>
                    <a:pt x="69" y="26"/>
                  </a:cubicBezTo>
                  <a:lnTo>
                    <a:pt x="70" y="30"/>
                  </a:lnTo>
                  <a:close/>
                  <a:moveTo>
                    <a:pt x="74" y="63"/>
                  </a:moveTo>
                  <a:cubicBezTo>
                    <a:pt x="19" y="70"/>
                    <a:pt x="19" y="70"/>
                    <a:pt x="19" y="70"/>
                  </a:cubicBezTo>
                  <a:cubicBezTo>
                    <a:pt x="15" y="70"/>
                    <a:pt x="12" y="68"/>
                    <a:pt x="11" y="64"/>
                  </a:cubicBezTo>
                  <a:cubicBezTo>
                    <a:pt x="9" y="41"/>
                    <a:pt x="9" y="41"/>
                    <a:pt x="9" y="41"/>
                  </a:cubicBezTo>
                  <a:cubicBezTo>
                    <a:pt x="44" y="49"/>
                    <a:pt x="44" y="49"/>
                    <a:pt x="44" y="49"/>
                  </a:cubicBezTo>
                  <a:cubicBezTo>
                    <a:pt x="44" y="49"/>
                    <a:pt x="44" y="49"/>
                    <a:pt x="45" y="49"/>
                  </a:cubicBezTo>
                  <a:cubicBezTo>
                    <a:pt x="45" y="49"/>
                    <a:pt x="45" y="49"/>
                    <a:pt x="46" y="49"/>
                  </a:cubicBezTo>
                  <a:cubicBezTo>
                    <a:pt x="77" y="33"/>
                    <a:pt x="77" y="33"/>
                    <a:pt x="77" y="33"/>
                  </a:cubicBezTo>
                  <a:cubicBezTo>
                    <a:pt x="80" y="55"/>
                    <a:pt x="80" y="55"/>
                    <a:pt x="80" y="55"/>
                  </a:cubicBezTo>
                  <a:cubicBezTo>
                    <a:pt x="81" y="59"/>
                    <a:pt x="78" y="63"/>
                    <a:pt x="74" y="63"/>
                  </a:cubicBez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28" name="Freeform 74"/>
            <p:cNvSpPr/>
            <p:nvPr/>
          </p:nvSpPr>
          <p:spPr bwMode="auto">
            <a:xfrm>
              <a:off x="1250156" y="2018306"/>
              <a:ext cx="28575" cy="48816"/>
            </a:xfrm>
            <a:custGeom>
              <a:avLst/>
              <a:gdLst>
                <a:gd name="T0" fmla="*/ 10 w 11"/>
                <a:gd name="T1" fmla="*/ 9 h 19"/>
                <a:gd name="T2" fmla="*/ 11 w 11"/>
                <a:gd name="T3" fmla="*/ 6 h 19"/>
                <a:gd name="T4" fmla="*/ 2 w 11"/>
                <a:gd name="T5" fmla="*/ 0 h 19"/>
                <a:gd name="T6" fmla="*/ 0 w 11"/>
                <a:gd name="T7" fmla="*/ 10 h 19"/>
                <a:gd name="T8" fmla="*/ 5 w 11"/>
                <a:gd name="T9" fmla="*/ 19 h 19"/>
                <a:gd name="T10" fmla="*/ 11 w 11"/>
                <a:gd name="T11" fmla="*/ 11 h 19"/>
                <a:gd name="T12" fmla="*/ 10 w 11"/>
                <a:gd name="T13" fmla="*/ 9 h 19"/>
              </a:gdLst>
              <a:ahLst/>
              <a:cxnLst>
                <a:cxn ang="0">
                  <a:pos x="T0" y="T1"/>
                </a:cxn>
                <a:cxn ang="0">
                  <a:pos x="T2" y="T3"/>
                </a:cxn>
                <a:cxn ang="0">
                  <a:pos x="T4" y="T5"/>
                </a:cxn>
                <a:cxn ang="0">
                  <a:pos x="T6" y="T7"/>
                </a:cxn>
                <a:cxn ang="0">
                  <a:pos x="T8" y="T9"/>
                </a:cxn>
                <a:cxn ang="0">
                  <a:pos x="T10" y="T11"/>
                </a:cxn>
                <a:cxn ang="0">
                  <a:pos x="T12" y="T13"/>
                </a:cxn>
              </a:cxnLst>
              <a:rect l="0" t="0" r="r" b="b"/>
              <a:pathLst>
                <a:path w="11" h="19">
                  <a:moveTo>
                    <a:pt x="10" y="9"/>
                  </a:moveTo>
                  <a:cubicBezTo>
                    <a:pt x="10" y="8"/>
                    <a:pt x="10" y="7"/>
                    <a:pt x="11" y="6"/>
                  </a:cubicBezTo>
                  <a:cubicBezTo>
                    <a:pt x="2" y="0"/>
                    <a:pt x="2" y="0"/>
                    <a:pt x="2" y="0"/>
                  </a:cubicBezTo>
                  <a:cubicBezTo>
                    <a:pt x="0" y="3"/>
                    <a:pt x="0" y="6"/>
                    <a:pt x="0" y="10"/>
                  </a:cubicBezTo>
                  <a:cubicBezTo>
                    <a:pt x="1" y="14"/>
                    <a:pt x="2" y="17"/>
                    <a:pt x="5" y="19"/>
                  </a:cubicBezTo>
                  <a:cubicBezTo>
                    <a:pt x="11" y="11"/>
                    <a:pt x="11" y="11"/>
                    <a:pt x="11" y="11"/>
                  </a:cubicBezTo>
                  <a:cubicBezTo>
                    <a:pt x="11" y="10"/>
                    <a:pt x="11" y="9"/>
                    <a:pt x="10" y="9"/>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29" name="Freeform 75"/>
            <p:cNvSpPr/>
            <p:nvPr/>
          </p:nvSpPr>
          <p:spPr bwMode="auto">
            <a:xfrm>
              <a:off x="1271588" y="2051644"/>
              <a:ext cx="48815" cy="27385"/>
            </a:xfrm>
            <a:custGeom>
              <a:avLst/>
              <a:gdLst>
                <a:gd name="T0" fmla="*/ 9 w 19"/>
                <a:gd name="T1" fmla="*/ 0 h 11"/>
                <a:gd name="T2" fmla="*/ 6 w 19"/>
                <a:gd name="T3" fmla="*/ 0 h 11"/>
                <a:gd name="T4" fmla="*/ 0 w 19"/>
                <a:gd name="T5" fmla="*/ 9 h 11"/>
                <a:gd name="T6" fmla="*/ 10 w 19"/>
                <a:gd name="T7" fmla="*/ 11 h 11"/>
                <a:gd name="T8" fmla="*/ 19 w 19"/>
                <a:gd name="T9" fmla="*/ 6 h 11"/>
                <a:gd name="T10" fmla="*/ 11 w 19"/>
                <a:gd name="T11" fmla="*/ 0 h 11"/>
                <a:gd name="T12" fmla="*/ 9 w 19"/>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19" h="11">
                  <a:moveTo>
                    <a:pt x="9" y="0"/>
                  </a:moveTo>
                  <a:cubicBezTo>
                    <a:pt x="8" y="1"/>
                    <a:pt x="7" y="0"/>
                    <a:pt x="6" y="0"/>
                  </a:cubicBezTo>
                  <a:cubicBezTo>
                    <a:pt x="0" y="9"/>
                    <a:pt x="0" y="9"/>
                    <a:pt x="0" y="9"/>
                  </a:cubicBezTo>
                  <a:cubicBezTo>
                    <a:pt x="3" y="10"/>
                    <a:pt x="6" y="11"/>
                    <a:pt x="10" y="11"/>
                  </a:cubicBezTo>
                  <a:cubicBezTo>
                    <a:pt x="14" y="10"/>
                    <a:pt x="17" y="9"/>
                    <a:pt x="19" y="6"/>
                  </a:cubicBezTo>
                  <a:cubicBezTo>
                    <a:pt x="11" y="0"/>
                    <a:pt x="11" y="0"/>
                    <a:pt x="11" y="0"/>
                  </a:cubicBezTo>
                  <a:cubicBezTo>
                    <a:pt x="10" y="0"/>
                    <a:pt x="9" y="0"/>
                    <a:pt x="9" y="0"/>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30" name="Freeform 76"/>
            <p:cNvSpPr/>
            <p:nvPr/>
          </p:nvSpPr>
          <p:spPr bwMode="auto">
            <a:xfrm>
              <a:off x="1263253" y="1996875"/>
              <a:ext cx="48815" cy="28575"/>
            </a:xfrm>
            <a:custGeom>
              <a:avLst/>
              <a:gdLst>
                <a:gd name="T0" fmla="*/ 10 w 19"/>
                <a:gd name="T1" fmla="*/ 11 h 11"/>
                <a:gd name="T2" fmla="*/ 12 w 19"/>
                <a:gd name="T3" fmla="*/ 11 h 11"/>
                <a:gd name="T4" fmla="*/ 19 w 19"/>
                <a:gd name="T5" fmla="*/ 2 h 11"/>
                <a:gd name="T6" fmla="*/ 9 w 19"/>
                <a:gd name="T7" fmla="*/ 0 h 11"/>
                <a:gd name="T8" fmla="*/ 0 w 19"/>
                <a:gd name="T9" fmla="*/ 5 h 11"/>
                <a:gd name="T10" fmla="*/ 8 w 19"/>
                <a:gd name="T11" fmla="*/ 11 h 11"/>
                <a:gd name="T12" fmla="*/ 10 w 19"/>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19" h="11">
                  <a:moveTo>
                    <a:pt x="10" y="11"/>
                  </a:moveTo>
                  <a:cubicBezTo>
                    <a:pt x="11" y="10"/>
                    <a:pt x="12" y="11"/>
                    <a:pt x="12" y="11"/>
                  </a:cubicBezTo>
                  <a:cubicBezTo>
                    <a:pt x="19" y="2"/>
                    <a:pt x="19" y="2"/>
                    <a:pt x="19" y="2"/>
                  </a:cubicBezTo>
                  <a:cubicBezTo>
                    <a:pt x="16" y="1"/>
                    <a:pt x="13" y="0"/>
                    <a:pt x="9" y="0"/>
                  </a:cubicBezTo>
                  <a:cubicBezTo>
                    <a:pt x="5" y="1"/>
                    <a:pt x="2" y="2"/>
                    <a:pt x="0" y="5"/>
                  </a:cubicBezTo>
                  <a:cubicBezTo>
                    <a:pt x="8" y="11"/>
                    <a:pt x="8" y="11"/>
                    <a:pt x="8" y="11"/>
                  </a:cubicBezTo>
                  <a:cubicBezTo>
                    <a:pt x="9" y="11"/>
                    <a:pt x="9" y="11"/>
                    <a:pt x="10" y="11"/>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31" name="Freeform 77"/>
            <p:cNvSpPr/>
            <p:nvPr/>
          </p:nvSpPr>
          <p:spPr bwMode="auto">
            <a:xfrm>
              <a:off x="1304925" y="2009972"/>
              <a:ext cx="28575" cy="48816"/>
            </a:xfrm>
            <a:custGeom>
              <a:avLst/>
              <a:gdLst>
                <a:gd name="T0" fmla="*/ 0 w 11"/>
                <a:gd name="T1" fmla="*/ 8 h 19"/>
                <a:gd name="T2" fmla="*/ 0 w 11"/>
                <a:gd name="T3" fmla="*/ 10 h 19"/>
                <a:gd name="T4" fmla="*/ 0 w 11"/>
                <a:gd name="T5" fmla="*/ 13 h 19"/>
                <a:gd name="T6" fmla="*/ 9 w 11"/>
                <a:gd name="T7" fmla="*/ 19 h 19"/>
                <a:gd name="T8" fmla="*/ 11 w 11"/>
                <a:gd name="T9" fmla="*/ 9 h 19"/>
                <a:gd name="T10" fmla="*/ 6 w 11"/>
                <a:gd name="T11" fmla="*/ 0 h 19"/>
                <a:gd name="T12" fmla="*/ 0 w 11"/>
                <a:gd name="T13" fmla="*/ 8 h 19"/>
              </a:gdLst>
              <a:ahLst/>
              <a:cxnLst>
                <a:cxn ang="0">
                  <a:pos x="T0" y="T1"/>
                </a:cxn>
                <a:cxn ang="0">
                  <a:pos x="T2" y="T3"/>
                </a:cxn>
                <a:cxn ang="0">
                  <a:pos x="T4" y="T5"/>
                </a:cxn>
                <a:cxn ang="0">
                  <a:pos x="T6" y="T7"/>
                </a:cxn>
                <a:cxn ang="0">
                  <a:pos x="T8" y="T9"/>
                </a:cxn>
                <a:cxn ang="0">
                  <a:pos x="T10" y="T11"/>
                </a:cxn>
                <a:cxn ang="0">
                  <a:pos x="T12" y="T13"/>
                </a:cxn>
              </a:cxnLst>
              <a:rect l="0" t="0" r="r" b="b"/>
              <a:pathLst>
                <a:path w="11" h="19">
                  <a:moveTo>
                    <a:pt x="0" y="8"/>
                  </a:moveTo>
                  <a:cubicBezTo>
                    <a:pt x="0" y="9"/>
                    <a:pt x="0" y="10"/>
                    <a:pt x="0" y="10"/>
                  </a:cubicBezTo>
                  <a:cubicBezTo>
                    <a:pt x="0" y="11"/>
                    <a:pt x="0" y="12"/>
                    <a:pt x="0" y="13"/>
                  </a:cubicBezTo>
                  <a:cubicBezTo>
                    <a:pt x="9" y="19"/>
                    <a:pt x="9" y="19"/>
                    <a:pt x="9" y="19"/>
                  </a:cubicBezTo>
                  <a:cubicBezTo>
                    <a:pt x="10" y="16"/>
                    <a:pt x="11" y="13"/>
                    <a:pt x="11" y="9"/>
                  </a:cubicBezTo>
                  <a:cubicBezTo>
                    <a:pt x="10" y="5"/>
                    <a:pt x="9" y="2"/>
                    <a:pt x="6" y="0"/>
                  </a:cubicBezTo>
                  <a:lnTo>
                    <a:pt x="0" y="8"/>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32" name="Freeform 78"/>
            <p:cNvSpPr>
              <a:spLocks noEditPoints="1"/>
            </p:cNvSpPr>
            <p:nvPr/>
          </p:nvSpPr>
          <p:spPr bwMode="auto">
            <a:xfrm>
              <a:off x="1201341" y="1927819"/>
              <a:ext cx="216694" cy="234554"/>
            </a:xfrm>
            <a:custGeom>
              <a:avLst/>
              <a:gdLst>
                <a:gd name="T0" fmla="*/ 59 w 84"/>
                <a:gd name="T1" fmla="*/ 1 h 91"/>
                <a:gd name="T2" fmla="*/ 14 w 84"/>
                <a:gd name="T3" fmla="*/ 6 h 91"/>
                <a:gd name="T4" fmla="*/ 2 w 84"/>
                <a:gd name="T5" fmla="*/ 22 h 91"/>
                <a:gd name="T6" fmla="*/ 6 w 84"/>
                <a:gd name="T7" fmla="*/ 62 h 91"/>
                <a:gd name="T8" fmla="*/ 7 w 84"/>
                <a:gd name="T9" fmla="*/ 67 h 91"/>
                <a:gd name="T10" fmla="*/ 10 w 84"/>
                <a:gd name="T11" fmla="*/ 87 h 91"/>
                <a:gd name="T12" fmla="*/ 14 w 84"/>
                <a:gd name="T13" fmla="*/ 91 h 91"/>
                <a:gd name="T14" fmla="*/ 25 w 84"/>
                <a:gd name="T15" fmla="*/ 89 h 91"/>
                <a:gd name="T16" fmla="*/ 29 w 84"/>
                <a:gd name="T17" fmla="*/ 85 h 91"/>
                <a:gd name="T18" fmla="*/ 28 w 84"/>
                <a:gd name="T19" fmla="*/ 82 h 91"/>
                <a:gd name="T20" fmla="*/ 64 w 84"/>
                <a:gd name="T21" fmla="*/ 78 h 91"/>
                <a:gd name="T22" fmla="*/ 64 w 84"/>
                <a:gd name="T23" fmla="*/ 81 h 91"/>
                <a:gd name="T24" fmla="*/ 69 w 84"/>
                <a:gd name="T25" fmla="*/ 84 h 91"/>
                <a:gd name="T26" fmla="*/ 80 w 84"/>
                <a:gd name="T27" fmla="*/ 82 h 91"/>
                <a:gd name="T28" fmla="*/ 84 w 84"/>
                <a:gd name="T29" fmla="*/ 78 h 91"/>
                <a:gd name="T30" fmla="*/ 81 w 84"/>
                <a:gd name="T31" fmla="*/ 58 h 91"/>
                <a:gd name="T32" fmla="*/ 81 w 84"/>
                <a:gd name="T33" fmla="*/ 54 h 91"/>
                <a:gd name="T34" fmla="*/ 76 w 84"/>
                <a:gd name="T35" fmla="*/ 13 h 91"/>
                <a:gd name="T36" fmla="*/ 59 w 84"/>
                <a:gd name="T37" fmla="*/ 1 h 91"/>
                <a:gd name="T38" fmla="*/ 38 w 84"/>
                <a:gd name="T39" fmla="*/ 65 h 91"/>
                <a:gd name="T40" fmla="*/ 13 w 84"/>
                <a:gd name="T41" fmla="*/ 46 h 91"/>
                <a:gd name="T42" fmla="*/ 32 w 84"/>
                <a:gd name="T43" fmla="*/ 21 h 91"/>
                <a:gd name="T44" fmla="*/ 57 w 84"/>
                <a:gd name="T45" fmla="*/ 40 h 91"/>
                <a:gd name="T46" fmla="*/ 38 w 84"/>
                <a:gd name="T47" fmla="*/ 65 h 91"/>
                <a:gd name="T48" fmla="*/ 70 w 84"/>
                <a:gd name="T49" fmla="*/ 32 h 91"/>
                <a:gd name="T50" fmla="*/ 68 w 84"/>
                <a:gd name="T51" fmla="*/ 35 h 91"/>
                <a:gd name="T52" fmla="*/ 70 w 84"/>
                <a:gd name="T53" fmla="*/ 49 h 91"/>
                <a:gd name="T54" fmla="*/ 68 w 84"/>
                <a:gd name="T55" fmla="*/ 51 h 91"/>
                <a:gd name="T56" fmla="*/ 66 w 84"/>
                <a:gd name="T57" fmla="*/ 49 h 91"/>
                <a:gd name="T58" fmla="*/ 64 w 84"/>
                <a:gd name="T59" fmla="*/ 35 h 91"/>
                <a:gd name="T60" fmla="*/ 62 w 84"/>
                <a:gd name="T61" fmla="*/ 33 h 91"/>
                <a:gd name="T62" fmla="*/ 62 w 84"/>
                <a:gd name="T63" fmla="*/ 31 h 91"/>
                <a:gd name="T64" fmla="*/ 65 w 84"/>
                <a:gd name="T65" fmla="*/ 27 h 91"/>
                <a:gd name="T66" fmla="*/ 70 w 84"/>
                <a:gd name="T67" fmla="*/ 30 h 91"/>
                <a:gd name="T68" fmla="*/ 70 w 84"/>
                <a:gd name="T69" fmla="*/ 32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4" h="91">
                  <a:moveTo>
                    <a:pt x="59" y="1"/>
                  </a:moveTo>
                  <a:cubicBezTo>
                    <a:pt x="14" y="6"/>
                    <a:pt x="14" y="6"/>
                    <a:pt x="14" y="6"/>
                  </a:cubicBezTo>
                  <a:cubicBezTo>
                    <a:pt x="6" y="7"/>
                    <a:pt x="0" y="10"/>
                    <a:pt x="2" y="22"/>
                  </a:cubicBezTo>
                  <a:cubicBezTo>
                    <a:pt x="6" y="62"/>
                    <a:pt x="6" y="62"/>
                    <a:pt x="6" y="62"/>
                  </a:cubicBezTo>
                  <a:cubicBezTo>
                    <a:pt x="7" y="67"/>
                    <a:pt x="7" y="67"/>
                    <a:pt x="7" y="67"/>
                  </a:cubicBezTo>
                  <a:cubicBezTo>
                    <a:pt x="10" y="87"/>
                    <a:pt x="10" y="87"/>
                    <a:pt x="10" y="87"/>
                  </a:cubicBezTo>
                  <a:cubicBezTo>
                    <a:pt x="10" y="89"/>
                    <a:pt x="12" y="91"/>
                    <a:pt x="14" y="91"/>
                  </a:cubicBezTo>
                  <a:cubicBezTo>
                    <a:pt x="25" y="89"/>
                    <a:pt x="25" y="89"/>
                    <a:pt x="25" y="89"/>
                  </a:cubicBezTo>
                  <a:cubicBezTo>
                    <a:pt x="28" y="89"/>
                    <a:pt x="29" y="87"/>
                    <a:pt x="29" y="85"/>
                  </a:cubicBezTo>
                  <a:cubicBezTo>
                    <a:pt x="28" y="82"/>
                    <a:pt x="28" y="82"/>
                    <a:pt x="28" y="82"/>
                  </a:cubicBezTo>
                  <a:cubicBezTo>
                    <a:pt x="64" y="78"/>
                    <a:pt x="64" y="78"/>
                    <a:pt x="64" y="78"/>
                  </a:cubicBezTo>
                  <a:cubicBezTo>
                    <a:pt x="64" y="81"/>
                    <a:pt x="64" y="81"/>
                    <a:pt x="64" y="81"/>
                  </a:cubicBezTo>
                  <a:cubicBezTo>
                    <a:pt x="65" y="83"/>
                    <a:pt x="67" y="84"/>
                    <a:pt x="69" y="84"/>
                  </a:cubicBezTo>
                  <a:cubicBezTo>
                    <a:pt x="80" y="82"/>
                    <a:pt x="80" y="82"/>
                    <a:pt x="80" y="82"/>
                  </a:cubicBezTo>
                  <a:cubicBezTo>
                    <a:pt x="82" y="82"/>
                    <a:pt x="84" y="80"/>
                    <a:pt x="84" y="78"/>
                  </a:cubicBezTo>
                  <a:cubicBezTo>
                    <a:pt x="81" y="58"/>
                    <a:pt x="81" y="58"/>
                    <a:pt x="81" y="58"/>
                  </a:cubicBezTo>
                  <a:cubicBezTo>
                    <a:pt x="81" y="54"/>
                    <a:pt x="81" y="54"/>
                    <a:pt x="81" y="54"/>
                  </a:cubicBezTo>
                  <a:cubicBezTo>
                    <a:pt x="76" y="13"/>
                    <a:pt x="76" y="13"/>
                    <a:pt x="76" y="13"/>
                  </a:cubicBezTo>
                  <a:cubicBezTo>
                    <a:pt x="74" y="0"/>
                    <a:pt x="67" y="0"/>
                    <a:pt x="59" y="1"/>
                  </a:cubicBezTo>
                  <a:close/>
                  <a:moveTo>
                    <a:pt x="38" y="65"/>
                  </a:moveTo>
                  <a:cubicBezTo>
                    <a:pt x="26" y="66"/>
                    <a:pt x="15" y="58"/>
                    <a:pt x="13" y="46"/>
                  </a:cubicBezTo>
                  <a:cubicBezTo>
                    <a:pt x="12" y="34"/>
                    <a:pt x="20" y="23"/>
                    <a:pt x="32" y="21"/>
                  </a:cubicBezTo>
                  <a:cubicBezTo>
                    <a:pt x="44" y="20"/>
                    <a:pt x="55" y="28"/>
                    <a:pt x="57" y="40"/>
                  </a:cubicBezTo>
                  <a:cubicBezTo>
                    <a:pt x="58" y="52"/>
                    <a:pt x="50" y="63"/>
                    <a:pt x="38" y="65"/>
                  </a:cubicBezTo>
                  <a:close/>
                  <a:moveTo>
                    <a:pt x="70" y="32"/>
                  </a:moveTo>
                  <a:cubicBezTo>
                    <a:pt x="70" y="33"/>
                    <a:pt x="69" y="34"/>
                    <a:pt x="68" y="35"/>
                  </a:cubicBezTo>
                  <a:cubicBezTo>
                    <a:pt x="70" y="49"/>
                    <a:pt x="70" y="49"/>
                    <a:pt x="70" y="49"/>
                  </a:cubicBezTo>
                  <a:cubicBezTo>
                    <a:pt x="70" y="50"/>
                    <a:pt x="69" y="51"/>
                    <a:pt x="68" y="51"/>
                  </a:cubicBezTo>
                  <a:cubicBezTo>
                    <a:pt x="67" y="51"/>
                    <a:pt x="66" y="50"/>
                    <a:pt x="66" y="49"/>
                  </a:cubicBezTo>
                  <a:cubicBezTo>
                    <a:pt x="64" y="35"/>
                    <a:pt x="64" y="35"/>
                    <a:pt x="64" y="35"/>
                  </a:cubicBezTo>
                  <a:cubicBezTo>
                    <a:pt x="63" y="35"/>
                    <a:pt x="63" y="34"/>
                    <a:pt x="62" y="33"/>
                  </a:cubicBezTo>
                  <a:cubicBezTo>
                    <a:pt x="62" y="31"/>
                    <a:pt x="62" y="31"/>
                    <a:pt x="62" y="31"/>
                  </a:cubicBezTo>
                  <a:cubicBezTo>
                    <a:pt x="62" y="29"/>
                    <a:pt x="63" y="27"/>
                    <a:pt x="65" y="27"/>
                  </a:cubicBezTo>
                  <a:cubicBezTo>
                    <a:pt x="67" y="27"/>
                    <a:pt x="69" y="28"/>
                    <a:pt x="70" y="30"/>
                  </a:cubicBezTo>
                  <a:lnTo>
                    <a:pt x="70" y="32"/>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33" name="Freeform 79"/>
            <p:cNvSpPr/>
            <p:nvPr/>
          </p:nvSpPr>
          <p:spPr bwMode="auto">
            <a:xfrm>
              <a:off x="2880122" y="2202853"/>
              <a:ext cx="28575" cy="52388"/>
            </a:xfrm>
            <a:custGeom>
              <a:avLst/>
              <a:gdLst>
                <a:gd name="T0" fmla="*/ 10 w 11"/>
                <a:gd name="T1" fmla="*/ 9 h 20"/>
                <a:gd name="T2" fmla="*/ 11 w 11"/>
                <a:gd name="T3" fmla="*/ 7 h 20"/>
                <a:gd name="T4" fmla="*/ 2 w 11"/>
                <a:gd name="T5" fmla="*/ 0 h 20"/>
                <a:gd name="T6" fmla="*/ 0 w 11"/>
                <a:gd name="T7" fmla="*/ 10 h 20"/>
                <a:gd name="T8" fmla="*/ 5 w 11"/>
                <a:gd name="T9" fmla="*/ 20 h 20"/>
                <a:gd name="T10" fmla="*/ 11 w 11"/>
                <a:gd name="T11" fmla="*/ 11 h 20"/>
                <a:gd name="T12" fmla="*/ 10 w 11"/>
                <a:gd name="T13" fmla="*/ 9 h 20"/>
              </a:gdLst>
              <a:ahLst/>
              <a:cxnLst>
                <a:cxn ang="0">
                  <a:pos x="T0" y="T1"/>
                </a:cxn>
                <a:cxn ang="0">
                  <a:pos x="T2" y="T3"/>
                </a:cxn>
                <a:cxn ang="0">
                  <a:pos x="T4" y="T5"/>
                </a:cxn>
                <a:cxn ang="0">
                  <a:pos x="T6" y="T7"/>
                </a:cxn>
                <a:cxn ang="0">
                  <a:pos x="T8" y="T9"/>
                </a:cxn>
                <a:cxn ang="0">
                  <a:pos x="T10" y="T11"/>
                </a:cxn>
                <a:cxn ang="0">
                  <a:pos x="T12" y="T13"/>
                </a:cxn>
              </a:cxnLst>
              <a:rect l="0" t="0" r="r" b="b"/>
              <a:pathLst>
                <a:path w="11" h="20">
                  <a:moveTo>
                    <a:pt x="10" y="9"/>
                  </a:moveTo>
                  <a:cubicBezTo>
                    <a:pt x="10" y="8"/>
                    <a:pt x="10" y="8"/>
                    <a:pt x="11" y="7"/>
                  </a:cubicBezTo>
                  <a:cubicBezTo>
                    <a:pt x="2" y="0"/>
                    <a:pt x="2" y="0"/>
                    <a:pt x="2" y="0"/>
                  </a:cubicBezTo>
                  <a:cubicBezTo>
                    <a:pt x="0" y="3"/>
                    <a:pt x="0" y="7"/>
                    <a:pt x="0" y="10"/>
                  </a:cubicBezTo>
                  <a:cubicBezTo>
                    <a:pt x="0" y="14"/>
                    <a:pt x="2" y="17"/>
                    <a:pt x="5" y="20"/>
                  </a:cubicBezTo>
                  <a:cubicBezTo>
                    <a:pt x="11" y="11"/>
                    <a:pt x="11" y="11"/>
                    <a:pt x="11" y="11"/>
                  </a:cubicBezTo>
                  <a:cubicBezTo>
                    <a:pt x="11" y="11"/>
                    <a:pt x="11" y="10"/>
                    <a:pt x="10" y="9"/>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34" name="Freeform 80"/>
            <p:cNvSpPr/>
            <p:nvPr/>
          </p:nvSpPr>
          <p:spPr bwMode="auto">
            <a:xfrm>
              <a:off x="2900362" y="2236191"/>
              <a:ext cx="48815" cy="30956"/>
            </a:xfrm>
            <a:custGeom>
              <a:avLst/>
              <a:gdLst>
                <a:gd name="T0" fmla="*/ 9 w 19"/>
                <a:gd name="T1" fmla="*/ 1 h 12"/>
                <a:gd name="T2" fmla="*/ 6 w 19"/>
                <a:gd name="T3" fmla="*/ 1 h 12"/>
                <a:gd name="T4" fmla="*/ 0 w 19"/>
                <a:gd name="T5" fmla="*/ 9 h 12"/>
                <a:gd name="T6" fmla="*/ 10 w 19"/>
                <a:gd name="T7" fmla="*/ 11 h 12"/>
                <a:gd name="T8" fmla="*/ 19 w 19"/>
                <a:gd name="T9" fmla="*/ 7 h 12"/>
                <a:gd name="T10" fmla="*/ 11 w 19"/>
                <a:gd name="T11" fmla="*/ 0 h 12"/>
                <a:gd name="T12" fmla="*/ 9 w 19"/>
                <a:gd name="T13" fmla="*/ 1 h 12"/>
              </a:gdLst>
              <a:ahLst/>
              <a:cxnLst>
                <a:cxn ang="0">
                  <a:pos x="T0" y="T1"/>
                </a:cxn>
                <a:cxn ang="0">
                  <a:pos x="T2" y="T3"/>
                </a:cxn>
                <a:cxn ang="0">
                  <a:pos x="T4" y="T5"/>
                </a:cxn>
                <a:cxn ang="0">
                  <a:pos x="T6" y="T7"/>
                </a:cxn>
                <a:cxn ang="0">
                  <a:pos x="T8" y="T9"/>
                </a:cxn>
                <a:cxn ang="0">
                  <a:pos x="T10" y="T11"/>
                </a:cxn>
                <a:cxn ang="0">
                  <a:pos x="T12" y="T13"/>
                </a:cxn>
              </a:cxnLst>
              <a:rect l="0" t="0" r="r" b="b"/>
              <a:pathLst>
                <a:path w="19" h="12">
                  <a:moveTo>
                    <a:pt x="9" y="1"/>
                  </a:moveTo>
                  <a:cubicBezTo>
                    <a:pt x="8" y="1"/>
                    <a:pt x="7" y="1"/>
                    <a:pt x="6" y="1"/>
                  </a:cubicBezTo>
                  <a:cubicBezTo>
                    <a:pt x="0" y="9"/>
                    <a:pt x="0" y="9"/>
                    <a:pt x="0" y="9"/>
                  </a:cubicBezTo>
                  <a:cubicBezTo>
                    <a:pt x="3" y="11"/>
                    <a:pt x="6" y="12"/>
                    <a:pt x="10" y="11"/>
                  </a:cubicBezTo>
                  <a:cubicBezTo>
                    <a:pt x="13" y="11"/>
                    <a:pt x="17" y="9"/>
                    <a:pt x="19" y="7"/>
                  </a:cubicBezTo>
                  <a:cubicBezTo>
                    <a:pt x="11" y="0"/>
                    <a:pt x="11" y="0"/>
                    <a:pt x="11" y="0"/>
                  </a:cubicBezTo>
                  <a:cubicBezTo>
                    <a:pt x="10" y="0"/>
                    <a:pt x="9" y="1"/>
                    <a:pt x="9" y="1"/>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35" name="Freeform 81"/>
            <p:cNvSpPr/>
            <p:nvPr/>
          </p:nvSpPr>
          <p:spPr bwMode="auto">
            <a:xfrm>
              <a:off x="2893219" y="2182613"/>
              <a:ext cx="48815" cy="30956"/>
            </a:xfrm>
            <a:custGeom>
              <a:avLst/>
              <a:gdLst>
                <a:gd name="T0" fmla="*/ 10 w 19"/>
                <a:gd name="T1" fmla="*/ 11 h 12"/>
                <a:gd name="T2" fmla="*/ 12 w 19"/>
                <a:gd name="T3" fmla="*/ 11 h 12"/>
                <a:gd name="T4" fmla="*/ 19 w 19"/>
                <a:gd name="T5" fmla="*/ 3 h 12"/>
                <a:gd name="T6" fmla="*/ 9 w 19"/>
                <a:gd name="T7" fmla="*/ 1 h 12"/>
                <a:gd name="T8" fmla="*/ 0 w 19"/>
                <a:gd name="T9" fmla="*/ 5 h 12"/>
                <a:gd name="T10" fmla="*/ 8 w 19"/>
                <a:gd name="T11" fmla="*/ 12 h 12"/>
                <a:gd name="T12" fmla="*/ 10 w 19"/>
                <a:gd name="T13" fmla="*/ 11 h 12"/>
              </a:gdLst>
              <a:ahLst/>
              <a:cxnLst>
                <a:cxn ang="0">
                  <a:pos x="T0" y="T1"/>
                </a:cxn>
                <a:cxn ang="0">
                  <a:pos x="T2" y="T3"/>
                </a:cxn>
                <a:cxn ang="0">
                  <a:pos x="T4" y="T5"/>
                </a:cxn>
                <a:cxn ang="0">
                  <a:pos x="T6" y="T7"/>
                </a:cxn>
                <a:cxn ang="0">
                  <a:pos x="T8" y="T9"/>
                </a:cxn>
                <a:cxn ang="0">
                  <a:pos x="T10" y="T11"/>
                </a:cxn>
                <a:cxn ang="0">
                  <a:pos x="T12" y="T13"/>
                </a:cxn>
              </a:cxnLst>
              <a:rect l="0" t="0" r="r" b="b"/>
              <a:pathLst>
                <a:path w="19" h="12">
                  <a:moveTo>
                    <a:pt x="10" y="11"/>
                  </a:moveTo>
                  <a:cubicBezTo>
                    <a:pt x="11" y="11"/>
                    <a:pt x="12" y="11"/>
                    <a:pt x="12" y="11"/>
                  </a:cubicBezTo>
                  <a:cubicBezTo>
                    <a:pt x="19" y="3"/>
                    <a:pt x="19" y="3"/>
                    <a:pt x="19" y="3"/>
                  </a:cubicBezTo>
                  <a:cubicBezTo>
                    <a:pt x="16" y="1"/>
                    <a:pt x="13" y="0"/>
                    <a:pt x="9" y="1"/>
                  </a:cubicBezTo>
                  <a:cubicBezTo>
                    <a:pt x="5" y="1"/>
                    <a:pt x="2" y="3"/>
                    <a:pt x="0" y="5"/>
                  </a:cubicBezTo>
                  <a:cubicBezTo>
                    <a:pt x="8" y="12"/>
                    <a:pt x="8" y="12"/>
                    <a:pt x="8" y="12"/>
                  </a:cubicBezTo>
                  <a:cubicBezTo>
                    <a:pt x="9" y="11"/>
                    <a:pt x="9" y="11"/>
                    <a:pt x="10" y="11"/>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36" name="Freeform 82"/>
            <p:cNvSpPr/>
            <p:nvPr/>
          </p:nvSpPr>
          <p:spPr bwMode="auto">
            <a:xfrm>
              <a:off x="2933699" y="2195710"/>
              <a:ext cx="28575" cy="51197"/>
            </a:xfrm>
            <a:custGeom>
              <a:avLst/>
              <a:gdLst>
                <a:gd name="T0" fmla="*/ 0 w 11"/>
                <a:gd name="T1" fmla="*/ 9 h 20"/>
                <a:gd name="T2" fmla="*/ 0 w 11"/>
                <a:gd name="T3" fmla="*/ 11 h 20"/>
                <a:gd name="T4" fmla="*/ 0 w 11"/>
                <a:gd name="T5" fmla="*/ 13 h 20"/>
                <a:gd name="T6" fmla="*/ 9 w 11"/>
                <a:gd name="T7" fmla="*/ 20 h 20"/>
                <a:gd name="T8" fmla="*/ 11 w 11"/>
                <a:gd name="T9" fmla="*/ 9 h 20"/>
                <a:gd name="T10" fmla="*/ 6 w 11"/>
                <a:gd name="T11" fmla="*/ 0 h 20"/>
                <a:gd name="T12" fmla="*/ 0 w 11"/>
                <a:gd name="T13" fmla="*/ 9 h 20"/>
              </a:gdLst>
              <a:ahLst/>
              <a:cxnLst>
                <a:cxn ang="0">
                  <a:pos x="T0" y="T1"/>
                </a:cxn>
                <a:cxn ang="0">
                  <a:pos x="T2" y="T3"/>
                </a:cxn>
                <a:cxn ang="0">
                  <a:pos x="T4" y="T5"/>
                </a:cxn>
                <a:cxn ang="0">
                  <a:pos x="T6" y="T7"/>
                </a:cxn>
                <a:cxn ang="0">
                  <a:pos x="T8" y="T9"/>
                </a:cxn>
                <a:cxn ang="0">
                  <a:pos x="T10" y="T11"/>
                </a:cxn>
                <a:cxn ang="0">
                  <a:pos x="T12" y="T13"/>
                </a:cxn>
              </a:cxnLst>
              <a:rect l="0" t="0" r="r" b="b"/>
              <a:pathLst>
                <a:path w="11" h="20">
                  <a:moveTo>
                    <a:pt x="0" y="9"/>
                  </a:moveTo>
                  <a:cubicBezTo>
                    <a:pt x="0" y="9"/>
                    <a:pt x="0" y="10"/>
                    <a:pt x="0" y="11"/>
                  </a:cubicBezTo>
                  <a:cubicBezTo>
                    <a:pt x="0" y="12"/>
                    <a:pt x="0" y="12"/>
                    <a:pt x="0" y="13"/>
                  </a:cubicBezTo>
                  <a:cubicBezTo>
                    <a:pt x="9" y="20"/>
                    <a:pt x="9" y="20"/>
                    <a:pt x="9" y="20"/>
                  </a:cubicBezTo>
                  <a:cubicBezTo>
                    <a:pt x="10" y="17"/>
                    <a:pt x="11" y="13"/>
                    <a:pt x="11" y="9"/>
                  </a:cubicBezTo>
                  <a:cubicBezTo>
                    <a:pt x="10" y="6"/>
                    <a:pt x="9" y="3"/>
                    <a:pt x="6" y="0"/>
                  </a:cubicBezTo>
                  <a:lnTo>
                    <a:pt x="0" y="9"/>
                  </a:ln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37" name="Freeform 83"/>
            <p:cNvSpPr>
              <a:spLocks noEditPoints="1"/>
            </p:cNvSpPr>
            <p:nvPr/>
          </p:nvSpPr>
          <p:spPr bwMode="auto">
            <a:xfrm>
              <a:off x="2831306" y="2113556"/>
              <a:ext cx="215503" cy="233363"/>
            </a:xfrm>
            <a:custGeom>
              <a:avLst/>
              <a:gdLst>
                <a:gd name="T0" fmla="*/ 59 w 84"/>
                <a:gd name="T1" fmla="*/ 1 h 91"/>
                <a:gd name="T2" fmla="*/ 14 w 84"/>
                <a:gd name="T3" fmla="*/ 6 h 91"/>
                <a:gd name="T4" fmla="*/ 2 w 84"/>
                <a:gd name="T5" fmla="*/ 23 h 91"/>
                <a:gd name="T6" fmla="*/ 6 w 84"/>
                <a:gd name="T7" fmla="*/ 62 h 91"/>
                <a:gd name="T8" fmla="*/ 7 w 84"/>
                <a:gd name="T9" fmla="*/ 68 h 91"/>
                <a:gd name="T10" fmla="*/ 10 w 84"/>
                <a:gd name="T11" fmla="*/ 88 h 91"/>
                <a:gd name="T12" fmla="*/ 14 w 84"/>
                <a:gd name="T13" fmla="*/ 91 h 91"/>
                <a:gd name="T14" fmla="*/ 25 w 84"/>
                <a:gd name="T15" fmla="*/ 90 h 91"/>
                <a:gd name="T16" fmla="*/ 29 w 84"/>
                <a:gd name="T17" fmla="*/ 85 h 91"/>
                <a:gd name="T18" fmla="*/ 28 w 84"/>
                <a:gd name="T19" fmla="*/ 83 h 91"/>
                <a:gd name="T20" fmla="*/ 64 w 84"/>
                <a:gd name="T21" fmla="*/ 78 h 91"/>
                <a:gd name="T22" fmla="*/ 64 w 84"/>
                <a:gd name="T23" fmla="*/ 81 h 91"/>
                <a:gd name="T24" fmla="*/ 69 w 84"/>
                <a:gd name="T25" fmla="*/ 84 h 91"/>
                <a:gd name="T26" fmla="*/ 80 w 84"/>
                <a:gd name="T27" fmla="*/ 83 h 91"/>
                <a:gd name="T28" fmla="*/ 84 w 84"/>
                <a:gd name="T29" fmla="*/ 79 h 91"/>
                <a:gd name="T30" fmla="*/ 81 w 84"/>
                <a:gd name="T31" fmla="*/ 59 h 91"/>
                <a:gd name="T32" fmla="*/ 81 w 84"/>
                <a:gd name="T33" fmla="*/ 54 h 91"/>
                <a:gd name="T34" fmla="*/ 76 w 84"/>
                <a:gd name="T35" fmla="*/ 14 h 91"/>
                <a:gd name="T36" fmla="*/ 59 w 84"/>
                <a:gd name="T37" fmla="*/ 1 h 91"/>
                <a:gd name="T38" fmla="*/ 38 w 84"/>
                <a:gd name="T39" fmla="*/ 65 h 91"/>
                <a:gd name="T40" fmla="*/ 13 w 84"/>
                <a:gd name="T41" fmla="*/ 46 h 91"/>
                <a:gd name="T42" fmla="*/ 32 w 84"/>
                <a:gd name="T43" fmla="*/ 22 h 91"/>
                <a:gd name="T44" fmla="*/ 57 w 84"/>
                <a:gd name="T45" fmla="*/ 41 h 91"/>
                <a:gd name="T46" fmla="*/ 38 w 84"/>
                <a:gd name="T47" fmla="*/ 65 h 91"/>
                <a:gd name="T48" fmla="*/ 70 w 84"/>
                <a:gd name="T49" fmla="*/ 32 h 91"/>
                <a:gd name="T50" fmla="*/ 68 w 84"/>
                <a:gd name="T51" fmla="*/ 35 h 91"/>
                <a:gd name="T52" fmla="*/ 70 w 84"/>
                <a:gd name="T53" fmla="*/ 49 h 91"/>
                <a:gd name="T54" fmla="*/ 68 w 84"/>
                <a:gd name="T55" fmla="*/ 51 h 91"/>
                <a:gd name="T56" fmla="*/ 66 w 84"/>
                <a:gd name="T57" fmla="*/ 50 h 91"/>
                <a:gd name="T58" fmla="*/ 64 w 84"/>
                <a:gd name="T59" fmla="*/ 36 h 91"/>
                <a:gd name="T60" fmla="*/ 62 w 84"/>
                <a:gd name="T61" fmla="*/ 33 h 91"/>
                <a:gd name="T62" fmla="*/ 62 w 84"/>
                <a:gd name="T63" fmla="*/ 32 h 91"/>
                <a:gd name="T64" fmla="*/ 65 w 84"/>
                <a:gd name="T65" fmla="*/ 28 h 91"/>
                <a:gd name="T66" fmla="*/ 69 w 84"/>
                <a:gd name="T67" fmla="*/ 31 h 91"/>
                <a:gd name="T68" fmla="*/ 70 w 84"/>
                <a:gd name="T69" fmla="*/ 32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4" h="91">
                  <a:moveTo>
                    <a:pt x="59" y="1"/>
                  </a:moveTo>
                  <a:cubicBezTo>
                    <a:pt x="14" y="6"/>
                    <a:pt x="14" y="6"/>
                    <a:pt x="14" y="6"/>
                  </a:cubicBezTo>
                  <a:cubicBezTo>
                    <a:pt x="6" y="7"/>
                    <a:pt x="0" y="11"/>
                    <a:pt x="2" y="23"/>
                  </a:cubicBezTo>
                  <a:cubicBezTo>
                    <a:pt x="6" y="62"/>
                    <a:pt x="6" y="62"/>
                    <a:pt x="6" y="62"/>
                  </a:cubicBezTo>
                  <a:cubicBezTo>
                    <a:pt x="7" y="68"/>
                    <a:pt x="7" y="68"/>
                    <a:pt x="7" y="68"/>
                  </a:cubicBezTo>
                  <a:cubicBezTo>
                    <a:pt x="10" y="88"/>
                    <a:pt x="10" y="88"/>
                    <a:pt x="10" y="88"/>
                  </a:cubicBezTo>
                  <a:cubicBezTo>
                    <a:pt x="10" y="90"/>
                    <a:pt x="12" y="91"/>
                    <a:pt x="14" y="91"/>
                  </a:cubicBezTo>
                  <a:cubicBezTo>
                    <a:pt x="25" y="90"/>
                    <a:pt x="25" y="90"/>
                    <a:pt x="25" y="90"/>
                  </a:cubicBezTo>
                  <a:cubicBezTo>
                    <a:pt x="28" y="89"/>
                    <a:pt x="29" y="87"/>
                    <a:pt x="29" y="85"/>
                  </a:cubicBezTo>
                  <a:cubicBezTo>
                    <a:pt x="28" y="83"/>
                    <a:pt x="28" y="83"/>
                    <a:pt x="28" y="83"/>
                  </a:cubicBezTo>
                  <a:cubicBezTo>
                    <a:pt x="64" y="78"/>
                    <a:pt x="64" y="78"/>
                    <a:pt x="64" y="78"/>
                  </a:cubicBezTo>
                  <a:cubicBezTo>
                    <a:pt x="64" y="81"/>
                    <a:pt x="64" y="81"/>
                    <a:pt x="64" y="81"/>
                  </a:cubicBezTo>
                  <a:cubicBezTo>
                    <a:pt x="65" y="83"/>
                    <a:pt x="66" y="85"/>
                    <a:pt x="69" y="84"/>
                  </a:cubicBezTo>
                  <a:cubicBezTo>
                    <a:pt x="80" y="83"/>
                    <a:pt x="80" y="83"/>
                    <a:pt x="80" y="83"/>
                  </a:cubicBezTo>
                  <a:cubicBezTo>
                    <a:pt x="82" y="83"/>
                    <a:pt x="84" y="81"/>
                    <a:pt x="84" y="79"/>
                  </a:cubicBezTo>
                  <a:cubicBezTo>
                    <a:pt x="81" y="59"/>
                    <a:pt x="81" y="59"/>
                    <a:pt x="81" y="59"/>
                  </a:cubicBezTo>
                  <a:cubicBezTo>
                    <a:pt x="81" y="54"/>
                    <a:pt x="81" y="54"/>
                    <a:pt x="81" y="54"/>
                  </a:cubicBezTo>
                  <a:cubicBezTo>
                    <a:pt x="76" y="14"/>
                    <a:pt x="76" y="14"/>
                    <a:pt x="76" y="14"/>
                  </a:cubicBezTo>
                  <a:cubicBezTo>
                    <a:pt x="74" y="1"/>
                    <a:pt x="67" y="0"/>
                    <a:pt x="59" y="1"/>
                  </a:cubicBezTo>
                  <a:close/>
                  <a:moveTo>
                    <a:pt x="38" y="65"/>
                  </a:moveTo>
                  <a:cubicBezTo>
                    <a:pt x="26" y="67"/>
                    <a:pt x="15" y="58"/>
                    <a:pt x="13" y="46"/>
                  </a:cubicBezTo>
                  <a:cubicBezTo>
                    <a:pt x="12" y="34"/>
                    <a:pt x="20" y="23"/>
                    <a:pt x="32" y="22"/>
                  </a:cubicBezTo>
                  <a:cubicBezTo>
                    <a:pt x="44" y="20"/>
                    <a:pt x="55" y="29"/>
                    <a:pt x="57" y="41"/>
                  </a:cubicBezTo>
                  <a:cubicBezTo>
                    <a:pt x="58" y="53"/>
                    <a:pt x="49" y="64"/>
                    <a:pt x="38" y="65"/>
                  </a:cubicBezTo>
                  <a:close/>
                  <a:moveTo>
                    <a:pt x="70" y="32"/>
                  </a:moveTo>
                  <a:cubicBezTo>
                    <a:pt x="70" y="33"/>
                    <a:pt x="69" y="35"/>
                    <a:pt x="68" y="35"/>
                  </a:cubicBezTo>
                  <a:cubicBezTo>
                    <a:pt x="70" y="49"/>
                    <a:pt x="70" y="49"/>
                    <a:pt x="70" y="49"/>
                  </a:cubicBezTo>
                  <a:cubicBezTo>
                    <a:pt x="70" y="50"/>
                    <a:pt x="69" y="51"/>
                    <a:pt x="68" y="51"/>
                  </a:cubicBezTo>
                  <a:cubicBezTo>
                    <a:pt x="67" y="51"/>
                    <a:pt x="66" y="51"/>
                    <a:pt x="66" y="50"/>
                  </a:cubicBezTo>
                  <a:cubicBezTo>
                    <a:pt x="64" y="36"/>
                    <a:pt x="64" y="36"/>
                    <a:pt x="64" y="36"/>
                  </a:cubicBezTo>
                  <a:cubicBezTo>
                    <a:pt x="63" y="35"/>
                    <a:pt x="63" y="34"/>
                    <a:pt x="62" y="33"/>
                  </a:cubicBezTo>
                  <a:cubicBezTo>
                    <a:pt x="62" y="32"/>
                    <a:pt x="62" y="32"/>
                    <a:pt x="62" y="32"/>
                  </a:cubicBezTo>
                  <a:cubicBezTo>
                    <a:pt x="62" y="30"/>
                    <a:pt x="63" y="28"/>
                    <a:pt x="65" y="28"/>
                  </a:cubicBezTo>
                  <a:cubicBezTo>
                    <a:pt x="67" y="27"/>
                    <a:pt x="69" y="29"/>
                    <a:pt x="69" y="31"/>
                  </a:cubicBezTo>
                  <a:lnTo>
                    <a:pt x="70" y="32"/>
                  </a:ln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38" name="Freeform 84"/>
            <p:cNvSpPr>
              <a:spLocks noEditPoints="1"/>
            </p:cNvSpPr>
            <p:nvPr/>
          </p:nvSpPr>
          <p:spPr bwMode="auto">
            <a:xfrm>
              <a:off x="804863" y="2233810"/>
              <a:ext cx="190500" cy="192881"/>
            </a:xfrm>
            <a:custGeom>
              <a:avLst/>
              <a:gdLst>
                <a:gd name="T0" fmla="*/ 33 w 74"/>
                <a:gd name="T1" fmla="*/ 2 h 75"/>
                <a:gd name="T2" fmla="*/ 2 w 74"/>
                <a:gd name="T3" fmla="*/ 41 h 75"/>
                <a:gd name="T4" fmla="*/ 41 w 74"/>
                <a:gd name="T5" fmla="*/ 72 h 75"/>
                <a:gd name="T6" fmla="*/ 72 w 74"/>
                <a:gd name="T7" fmla="*/ 33 h 75"/>
                <a:gd name="T8" fmla="*/ 33 w 74"/>
                <a:gd name="T9" fmla="*/ 2 h 75"/>
                <a:gd name="T10" fmla="*/ 40 w 74"/>
                <a:gd name="T11" fmla="*/ 65 h 75"/>
                <a:gd name="T12" fmla="*/ 9 w 74"/>
                <a:gd name="T13" fmla="*/ 41 h 75"/>
                <a:gd name="T14" fmla="*/ 33 w 74"/>
                <a:gd name="T15" fmla="*/ 9 h 75"/>
                <a:gd name="T16" fmla="*/ 65 w 74"/>
                <a:gd name="T17" fmla="*/ 34 h 75"/>
                <a:gd name="T18" fmla="*/ 40 w 74"/>
                <a:gd name="T19" fmla="*/ 6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 h="75">
                  <a:moveTo>
                    <a:pt x="33" y="2"/>
                  </a:moveTo>
                  <a:cubicBezTo>
                    <a:pt x="13" y="5"/>
                    <a:pt x="0" y="22"/>
                    <a:pt x="2" y="41"/>
                  </a:cubicBezTo>
                  <a:cubicBezTo>
                    <a:pt x="4" y="61"/>
                    <a:pt x="22" y="75"/>
                    <a:pt x="41" y="72"/>
                  </a:cubicBezTo>
                  <a:cubicBezTo>
                    <a:pt x="61" y="70"/>
                    <a:pt x="74" y="52"/>
                    <a:pt x="72" y="33"/>
                  </a:cubicBezTo>
                  <a:cubicBezTo>
                    <a:pt x="70" y="14"/>
                    <a:pt x="52" y="0"/>
                    <a:pt x="33" y="2"/>
                  </a:cubicBezTo>
                  <a:close/>
                  <a:moveTo>
                    <a:pt x="40" y="65"/>
                  </a:moveTo>
                  <a:cubicBezTo>
                    <a:pt x="25" y="67"/>
                    <a:pt x="11" y="56"/>
                    <a:pt x="9" y="41"/>
                  </a:cubicBezTo>
                  <a:cubicBezTo>
                    <a:pt x="7" y="25"/>
                    <a:pt x="18" y="11"/>
                    <a:pt x="33" y="9"/>
                  </a:cubicBezTo>
                  <a:cubicBezTo>
                    <a:pt x="49" y="7"/>
                    <a:pt x="63" y="18"/>
                    <a:pt x="65" y="34"/>
                  </a:cubicBezTo>
                  <a:cubicBezTo>
                    <a:pt x="67" y="49"/>
                    <a:pt x="56" y="63"/>
                    <a:pt x="40" y="65"/>
                  </a:cubicBezTo>
                  <a:close/>
                </a:path>
              </a:pathLst>
            </a:custGeom>
            <a:solidFill>
              <a:schemeClr val="accent6"/>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39" name="Freeform 85"/>
            <p:cNvSpPr>
              <a:spLocks noEditPoints="1"/>
            </p:cNvSpPr>
            <p:nvPr/>
          </p:nvSpPr>
          <p:spPr bwMode="auto">
            <a:xfrm>
              <a:off x="872728" y="2267147"/>
              <a:ext cx="61913" cy="123825"/>
            </a:xfrm>
            <a:custGeom>
              <a:avLst/>
              <a:gdLst>
                <a:gd name="T0" fmla="*/ 16 w 24"/>
                <a:gd name="T1" fmla="*/ 21 h 48"/>
                <a:gd name="T2" fmla="*/ 15 w 24"/>
                <a:gd name="T3" fmla="*/ 12 h 48"/>
                <a:gd name="T4" fmla="*/ 15 w 24"/>
                <a:gd name="T5" fmla="*/ 12 h 48"/>
                <a:gd name="T6" fmla="*/ 18 w 24"/>
                <a:gd name="T7" fmla="*/ 12 h 48"/>
                <a:gd name="T8" fmla="*/ 19 w 24"/>
                <a:gd name="T9" fmla="*/ 11 h 48"/>
                <a:gd name="T10" fmla="*/ 20 w 24"/>
                <a:gd name="T11" fmla="*/ 9 h 48"/>
                <a:gd name="T12" fmla="*/ 20 w 24"/>
                <a:gd name="T13" fmla="*/ 8 h 48"/>
                <a:gd name="T14" fmla="*/ 19 w 24"/>
                <a:gd name="T15" fmla="*/ 7 h 48"/>
                <a:gd name="T16" fmla="*/ 18 w 24"/>
                <a:gd name="T17" fmla="*/ 6 h 48"/>
                <a:gd name="T18" fmla="*/ 17 w 24"/>
                <a:gd name="T19" fmla="*/ 6 h 48"/>
                <a:gd name="T20" fmla="*/ 14 w 24"/>
                <a:gd name="T21" fmla="*/ 6 h 48"/>
                <a:gd name="T22" fmla="*/ 14 w 24"/>
                <a:gd name="T23" fmla="*/ 2 h 48"/>
                <a:gd name="T24" fmla="*/ 12 w 24"/>
                <a:gd name="T25" fmla="*/ 1 h 48"/>
                <a:gd name="T26" fmla="*/ 11 w 24"/>
                <a:gd name="T27" fmla="*/ 2 h 48"/>
                <a:gd name="T28" fmla="*/ 11 w 24"/>
                <a:gd name="T29" fmla="*/ 6 h 48"/>
                <a:gd name="T30" fmla="*/ 11 w 24"/>
                <a:gd name="T31" fmla="*/ 7 h 48"/>
                <a:gd name="T32" fmla="*/ 8 w 24"/>
                <a:gd name="T33" fmla="*/ 7 h 48"/>
                <a:gd name="T34" fmla="*/ 8 w 24"/>
                <a:gd name="T35" fmla="*/ 3 h 48"/>
                <a:gd name="T36" fmla="*/ 6 w 24"/>
                <a:gd name="T37" fmla="*/ 1 h 48"/>
                <a:gd name="T38" fmla="*/ 5 w 24"/>
                <a:gd name="T39" fmla="*/ 3 h 48"/>
                <a:gd name="T40" fmla="*/ 5 w 24"/>
                <a:gd name="T41" fmla="*/ 8 h 48"/>
                <a:gd name="T42" fmla="*/ 2 w 24"/>
                <a:gd name="T43" fmla="*/ 10 h 48"/>
                <a:gd name="T44" fmla="*/ 0 w 24"/>
                <a:gd name="T45" fmla="*/ 13 h 48"/>
                <a:gd name="T46" fmla="*/ 0 w 24"/>
                <a:gd name="T47" fmla="*/ 17 h 48"/>
                <a:gd name="T48" fmla="*/ 1 w 24"/>
                <a:gd name="T49" fmla="*/ 21 h 48"/>
                <a:gd name="T50" fmla="*/ 3 w 24"/>
                <a:gd name="T51" fmla="*/ 23 h 48"/>
                <a:gd name="T52" fmla="*/ 7 w 24"/>
                <a:gd name="T53" fmla="*/ 25 h 48"/>
                <a:gd name="T54" fmla="*/ 7 w 24"/>
                <a:gd name="T55" fmla="*/ 25 h 48"/>
                <a:gd name="T56" fmla="*/ 9 w 24"/>
                <a:gd name="T57" fmla="*/ 36 h 48"/>
                <a:gd name="T58" fmla="*/ 6 w 24"/>
                <a:gd name="T59" fmla="*/ 36 h 48"/>
                <a:gd name="T60" fmla="*/ 2 w 24"/>
                <a:gd name="T61" fmla="*/ 35 h 48"/>
                <a:gd name="T62" fmla="*/ 2 w 24"/>
                <a:gd name="T63" fmla="*/ 36 h 48"/>
                <a:gd name="T64" fmla="*/ 2 w 24"/>
                <a:gd name="T65" fmla="*/ 37 h 48"/>
                <a:gd name="T66" fmla="*/ 1 w 24"/>
                <a:gd name="T67" fmla="*/ 39 h 48"/>
                <a:gd name="T68" fmla="*/ 2 w 24"/>
                <a:gd name="T69" fmla="*/ 40 h 48"/>
                <a:gd name="T70" fmla="*/ 5 w 24"/>
                <a:gd name="T71" fmla="*/ 41 h 48"/>
                <a:gd name="T72" fmla="*/ 9 w 24"/>
                <a:gd name="T73" fmla="*/ 41 h 48"/>
                <a:gd name="T74" fmla="*/ 10 w 24"/>
                <a:gd name="T75" fmla="*/ 47 h 48"/>
                <a:gd name="T76" fmla="*/ 12 w 24"/>
                <a:gd name="T77" fmla="*/ 48 h 48"/>
                <a:gd name="T78" fmla="*/ 13 w 24"/>
                <a:gd name="T79" fmla="*/ 46 h 48"/>
                <a:gd name="T80" fmla="*/ 12 w 24"/>
                <a:gd name="T81" fmla="*/ 41 h 48"/>
                <a:gd name="T82" fmla="*/ 15 w 24"/>
                <a:gd name="T83" fmla="*/ 40 h 48"/>
                <a:gd name="T84" fmla="*/ 16 w 24"/>
                <a:gd name="T85" fmla="*/ 46 h 48"/>
                <a:gd name="T86" fmla="*/ 18 w 24"/>
                <a:gd name="T87" fmla="*/ 47 h 48"/>
                <a:gd name="T88" fmla="*/ 19 w 24"/>
                <a:gd name="T89" fmla="*/ 45 h 48"/>
                <a:gd name="T90" fmla="*/ 18 w 24"/>
                <a:gd name="T91" fmla="*/ 39 h 48"/>
                <a:gd name="T92" fmla="*/ 21 w 24"/>
                <a:gd name="T93" fmla="*/ 38 h 48"/>
                <a:gd name="T94" fmla="*/ 23 w 24"/>
                <a:gd name="T95" fmla="*/ 35 h 48"/>
                <a:gd name="T96" fmla="*/ 24 w 24"/>
                <a:gd name="T97" fmla="*/ 30 h 48"/>
                <a:gd name="T98" fmla="*/ 21 w 24"/>
                <a:gd name="T99" fmla="*/ 24 h 48"/>
                <a:gd name="T100" fmla="*/ 16 w 24"/>
                <a:gd name="T101" fmla="*/ 21 h 48"/>
                <a:gd name="T102" fmla="*/ 15 w 24"/>
                <a:gd name="T103" fmla="*/ 35 h 48"/>
                <a:gd name="T104" fmla="*/ 12 w 24"/>
                <a:gd name="T105" fmla="*/ 35 h 48"/>
                <a:gd name="T106" fmla="*/ 11 w 24"/>
                <a:gd name="T107" fmla="*/ 26 h 48"/>
                <a:gd name="T108" fmla="*/ 14 w 24"/>
                <a:gd name="T109" fmla="*/ 27 h 48"/>
                <a:gd name="T110" fmla="*/ 15 w 24"/>
                <a:gd name="T111" fmla="*/ 35 h 48"/>
                <a:gd name="T112" fmla="*/ 13 w 24"/>
                <a:gd name="T113" fmla="*/ 20 h 48"/>
                <a:gd name="T114" fmla="*/ 10 w 24"/>
                <a:gd name="T115" fmla="*/ 19 h 48"/>
                <a:gd name="T116" fmla="*/ 9 w 24"/>
                <a:gd name="T117" fmla="*/ 12 h 48"/>
                <a:gd name="T118" fmla="*/ 12 w 24"/>
                <a:gd name="T119" fmla="*/ 12 h 48"/>
                <a:gd name="T120" fmla="*/ 13 w 24"/>
                <a:gd name="T121" fmla="*/ 2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 h="48">
                  <a:moveTo>
                    <a:pt x="16" y="21"/>
                  </a:moveTo>
                  <a:cubicBezTo>
                    <a:pt x="15" y="12"/>
                    <a:pt x="15" y="12"/>
                    <a:pt x="15" y="12"/>
                  </a:cubicBezTo>
                  <a:cubicBezTo>
                    <a:pt x="15" y="12"/>
                    <a:pt x="15" y="12"/>
                    <a:pt x="15" y="12"/>
                  </a:cubicBezTo>
                  <a:cubicBezTo>
                    <a:pt x="17" y="12"/>
                    <a:pt x="18" y="12"/>
                    <a:pt x="18" y="12"/>
                  </a:cubicBezTo>
                  <a:cubicBezTo>
                    <a:pt x="19" y="12"/>
                    <a:pt x="19" y="12"/>
                    <a:pt x="19" y="11"/>
                  </a:cubicBezTo>
                  <a:cubicBezTo>
                    <a:pt x="19" y="11"/>
                    <a:pt x="20" y="10"/>
                    <a:pt x="20" y="9"/>
                  </a:cubicBezTo>
                  <a:cubicBezTo>
                    <a:pt x="20" y="9"/>
                    <a:pt x="20" y="8"/>
                    <a:pt x="20" y="8"/>
                  </a:cubicBezTo>
                  <a:cubicBezTo>
                    <a:pt x="20" y="7"/>
                    <a:pt x="19" y="7"/>
                    <a:pt x="19" y="7"/>
                  </a:cubicBezTo>
                  <a:cubicBezTo>
                    <a:pt x="19" y="6"/>
                    <a:pt x="18" y="6"/>
                    <a:pt x="18" y="6"/>
                  </a:cubicBezTo>
                  <a:cubicBezTo>
                    <a:pt x="18" y="6"/>
                    <a:pt x="17" y="6"/>
                    <a:pt x="17" y="6"/>
                  </a:cubicBezTo>
                  <a:cubicBezTo>
                    <a:pt x="16" y="6"/>
                    <a:pt x="15" y="6"/>
                    <a:pt x="14" y="6"/>
                  </a:cubicBezTo>
                  <a:cubicBezTo>
                    <a:pt x="14" y="2"/>
                    <a:pt x="14" y="2"/>
                    <a:pt x="14" y="2"/>
                  </a:cubicBezTo>
                  <a:cubicBezTo>
                    <a:pt x="14" y="1"/>
                    <a:pt x="13" y="0"/>
                    <a:pt x="12" y="1"/>
                  </a:cubicBezTo>
                  <a:cubicBezTo>
                    <a:pt x="11" y="1"/>
                    <a:pt x="11" y="1"/>
                    <a:pt x="11" y="2"/>
                  </a:cubicBezTo>
                  <a:cubicBezTo>
                    <a:pt x="11" y="6"/>
                    <a:pt x="11" y="6"/>
                    <a:pt x="11" y="6"/>
                  </a:cubicBezTo>
                  <a:cubicBezTo>
                    <a:pt x="11" y="7"/>
                    <a:pt x="11" y="7"/>
                    <a:pt x="11" y="7"/>
                  </a:cubicBezTo>
                  <a:cubicBezTo>
                    <a:pt x="10" y="7"/>
                    <a:pt x="9" y="7"/>
                    <a:pt x="8" y="7"/>
                  </a:cubicBezTo>
                  <a:cubicBezTo>
                    <a:pt x="8" y="3"/>
                    <a:pt x="8" y="3"/>
                    <a:pt x="8" y="3"/>
                  </a:cubicBezTo>
                  <a:cubicBezTo>
                    <a:pt x="8" y="2"/>
                    <a:pt x="7" y="1"/>
                    <a:pt x="6" y="1"/>
                  </a:cubicBezTo>
                  <a:cubicBezTo>
                    <a:pt x="5" y="1"/>
                    <a:pt x="5" y="2"/>
                    <a:pt x="5" y="3"/>
                  </a:cubicBezTo>
                  <a:cubicBezTo>
                    <a:pt x="5" y="8"/>
                    <a:pt x="5" y="8"/>
                    <a:pt x="5" y="8"/>
                  </a:cubicBezTo>
                  <a:cubicBezTo>
                    <a:pt x="4" y="9"/>
                    <a:pt x="3" y="9"/>
                    <a:pt x="2" y="10"/>
                  </a:cubicBezTo>
                  <a:cubicBezTo>
                    <a:pt x="1" y="11"/>
                    <a:pt x="1" y="12"/>
                    <a:pt x="0" y="13"/>
                  </a:cubicBezTo>
                  <a:cubicBezTo>
                    <a:pt x="0" y="14"/>
                    <a:pt x="0" y="16"/>
                    <a:pt x="0" y="17"/>
                  </a:cubicBezTo>
                  <a:cubicBezTo>
                    <a:pt x="0" y="18"/>
                    <a:pt x="1" y="20"/>
                    <a:pt x="1" y="21"/>
                  </a:cubicBezTo>
                  <a:cubicBezTo>
                    <a:pt x="2" y="22"/>
                    <a:pt x="3" y="22"/>
                    <a:pt x="3" y="23"/>
                  </a:cubicBezTo>
                  <a:cubicBezTo>
                    <a:pt x="4" y="24"/>
                    <a:pt x="5" y="24"/>
                    <a:pt x="7" y="25"/>
                  </a:cubicBezTo>
                  <a:cubicBezTo>
                    <a:pt x="7" y="25"/>
                    <a:pt x="7" y="25"/>
                    <a:pt x="7" y="25"/>
                  </a:cubicBezTo>
                  <a:cubicBezTo>
                    <a:pt x="9" y="36"/>
                    <a:pt x="9" y="36"/>
                    <a:pt x="9" y="36"/>
                  </a:cubicBezTo>
                  <a:cubicBezTo>
                    <a:pt x="8" y="36"/>
                    <a:pt x="7" y="36"/>
                    <a:pt x="6" y="36"/>
                  </a:cubicBezTo>
                  <a:cubicBezTo>
                    <a:pt x="5" y="35"/>
                    <a:pt x="4" y="35"/>
                    <a:pt x="2" y="35"/>
                  </a:cubicBezTo>
                  <a:cubicBezTo>
                    <a:pt x="2" y="35"/>
                    <a:pt x="2" y="35"/>
                    <a:pt x="2" y="36"/>
                  </a:cubicBezTo>
                  <a:cubicBezTo>
                    <a:pt x="2" y="36"/>
                    <a:pt x="2" y="37"/>
                    <a:pt x="2" y="37"/>
                  </a:cubicBezTo>
                  <a:cubicBezTo>
                    <a:pt x="1" y="38"/>
                    <a:pt x="1" y="39"/>
                    <a:pt x="1" y="39"/>
                  </a:cubicBezTo>
                  <a:cubicBezTo>
                    <a:pt x="2" y="40"/>
                    <a:pt x="2" y="40"/>
                    <a:pt x="2" y="40"/>
                  </a:cubicBezTo>
                  <a:cubicBezTo>
                    <a:pt x="3" y="41"/>
                    <a:pt x="4" y="41"/>
                    <a:pt x="5" y="41"/>
                  </a:cubicBezTo>
                  <a:cubicBezTo>
                    <a:pt x="7" y="41"/>
                    <a:pt x="8" y="41"/>
                    <a:pt x="9" y="41"/>
                  </a:cubicBezTo>
                  <a:cubicBezTo>
                    <a:pt x="10" y="47"/>
                    <a:pt x="10" y="47"/>
                    <a:pt x="10" y="47"/>
                  </a:cubicBezTo>
                  <a:cubicBezTo>
                    <a:pt x="10" y="47"/>
                    <a:pt x="11" y="48"/>
                    <a:pt x="12" y="48"/>
                  </a:cubicBezTo>
                  <a:cubicBezTo>
                    <a:pt x="13" y="48"/>
                    <a:pt x="13" y="47"/>
                    <a:pt x="13" y="46"/>
                  </a:cubicBezTo>
                  <a:cubicBezTo>
                    <a:pt x="12" y="41"/>
                    <a:pt x="12" y="41"/>
                    <a:pt x="12" y="41"/>
                  </a:cubicBezTo>
                  <a:cubicBezTo>
                    <a:pt x="13" y="41"/>
                    <a:pt x="14" y="41"/>
                    <a:pt x="15" y="40"/>
                  </a:cubicBezTo>
                  <a:cubicBezTo>
                    <a:pt x="16" y="46"/>
                    <a:pt x="16" y="46"/>
                    <a:pt x="16" y="46"/>
                  </a:cubicBezTo>
                  <a:cubicBezTo>
                    <a:pt x="16" y="47"/>
                    <a:pt x="17" y="47"/>
                    <a:pt x="18" y="47"/>
                  </a:cubicBezTo>
                  <a:cubicBezTo>
                    <a:pt x="19" y="47"/>
                    <a:pt x="19" y="46"/>
                    <a:pt x="19" y="45"/>
                  </a:cubicBezTo>
                  <a:cubicBezTo>
                    <a:pt x="18" y="39"/>
                    <a:pt x="18" y="39"/>
                    <a:pt x="18" y="39"/>
                  </a:cubicBezTo>
                  <a:cubicBezTo>
                    <a:pt x="19" y="39"/>
                    <a:pt x="20" y="39"/>
                    <a:pt x="21" y="38"/>
                  </a:cubicBezTo>
                  <a:cubicBezTo>
                    <a:pt x="22" y="37"/>
                    <a:pt x="23" y="36"/>
                    <a:pt x="23" y="35"/>
                  </a:cubicBezTo>
                  <a:cubicBezTo>
                    <a:pt x="24" y="33"/>
                    <a:pt x="24" y="32"/>
                    <a:pt x="24" y="30"/>
                  </a:cubicBezTo>
                  <a:cubicBezTo>
                    <a:pt x="24" y="27"/>
                    <a:pt x="22" y="25"/>
                    <a:pt x="21" y="24"/>
                  </a:cubicBezTo>
                  <a:cubicBezTo>
                    <a:pt x="20" y="23"/>
                    <a:pt x="18" y="22"/>
                    <a:pt x="16" y="21"/>
                  </a:cubicBezTo>
                  <a:close/>
                  <a:moveTo>
                    <a:pt x="15" y="35"/>
                  </a:moveTo>
                  <a:cubicBezTo>
                    <a:pt x="14" y="35"/>
                    <a:pt x="13" y="35"/>
                    <a:pt x="12" y="35"/>
                  </a:cubicBezTo>
                  <a:cubicBezTo>
                    <a:pt x="11" y="26"/>
                    <a:pt x="11" y="26"/>
                    <a:pt x="11" y="26"/>
                  </a:cubicBezTo>
                  <a:cubicBezTo>
                    <a:pt x="12" y="26"/>
                    <a:pt x="13" y="27"/>
                    <a:pt x="14" y="27"/>
                  </a:cubicBezTo>
                  <a:lnTo>
                    <a:pt x="15" y="35"/>
                  </a:lnTo>
                  <a:close/>
                  <a:moveTo>
                    <a:pt x="13" y="20"/>
                  </a:moveTo>
                  <a:cubicBezTo>
                    <a:pt x="12" y="20"/>
                    <a:pt x="11" y="20"/>
                    <a:pt x="10" y="19"/>
                  </a:cubicBezTo>
                  <a:cubicBezTo>
                    <a:pt x="9" y="12"/>
                    <a:pt x="9" y="12"/>
                    <a:pt x="9" y="12"/>
                  </a:cubicBezTo>
                  <a:cubicBezTo>
                    <a:pt x="10" y="12"/>
                    <a:pt x="11" y="12"/>
                    <a:pt x="12" y="12"/>
                  </a:cubicBezTo>
                  <a:lnTo>
                    <a:pt x="13" y="20"/>
                  </a:lnTo>
                  <a:close/>
                </a:path>
              </a:pathLst>
            </a:custGeom>
            <a:solidFill>
              <a:schemeClr val="accent6"/>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40" name="Freeform 86"/>
            <p:cNvSpPr>
              <a:spLocks noEditPoints="1"/>
            </p:cNvSpPr>
            <p:nvPr/>
          </p:nvSpPr>
          <p:spPr bwMode="auto">
            <a:xfrm>
              <a:off x="2113360" y="2592187"/>
              <a:ext cx="210740" cy="166688"/>
            </a:xfrm>
            <a:custGeom>
              <a:avLst/>
              <a:gdLst>
                <a:gd name="T0" fmla="*/ 64 w 82"/>
                <a:gd name="T1" fmla="*/ 1 h 65"/>
                <a:gd name="T2" fmla="*/ 11 w 82"/>
                <a:gd name="T3" fmla="*/ 7 h 65"/>
                <a:gd name="T4" fmla="*/ 0 w 82"/>
                <a:gd name="T5" fmla="*/ 21 h 65"/>
                <a:gd name="T6" fmla="*/ 4 w 82"/>
                <a:gd name="T7" fmla="*/ 54 h 65"/>
                <a:gd name="T8" fmla="*/ 18 w 82"/>
                <a:gd name="T9" fmla="*/ 64 h 65"/>
                <a:gd name="T10" fmla="*/ 71 w 82"/>
                <a:gd name="T11" fmla="*/ 58 h 65"/>
                <a:gd name="T12" fmla="*/ 82 w 82"/>
                <a:gd name="T13" fmla="*/ 44 h 65"/>
                <a:gd name="T14" fmla="*/ 77 w 82"/>
                <a:gd name="T15" fmla="*/ 11 h 65"/>
                <a:gd name="T16" fmla="*/ 64 w 82"/>
                <a:gd name="T17" fmla="*/ 1 h 65"/>
                <a:gd name="T18" fmla="*/ 11 w 82"/>
                <a:gd name="T19" fmla="*/ 13 h 65"/>
                <a:gd name="T20" fmla="*/ 65 w 82"/>
                <a:gd name="T21" fmla="*/ 6 h 65"/>
                <a:gd name="T22" fmla="*/ 72 w 82"/>
                <a:gd name="T23" fmla="*/ 12 h 65"/>
                <a:gd name="T24" fmla="*/ 73 w 82"/>
                <a:gd name="T25" fmla="*/ 15 h 65"/>
                <a:gd name="T26" fmla="*/ 6 w 82"/>
                <a:gd name="T27" fmla="*/ 23 h 65"/>
                <a:gd name="T28" fmla="*/ 6 w 82"/>
                <a:gd name="T29" fmla="*/ 20 h 65"/>
                <a:gd name="T30" fmla="*/ 11 w 82"/>
                <a:gd name="T31" fmla="*/ 13 h 65"/>
                <a:gd name="T32" fmla="*/ 70 w 82"/>
                <a:gd name="T33" fmla="*/ 52 h 65"/>
                <a:gd name="T34" fmla="*/ 17 w 82"/>
                <a:gd name="T35" fmla="*/ 59 h 65"/>
                <a:gd name="T36" fmla="*/ 10 w 82"/>
                <a:gd name="T37" fmla="*/ 53 h 65"/>
                <a:gd name="T38" fmla="*/ 7 w 82"/>
                <a:gd name="T39" fmla="*/ 36 h 65"/>
                <a:gd name="T40" fmla="*/ 74 w 82"/>
                <a:gd name="T41" fmla="*/ 28 h 65"/>
                <a:gd name="T42" fmla="*/ 76 w 82"/>
                <a:gd name="T43" fmla="*/ 45 h 65"/>
                <a:gd name="T44" fmla="*/ 70 w 82"/>
                <a:gd name="T45" fmla="*/ 5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2" h="65">
                  <a:moveTo>
                    <a:pt x="64" y="1"/>
                  </a:moveTo>
                  <a:cubicBezTo>
                    <a:pt x="11" y="7"/>
                    <a:pt x="11" y="7"/>
                    <a:pt x="11" y="7"/>
                  </a:cubicBezTo>
                  <a:cubicBezTo>
                    <a:pt x="4" y="8"/>
                    <a:pt x="0" y="14"/>
                    <a:pt x="0" y="21"/>
                  </a:cubicBezTo>
                  <a:cubicBezTo>
                    <a:pt x="4" y="54"/>
                    <a:pt x="4" y="54"/>
                    <a:pt x="4" y="54"/>
                  </a:cubicBezTo>
                  <a:cubicBezTo>
                    <a:pt x="5" y="60"/>
                    <a:pt x="11" y="65"/>
                    <a:pt x="18" y="64"/>
                  </a:cubicBezTo>
                  <a:cubicBezTo>
                    <a:pt x="71" y="58"/>
                    <a:pt x="71" y="58"/>
                    <a:pt x="71" y="58"/>
                  </a:cubicBezTo>
                  <a:cubicBezTo>
                    <a:pt x="78" y="57"/>
                    <a:pt x="82" y="51"/>
                    <a:pt x="82" y="44"/>
                  </a:cubicBezTo>
                  <a:cubicBezTo>
                    <a:pt x="77" y="11"/>
                    <a:pt x="77" y="11"/>
                    <a:pt x="77" y="11"/>
                  </a:cubicBezTo>
                  <a:cubicBezTo>
                    <a:pt x="77" y="5"/>
                    <a:pt x="71" y="0"/>
                    <a:pt x="64" y="1"/>
                  </a:cubicBezTo>
                  <a:close/>
                  <a:moveTo>
                    <a:pt x="11" y="13"/>
                  </a:moveTo>
                  <a:cubicBezTo>
                    <a:pt x="65" y="6"/>
                    <a:pt x="65" y="6"/>
                    <a:pt x="65" y="6"/>
                  </a:cubicBezTo>
                  <a:cubicBezTo>
                    <a:pt x="68" y="6"/>
                    <a:pt x="72" y="8"/>
                    <a:pt x="72" y="12"/>
                  </a:cubicBezTo>
                  <a:cubicBezTo>
                    <a:pt x="73" y="15"/>
                    <a:pt x="73" y="15"/>
                    <a:pt x="73" y="15"/>
                  </a:cubicBezTo>
                  <a:cubicBezTo>
                    <a:pt x="6" y="23"/>
                    <a:pt x="6" y="23"/>
                    <a:pt x="6" y="23"/>
                  </a:cubicBezTo>
                  <a:cubicBezTo>
                    <a:pt x="6" y="20"/>
                    <a:pt x="6" y="20"/>
                    <a:pt x="6" y="20"/>
                  </a:cubicBezTo>
                  <a:cubicBezTo>
                    <a:pt x="5" y="16"/>
                    <a:pt x="8" y="13"/>
                    <a:pt x="11" y="13"/>
                  </a:cubicBezTo>
                  <a:close/>
                  <a:moveTo>
                    <a:pt x="70" y="52"/>
                  </a:moveTo>
                  <a:cubicBezTo>
                    <a:pt x="17" y="59"/>
                    <a:pt x="17" y="59"/>
                    <a:pt x="17" y="59"/>
                  </a:cubicBezTo>
                  <a:cubicBezTo>
                    <a:pt x="13" y="59"/>
                    <a:pt x="10" y="57"/>
                    <a:pt x="10" y="53"/>
                  </a:cubicBezTo>
                  <a:cubicBezTo>
                    <a:pt x="7" y="36"/>
                    <a:pt x="7" y="36"/>
                    <a:pt x="7" y="36"/>
                  </a:cubicBezTo>
                  <a:cubicBezTo>
                    <a:pt x="74" y="28"/>
                    <a:pt x="74" y="28"/>
                    <a:pt x="74" y="28"/>
                  </a:cubicBezTo>
                  <a:cubicBezTo>
                    <a:pt x="76" y="45"/>
                    <a:pt x="76" y="45"/>
                    <a:pt x="76" y="45"/>
                  </a:cubicBezTo>
                  <a:cubicBezTo>
                    <a:pt x="77" y="48"/>
                    <a:pt x="74" y="52"/>
                    <a:pt x="70" y="52"/>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41" name="Freeform 87"/>
            <p:cNvSpPr/>
            <p:nvPr/>
          </p:nvSpPr>
          <p:spPr bwMode="auto">
            <a:xfrm>
              <a:off x="2146697" y="2682675"/>
              <a:ext cx="97631" cy="25004"/>
            </a:xfrm>
            <a:custGeom>
              <a:avLst/>
              <a:gdLst>
                <a:gd name="T0" fmla="*/ 38 w 38"/>
                <a:gd name="T1" fmla="*/ 3 h 10"/>
                <a:gd name="T2" fmla="*/ 35 w 38"/>
                <a:gd name="T3" fmla="*/ 6 h 10"/>
                <a:gd name="T4" fmla="*/ 3 w 38"/>
                <a:gd name="T5" fmla="*/ 10 h 10"/>
                <a:gd name="T6" fmla="*/ 0 w 38"/>
                <a:gd name="T7" fmla="*/ 7 h 10"/>
                <a:gd name="T8" fmla="*/ 0 w 38"/>
                <a:gd name="T9" fmla="*/ 7 h 10"/>
                <a:gd name="T10" fmla="*/ 3 w 38"/>
                <a:gd name="T11" fmla="*/ 4 h 10"/>
                <a:gd name="T12" fmla="*/ 35 w 38"/>
                <a:gd name="T13" fmla="*/ 1 h 10"/>
                <a:gd name="T14" fmla="*/ 38 w 38"/>
                <a:gd name="T15" fmla="*/ 3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10">
                  <a:moveTo>
                    <a:pt x="38" y="3"/>
                  </a:moveTo>
                  <a:cubicBezTo>
                    <a:pt x="38" y="4"/>
                    <a:pt x="37" y="6"/>
                    <a:pt x="35" y="6"/>
                  </a:cubicBezTo>
                  <a:cubicBezTo>
                    <a:pt x="3" y="10"/>
                    <a:pt x="3" y="10"/>
                    <a:pt x="3" y="10"/>
                  </a:cubicBezTo>
                  <a:cubicBezTo>
                    <a:pt x="2" y="10"/>
                    <a:pt x="0" y="9"/>
                    <a:pt x="0" y="7"/>
                  </a:cubicBezTo>
                  <a:cubicBezTo>
                    <a:pt x="0" y="7"/>
                    <a:pt x="0" y="7"/>
                    <a:pt x="0" y="7"/>
                  </a:cubicBezTo>
                  <a:cubicBezTo>
                    <a:pt x="0" y="6"/>
                    <a:pt x="1" y="5"/>
                    <a:pt x="3" y="4"/>
                  </a:cubicBezTo>
                  <a:cubicBezTo>
                    <a:pt x="35" y="1"/>
                    <a:pt x="35" y="1"/>
                    <a:pt x="35" y="1"/>
                  </a:cubicBezTo>
                  <a:cubicBezTo>
                    <a:pt x="36" y="0"/>
                    <a:pt x="38" y="1"/>
                    <a:pt x="38" y="3"/>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42" name="Freeform 88"/>
            <p:cNvSpPr/>
            <p:nvPr/>
          </p:nvSpPr>
          <p:spPr bwMode="auto">
            <a:xfrm>
              <a:off x="2149078" y="2713632"/>
              <a:ext cx="59531" cy="17860"/>
            </a:xfrm>
            <a:custGeom>
              <a:avLst/>
              <a:gdLst>
                <a:gd name="T0" fmla="*/ 23 w 23"/>
                <a:gd name="T1" fmla="*/ 2 h 7"/>
                <a:gd name="T2" fmla="*/ 20 w 23"/>
                <a:gd name="T3" fmla="*/ 5 h 7"/>
                <a:gd name="T4" fmla="*/ 3 w 23"/>
                <a:gd name="T5" fmla="*/ 7 h 7"/>
                <a:gd name="T6" fmla="*/ 0 w 23"/>
                <a:gd name="T7" fmla="*/ 5 h 7"/>
                <a:gd name="T8" fmla="*/ 0 w 23"/>
                <a:gd name="T9" fmla="*/ 5 h 7"/>
                <a:gd name="T10" fmla="*/ 3 w 23"/>
                <a:gd name="T11" fmla="*/ 2 h 7"/>
                <a:gd name="T12" fmla="*/ 20 w 23"/>
                <a:gd name="T13" fmla="*/ 0 h 7"/>
                <a:gd name="T14" fmla="*/ 23 w 23"/>
                <a:gd name="T15" fmla="*/ 2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7">
                  <a:moveTo>
                    <a:pt x="23" y="2"/>
                  </a:moveTo>
                  <a:cubicBezTo>
                    <a:pt x="23" y="4"/>
                    <a:pt x="22" y="5"/>
                    <a:pt x="20" y="5"/>
                  </a:cubicBezTo>
                  <a:cubicBezTo>
                    <a:pt x="3" y="7"/>
                    <a:pt x="3" y="7"/>
                    <a:pt x="3" y="7"/>
                  </a:cubicBezTo>
                  <a:cubicBezTo>
                    <a:pt x="2" y="7"/>
                    <a:pt x="1" y="6"/>
                    <a:pt x="0" y="5"/>
                  </a:cubicBezTo>
                  <a:cubicBezTo>
                    <a:pt x="0" y="5"/>
                    <a:pt x="0" y="5"/>
                    <a:pt x="0" y="5"/>
                  </a:cubicBezTo>
                  <a:cubicBezTo>
                    <a:pt x="0" y="4"/>
                    <a:pt x="1" y="2"/>
                    <a:pt x="3" y="2"/>
                  </a:cubicBezTo>
                  <a:cubicBezTo>
                    <a:pt x="20" y="0"/>
                    <a:pt x="20" y="0"/>
                    <a:pt x="20" y="0"/>
                  </a:cubicBezTo>
                  <a:cubicBezTo>
                    <a:pt x="21" y="0"/>
                    <a:pt x="22" y="1"/>
                    <a:pt x="23" y="2"/>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43" name="Freeform 89"/>
            <p:cNvSpPr>
              <a:spLocks noEditPoints="1"/>
            </p:cNvSpPr>
            <p:nvPr/>
          </p:nvSpPr>
          <p:spPr bwMode="auto">
            <a:xfrm>
              <a:off x="1577578" y="2439788"/>
              <a:ext cx="30956" cy="59531"/>
            </a:xfrm>
            <a:custGeom>
              <a:avLst/>
              <a:gdLst>
                <a:gd name="T0" fmla="*/ 8 w 12"/>
                <a:gd name="T1" fmla="*/ 10 h 23"/>
                <a:gd name="T2" fmla="*/ 8 w 12"/>
                <a:gd name="T3" fmla="*/ 5 h 23"/>
                <a:gd name="T4" fmla="*/ 8 w 12"/>
                <a:gd name="T5" fmla="*/ 5 h 23"/>
                <a:gd name="T6" fmla="*/ 9 w 12"/>
                <a:gd name="T7" fmla="*/ 5 h 23"/>
                <a:gd name="T8" fmla="*/ 10 w 12"/>
                <a:gd name="T9" fmla="*/ 5 h 23"/>
                <a:gd name="T10" fmla="*/ 10 w 12"/>
                <a:gd name="T11" fmla="*/ 4 h 23"/>
                <a:gd name="T12" fmla="*/ 10 w 12"/>
                <a:gd name="T13" fmla="*/ 3 h 23"/>
                <a:gd name="T14" fmla="*/ 10 w 12"/>
                <a:gd name="T15" fmla="*/ 3 h 23"/>
                <a:gd name="T16" fmla="*/ 9 w 12"/>
                <a:gd name="T17" fmla="*/ 3 h 23"/>
                <a:gd name="T18" fmla="*/ 9 w 12"/>
                <a:gd name="T19" fmla="*/ 2 h 23"/>
                <a:gd name="T20" fmla="*/ 7 w 12"/>
                <a:gd name="T21" fmla="*/ 2 h 23"/>
                <a:gd name="T22" fmla="*/ 7 w 12"/>
                <a:gd name="T23" fmla="*/ 0 h 23"/>
                <a:gd name="T24" fmla="*/ 6 w 12"/>
                <a:gd name="T25" fmla="*/ 0 h 23"/>
                <a:gd name="T26" fmla="*/ 6 w 12"/>
                <a:gd name="T27" fmla="*/ 1 h 23"/>
                <a:gd name="T28" fmla="*/ 6 w 12"/>
                <a:gd name="T29" fmla="*/ 3 h 23"/>
                <a:gd name="T30" fmla="*/ 6 w 12"/>
                <a:gd name="T31" fmla="*/ 3 h 23"/>
                <a:gd name="T32" fmla="*/ 5 w 12"/>
                <a:gd name="T33" fmla="*/ 3 h 23"/>
                <a:gd name="T34" fmla="*/ 4 w 12"/>
                <a:gd name="T35" fmla="*/ 1 h 23"/>
                <a:gd name="T36" fmla="*/ 3 w 12"/>
                <a:gd name="T37" fmla="*/ 0 h 23"/>
                <a:gd name="T38" fmla="*/ 3 w 12"/>
                <a:gd name="T39" fmla="*/ 1 h 23"/>
                <a:gd name="T40" fmla="*/ 3 w 12"/>
                <a:gd name="T41" fmla="*/ 3 h 23"/>
                <a:gd name="T42" fmla="*/ 2 w 12"/>
                <a:gd name="T43" fmla="*/ 4 h 23"/>
                <a:gd name="T44" fmla="*/ 1 w 12"/>
                <a:gd name="T45" fmla="*/ 6 h 23"/>
                <a:gd name="T46" fmla="*/ 1 w 12"/>
                <a:gd name="T47" fmla="*/ 8 h 23"/>
                <a:gd name="T48" fmla="*/ 1 w 12"/>
                <a:gd name="T49" fmla="*/ 9 h 23"/>
                <a:gd name="T50" fmla="*/ 2 w 12"/>
                <a:gd name="T51" fmla="*/ 11 h 23"/>
                <a:gd name="T52" fmla="*/ 4 w 12"/>
                <a:gd name="T53" fmla="*/ 12 h 23"/>
                <a:gd name="T54" fmla="*/ 4 w 12"/>
                <a:gd name="T55" fmla="*/ 12 h 23"/>
                <a:gd name="T56" fmla="*/ 5 w 12"/>
                <a:gd name="T57" fmla="*/ 17 h 23"/>
                <a:gd name="T58" fmla="*/ 3 w 12"/>
                <a:gd name="T59" fmla="*/ 17 h 23"/>
                <a:gd name="T60" fmla="*/ 2 w 12"/>
                <a:gd name="T61" fmla="*/ 16 h 23"/>
                <a:gd name="T62" fmla="*/ 1 w 12"/>
                <a:gd name="T63" fmla="*/ 17 h 23"/>
                <a:gd name="T64" fmla="*/ 1 w 12"/>
                <a:gd name="T65" fmla="*/ 18 h 23"/>
                <a:gd name="T66" fmla="*/ 1 w 12"/>
                <a:gd name="T67" fmla="*/ 19 h 23"/>
                <a:gd name="T68" fmla="*/ 1 w 12"/>
                <a:gd name="T69" fmla="*/ 19 h 23"/>
                <a:gd name="T70" fmla="*/ 3 w 12"/>
                <a:gd name="T71" fmla="*/ 19 h 23"/>
                <a:gd name="T72" fmla="*/ 5 w 12"/>
                <a:gd name="T73" fmla="*/ 20 h 23"/>
                <a:gd name="T74" fmla="*/ 5 w 12"/>
                <a:gd name="T75" fmla="*/ 22 h 23"/>
                <a:gd name="T76" fmla="*/ 6 w 12"/>
                <a:gd name="T77" fmla="*/ 23 h 23"/>
                <a:gd name="T78" fmla="*/ 7 w 12"/>
                <a:gd name="T79" fmla="*/ 22 h 23"/>
                <a:gd name="T80" fmla="*/ 7 w 12"/>
                <a:gd name="T81" fmla="*/ 19 h 23"/>
                <a:gd name="T82" fmla="*/ 8 w 12"/>
                <a:gd name="T83" fmla="*/ 19 h 23"/>
                <a:gd name="T84" fmla="*/ 8 w 12"/>
                <a:gd name="T85" fmla="*/ 22 h 23"/>
                <a:gd name="T86" fmla="*/ 9 w 12"/>
                <a:gd name="T87" fmla="*/ 22 h 23"/>
                <a:gd name="T88" fmla="*/ 10 w 12"/>
                <a:gd name="T89" fmla="*/ 22 h 23"/>
                <a:gd name="T90" fmla="*/ 9 w 12"/>
                <a:gd name="T91" fmla="*/ 19 h 23"/>
                <a:gd name="T92" fmla="*/ 11 w 12"/>
                <a:gd name="T93" fmla="*/ 18 h 23"/>
                <a:gd name="T94" fmla="*/ 12 w 12"/>
                <a:gd name="T95" fmla="*/ 16 h 23"/>
                <a:gd name="T96" fmla="*/ 12 w 12"/>
                <a:gd name="T97" fmla="*/ 14 h 23"/>
                <a:gd name="T98" fmla="*/ 11 w 12"/>
                <a:gd name="T99" fmla="*/ 11 h 23"/>
                <a:gd name="T100" fmla="*/ 8 w 12"/>
                <a:gd name="T101" fmla="*/ 10 h 23"/>
                <a:gd name="T102" fmla="*/ 8 w 12"/>
                <a:gd name="T103" fmla="*/ 16 h 23"/>
                <a:gd name="T104" fmla="*/ 6 w 12"/>
                <a:gd name="T105" fmla="*/ 17 h 23"/>
                <a:gd name="T106" fmla="*/ 6 w 12"/>
                <a:gd name="T107" fmla="*/ 12 h 23"/>
                <a:gd name="T108" fmla="*/ 7 w 12"/>
                <a:gd name="T109" fmla="*/ 13 h 23"/>
                <a:gd name="T110" fmla="*/ 8 w 12"/>
                <a:gd name="T111" fmla="*/ 16 h 23"/>
                <a:gd name="T112" fmla="*/ 7 w 12"/>
                <a:gd name="T113" fmla="*/ 9 h 23"/>
                <a:gd name="T114" fmla="*/ 5 w 12"/>
                <a:gd name="T115" fmla="*/ 9 h 23"/>
                <a:gd name="T116" fmla="*/ 5 w 12"/>
                <a:gd name="T117" fmla="*/ 5 h 23"/>
                <a:gd name="T118" fmla="*/ 6 w 12"/>
                <a:gd name="T119" fmla="*/ 5 h 23"/>
                <a:gd name="T120" fmla="*/ 7 w 12"/>
                <a:gd name="T121" fmla="*/ 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 h="23">
                  <a:moveTo>
                    <a:pt x="8" y="10"/>
                  </a:moveTo>
                  <a:cubicBezTo>
                    <a:pt x="8" y="5"/>
                    <a:pt x="8" y="5"/>
                    <a:pt x="8" y="5"/>
                  </a:cubicBezTo>
                  <a:cubicBezTo>
                    <a:pt x="8" y="5"/>
                    <a:pt x="8" y="5"/>
                    <a:pt x="8" y="5"/>
                  </a:cubicBezTo>
                  <a:cubicBezTo>
                    <a:pt x="9" y="5"/>
                    <a:pt x="9" y="5"/>
                    <a:pt x="9" y="5"/>
                  </a:cubicBezTo>
                  <a:cubicBezTo>
                    <a:pt x="10" y="5"/>
                    <a:pt x="10" y="5"/>
                    <a:pt x="10" y="5"/>
                  </a:cubicBezTo>
                  <a:cubicBezTo>
                    <a:pt x="10" y="5"/>
                    <a:pt x="10" y="4"/>
                    <a:pt x="10" y="4"/>
                  </a:cubicBezTo>
                  <a:cubicBezTo>
                    <a:pt x="10" y="4"/>
                    <a:pt x="10" y="3"/>
                    <a:pt x="10" y="3"/>
                  </a:cubicBezTo>
                  <a:cubicBezTo>
                    <a:pt x="10" y="3"/>
                    <a:pt x="10" y="3"/>
                    <a:pt x="10" y="3"/>
                  </a:cubicBezTo>
                  <a:cubicBezTo>
                    <a:pt x="10" y="3"/>
                    <a:pt x="9" y="3"/>
                    <a:pt x="9" y="3"/>
                  </a:cubicBezTo>
                  <a:cubicBezTo>
                    <a:pt x="9" y="2"/>
                    <a:pt x="9" y="2"/>
                    <a:pt x="9" y="2"/>
                  </a:cubicBezTo>
                  <a:cubicBezTo>
                    <a:pt x="8" y="2"/>
                    <a:pt x="8" y="2"/>
                    <a:pt x="7" y="2"/>
                  </a:cubicBezTo>
                  <a:cubicBezTo>
                    <a:pt x="7" y="0"/>
                    <a:pt x="7" y="0"/>
                    <a:pt x="7" y="0"/>
                  </a:cubicBezTo>
                  <a:cubicBezTo>
                    <a:pt x="7" y="0"/>
                    <a:pt x="7" y="0"/>
                    <a:pt x="6" y="0"/>
                  </a:cubicBezTo>
                  <a:cubicBezTo>
                    <a:pt x="6" y="0"/>
                    <a:pt x="6" y="0"/>
                    <a:pt x="6" y="1"/>
                  </a:cubicBezTo>
                  <a:cubicBezTo>
                    <a:pt x="6" y="3"/>
                    <a:pt x="6" y="3"/>
                    <a:pt x="6" y="3"/>
                  </a:cubicBezTo>
                  <a:cubicBezTo>
                    <a:pt x="6" y="3"/>
                    <a:pt x="6" y="3"/>
                    <a:pt x="6" y="3"/>
                  </a:cubicBezTo>
                  <a:cubicBezTo>
                    <a:pt x="5" y="3"/>
                    <a:pt x="5" y="3"/>
                    <a:pt x="5" y="3"/>
                  </a:cubicBezTo>
                  <a:cubicBezTo>
                    <a:pt x="4" y="1"/>
                    <a:pt x="4" y="1"/>
                    <a:pt x="4" y="1"/>
                  </a:cubicBezTo>
                  <a:cubicBezTo>
                    <a:pt x="4" y="0"/>
                    <a:pt x="4" y="0"/>
                    <a:pt x="3" y="0"/>
                  </a:cubicBezTo>
                  <a:cubicBezTo>
                    <a:pt x="3" y="0"/>
                    <a:pt x="3" y="0"/>
                    <a:pt x="3" y="1"/>
                  </a:cubicBezTo>
                  <a:cubicBezTo>
                    <a:pt x="3" y="3"/>
                    <a:pt x="3" y="3"/>
                    <a:pt x="3" y="3"/>
                  </a:cubicBezTo>
                  <a:cubicBezTo>
                    <a:pt x="2" y="4"/>
                    <a:pt x="2" y="4"/>
                    <a:pt x="2" y="4"/>
                  </a:cubicBezTo>
                  <a:cubicBezTo>
                    <a:pt x="1" y="5"/>
                    <a:pt x="1" y="5"/>
                    <a:pt x="1" y="6"/>
                  </a:cubicBezTo>
                  <a:cubicBezTo>
                    <a:pt x="0" y="6"/>
                    <a:pt x="0" y="7"/>
                    <a:pt x="1" y="8"/>
                  </a:cubicBezTo>
                  <a:cubicBezTo>
                    <a:pt x="1" y="8"/>
                    <a:pt x="1" y="9"/>
                    <a:pt x="1" y="9"/>
                  </a:cubicBezTo>
                  <a:cubicBezTo>
                    <a:pt x="1" y="10"/>
                    <a:pt x="2" y="10"/>
                    <a:pt x="2" y="11"/>
                  </a:cubicBezTo>
                  <a:cubicBezTo>
                    <a:pt x="3" y="11"/>
                    <a:pt x="3" y="11"/>
                    <a:pt x="4" y="12"/>
                  </a:cubicBezTo>
                  <a:cubicBezTo>
                    <a:pt x="4" y="12"/>
                    <a:pt x="4" y="12"/>
                    <a:pt x="4" y="12"/>
                  </a:cubicBezTo>
                  <a:cubicBezTo>
                    <a:pt x="5" y="17"/>
                    <a:pt x="5" y="17"/>
                    <a:pt x="5" y="17"/>
                  </a:cubicBezTo>
                  <a:cubicBezTo>
                    <a:pt x="4" y="17"/>
                    <a:pt x="4" y="17"/>
                    <a:pt x="3" y="17"/>
                  </a:cubicBezTo>
                  <a:cubicBezTo>
                    <a:pt x="3" y="17"/>
                    <a:pt x="2" y="17"/>
                    <a:pt x="2" y="16"/>
                  </a:cubicBezTo>
                  <a:cubicBezTo>
                    <a:pt x="2" y="16"/>
                    <a:pt x="2" y="17"/>
                    <a:pt x="1" y="17"/>
                  </a:cubicBezTo>
                  <a:cubicBezTo>
                    <a:pt x="1" y="17"/>
                    <a:pt x="1" y="17"/>
                    <a:pt x="1" y="18"/>
                  </a:cubicBezTo>
                  <a:cubicBezTo>
                    <a:pt x="1" y="18"/>
                    <a:pt x="1" y="18"/>
                    <a:pt x="1" y="19"/>
                  </a:cubicBezTo>
                  <a:cubicBezTo>
                    <a:pt x="1" y="19"/>
                    <a:pt x="1" y="19"/>
                    <a:pt x="1" y="19"/>
                  </a:cubicBezTo>
                  <a:cubicBezTo>
                    <a:pt x="2" y="19"/>
                    <a:pt x="2" y="19"/>
                    <a:pt x="3" y="19"/>
                  </a:cubicBezTo>
                  <a:cubicBezTo>
                    <a:pt x="4" y="20"/>
                    <a:pt x="4" y="20"/>
                    <a:pt x="5" y="20"/>
                  </a:cubicBezTo>
                  <a:cubicBezTo>
                    <a:pt x="5" y="22"/>
                    <a:pt x="5" y="22"/>
                    <a:pt x="5" y="22"/>
                  </a:cubicBezTo>
                  <a:cubicBezTo>
                    <a:pt x="5" y="22"/>
                    <a:pt x="6" y="23"/>
                    <a:pt x="6" y="23"/>
                  </a:cubicBezTo>
                  <a:cubicBezTo>
                    <a:pt x="7" y="23"/>
                    <a:pt x="7" y="22"/>
                    <a:pt x="7" y="22"/>
                  </a:cubicBezTo>
                  <a:cubicBezTo>
                    <a:pt x="7" y="19"/>
                    <a:pt x="7" y="19"/>
                    <a:pt x="7" y="19"/>
                  </a:cubicBezTo>
                  <a:cubicBezTo>
                    <a:pt x="7" y="19"/>
                    <a:pt x="8" y="19"/>
                    <a:pt x="8" y="19"/>
                  </a:cubicBezTo>
                  <a:cubicBezTo>
                    <a:pt x="8" y="22"/>
                    <a:pt x="8" y="22"/>
                    <a:pt x="8" y="22"/>
                  </a:cubicBezTo>
                  <a:cubicBezTo>
                    <a:pt x="8" y="22"/>
                    <a:pt x="9" y="22"/>
                    <a:pt x="9" y="22"/>
                  </a:cubicBezTo>
                  <a:cubicBezTo>
                    <a:pt x="10" y="22"/>
                    <a:pt x="10" y="22"/>
                    <a:pt x="10" y="22"/>
                  </a:cubicBezTo>
                  <a:cubicBezTo>
                    <a:pt x="9" y="19"/>
                    <a:pt x="9" y="19"/>
                    <a:pt x="9" y="19"/>
                  </a:cubicBezTo>
                  <a:cubicBezTo>
                    <a:pt x="10" y="18"/>
                    <a:pt x="10" y="18"/>
                    <a:pt x="11" y="18"/>
                  </a:cubicBezTo>
                  <a:cubicBezTo>
                    <a:pt x="11" y="17"/>
                    <a:pt x="12" y="17"/>
                    <a:pt x="12" y="16"/>
                  </a:cubicBezTo>
                  <a:cubicBezTo>
                    <a:pt x="12" y="16"/>
                    <a:pt x="12" y="15"/>
                    <a:pt x="12" y="14"/>
                  </a:cubicBezTo>
                  <a:cubicBezTo>
                    <a:pt x="12" y="13"/>
                    <a:pt x="11" y="12"/>
                    <a:pt x="11" y="11"/>
                  </a:cubicBezTo>
                  <a:cubicBezTo>
                    <a:pt x="10" y="11"/>
                    <a:pt x="9" y="10"/>
                    <a:pt x="8" y="10"/>
                  </a:cubicBezTo>
                  <a:close/>
                  <a:moveTo>
                    <a:pt x="8" y="16"/>
                  </a:moveTo>
                  <a:cubicBezTo>
                    <a:pt x="7" y="16"/>
                    <a:pt x="7" y="17"/>
                    <a:pt x="6" y="17"/>
                  </a:cubicBezTo>
                  <a:cubicBezTo>
                    <a:pt x="6" y="12"/>
                    <a:pt x="6" y="12"/>
                    <a:pt x="6" y="12"/>
                  </a:cubicBezTo>
                  <a:cubicBezTo>
                    <a:pt x="6" y="12"/>
                    <a:pt x="7" y="12"/>
                    <a:pt x="7" y="13"/>
                  </a:cubicBezTo>
                  <a:lnTo>
                    <a:pt x="8" y="16"/>
                  </a:lnTo>
                  <a:close/>
                  <a:moveTo>
                    <a:pt x="7" y="9"/>
                  </a:moveTo>
                  <a:cubicBezTo>
                    <a:pt x="6" y="9"/>
                    <a:pt x="6" y="9"/>
                    <a:pt x="5" y="9"/>
                  </a:cubicBezTo>
                  <a:cubicBezTo>
                    <a:pt x="5" y="5"/>
                    <a:pt x="5" y="5"/>
                    <a:pt x="5" y="5"/>
                  </a:cubicBezTo>
                  <a:cubicBezTo>
                    <a:pt x="5" y="5"/>
                    <a:pt x="6" y="5"/>
                    <a:pt x="6" y="5"/>
                  </a:cubicBezTo>
                  <a:lnTo>
                    <a:pt x="7" y="9"/>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44" name="Freeform 90"/>
            <p:cNvSpPr>
              <a:spLocks noEditPoints="1"/>
            </p:cNvSpPr>
            <p:nvPr/>
          </p:nvSpPr>
          <p:spPr bwMode="auto">
            <a:xfrm>
              <a:off x="1531144" y="2406450"/>
              <a:ext cx="123825" cy="180975"/>
            </a:xfrm>
            <a:custGeom>
              <a:avLst/>
              <a:gdLst>
                <a:gd name="T0" fmla="*/ 46 w 48"/>
                <a:gd name="T1" fmla="*/ 22 h 70"/>
                <a:gd name="T2" fmla="*/ 21 w 48"/>
                <a:gd name="T3" fmla="*/ 2 h 70"/>
                <a:gd name="T4" fmla="*/ 2 w 48"/>
                <a:gd name="T5" fmla="*/ 27 h 70"/>
                <a:gd name="T6" fmla="*/ 21 w 48"/>
                <a:gd name="T7" fmla="*/ 46 h 70"/>
                <a:gd name="T8" fmla="*/ 23 w 48"/>
                <a:gd name="T9" fmla="*/ 66 h 70"/>
                <a:gd name="T10" fmla="*/ 27 w 48"/>
                <a:gd name="T11" fmla="*/ 69 h 70"/>
                <a:gd name="T12" fmla="*/ 32 w 48"/>
                <a:gd name="T13" fmla="*/ 69 h 70"/>
                <a:gd name="T14" fmla="*/ 35 w 48"/>
                <a:gd name="T15" fmla="*/ 64 h 70"/>
                <a:gd name="T16" fmla="*/ 33 w 48"/>
                <a:gd name="T17" fmla="*/ 45 h 70"/>
                <a:gd name="T18" fmla="*/ 46 w 48"/>
                <a:gd name="T19" fmla="*/ 22 h 70"/>
                <a:gd name="T20" fmla="*/ 26 w 48"/>
                <a:gd name="T21" fmla="*/ 40 h 70"/>
                <a:gd name="T22" fmla="*/ 8 w 48"/>
                <a:gd name="T23" fmla="*/ 26 h 70"/>
                <a:gd name="T24" fmla="*/ 22 w 48"/>
                <a:gd name="T25" fmla="*/ 8 h 70"/>
                <a:gd name="T26" fmla="*/ 40 w 48"/>
                <a:gd name="T27" fmla="*/ 22 h 70"/>
                <a:gd name="T28" fmla="*/ 26 w 48"/>
                <a:gd name="T29" fmla="*/ 4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70">
                  <a:moveTo>
                    <a:pt x="46" y="22"/>
                  </a:moveTo>
                  <a:cubicBezTo>
                    <a:pt x="45" y="9"/>
                    <a:pt x="34" y="0"/>
                    <a:pt x="21" y="2"/>
                  </a:cubicBezTo>
                  <a:cubicBezTo>
                    <a:pt x="9" y="3"/>
                    <a:pt x="0" y="15"/>
                    <a:pt x="2" y="27"/>
                  </a:cubicBezTo>
                  <a:cubicBezTo>
                    <a:pt x="3" y="37"/>
                    <a:pt x="11" y="45"/>
                    <a:pt x="21" y="46"/>
                  </a:cubicBezTo>
                  <a:cubicBezTo>
                    <a:pt x="23" y="66"/>
                    <a:pt x="23" y="66"/>
                    <a:pt x="23" y="66"/>
                  </a:cubicBezTo>
                  <a:cubicBezTo>
                    <a:pt x="23" y="68"/>
                    <a:pt x="25" y="70"/>
                    <a:pt x="27" y="69"/>
                  </a:cubicBezTo>
                  <a:cubicBezTo>
                    <a:pt x="32" y="69"/>
                    <a:pt x="32" y="69"/>
                    <a:pt x="32" y="69"/>
                  </a:cubicBezTo>
                  <a:cubicBezTo>
                    <a:pt x="34" y="68"/>
                    <a:pt x="36" y="66"/>
                    <a:pt x="35" y="64"/>
                  </a:cubicBezTo>
                  <a:cubicBezTo>
                    <a:pt x="33" y="45"/>
                    <a:pt x="33" y="45"/>
                    <a:pt x="33" y="45"/>
                  </a:cubicBezTo>
                  <a:cubicBezTo>
                    <a:pt x="42" y="41"/>
                    <a:pt x="48" y="32"/>
                    <a:pt x="46" y="22"/>
                  </a:cubicBezTo>
                  <a:close/>
                  <a:moveTo>
                    <a:pt x="26" y="40"/>
                  </a:moveTo>
                  <a:cubicBezTo>
                    <a:pt x="17" y="41"/>
                    <a:pt x="9" y="35"/>
                    <a:pt x="8" y="26"/>
                  </a:cubicBezTo>
                  <a:cubicBezTo>
                    <a:pt x="7" y="17"/>
                    <a:pt x="13" y="9"/>
                    <a:pt x="22" y="8"/>
                  </a:cubicBezTo>
                  <a:cubicBezTo>
                    <a:pt x="31" y="7"/>
                    <a:pt x="39" y="14"/>
                    <a:pt x="40" y="22"/>
                  </a:cubicBezTo>
                  <a:cubicBezTo>
                    <a:pt x="41" y="31"/>
                    <a:pt x="35" y="39"/>
                    <a:pt x="26" y="40"/>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45" name="Freeform 91"/>
            <p:cNvSpPr/>
            <p:nvPr/>
          </p:nvSpPr>
          <p:spPr bwMode="auto">
            <a:xfrm>
              <a:off x="1500187" y="2377876"/>
              <a:ext cx="223838" cy="154781"/>
            </a:xfrm>
            <a:custGeom>
              <a:avLst/>
              <a:gdLst>
                <a:gd name="T0" fmla="*/ 71 w 87"/>
                <a:gd name="T1" fmla="*/ 1 h 60"/>
                <a:gd name="T2" fmla="*/ 10 w 87"/>
                <a:gd name="T3" fmla="*/ 8 h 60"/>
                <a:gd name="T4" fmla="*/ 0 w 87"/>
                <a:gd name="T5" fmla="*/ 20 h 60"/>
                <a:gd name="T6" fmla="*/ 4 w 87"/>
                <a:gd name="T7" fmla="*/ 50 h 60"/>
                <a:gd name="T8" fmla="*/ 16 w 87"/>
                <a:gd name="T9" fmla="*/ 59 h 60"/>
                <a:gd name="T10" fmla="*/ 20 w 87"/>
                <a:gd name="T11" fmla="*/ 59 h 60"/>
                <a:gd name="T12" fmla="*/ 15 w 87"/>
                <a:gd name="T13" fmla="*/ 55 h 60"/>
                <a:gd name="T14" fmla="*/ 15 w 87"/>
                <a:gd name="T15" fmla="*/ 55 h 60"/>
                <a:gd name="T16" fmla="*/ 9 w 87"/>
                <a:gd name="T17" fmla="*/ 50 h 60"/>
                <a:gd name="T18" fmla="*/ 5 w 87"/>
                <a:gd name="T19" fmla="*/ 20 h 60"/>
                <a:gd name="T20" fmla="*/ 10 w 87"/>
                <a:gd name="T21" fmla="*/ 13 h 60"/>
                <a:gd name="T22" fmla="*/ 71 w 87"/>
                <a:gd name="T23" fmla="*/ 6 h 60"/>
                <a:gd name="T24" fmla="*/ 78 w 87"/>
                <a:gd name="T25" fmla="*/ 11 h 60"/>
                <a:gd name="T26" fmla="*/ 82 w 87"/>
                <a:gd name="T27" fmla="*/ 41 h 60"/>
                <a:gd name="T28" fmla="*/ 76 w 87"/>
                <a:gd name="T29" fmla="*/ 47 h 60"/>
                <a:gd name="T30" fmla="*/ 61 w 87"/>
                <a:gd name="T31" fmla="*/ 49 h 60"/>
                <a:gd name="T32" fmla="*/ 57 w 87"/>
                <a:gd name="T33" fmla="*/ 54 h 60"/>
                <a:gd name="T34" fmla="*/ 77 w 87"/>
                <a:gd name="T35" fmla="*/ 52 h 60"/>
                <a:gd name="T36" fmla="*/ 86 w 87"/>
                <a:gd name="T37" fmla="*/ 40 h 60"/>
                <a:gd name="T38" fmla="*/ 83 w 87"/>
                <a:gd name="T39" fmla="*/ 10 h 60"/>
                <a:gd name="T40" fmla="*/ 71 w 87"/>
                <a:gd name="T41"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7" h="60">
                  <a:moveTo>
                    <a:pt x="71" y="1"/>
                  </a:moveTo>
                  <a:cubicBezTo>
                    <a:pt x="10" y="8"/>
                    <a:pt x="10" y="8"/>
                    <a:pt x="10" y="8"/>
                  </a:cubicBezTo>
                  <a:cubicBezTo>
                    <a:pt x="4" y="9"/>
                    <a:pt x="0" y="15"/>
                    <a:pt x="0" y="20"/>
                  </a:cubicBezTo>
                  <a:cubicBezTo>
                    <a:pt x="4" y="50"/>
                    <a:pt x="4" y="50"/>
                    <a:pt x="4" y="50"/>
                  </a:cubicBezTo>
                  <a:cubicBezTo>
                    <a:pt x="5" y="56"/>
                    <a:pt x="10" y="60"/>
                    <a:pt x="16" y="59"/>
                  </a:cubicBezTo>
                  <a:cubicBezTo>
                    <a:pt x="20" y="59"/>
                    <a:pt x="20" y="59"/>
                    <a:pt x="20" y="59"/>
                  </a:cubicBezTo>
                  <a:cubicBezTo>
                    <a:pt x="19" y="58"/>
                    <a:pt x="17" y="56"/>
                    <a:pt x="15" y="55"/>
                  </a:cubicBezTo>
                  <a:cubicBezTo>
                    <a:pt x="15" y="55"/>
                    <a:pt x="15" y="55"/>
                    <a:pt x="15" y="55"/>
                  </a:cubicBezTo>
                  <a:cubicBezTo>
                    <a:pt x="12" y="55"/>
                    <a:pt x="9" y="53"/>
                    <a:pt x="9" y="50"/>
                  </a:cubicBezTo>
                  <a:cubicBezTo>
                    <a:pt x="5" y="20"/>
                    <a:pt x="5" y="20"/>
                    <a:pt x="5" y="20"/>
                  </a:cubicBezTo>
                  <a:cubicBezTo>
                    <a:pt x="5" y="16"/>
                    <a:pt x="7" y="13"/>
                    <a:pt x="10" y="13"/>
                  </a:cubicBezTo>
                  <a:cubicBezTo>
                    <a:pt x="71" y="6"/>
                    <a:pt x="71" y="6"/>
                    <a:pt x="71" y="6"/>
                  </a:cubicBezTo>
                  <a:cubicBezTo>
                    <a:pt x="75" y="5"/>
                    <a:pt x="78" y="7"/>
                    <a:pt x="78" y="11"/>
                  </a:cubicBezTo>
                  <a:cubicBezTo>
                    <a:pt x="82" y="41"/>
                    <a:pt x="82" y="41"/>
                    <a:pt x="82" y="41"/>
                  </a:cubicBezTo>
                  <a:cubicBezTo>
                    <a:pt x="82" y="44"/>
                    <a:pt x="80" y="47"/>
                    <a:pt x="76" y="47"/>
                  </a:cubicBezTo>
                  <a:cubicBezTo>
                    <a:pt x="61" y="49"/>
                    <a:pt x="61" y="49"/>
                    <a:pt x="61" y="49"/>
                  </a:cubicBezTo>
                  <a:cubicBezTo>
                    <a:pt x="60" y="51"/>
                    <a:pt x="59" y="53"/>
                    <a:pt x="57" y="54"/>
                  </a:cubicBezTo>
                  <a:cubicBezTo>
                    <a:pt x="77" y="52"/>
                    <a:pt x="77" y="52"/>
                    <a:pt x="77" y="52"/>
                  </a:cubicBezTo>
                  <a:cubicBezTo>
                    <a:pt x="83" y="51"/>
                    <a:pt x="87" y="46"/>
                    <a:pt x="86" y="40"/>
                  </a:cubicBezTo>
                  <a:cubicBezTo>
                    <a:pt x="83" y="10"/>
                    <a:pt x="83" y="10"/>
                    <a:pt x="83" y="10"/>
                  </a:cubicBezTo>
                  <a:cubicBezTo>
                    <a:pt x="82" y="4"/>
                    <a:pt x="77" y="0"/>
                    <a:pt x="71" y="1"/>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46" name="Freeform 92"/>
            <p:cNvSpPr>
              <a:spLocks noEditPoints="1"/>
            </p:cNvSpPr>
            <p:nvPr/>
          </p:nvSpPr>
          <p:spPr bwMode="auto">
            <a:xfrm>
              <a:off x="2653903" y="2187376"/>
              <a:ext cx="27384" cy="59531"/>
            </a:xfrm>
            <a:custGeom>
              <a:avLst/>
              <a:gdLst>
                <a:gd name="T0" fmla="*/ 8 w 11"/>
                <a:gd name="T1" fmla="*/ 10 h 23"/>
                <a:gd name="T2" fmla="*/ 7 w 11"/>
                <a:gd name="T3" fmla="*/ 5 h 23"/>
                <a:gd name="T4" fmla="*/ 7 w 11"/>
                <a:gd name="T5" fmla="*/ 5 h 23"/>
                <a:gd name="T6" fmla="*/ 9 w 11"/>
                <a:gd name="T7" fmla="*/ 5 h 23"/>
                <a:gd name="T8" fmla="*/ 9 w 11"/>
                <a:gd name="T9" fmla="*/ 5 h 23"/>
                <a:gd name="T10" fmla="*/ 9 w 11"/>
                <a:gd name="T11" fmla="*/ 4 h 23"/>
                <a:gd name="T12" fmla="*/ 9 w 11"/>
                <a:gd name="T13" fmla="*/ 3 h 23"/>
                <a:gd name="T14" fmla="*/ 9 w 11"/>
                <a:gd name="T15" fmla="*/ 3 h 23"/>
                <a:gd name="T16" fmla="*/ 8 w 11"/>
                <a:gd name="T17" fmla="*/ 3 h 23"/>
                <a:gd name="T18" fmla="*/ 8 w 11"/>
                <a:gd name="T19" fmla="*/ 3 h 23"/>
                <a:gd name="T20" fmla="*/ 7 w 11"/>
                <a:gd name="T21" fmla="*/ 3 h 23"/>
                <a:gd name="T22" fmla="*/ 6 w 11"/>
                <a:gd name="T23" fmla="*/ 1 h 23"/>
                <a:gd name="T24" fmla="*/ 6 w 11"/>
                <a:gd name="T25" fmla="*/ 0 h 23"/>
                <a:gd name="T26" fmla="*/ 5 w 11"/>
                <a:gd name="T27" fmla="*/ 1 h 23"/>
                <a:gd name="T28" fmla="*/ 5 w 11"/>
                <a:gd name="T29" fmla="*/ 3 h 23"/>
                <a:gd name="T30" fmla="*/ 5 w 11"/>
                <a:gd name="T31" fmla="*/ 3 h 23"/>
                <a:gd name="T32" fmla="*/ 4 w 11"/>
                <a:gd name="T33" fmla="*/ 3 h 23"/>
                <a:gd name="T34" fmla="*/ 3 w 11"/>
                <a:gd name="T35" fmla="*/ 1 h 23"/>
                <a:gd name="T36" fmla="*/ 3 w 11"/>
                <a:gd name="T37" fmla="*/ 0 h 23"/>
                <a:gd name="T38" fmla="*/ 2 w 11"/>
                <a:gd name="T39" fmla="*/ 1 h 23"/>
                <a:gd name="T40" fmla="*/ 2 w 11"/>
                <a:gd name="T41" fmla="*/ 4 h 23"/>
                <a:gd name="T42" fmla="*/ 1 w 11"/>
                <a:gd name="T43" fmla="*/ 5 h 23"/>
                <a:gd name="T44" fmla="*/ 0 w 11"/>
                <a:gd name="T45" fmla="*/ 6 h 23"/>
                <a:gd name="T46" fmla="*/ 0 w 11"/>
                <a:gd name="T47" fmla="*/ 8 h 23"/>
                <a:gd name="T48" fmla="*/ 0 w 11"/>
                <a:gd name="T49" fmla="*/ 10 h 23"/>
                <a:gd name="T50" fmla="*/ 1 w 11"/>
                <a:gd name="T51" fmla="*/ 11 h 23"/>
                <a:gd name="T52" fmla="*/ 3 w 11"/>
                <a:gd name="T53" fmla="*/ 12 h 23"/>
                <a:gd name="T54" fmla="*/ 3 w 11"/>
                <a:gd name="T55" fmla="*/ 12 h 23"/>
                <a:gd name="T56" fmla="*/ 4 w 11"/>
                <a:gd name="T57" fmla="*/ 17 h 23"/>
                <a:gd name="T58" fmla="*/ 3 w 11"/>
                <a:gd name="T59" fmla="*/ 17 h 23"/>
                <a:gd name="T60" fmla="*/ 1 w 11"/>
                <a:gd name="T61" fmla="*/ 17 h 23"/>
                <a:gd name="T62" fmla="*/ 1 w 11"/>
                <a:gd name="T63" fmla="*/ 17 h 23"/>
                <a:gd name="T64" fmla="*/ 0 w 11"/>
                <a:gd name="T65" fmla="*/ 18 h 23"/>
                <a:gd name="T66" fmla="*/ 0 w 11"/>
                <a:gd name="T67" fmla="*/ 19 h 23"/>
                <a:gd name="T68" fmla="*/ 1 w 11"/>
                <a:gd name="T69" fmla="*/ 19 h 23"/>
                <a:gd name="T70" fmla="*/ 2 w 11"/>
                <a:gd name="T71" fmla="*/ 20 h 23"/>
                <a:gd name="T72" fmla="*/ 4 w 11"/>
                <a:gd name="T73" fmla="*/ 20 h 23"/>
                <a:gd name="T74" fmla="*/ 5 w 11"/>
                <a:gd name="T75" fmla="*/ 22 h 23"/>
                <a:gd name="T76" fmla="*/ 5 w 11"/>
                <a:gd name="T77" fmla="*/ 23 h 23"/>
                <a:gd name="T78" fmla="*/ 6 w 11"/>
                <a:gd name="T79" fmla="*/ 22 h 23"/>
                <a:gd name="T80" fmla="*/ 6 w 11"/>
                <a:gd name="T81" fmla="*/ 20 h 23"/>
                <a:gd name="T82" fmla="*/ 7 w 11"/>
                <a:gd name="T83" fmla="*/ 19 h 23"/>
                <a:gd name="T84" fmla="*/ 8 w 11"/>
                <a:gd name="T85" fmla="*/ 22 h 23"/>
                <a:gd name="T86" fmla="*/ 8 w 11"/>
                <a:gd name="T87" fmla="*/ 23 h 23"/>
                <a:gd name="T88" fmla="*/ 9 w 11"/>
                <a:gd name="T89" fmla="*/ 22 h 23"/>
                <a:gd name="T90" fmla="*/ 9 w 11"/>
                <a:gd name="T91" fmla="*/ 19 h 23"/>
                <a:gd name="T92" fmla="*/ 10 w 11"/>
                <a:gd name="T93" fmla="*/ 18 h 23"/>
                <a:gd name="T94" fmla="*/ 11 w 11"/>
                <a:gd name="T95" fmla="*/ 17 h 23"/>
                <a:gd name="T96" fmla="*/ 11 w 11"/>
                <a:gd name="T97" fmla="*/ 14 h 23"/>
                <a:gd name="T98" fmla="*/ 10 w 11"/>
                <a:gd name="T99" fmla="*/ 11 h 23"/>
                <a:gd name="T100" fmla="*/ 8 w 11"/>
                <a:gd name="T101" fmla="*/ 10 h 23"/>
                <a:gd name="T102" fmla="*/ 7 w 11"/>
                <a:gd name="T103" fmla="*/ 16 h 23"/>
                <a:gd name="T104" fmla="*/ 5 w 11"/>
                <a:gd name="T105" fmla="*/ 17 h 23"/>
                <a:gd name="T106" fmla="*/ 5 w 11"/>
                <a:gd name="T107" fmla="*/ 12 h 23"/>
                <a:gd name="T108" fmla="*/ 6 w 11"/>
                <a:gd name="T109" fmla="*/ 13 h 23"/>
                <a:gd name="T110" fmla="*/ 7 w 11"/>
                <a:gd name="T111" fmla="*/ 16 h 23"/>
                <a:gd name="T112" fmla="*/ 6 w 11"/>
                <a:gd name="T113" fmla="*/ 10 h 23"/>
                <a:gd name="T114" fmla="*/ 4 w 11"/>
                <a:gd name="T115" fmla="*/ 9 h 23"/>
                <a:gd name="T116" fmla="*/ 4 w 11"/>
                <a:gd name="T117" fmla="*/ 6 h 23"/>
                <a:gd name="T118" fmla="*/ 5 w 11"/>
                <a:gd name="T119" fmla="*/ 5 h 23"/>
                <a:gd name="T120" fmla="*/ 6 w 11"/>
                <a:gd name="T121" fmla="*/ 1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 h="23">
                  <a:moveTo>
                    <a:pt x="8" y="10"/>
                  </a:moveTo>
                  <a:cubicBezTo>
                    <a:pt x="7" y="5"/>
                    <a:pt x="7" y="5"/>
                    <a:pt x="7" y="5"/>
                  </a:cubicBezTo>
                  <a:cubicBezTo>
                    <a:pt x="7" y="5"/>
                    <a:pt x="7" y="5"/>
                    <a:pt x="7" y="5"/>
                  </a:cubicBezTo>
                  <a:cubicBezTo>
                    <a:pt x="8" y="5"/>
                    <a:pt x="8" y="5"/>
                    <a:pt x="9" y="5"/>
                  </a:cubicBezTo>
                  <a:cubicBezTo>
                    <a:pt x="9" y="6"/>
                    <a:pt x="9" y="5"/>
                    <a:pt x="9" y="5"/>
                  </a:cubicBezTo>
                  <a:cubicBezTo>
                    <a:pt x="9" y="5"/>
                    <a:pt x="9" y="5"/>
                    <a:pt x="9" y="4"/>
                  </a:cubicBezTo>
                  <a:cubicBezTo>
                    <a:pt x="9" y="4"/>
                    <a:pt x="9" y="4"/>
                    <a:pt x="9" y="3"/>
                  </a:cubicBezTo>
                  <a:cubicBezTo>
                    <a:pt x="9" y="3"/>
                    <a:pt x="9" y="3"/>
                    <a:pt x="9" y="3"/>
                  </a:cubicBezTo>
                  <a:cubicBezTo>
                    <a:pt x="9" y="3"/>
                    <a:pt x="9" y="3"/>
                    <a:pt x="8" y="3"/>
                  </a:cubicBezTo>
                  <a:cubicBezTo>
                    <a:pt x="8" y="3"/>
                    <a:pt x="8" y="3"/>
                    <a:pt x="8" y="3"/>
                  </a:cubicBezTo>
                  <a:cubicBezTo>
                    <a:pt x="7" y="3"/>
                    <a:pt x="7" y="3"/>
                    <a:pt x="7" y="3"/>
                  </a:cubicBezTo>
                  <a:cubicBezTo>
                    <a:pt x="6" y="1"/>
                    <a:pt x="6" y="1"/>
                    <a:pt x="6" y="1"/>
                  </a:cubicBezTo>
                  <a:cubicBezTo>
                    <a:pt x="6" y="0"/>
                    <a:pt x="6" y="0"/>
                    <a:pt x="6" y="0"/>
                  </a:cubicBezTo>
                  <a:cubicBezTo>
                    <a:pt x="5" y="0"/>
                    <a:pt x="5" y="0"/>
                    <a:pt x="5" y="1"/>
                  </a:cubicBezTo>
                  <a:cubicBezTo>
                    <a:pt x="5" y="3"/>
                    <a:pt x="5" y="3"/>
                    <a:pt x="5" y="3"/>
                  </a:cubicBezTo>
                  <a:cubicBezTo>
                    <a:pt x="5" y="3"/>
                    <a:pt x="5" y="3"/>
                    <a:pt x="5" y="3"/>
                  </a:cubicBezTo>
                  <a:cubicBezTo>
                    <a:pt x="5" y="3"/>
                    <a:pt x="4" y="3"/>
                    <a:pt x="4" y="3"/>
                  </a:cubicBezTo>
                  <a:cubicBezTo>
                    <a:pt x="3" y="1"/>
                    <a:pt x="3" y="1"/>
                    <a:pt x="3" y="1"/>
                  </a:cubicBezTo>
                  <a:cubicBezTo>
                    <a:pt x="3" y="1"/>
                    <a:pt x="3" y="0"/>
                    <a:pt x="3" y="0"/>
                  </a:cubicBezTo>
                  <a:cubicBezTo>
                    <a:pt x="2" y="0"/>
                    <a:pt x="2" y="1"/>
                    <a:pt x="2" y="1"/>
                  </a:cubicBezTo>
                  <a:cubicBezTo>
                    <a:pt x="2" y="4"/>
                    <a:pt x="2" y="4"/>
                    <a:pt x="2" y="4"/>
                  </a:cubicBezTo>
                  <a:cubicBezTo>
                    <a:pt x="2" y="4"/>
                    <a:pt x="1" y="4"/>
                    <a:pt x="1" y="5"/>
                  </a:cubicBezTo>
                  <a:cubicBezTo>
                    <a:pt x="0" y="5"/>
                    <a:pt x="0" y="6"/>
                    <a:pt x="0" y="6"/>
                  </a:cubicBezTo>
                  <a:cubicBezTo>
                    <a:pt x="0" y="7"/>
                    <a:pt x="0" y="7"/>
                    <a:pt x="0" y="8"/>
                  </a:cubicBezTo>
                  <a:cubicBezTo>
                    <a:pt x="0" y="9"/>
                    <a:pt x="0" y="9"/>
                    <a:pt x="0" y="10"/>
                  </a:cubicBezTo>
                  <a:cubicBezTo>
                    <a:pt x="1" y="10"/>
                    <a:pt x="1" y="11"/>
                    <a:pt x="1" y="11"/>
                  </a:cubicBezTo>
                  <a:cubicBezTo>
                    <a:pt x="2" y="11"/>
                    <a:pt x="2" y="12"/>
                    <a:pt x="3" y="12"/>
                  </a:cubicBezTo>
                  <a:cubicBezTo>
                    <a:pt x="3" y="12"/>
                    <a:pt x="3" y="12"/>
                    <a:pt x="3" y="12"/>
                  </a:cubicBezTo>
                  <a:cubicBezTo>
                    <a:pt x="4" y="17"/>
                    <a:pt x="4" y="17"/>
                    <a:pt x="4" y="17"/>
                  </a:cubicBezTo>
                  <a:cubicBezTo>
                    <a:pt x="3" y="17"/>
                    <a:pt x="3" y="17"/>
                    <a:pt x="3" y="17"/>
                  </a:cubicBezTo>
                  <a:cubicBezTo>
                    <a:pt x="2" y="17"/>
                    <a:pt x="1" y="17"/>
                    <a:pt x="1" y="17"/>
                  </a:cubicBezTo>
                  <a:cubicBezTo>
                    <a:pt x="1" y="17"/>
                    <a:pt x="1" y="17"/>
                    <a:pt x="1" y="17"/>
                  </a:cubicBezTo>
                  <a:cubicBezTo>
                    <a:pt x="1" y="17"/>
                    <a:pt x="0" y="18"/>
                    <a:pt x="0" y="18"/>
                  </a:cubicBezTo>
                  <a:cubicBezTo>
                    <a:pt x="0" y="18"/>
                    <a:pt x="0" y="18"/>
                    <a:pt x="0" y="19"/>
                  </a:cubicBezTo>
                  <a:cubicBezTo>
                    <a:pt x="0" y="19"/>
                    <a:pt x="0" y="19"/>
                    <a:pt x="1" y="19"/>
                  </a:cubicBezTo>
                  <a:cubicBezTo>
                    <a:pt x="1" y="19"/>
                    <a:pt x="2" y="20"/>
                    <a:pt x="2" y="20"/>
                  </a:cubicBezTo>
                  <a:cubicBezTo>
                    <a:pt x="3" y="20"/>
                    <a:pt x="4" y="20"/>
                    <a:pt x="4" y="20"/>
                  </a:cubicBezTo>
                  <a:cubicBezTo>
                    <a:pt x="5" y="22"/>
                    <a:pt x="5" y="22"/>
                    <a:pt x="5" y="22"/>
                  </a:cubicBezTo>
                  <a:cubicBezTo>
                    <a:pt x="5" y="23"/>
                    <a:pt x="5" y="23"/>
                    <a:pt x="5" y="23"/>
                  </a:cubicBezTo>
                  <a:cubicBezTo>
                    <a:pt x="6" y="23"/>
                    <a:pt x="6" y="23"/>
                    <a:pt x="6" y="22"/>
                  </a:cubicBezTo>
                  <a:cubicBezTo>
                    <a:pt x="6" y="20"/>
                    <a:pt x="6" y="20"/>
                    <a:pt x="6" y="20"/>
                  </a:cubicBezTo>
                  <a:cubicBezTo>
                    <a:pt x="6" y="20"/>
                    <a:pt x="7" y="19"/>
                    <a:pt x="7" y="19"/>
                  </a:cubicBezTo>
                  <a:cubicBezTo>
                    <a:pt x="8" y="22"/>
                    <a:pt x="8" y="22"/>
                    <a:pt x="8" y="22"/>
                  </a:cubicBezTo>
                  <a:cubicBezTo>
                    <a:pt x="8" y="22"/>
                    <a:pt x="8" y="23"/>
                    <a:pt x="8" y="23"/>
                  </a:cubicBezTo>
                  <a:cubicBezTo>
                    <a:pt x="9" y="23"/>
                    <a:pt x="9" y="22"/>
                    <a:pt x="9" y="22"/>
                  </a:cubicBezTo>
                  <a:cubicBezTo>
                    <a:pt x="9" y="19"/>
                    <a:pt x="9" y="19"/>
                    <a:pt x="9" y="19"/>
                  </a:cubicBezTo>
                  <a:cubicBezTo>
                    <a:pt x="9" y="19"/>
                    <a:pt x="9" y="18"/>
                    <a:pt x="10" y="18"/>
                  </a:cubicBezTo>
                  <a:cubicBezTo>
                    <a:pt x="10" y="18"/>
                    <a:pt x="11" y="17"/>
                    <a:pt x="11" y="17"/>
                  </a:cubicBezTo>
                  <a:cubicBezTo>
                    <a:pt x="11" y="16"/>
                    <a:pt x="11" y="15"/>
                    <a:pt x="11" y="14"/>
                  </a:cubicBezTo>
                  <a:cubicBezTo>
                    <a:pt x="11" y="13"/>
                    <a:pt x="11" y="12"/>
                    <a:pt x="10" y="11"/>
                  </a:cubicBezTo>
                  <a:cubicBezTo>
                    <a:pt x="9" y="11"/>
                    <a:pt x="8" y="10"/>
                    <a:pt x="8" y="10"/>
                  </a:cubicBezTo>
                  <a:close/>
                  <a:moveTo>
                    <a:pt x="7" y="16"/>
                  </a:moveTo>
                  <a:cubicBezTo>
                    <a:pt x="6" y="17"/>
                    <a:pt x="6" y="17"/>
                    <a:pt x="5" y="17"/>
                  </a:cubicBezTo>
                  <a:cubicBezTo>
                    <a:pt x="5" y="12"/>
                    <a:pt x="5" y="12"/>
                    <a:pt x="5" y="12"/>
                  </a:cubicBezTo>
                  <a:cubicBezTo>
                    <a:pt x="5" y="12"/>
                    <a:pt x="6" y="13"/>
                    <a:pt x="6" y="13"/>
                  </a:cubicBezTo>
                  <a:lnTo>
                    <a:pt x="7" y="16"/>
                  </a:lnTo>
                  <a:close/>
                  <a:moveTo>
                    <a:pt x="6" y="10"/>
                  </a:moveTo>
                  <a:cubicBezTo>
                    <a:pt x="5" y="9"/>
                    <a:pt x="5" y="9"/>
                    <a:pt x="4" y="9"/>
                  </a:cubicBezTo>
                  <a:cubicBezTo>
                    <a:pt x="4" y="6"/>
                    <a:pt x="4" y="6"/>
                    <a:pt x="4" y="6"/>
                  </a:cubicBezTo>
                  <a:cubicBezTo>
                    <a:pt x="4" y="6"/>
                    <a:pt x="5" y="5"/>
                    <a:pt x="5" y="5"/>
                  </a:cubicBezTo>
                  <a:lnTo>
                    <a:pt x="6" y="10"/>
                  </a:ln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47" name="Freeform 93"/>
            <p:cNvSpPr>
              <a:spLocks noEditPoints="1"/>
            </p:cNvSpPr>
            <p:nvPr/>
          </p:nvSpPr>
          <p:spPr bwMode="auto">
            <a:xfrm>
              <a:off x="2603897" y="2156419"/>
              <a:ext cx="123825" cy="178594"/>
            </a:xfrm>
            <a:custGeom>
              <a:avLst/>
              <a:gdLst>
                <a:gd name="T0" fmla="*/ 47 w 48"/>
                <a:gd name="T1" fmla="*/ 21 h 69"/>
                <a:gd name="T2" fmla="*/ 21 w 48"/>
                <a:gd name="T3" fmla="*/ 1 h 69"/>
                <a:gd name="T4" fmla="*/ 2 w 48"/>
                <a:gd name="T5" fmla="*/ 26 h 69"/>
                <a:gd name="T6" fmla="*/ 21 w 48"/>
                <a:gd name="T7" fmla="*/ 46 h 69"/>
                <a:gd name="T8" fmla="*/ 23 w 48"/>
                <a:gd name="T9" fmla="*/ 65 h 69"/>
                <a:gd name="T10" fmla="*/ 28 w 48"/>
                <a:gd name="T11" fmla="*/ 69 h 69"/>
                <a:gd name="T12" fmla="*/ 32 w 48"/>
                <a:gd name="T13" fmla="*/ 68 h 69"/>
                <a:gd name="T14" fmla="*/ 35 w 48"/>
                <a:gd name="T15" fmla="*/ 63 h 69"/>
                <a:gd name="T16" fmla="*/ 33 w 48"/>
                <a:gd name="T17" fmla="*/ 44 h 69"/>
                <a:gd name="T18" fmla="*/ 47 w 48"/>
                <a:gd name="T19" fmla="*/ 21 h 69"/>
                <a:gd name="T20" fmla="*/ 26 w 48"/>
                <a:gd name="T21" fmla="*/ 39 h 69"/>
                <a:gd name="T22" fmla="*/ 8 w 48"/>
                <a:gd name="T23" fmla="*/ 25 h 69"/>
                <a:gd name="T24" fmla="*/ 22 w 48"/>
                <a:gd name="T25" fmla="*/ 8 h 69"/>
                <a:gd name="T26" fmla="*/ 40 w 48"/>
                <a:gd name="T27" fmla="*/ 22 h 69"/>
                <a:gd name="T28" fmla="*/ 26 w 48"/>
                <a:gd name="T29" fmla="*/ 3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69">
                  <a:moveTo>
                    <a:pt x="47" y="21"/>
                  </a:moveTo>
                  <a:cubicBezTo>
                    <a:pt x="45" y="8"/>
                    <a:pt x="34" y="0"/>
                    <a:pt x="21" y="1"/>
                  </a:cubicBezTo>
                  <a:cubicBezTo>
                    <a:pt x="9" y="3"/>
                    <a:pt x="0" y="14"/>
                    <a:pt x="2" y="26"/>
                  </a:cubicBezTo>
                  <a:cubicBezTo>
                    <a:pt x="3" y="36"/>
                    <a:pt x="11" y="44"/>
                    <a:pt x="21" y="46"/>
                  </a:cubicBezTo>
                  <a:cubicBezTo>
                    <a:pt x="23" y="65"/>
                    <a:pt x="23" y="65"/>
                    <a:pt x="23" y="65"/>
                  </a:cubicBezTo>
                  <a:cubicBezTo>
                    <a:pt x="23" y="67"/>
                    <a:pt x="25" y="69"/>
                    <a:pt x="28" y="69"/>
                  </a:cubicBezTo>
                  <a:cubicBezTo>
                    <a:pt x="32" y="68"/>
                    <a:pt x="32" y="68"/>
                    <a:pt x="32" y="68"/>
                  </a:cubicBezTo>
                  <a:cubicBezTo>
                    <a:pt x="34" y="68"/>
                    <a:pt x="36" y="66"/>
                    <a:pt x="35" y="63"/>
                  </a:cubicBezTo>
                  <a:cubicBezTo>
                    <a:pt x="33" y="44"/>
                    <a:pt x="33" y="44"/>
                    <a:pt x="33" y="44"/>
                  </a:cubicBezTo>
                  <a:cubicBezTo>
                    <a:pt x="42" y="40"/>
                    <a:pt x="48" y="31"/>
                    <a:pt x="47" y="21"/>
                  </a:cubicBezTo>
                  <a:close/>
                  <a:moveTo>
                    <a:pt x="26" y="39"/>
                  </a:moveTo>
                  <a:cubicBezTo>
                    <a:pt x="17" y="41"/>
                    <a:pt x="9" y="34"/>
                    <a:pt x="8" y="25"/>
                  </a:cubicBezTo>
                  <a:cubicBezTo>
                    <a:pt x="7" y="17"/>
                    <a:pt x="13" y="9"/>
                    <a:pt x="22" y="8"/>
                  </a:cubicBezTo>
                  <a:cubicBezTo>
                    <a:pt x="31" y="7"/>
                    <a:pt x="39" y="13"/>
                    <a:pt x="40" y="22"/>
                  </a:cubicBezTo>
                  <a:cubicBezTo>
                    <a:pt x="41" y="30"/>
                    <a:pt x="35" y="38"/>
                    <a:pt x="26" y="39"/>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48" name="Freeform 94"/>
            <p:cNvSpPr/>
            <p:nvPr/>
          </p:nvSpPr>
          <p:spPr bwMode="auto">
            <a:xfrm>
              <a:off x="2574130" y="2125463"/>
              <a:ext cx="223838" cy="154781"/>
            </a:xfrm>
            <a:custGeom>
              <a:avLst/>
              <a:gdLst>
                <a:gd name="T0" fmla="*/ 71 w 87"/>
                <a:gd name="T1" fmla="*/ 1 h 60"/>
                <a:gd name="T2" fmla="*/ 10 w 87"/>
                <a:gd name="T3" fmla="*/ 9 h 60"/>
                <a:gd name="T4" fmla="*/ 1 w 87"/>
                <a:gd name="T5" fmla="*/ 21 h 60"/>
                <a:gd name="T6" fmla="*/ 4 w 87"/>
                <a:gd name="T7" fmla="*/ 50 h 60"/>
                <a:gd name="T8" fmla="*/ 16 w 87"/>
                <a:gd name="T9" fmla="*/ 60 h 60"/>
                <a:gd name="T10" fmla="*/ 20 w 87"/>
                <a:gd name="T11" fmla="*/ 59 h 60"/>
                <a:gd name="T12" fmla="*/ 16 w 87"/>
                <a:gd name="T13" fmla="*/ 55 h 60"/>
                <a:gd name="T14" fmla="*/ 16 w 87"/>
                <a:gd name="T15" fmla="*/ 55 h 60"/>
                <a:gd name="T16" fmla="*/ 9 w 87"/>
                <a:gd name="T17" fmla="*/ 50 h 60"/>
                <a:gd name="T18" fmla="*/ 5 w 87"/>
                <a:gd name="T19" fmla="*/ 20 h 60"/>
                <a:gd name="T20" fmla="*/ 10 w 87"/>
                <a:gd name="T21" fmla="*/ 13 h 60"/>
                <a:gd name="T22" fmla="*/ 71 w 87"/>
                <a:gd name="T23" fmla="*/ 6 h 60"/>
                <a:gd name="T24" fmla="*/ 78 w 87"/>
                <a:gd name="T25" fmla="*/ 11 h 60"/>
                <a:gd name="T26" fmla="*/ 82 w 87"/>
                <a:gd name="T27" fmla="*/ 41 h 60"/>
                <a:gd name="T28" fmla="*/ 77 w 87"/>
                <a:gd name="T29" fmla="*/ 48 h 60"/>
                <a:gd name="T30" fmla="*/ 61 w 87"/>
                <a:gd name="T31" fmla="*/ 49 h 60"/>
                <a:gd name="T32" fmla="*/ 57 w 87"/>
                <a:gd name="T33" fmla="*/ 55 h 60"/>
                <a:gd name="T34" fmla="*/ 77 w 87"/>
                <a:gd name="T35" fmla="*/ 52 h 60"/>
                <a:gd name="T36" fmla="*/ 86 w 87"/>
                <a:gd name="T37" fmla="*/ 40 h 60"/>
                <a:gd name="T38" fmla="*/ 83 w 87"/>
                <a:gd name="T39" fmla="*/ 10 h 60"/>
                <a:gd name="T40" fmla="*/ 71 w 87"/>
                <a:gd name="T41"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7" h="60">
                  <a:moveTo>
                    <a:pt x="71" y="1"/>
                  </a:moveTo>
                  <a:cubicBezTo>
                    <a:pt x="10" y="9"/>
                    <a:pt x="10" y="9"/>
                    <a:pt x="10" y="9"/>
                  </a:cubicBezTo>
                  <a:cubicBezTo>
                    <a:pt x="4" y="9"/>
                    <a:pt x="0" y="15"/>
                    <a:pt x="1" y="21"/>
                  </a:cubicBezTo>
                  <a:cubicBezTo>
                    <a:pt x="4" y="50"/>
                    <a:pt x="4" y="50"/>
                    <a:pt x="4" y="50"/>
                  </a:cubicBezTo>
                  <a:cubicBezTo>
                    <a:pt x="5" y="56"/>
                    <a:pt x="10" y="60"/>
                    <a:pt x="16" y="60"/>
                  </a:cubicBezTo>
                  <a:cubicBezTo>
                    <a:pt x="20" y="59"/>
                    <a:pt x="20" y="59"/>
                    <a:pt x="20" y="59"/>
                  </a:cubicBezTo>
                  <a:cubicBezTo>
                    <a:pt x="19" y="58"/>
                    <a:pt x="17" y="57"/>
                    <a:pt x="16" y="55"/>
                  </a:cubicBezTo>
                  <a:cubicBezTo>
                    <a:pt x="16" y="55"/>
                    <a:pt x="16" y="55"/>
                    <a:pt x="16" y="55"/>
                  </a:cubicBezTo>
                  <a:cubicBezTo>
                    <a:pt x="12" y="55"/>
                    <a:pt x="9" y="53"/>
                    <a:pt x="9" y="50"/>
                  </a:cubicBezTo>
                  <a:cubicBezTo>
                    <a:pt x="5" y="20"/>
                    <a:pt x="5" y="20"/>
                    <a:pt x="5" y="20"/>
                  </a:cubicBezTo>
                  <a:cubicBezTo>
                    <a:pt x="5" y="17"/>
                    <a:pt x="7" y="14"/>
                    <a:pt x="10" y="13"/>
                  </a:cubicBezTo>
                  <a:cubicBezTo>
                    <a:pt x="71" y="6"/>
                    <a:pt x="71" y="6"/>
                    <a:pt x="71" y="6"/>
                  </a:cubicBezTo>
                  <a:cubicBezTo>
                    <a:pt x="75" y="5"/>
                    <a:pt x="78" y="8"/>
                    <a:pt x="78" y="11"/>
                  </a:cubicBezTo>
                  <a:cubicBezTo>
                    <a:pt x="82" y="41"/>
                    <a:pt x="82" y="41"/>
                    <a:pt x="82" y="41"/>
                  </a:cubicBezTo>
                  <a:cubicBezTo>
                    <a:pt x="82" y="44"/>
                    <a:pt x="80" y="47"/>
                    <a:pt x="77" y="48"/>
                  </a:cubicBezTo>
                  <a:cubicBezTo>
                    <a:pt x="61" y="49"/>
                    <a:pt x="61" y="49"/>
                    <a:pt x="61" y="49"/>
                  </a:cubicBezTo>
                  <a:cubicBezTo>
                    <a:pt x="60" y="51"/>
                    <a:pt x="59" y="53"/>
                    <a:pt x="57" y="55"/>
                  </a:cubicBezTo>
                  <a:cubicBezTo>
                    <a:pt x="77" y="52"/>
                    <a:pt x="77" y="52"/>
                    <a:pt x="77" y="52"/>
                  </a:cubicBezTo>
                  <a:cubicBezTo>
                    <a:pt x="83" y="51"/>
                    <a:pt x="87" y="46"/>
                    <a:pt x="86" y="40"/>
                  </a:cubicBezTo>
                  <a:cubicBezTo>
                    <a:pt x="83" y="10"/>
                    <a:pt x="83" y="10"/>
                    <a:pt x="83" y="10"/>
                  </a:cubicBezTo>
                  <a:cubicBezTo>
                    <a:pt x="82" y="5"/>
                    <a:pt x="77" y="0"/>
                    <a:pt x="71" y="1"/>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49" name="Freeform 95"/>
            <p:cNvSpPr/>
            <p:nvPr/>
          </p:nvSpPr>
          <p:spPr bwMode="auto">
            <a:xfrm>
              <a:off x="704850" y="2658862"/>
              <a:ext cx="216694" cy="167879"/>
            </a:xfrm>
            <a:custGeom>
              <a:avLst/>
              <a:gdLst>
                <a:gd name="T0" fmla="*/ 84 w 84"/>
                <a:gd name="T1" fmla="*/ 1 h 65"/>
                <a:gd name="T2" fmla="*/ 45 w 84"/>
                <a:gd name="T3" fmla="*/ 51 h 65"/>
                <a:gd name="T4" fmla="*/ 28 w 84"/>
                <a:gd name="T5" fmla="*/ 38 h 65"/>
                <a:gd name="T6" fmla="*/ 2 w 84"/>
                <a:gd name="T7" fmla="*/ 65 h 65"/>
                <a:gd name="T8" fmla="*/ 0 w 84"/>
                <a:gd name="T9" fmla="*/ 52 h 65"/>
                <a:gd name="T10" fmla="*/ 27 w 84"/>
                <a:gd name="T11" fmla="*/ 26 h 65"/>
                <a:gd name="T12" fmla="*/ 44 w 84"/>
                <a:gd name="T13" fmla="*/ 39 h 65"/>
                <a:gd name="T14" fmla="*/ 83 w 84"/>
                <a:gd name="T15" fmla="*/ 1 h 65"/>
                <a:gd name="T16" fmla="*/ 84 w 84"/>
                <a:gd name="T17" fmla="*/ 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65">
                  <a:moveTo>
                    <a:pt x="84" y="1"/>
                  </a:moveTo>
                  <a:cubicBezTo>
                    <a:pt x="45" y="51"/>
                    <a:pt x="45" y="51"/>
                    <a:pt x="45" y="51"/>
                  </a:cubicBezTo>
                  <a:cubicBezTo>
                    <a:pt x="28" y="38"/>
                    <a:pt x="28" y="38"/>
                    <a:pt x="28" y="38"/>
                  </a:cubicBezTo>
                  <a:cubicBezTo>
                    <a:pt x="2" y="65"/>
                    <a:pt x="2" y="65"/>
                    <a:pt x="2" y="65"/>
                  </a:cubicBezTo>
                  <a:cubicBezTo>
                    <a:pt x="0" y="52"/>
                    <a:pt x="0" y="52"/>
                    <a:pt x="0" y="52"/>
                  </a:cubicBezTo>
                  <a:cubicBezTo>
                    <a:pt x="27" y="26"/>
                    <a:pt x="27" y="26"/>
                    <a:pt x="27" y="26"/>
                  </a:cubicBezTo>
                  <a:cubicBezTo>
                    <a:pt x="44" y="39"/>
                    <a:pt x="44" y="39"/>
                    <a:pt x="44" y="39"/>
                  </a:cubicBezTo>
                  <a:cubicBezTo>
                    <a:pt x="83" y="1"/>
                    <a:pt x="83" y="1"/>
                    <a:pt x="83" y="1"/>
                  </a:cubicBezTo>
                  <a:cubicBezTo>
                    <a:pt x="83" y="1"/>
                    <a:pt x="84" y="0"/>
                    <a:pt x="84" y="1"/>
                  </a:cubicBezTo>
                  <a:close/>
                </a:path>
              </a:pathLst>
            </a:custGeom>
            <a:solidFill>
              <a:schemeClr val="accent5"/>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50" name="Freeform 96"/>
            <p:cNvSpPr/>
            <p:nvPr/>
          </p:nvSpPr>
          <p:spPr bwMode="auto">
            <a:xfrm>
              <a:off x="903684" y="2818407"/>
              <a:ext cx="4763" cy="13097"/>
            </a:xfrm>
            <a:custGeom>
              <a:avLst/>
              <a:gdLst>
                <a:gd name="T0" fmla="*/ 0 w 2"/>
                <a:gd name="T1" fmla="*/ 5 h 5"/>
                <a:gd name="T2" fmla="*/ 2 w 2"/>
                <a:gd name="T3" fmla="*/ 5 h 5"/>
                <a:gd name="T4" fmla="*/ 1 w 2"/>
                <a:gd name="T5" fmla="*/ 1 h 5"/>
                <a:gd name="T6" fmla="*/ 0 w 2"/>
                <a:gd name="T7" fmla="*/ 0 h 5"/>
                <a:gd name="T8" fmla="*/ 0 w 2"/>
                <a:gd name="T9" fmla="*/ 5 h 5"/>
              </a:gdLst>
              <a:ahLst/>
              <a:cxnLst>
                <a:cxn ang="0">
                  <a:pos x="T0" y="T1"/>
                </a:cxn>
                <a:cxn ang="0">
                  <a:pos x="T2" y="T3"/>
                </a:cxn>
                <a:cxn ang="0">
                  <a:pos x="T4" y="T5"/>
                </a:cxn>
                <a:cxn ang="0">
                  <a:pos x="T6" y="T7"/>
                </a:cxn>
                <a:cxn ang="0">
                  <a:pos x="T8" y="T9"/>
                </a:cxn>
              </a:cxnLst>
              <a:rect l="0" t="0" r="r" b="b"/>
              <a:pathLst>
                <a:path w="2" h="5">
                  <a:moveTo>
                    <a:pt x="0" y="5"/>
                  </a:moveTo>
                  <a:cubicBezTo>
                    <a:pt x="1" y="5"/>
                    <a:pt x="1" y="5"/>
                    <a:pt x="2" y="5"/>
                  </a:cubicBezTo>
                  <a:cubicBezTo>
                    <a:pt x="1" y="1"/>
                    <a:pt x="1" y="1"/>
                    <a:pt x="1" y="1"/>
                  </a:cubicBezTo>
                  <a:cubicBezTo>
                    <a:pt x="1" y="1"/>
                    <a:pt x="0" y="0"/>
                    <a:pt x="0" y="0"/>
                  </a:cubicBezTo>
                  <a:lnTo>
                    <a:pt x="0" y="5"/>
                  </a:lnTo>
                  <a:close/>
                </a:path>
              </a:pathLst>
            </a:custGeom>
            <a:solidFill>
              <a:schemeClr val="accent5"/>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51" name="Freeform 97"/>
            <p:cNvSpPr/>
            <p:nvPr/>
          </p:nvSpPr>
          <p:spPr bwMode="auto">
            <a:xfrm>
              <a:off x="900113" y="2798166"/>
              <a:ext cx="5953" cy="13097"/>
            </a:xfrm>
            <a:custGeom>
              <a:avLst/>
              <a:gdLst>
                <a:gd name="T0" fmla="*/ 0 w 2"/>
                <a:gd name="T1" fmla="*/ 4 h 5"/>
                <a:gd name="T2" fmla="*/ 2 w 2"/>
                <a:gd name="T3" fmla="*/ 5 h 5"/>
                <a:gd name="T4" fmla="*/ 1 w 2"/>
                <a:gd name="T5" fmla="*/ 0 h 5"/>
                <a:gd name="T6" fmla="*/ 0 w 2"/>
                <a:gd name="T7" fmla="*/ 1 h 5"/>
                <a:gd name="T8" fmla="*/ 0 w 2"/>
                <a:gd name="T9" fmla="*/ 4 h 5"/>
              </a:gdLst>
              <a:ahLst/>
              <a:cxnLst>
                <a:cxn ang="0">
                  <a:pos x="T0" y="T1"/>
                </a:cxn>
                <a:cxn ang="0">
                  <a:pos x="T2" y="T3"/>
                </a:cxn>
                <a:cxn ang="0">
                  <a:pos x="T4" y="T5"/>
                </a:cxn>
                <a:cxn ang="0">
                  <a:pos x="T6" y="T7"/>
                </a:cxn>
                <a:cxn ang="0">
                  <a:pos x="T8" y="T9"/>
                </a:cxn>
              </a:cxnLst>
              <a:rect l="0" t="0" r="r" b="b"/>
              <a:pathLst>
                <a:path w="2" h="5">
                  <a:moveTo>
                    <a:pt x="0" y="4"/>
                  </a:moveTo>
                  <a:cubicBezTo>
                    <a:pt x="1" y="5"/>
                    <a:pt x="1" y="5"/>
                    <a:pt x="2" y="5"/>
                  </a:cubicBezTo>
                  <a:cubicBezTo>
                    <a:pt x="1" y="0"/>
                    <a:pt x="1" y="0"/>
                    <a:pt x="1" y="0"/>
                  </a:cubicBezTo>
                  <a:cubicBezTo>
                    <a:pt x="1" y="0"/>
                    <a:pt x="0" y="0"/>
                    <a:pt x="0" y="1"/>
                  </a:cubicBezTo>
                  <a:lnTo>
                    <a:pt x="0" y="4"/>
                  </a:lnTo>
                  <a:close/>
                </a:path>
              </a:pathLst>
            </a:custGeom>
            <a:solidFill>
              <a:schemeClr val="accent5"/>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52" name="Freeform 98"/>
            <p:cNvSpPr>
              <a:spLocks noEditPoints="1"/>
            </p:cNvSpPr>
            <p:nvPr/>
          </p:nvSpPr>
          <p:spPr bwMode="auto">
            <a:xfrm>
              <a:off x="713185" y="2694581"/>
              <a:ext cx="230981" cy="190500"/>
            </a:xfrm>
            <a:custGeom>
              <a:avLst/>
              <a:gdLst>
                <a:gd name="T0" fmla="*/ 76 w 90"/>
                <a:gd name="T1" fmla="*/ 8 h 74"/>
                <a:gd name="T2" fmla="*/ 44 w 90"/>
                <a:gd name="T3" fmla="*/ 50 h 74"/>
                <a:gd name="T4" fmla="*/ 27 w 90"/>
                <a:gd name="T5" fmla="*/ 37 h 74"/>
                <a:gd name="T6" fmla="*/ 0 w 90"/>
                <a:gd name="T7" fmla="*/ 63 h 74"/>
                <a:gd name="T8" fmla="*/ 1 w 90"/>
                <a:gd name="T9" fmla="*/ 68 h 74"/>
                <a:gd name="T10" fmla="*/ 9 w 90"/>
                <a:gd name="T11" fmla="*/ 74 h 74"/>
                <a:gd name="T12" fmla="*/ 84 w 90"/>
                <a:gd name="T13" fmla="*/ 65 h 74"/>
                <a:gd name="T14" fmla="*/ 90 w 90"/>
                <a:gd name="T15" fmla="*/ 57 h 74"/>
                <a:gd name="T16" fmla="*/ 83 w 90"/>
                <a:gd name="T17" fmla="*/ 0 h 74"/>
                <a:gd name="T18" fmla="*/ 76 w 90"/>
                <a:gd name="T19" fmla="*/ 8 h 74"/>
                <a:gd name="T20" fmla="*/ 81 w 90"/>
                <a:gd name="T21" fmla="*/ 53 h 74"/>
                <a:gd name="T22" fmla="*/ 79 w 90"/>
                <a:gd name="T23" fmla="*/ 55 h 74"/>
                <a:gd name="T24" fmla="*/ 78 w 90"/>
                <a:gd name="T25" fmla="*/ 56 h 74"/>
                <a:gd name="T26" fmla="*/ 78 w 90"/>
                <a:gd name="T27" fmla="*/ 59 h 74"/>
                <a:gd name="T28" fmla="*/ 78 w 90"/>
                <a:gd name="T29" fmla="*/ 60 h 74"/>
                <a:gd name="T30" fmla="*/ 77 w 90"/>
                <a:gd name="T31" fmla="*/ 59 h 74"/>
                <a:gd name="T32" fmla="*/ 76 w 90"/>
                <a:gd name="T33" fmla="*/ 56 h 74"/>
                <a:gd name="T34" fmla="*/ 75 w 90"/>
                <a:gd name="T35" fmla="*/ 56 h 74"/>
                <a:gd name="T36" fmla="*/ 75 w 90"/>
                <a:gd name="T37" fmla="*/ 59 h 74"/>
                <a:gd name="T38" fmla="*/ 74 w 90"/>
                <a:gd name="T39" fmla="*/ 60 h 74"/>
                <a:gd name="T40" fmla="*/ 73 w 90"/>
                <a:gd name="T41" fmla="*/ 60 h 74"/>
                <a:gd name="T42" fmla="*/ 73 w 90"/>
                <a:gd name="T43" fmla="*/ 57 h 74"/>
                <a:gd name="T44" fmla="*/ 71 w 90"/>
                <a:gd name="T45" fmla="*/ 57 h 74"/>
                <a:gd name="T46" fmla="*/ 69 w 90"/>
                <a:gd name="T47" fmla="*/ 56 h 74"/>
                <a:gd name="T48" fmla="*/ 69 w 90"/>
                <a:gd name="T49" fmla="*/ 56 h 74"/>
                <a:gd name="T50" fmla="*/ 69 w 90"/>
                <a:gd name="T51" fmla="*/ 55 h 74"/>
                <a:gd name="T52" fmla="*/ 69 w 90"/>
                <a:gd name="T53" fmla="*/ 54 h 74"/>
                <a:gd name="T54" fmla="*/ 69 w 90"/>
                <a:gd name="T55" fmla="*/ 53 h 74"/>
                <a:gd name="T56" fmla="*/ 71 w 90"/>
                <a:gd name="T57" fmla="*/ 53 h 74"/>
                <a:gd name="T58" fmla="*/ 73 w 90"/>
                <a:gd name="T59" fmla="*/ 54 h 74"/>
                <a:gd name="T60" fmla="*/ 72 w 90"/>
                <a:gd name="T61" fmla="*/ 48 h 74"/>
                <a:gd name="T62" fmla="*/ 72 w 90"/>
                <a:gd name="T63" fmla="*/ 48 h 74"/>
                <a:gd name="T64" fmla="*/ 70 w 90"/>
                <a:gd name="T65" fmla="*/ 47 h 74"/>
                <a:gd name="T66" fmla="*/ 68 w 90"/>
                <a:gd name="T67" fmla="*/ 45 h 74"/>
                <a:gd name="T68" fmla="*/ 68 w 90"/>
                <a:gd name="T69" fmla="*/ 43 h 74"/>
                <a:gd name="T70" fmla="*/ 68 w 90"/>
                <a:gd name="T71" fmla="*/ 41 h 74"/>
                <a:gd name="T72" fmla="*/ 69 w 90"/>
                <a:gd name="T73" fmla="*/ 39 h 74"/>
                <a:gd name="T74" fmla="*/ 71 w 90"/>
                <a:gd name="T75" fmla="*/ 38 h 74"/>
                <a:gd name="T76" fmla="*/ 70 w 90"/>
                <a:gd name="T77" fmla="*/ 35 h 74"/>
                <a:gd name="T78" fmla="*/ 71 w 90"/>
                <a:gd name="T79" fmla="*/ 34 h 74"/>
                <a:gd name="T80" fmla="*/ 72 w 90"/>
                <a:gd name="T81" fmla="*/ 35 h 74"/>
                <a:gd name="T82" fmla="*/ 72 w 90"/>
                <a:gd name="T83" fmla="*/ 38 h 74"/>
                <a:gd name="T84" fmla="*/ 74 w 90"/>
                <a:gd name="T85" fmla="*/ 37 h 74"/>
                <a:gd name="T86" fmla="*/ 74 w 90"/>
                <a:gd name="T87" fmla="*/ 37 h 74"/>
                <a:gd name="T88" fmla="*/ 74 w 90"/>
                <a:gd name="T89" fmla="*/ 35 h 74"/>
                <a:gd name="T90" fmla="*/ 74 w 90"/>
                <a:gd name="T91" fmla="*/ 34 h 74"/>
                <a:gd name="T92" fmla="*/ 75 w 90"/>
                <a:gd name="T93" fmla="*/ 35 h 74"/>
                <a:gd name="T94" fmla="*/ 76 w 90"/>
                <a:gd name="T95" fmla="*/ 37 h 74"/>
                <a:gd name="T96" fmla="*/ 77 w 90"/>
                <a:gd name="T97" fmla="*/ 37 h 74"/>
                <a:gd name="T98" fmla="*/ 78 w 90"/>
                <a:gd name="T99" fmla="*/ 37 h 74"/>
                <a:gd name="T100" fmla="*/ 78 w 90"/>
                <a:gd name="T101" fmla="*/ 37 h 74"/>
                <a:gd name="T102" fmla="*/ 79 w 90"/>
                <a:gd name="T103" fmla="*/ 38 h 74"/>
                <a:gd name="T104" fmla="*/ 79 w 90"/>
                <a:gd name="T105" fmla="*/ 39 h 74"/>
                <a:gd name="T106" fmla="*/ 78 w 90"/>
                <a:gd name="T107" fmla="*/ 40 h 74"/>
                <a:gd name="T108" fmla="*/ 78 w 90"/>
                <a:gd name="T109" fmla="*/ 40 h 74"/>
                <a:gd name="T110" fmla="*/ 76 w 90"/>
                <a:gd name="T111" fmla="*/ 40 h 74"/>
                <a:gd name="T112" fmla="*/ 76 w 90"/>
                <a:gd name="T113" fmla="*/ 40 h 74"/>
                <a:gd name="T114" fmla="*/ 77 w 90"/>
                <a:gd name="T115" fmla="*/ 46 h 74"/>
                <a:gd name="T116" fmla="*/ 79 w 90"/>
                <a:gd name="T117" fmla="*/ 47 h 74"/>
                <a:gd name="T118" fmla="*/ 81 w 90"/>
                <a:gd name="T119" fmla="*/ 50 h 74"/>
                <a:gd name="T120" fmla="*/ 81 w 90"/>
                <a:gd name="T121" fmla="*/ 53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0" h="74">
                  <a:moveTo>
                    <a:pt x="76" y="8"/>
                  </a:moveTo>
                  <a:cubicBezTo>
                    <a:pt x="44" y="50"/>
                    <a:pt x="44" y="50"/>
                    <a:pt x="44" y="50"/>
                  </a:cubicBezTo>
                  <a:cubicBezTo>
                    <a:pt x="27" y="37"/>
                    <a:pt x="27" y="37"/>
                    <a:pt x="27" y="37"/>
                  </a:cubicBezTo>
                  <a:cubicBezTo>
                    <a:pt x="0" y="63"/>
                    <a:pt x="0" y="63"/>
                    <a:pt x="0" y="63"/>
                  </a:cubicBezTo>
                  <a:cubicBezTo>
                    <a:pt x="1" y="68"/>
                    <a:pt x="1" y="68"/>
                    <a:pt x="1" y="68"/>
                  </a:cubicBezTo>
                  <a:cubicBezTo>
                    <a:pt x="1" y="73"/>
                    <a:pt x="9" y="74"/>
                    <a:pt x="9" y="74"/>
                  </a:cubicBezTo>
                  <a:cubicBezTo>
                    <a:pt x="9" y="74"/>
                    <a:pt x="77" y="66"/>
                    <a:pt x="84" y="65"/>
                  </a:cubicBezTo>
                  <a:cubicBezTo>
                    <a:pt x="90" y="64"/>
                    <a:pt x="90" y="57"/>
                    <a:pt x="90" y="57"/>
                  </a:cubicBezTo>
                  <a:cubicBezTo>
                    <a:pt x="83" y="0"/>
                    <a:pt x="83" y="0"/>
                    <a:pt x="83" y="0"/>
                  </a:cubicBezTo>
                  <a:lnTo>
                    <a:pt x="76" y="8"/>
                  </a:lnTo>
                  <a:close/>
                  <a:moveTo>
                    <a:pt x="81" y="53"/>
                  </a:moveTo>
                  <a:cubicBezTo>
                    <a:pt x="80" y="54"/>
                    <a:pt x="80" y="54"/>
                    <a:pt x="79" y="55"/>
                  </a:cubicBezTo>
                  <a:cubicBezTo>
                    <a:pt x="79" y="55"/>
                    <a:pt x="78" y="55"/>
                    <a:pt x="78" y="56"/>
                  </a:cubicBezTo>
                  <a:cubicBezTo>
                    <a:pt x="78" y="59"/>
                    <a:pt x="78" y="59"/>
                    <a:pt x="78" y="59"/>
                  </a:cubicBezTo>
                  <a:cubicBezTo>
                    <a:pt x="78" y="59"/>
                    <a:pt x="78" y="60"/>
                    <a:pt x="78" y="60"/>
                  </a:cubicBezTo>
                  <a:cubicBezTo>
                    <a:pt x="77" y="60"/>
                    <a:pt x="77" y="60"/>
                    <a:pt x="77" y="59"/>
                  </a:cubicBezTo>
                  <a:cubicBezTo>
                    <a:pt x="76" y="56"/>
                    <a:pt x="76" y="56"/>
                    <a:pt x="76" y="56"/>
                  </a:cubicBezTo>
                  <a:cubicBezTo>
                    <a:pt x="76" y="56"/>
                    <a:pt x="75" y="56"/>
                    <a:pt x="75" y="56"/>
                  </a:cubicBezTo>
                  <a:cubicBezTo>
                    <a:pt x="75" y="59"/>
                    <a:pt x="75" y="59"/>
                    <a:pt x="75" y="59"/>
                  </a:cubicBezTo>
                  <a:cubicBezTo>
                    <a:pt x="75" y="60"/>
                    <a:pt x="75" y="60"/>
                    <a:pt x="74" y="60"/>
                  </a:cubicBezTo>
                  <a:cubicBezTo>
                    <a:pt x="74" y="60"/>
                    <a:pt x="73" y="60"/>
                    <a:pt x="73" y="60"/>
                  </a:cubicBezTo>
                  <a:cubicBezTo>
                    <a:pt x="73" y="57"/>
                    <a:pt x="73" y="57"/>
                    <a:pt x="73" y="57"/>
                  </a:cubicBezTo>
                  <a:cubicBezTo>
                    <a:pt x="72" y="57"/>
                    <a:pt x="71" y="57"/>
                    <a:pt x="71" y="57"/>
                  </a:cubicBezTo>
                  <a:cubicBezTo>
                    <a:pt x="70" y="56"/>
                    <a:pt x="69" y="56"/>
                    <a:pt x="69" y="56"/>
                  </a:cubicBezTo>
                  <a:cubicBezTo>
                    <a:pt x="69" y="56"/>
                    <a:pt x="69" y="56"/>
                    <a:pt x="69" y="56"/>
                  </a:cubicBezTo>
                  <a:cubicBezTo>
                    <a:pt x="69" y="55"/>
                    <a:pt x="69" y="55"/>
                    <a:pt x="69" y="55"/>
                  </a:cubicBezTo>
                  <a:cubicBezTo>
                    <a:pt x="69" y="54"/>
                    <a:pt x="69" y="54"/>
                    <a:pt x="69" y="54"/>
                  </a:cubicBezTo>
                  <a:cubicBezTo>
                    <a:pt x="69" y="53"/>
                    <a:pt x="69" y="53"/>
                    <a:pt x="69" y="53"/>
                  </a:cubicBezTo>
                  <a:cubicBezTo>
                    <a:pt x="70" y="53"/>
                    <a:pt x="70" y="53"/>
                    <a:pt x="71" y="53"/>
                  </a:cubicBezTo>
                  <a:cubicBezTo>
                    <a:pt x="72" y="54"/>
                    <a:pt x="72" y="54"/>
                    <a:pt x="73" y="54"/>
                  </a:cubicBezTo>
                  <a:cubicBezTo>
                    <a:pt x="72" y="48"/>
                    <a:pt x="72" y="48"/>
                    <a:pt x="72" y="48"/>
                  </a:cubicBezTo>
                  <a:cubicBezTo>
                    <a:pt x="72" y="48"/>
                    <a:pt x="72" y="48"/>
                    <a:pt x="72" y="48"/>
                  </a:cubicBezTo>
                  <a:cubicBezTo>
                    <a:pt x="71" y="47"/>
                    <a:pt x="70" y="47"/>
                    <a:pt x="70" y="47"/>
                  </a:cubicBezTo>
                  <a:cubicBezTo>
                    <a:pt x="69" y="46"/>
                    <a:pt x="69" y="46"/>
                    <a:pt x="68" y="45"/>
                  </a:cubicBezTo>
                  <a:cubicBezTo>
                    <a:pt x="68" y="45"/>
                    <a:pt x="68" y="44"/>
                    <a:pt x="68" y="43"/>
                  </a:cubicBezTo>
                  <a:cubicBezTo>
                    <a:pt x="68" y="42"/>
                    <a:pt x="68" y="42"/>
                    <a:pt x="68" y="41"/>
                  </a:cubicBezTo>
                  <a:cubicBezTo>
                    <a:pt x="68" y="40"/>
                    <a:pt x="68" y="40"/>
                    <a:pt x="69" y="39"/>
                  </a:cubicBezTo>
                  <a:cubicBezTo>
                    <a:pt x="69" y="39"/>
                    <a:pt x="70" y="39"/>
                    <a:pt x="71" y="38"/>
                  </a:cubicBezTo>
                  <a:cubicBezTo>
                    <a:pt x="70" y="35"/>
                    <a:pt x="70" y="35"/>
                    <a:pt x="70" y="35"/>
                  </a:cubicBezTo>
                  <a:cubicBezTo>
                    <a:pt x="70" y="35"/>
                    <a:pt x="71" y="35"/>
                    <a:pt x="71" y="34"/>
                  </a:cubicBezTo>
                  <a:cubicBezTo>
                    <a:pt x="72" y="34"/>
                    <a:pt x="72" y="35"/>
                    <a:pt x="72" y="35"/>
                  </a:cubicBezTo>
                  <a:cubicBezTo>
                    <a:pt x="72" y="38"/>
                    <a:pt x="72" y="38"/>
                    <a:pt x="72" y="38"/>
                  </a:cubicBezTo>
                  <a:cubicBezTo>
                    <a:pt x="73" y="38"/>
                    <a:pt x="73" y="37"/>
                    <a:pt x="74" y="37"/>
                  </a:cubicBezTo>
                  <a:cubicBezTo>
                    <a:pt x="74" y="37"/>
                    <a:pt x="74" y="37"/>
                    <a:pt x="74" y="37"/>
                  </a:cubicBezTo>
                  <a:cubicBezTo>
                    <a:pt x="74" y="35"/>
                    <a:pt x="74" y="35"/>
                    <a:pt x="74" y="35"/>
                  </a:cubicBezTo>
                  <a:cubicBezTo>
                    <a:pt x="74" y="35"/>
                    <a:pt x="74" y="34"/>
                    <a:pt x="74" y="34"/>
                  </a:cubicBezTo>
                  <a:cubicBezTo>
                    <a:pt x="75" y="34"/>
                    <a:pt x="75" y="34"/>
                    <a:pt x="75" y="35"/>
                  </a:cubicBezTo>
                  <a:cubicBezTo>
                    <a:pt x="76" y="37"/>
                    <a:pt x="76" y="37"/>
                    <a:pt x="76" y="37"/>
                  </a:cubicBezTo>
                  <a:cubicBezTo>
                    <a:pt x="76" y="37"/>
                    <a:pt x="77" y="37"/>
                    <a:pt x="77" y="37"/>
                  </a:cubicBezTo>
                  <a:cubicBezTo>
                    <a:pt x="77" y="37"/>
                    <a:pt x="78" y="37"/>
                    <a:pt x="78" y="37"/>
                  </a:cubicBezTo>
                  <a:cubicBezTo>
                    <a:pt x="78" y="37"/>
                    <a:pt x="78" y="37"/>
                    <a:pt x="78" y="37"/>
                  </a:cubicBezTo>
                  <a:cubicBezTo>
                    <a:pt x="79" y="37"/>
                    <a:pt x="79" y="38"/>
                    <a:pt x="79" y="38"/>
                  </a:cubicBezTo>
                  <a:cubicBezTo>
                    <a:pt x="79" y="38"/>
                    <a:pt x="79" y="39"/>
                    <a:pt x="79" y="39"/>
                  </a:cubicBezTo>
                  <a:cubicBezTo>
                    <a:pt x="79" y="39"/>
                    <a:pt x="79" y="40"/>
                    <a:pt x="78" y="40"/>
                  </a:cubicBezTo>
                  <a:cubicBezTo>
                    <a:pt x="78" y="40"/>
                    <a:pt x="78" y="40"/>
                    <a:pt x="78" y="40"/>
                  </a:cubicBezTo>
                  <a:cubicBezTo>
                    <a:pt x="78" y="40"/>
                    <a:pt x="77" y="40"/>
                    <a:pt x="76" y="40"/>
                  </a:cubicBezTo>
                  <a:cubicBezTo>
                    <a:pt x="76" y="40"/>
                    <a:pt x="76" y="40"/>
                    <a:pt x="76" y="40"/>
                  </a:cubicBezTo>
                  <a:cubicBezTo>
                    <a:pt x="77" y="46"/>
                    <a:pt x="77" y="46"/>
                    <a:pt x="77" y="46"/>
                  </a:cubicBezTo>
                  <a:cubicBezTo>
                    <a:pt x="78" y="46"/>
                    <a:pt x="79" y="46"/>
                    <a:pt x="79" y="47"/>
                  </a:cubicBezTo>
                  <a:cubicBezTo>
                    <a:pt x="80" y="48"/>
                    <a:pt x="81" y="49"/>
                    <a:pt x="81" y="50"/>
                  </a:cubicBezTo>
                  <a:cubicBezTo>
                    <a:pt x="81" y="51"/>
                    <a:pt x="81" y="52"/>
                    <a:pt x="81" y="53"/>
                  </a:cubicBezTo>
                  <a:close/>
                </a:path>
              </a:pathLst>
            </a:custGeom>
            <a:solidFill>
              <a:schemeClr val="accent5"/>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53" name="Freeform 99"/>
            <p:cNvSpPr/>
            <p:nvPr/>
          </p:nvSpPr>
          <p:spPr bwMode="auto">
            <a:xfrm>
              <a:off x="2825353" y="1675407"/>
              <a:ext cx="183356" cy="141685"/>
            </a:xfrm>
            <a:custGeom>
              <a:avLst/>
              <a:gdLst>
                <a:gd name="T0" fmla="*/ 71 w 71"/>
                <a:gd name="T1" fmla="*/ 2 h 55"/>
                <a:gd name="T2" fmla="*/ 38 w 71"/>
                <a:gd name="T3" fmla="*/ 43 h 55"/>
                <a:gd name="T4" fmla="*/ 24 w 71"/>
                <a:gd name="T5" fmla="*/ 32 h 55"/>
                <a:gd name="T6" fmla="*/ 1 w 71"/>
                <a:gd name="T7" fmla="*/ 55 h 55"/>
                <a:gd name="T8" fmla="*/ 0 w 71"/>
                <a:gd name="T9" fmla="*/ 45 h 55"/>
                <a:gd name="T10" fmla="*/ 23 w 71"/>
                <a:gd name="T11" fmla="*/ 22 h 55"/>
                <a:gd name="T12" fmla="*/ 37 w 71"/>
                <a:gd name="T13" fmla="*/ 34 h 55"/>
                <a:gd name="T14" fmla="*/ 70 w 71"/>
                <a:gd name="T15" fmla="*/ 1 h 55"/>
                <a:gd name="T16" fmla="*/ 71 w 71"/>
                <a:gd name="T17" fmla="*/ 2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55">
                  <a:moveTo>
                    <a:pt x="71" y="2"/>
                  </a:moveTo>
                  <a:cubicBezTo>
                    <a:pt x="38" y="43"/>
                    <a:pt x="38" y="43"/>
                    <a:pt x="38" y="43"/>
                  </a:cubicBezTo>
                  <a:cubicBezTo>
                    <a:pt x="24" y="32"/>
                    <a:pt x="24" y="32"/>
                    <a:pt x="24" y="32"/>
                  </a:cubicBezTo>
                  <a:cubicBezTo>
                    <a:pt x="1" y="55"/>
                    <a:pt x="1" y="55"/>
                    <a:pt x="1" y="55"/>
                  </a:cubicBezTo>
                  <a:cubicBezTo>
                    <a:pt x="0" y="45"/>
                    <a:pt x="0" y="45"/>
                    <a:pt x="0" y="45"/>
                  </a:cubicBezTo>
                  <a:cubicBezTo>
                    <a:pt x="23" y="22"/>
                    <a:pt x="23" y="22"/>
                    <a:pt x="23" y="22"/>
                  </a:cubicBezTo>
                  <a:cubicBezTo>
                    <a:pt x="37" y="34"/>
                    <a:pt x="37" y="34"/>
                    <a:pt x="37" y="34"/>
                  </a:cubicBezTo>
                  <a:cubicBezTo>
                    <a:pt x="70" y="1"/>
                    <a:pt x="70" y="1"/>
                    <a:pt x="70" y="1"/>
                  </a:cubicBezTo>
                  <a:cubicBezTo>
                    <a:pt x="70" y="1"/>
                    <a:pt x="71" y="0"/>
                    <a:pt x="71" y="2"/>
                  </a:cubicBez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54" name="Freeform 100"/>
            <p:cNvSpPr/>
            <p:nvPr/>
          </p:nvSpPr>
          <p:spPr bwMode="auto">
            <a:xfrm>
              <a:off x="2993230" y="1812328"/>
              <a:ext cx="4763" cy="9525"/>
            </a:xfrm>
            <a:custGeom>
              <a:avLst/>
              <a:gdLst>
                <a:gd name="T0" fmla="*/ 0 w 2"/>
                <a:gd name="T1" fmla="*/ 4 h 4"/>
                <a:gd name="T2" fmla="*/ 2 w 2"/>
                <a:gd name="T3" fmla="*/ 4 h 4"/>
                <a:gd name="T4" fmla="*/ 1 w 2"/>
                <a:gd name="T5" fmla="*/ 1 h 4"/>
                <a:gd name="T6" fmla="*/ 0 w 2"/>
                <a:gd name="T7" fmla="*/ 0 h 4"/>
                <a:gd name="T8" fmla="*/ 0 w 2"/>
                <a:gd name="T9" fmla="*/ 4 h 4"/>
              </a:gdLst>
              <a:ahLst/>
              <a:cxnLst>
                <a:cxn ang="0">
                  <a:pos x="T0" y="T1"/>
                </a:cxn>
                <a:cxn ang="0">
                  <a:pos x="T2" y="T3"/>
                </a:cxn>
                <a:cxn ang="0">
                  <a:pos x="T4" y="T5"/>
                </a:cxn>
                <a:cxn ang="0">
                  <a:pos x="T6" y="T7"/>
                </a:cxn>
                <a:cxn ang="0">
                  <a:pos x="T8" y="T9"/>
                </a:cxn>
              </a:cxnLst>
              <a:rect l="0" t="0" r="r" b="b"/>
              <a:pathLst>
                <a:path w="2" h="4">
                  <a:moveTo>
                    <a:pt x="0" y="4"/>
                  </a:moveTo>
                  <a:cubicBezTo>
                    <a:pt x="1" y="4"/>
                    <a:pt x="1" y="4"/>
                    <a:pt x="2" y="4"/>
                  </a:cubicBezTo>
                  <a:cubicBezTo>
                    <a:pt x="1" y="1"/>
                    <a:pt x="1" y="1"/>
                    <a:pt x="1" y="1"/>
                  </a:cubicBezTo>
                  <a:cubicBezTo>
                    <a:pt x="1" y="0"/>
                    <a:pt x="0" y="0"/>
                    <a:pt x="0" y="0"/>
                  </a:cubicBezTo>
                  <a:lnTo>
                    <a:pt x="0" y="4"/>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55" name="Freeform 101"/>
            <p:cNvSpPr/>
            <p:nvPr/>
          </p:nvSpPr>
          <p:spPr bwMode="auto">
            <a:xfrm>
              <a:off x="2990849" y="1793278"/>
              <a:ext cx="4763" cy="10716"/>
            </a:xfrm>
            <a:custGeom>
              <a:avLst/>
              <a:gdLst>
                <a:gd name="T0" fmla="*/ 0 w 2"/>
                <a:gd name="T1" fmla="*/ 4 h 4"/>
                <a:gd name="T2" fmla="*/ 2 w 2"/>
                <a:gd name="T3" fmla="*/ 4 h 4"/>
                <a:gd name="T4" fmla="*/ 1 w 2"/>
                <a:gd name="T5" fmla="*/ 0 h 4"/>
                <a:gd name="T6" fmla="*/ 0 w 2"/>
                <a:gd name="T7" fmla="*/ 1 h 4"/>
                <a:gd name="T8" fmla="*/ 0 w 2"/>
                <a:gd name="T9" fmla="*/ 4 h 4"/>
              </a:gdLst>
              <a:ahLst/>
              <a:cxnLst>
                <a:cxn ang="0">
                  <a:pos x="T0" y="T1"/>
                </a:cxn>
                <a:cxn ang="0">
                  <a:pos x="T2" y="T3"/>
                </a:cxn>
                <a:cxn ang="0">
                  <a:pos x="T4" y="T5"/>
                </a:cxn>
                <a:cxn ang="0">
                  <a:pos x="T6" y="T7"/>
                </a:cxn>
                <a:cxn ang="0">
                  <a:pos x="T8" y="T9"/>
                </a:cxn>
              </a:cxnLst>
              <a:rect l="0" t="0" r="r" b="b"/>
              <a:pathLst>
                <a:path w="2" h="4">
                  <a:moveTo>
                    <a:pt x="0" y="4"/>
                  </a:moveTo>
                  <a:cubicBezTo>
                    <a:pt x="1" y="4"/>
                    <a:pt x="1" y="4"/>
                    <a:pt x="2" y="4"/>
                  </a:cubicBezTo>
                  <a:cubicBezTo>
                    <a:pt x="1" y="0"/>
                    <a:pt x="1" y="0"/>
                    <a:pt x="1" y="0"/>
                  </a:cubicBezTo>
                  <a:cubicBezTo>
                    <a:pt x="1" y="0"/>
                    <a:pt x="0" y="1"/>
                    <a:pt x="0" y="1"/>
                  </a:cubicBezTo>
                  <a:lnTo>
                    <a:pt x="0" y="4"/>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56" name="Freeform 102"/>
            <p:cNvSpPr>
              <a:spLocks noEditPoints="1"/>
            </p:cNvSpPr>
            <p:nvPr/>
          </p:nvSpPr>
          <p:spPr bwMode="auto">
            <a:xfrm>
              <a:off x="2833687" y="1706363"/>
              <a:ext cx="195263" cy="161925"/>
            </a:xfrm>
            <a:custGeom>
              <a:avLst/>
              <a:gdLst>
                <a:gd name="T0" fmla="*/ 64 w 76"/>
                <a:gd name="T1" fmla="*/ 8 h 63"/>
                <a:gd name="T2" fmla="*/ 37 w 76"/>
                <a:gd name="T3" fmla="*/ 43 h 63"/>
                <a:gd name="T4" fmla="*/ 22 w 76"/>
                <a:gd name="T5" fmla="*/ 32 h 63"/>
                <a:gd name="T6" fmla="*/ 0 w 76"/>
                <a:gd name="T7" fmla="*/ 54 h 63"/>
                <a:gd name="T8" fmla="*/ 0 w 76"/>
                <a:gd name="T9" fmla="*/ 58 h 63"/>
                <a:gd name="T10" fmla="*/ 7 w 76"/>
                <a:gd name="T11" fmla="*/ 63 h 63"/>
                <a:gd name="T12" fmla="*/ 70 w 76"/>
                <a:gd name="T13" fmla="*/ 55 h 63"/>
                <a:gd name="T14" fmla="*/ 75 w 76"/>
                <a:gd name="T15" fmla="*/ 48 h 63"/>
                <a:gd name="T16" fmla="*/ 70 w 76"/>
                <a:gd name="T17" fmla="*/ 0 h 63"/>
                <a:gd name="T18" fmla="*/ 64 w 76"/>
                <a:gd name="T19" fmla="*/ 8 h 63"/>
                <a:gd name="T20" fmla="*/ 68 w 76"/>
                <a:gd name="T21" fmla="*/ 45 h 63"/>
                <a:gd name="T22" fmla="*/ 67 w 76"/>
                <a:gd name="T23" fmla="*/ 47 h 63"/>
                <a:gd name="T24" fmla="*/ 65 w 76"/>
                <a:gd name="T25" fmla="*/ 47 h 63"/>
                <a:gd name="T26" fmla="*/ 66 w 76"/>
                <a:gd name="T27" fmla="*/ 50 h 63"/>
                <a:gd name="T28" fmla="*/ 65 w 76"/>
                <a:gd name="T29" fmla="*/ 51 h 63"/>
                <a:gd name="T30" fmla="*/ 64 w 76"/>
                <a:gd name="T31" fmla="*/ 50 h 63"/>
                <a:gd name="T32" fmla="*/ 64 w 76"/>
                <a:gd name="T33" fmla="*/ 48 h 63"/>
                <a:gd name="T34" fmla="*/ 63 w 76"/>
                <a:gd name="T35" fmla="*/ 48 h 63"/>
                <a:gd name="T36" fmla="*/ 63 w 76"/>
                <a:gd name="T37" fmla="*/ 50 h 63"/>
                <a:gd name="T38" fmla="*/ 62 w 76"/>
                <a:gd name="T39" fmla="*/ 51 h 63"/>
                <a:gd name="T40" fmla="*/ 62 w 76"/>
                <a:gd name="T41" fmla="*/ 51 h 63"/>
                <a:gd name="T42" fmla="*/ 61 w 76"/>
                <a:gd name="T43" fmla="*/ 48 h 63"/>
                <a:gd name="T44" fmla="*/ 59 w 76"/>
                <a:gd name="T45" fmla="*/ 48 h 63"/>
                <a:gd name="T46" fmla="*/ 58 w 76"/>
                <a:gd name="T47" fmla="*/ 48 h 63"/>
                <a:gd name="T48" fmla="*/ 58 w 76"/>
                <a:gd name="T49" fmla="*/ 47 h 63"/>
                <a:gd name="T50" fmla="*/ 58 w 76"/>
                <a:gd name="T51" fmla="*/ 46 h 63"/>
                <a:gd name="T52" fmla="*/ 58 w 76"/>
                <a:gd name="T53" fmla="*/ 46 h 63"/>
                <a:gd name="T54" fmla="*/ 58 w 76"/>
                <a:gd name="T55" fmla="*/ 45 h 63"/>
                <a:gd name="T56" fmla="*/ 60 w 76"/>
                <a:gd name="T57" fmla="*/ 46 h 63"/>
                <a:gd name="T58" fmla="*/ 61 w 76"/>
                <a:gd name="T59" fmla="*/ 46 h 63"/>
                <a:gd name="T60" fmla="*/ 60 w 76"/>
                <a:gd name="T61" fmla="*/ 41 h 63"/>
                <a:gd name="T62" fmla="*/ 60 w 76"/>
                <a:gd name="T63" fmla="*/ 40 h 63"/>
                <a:gd name="T64" fmla="*/ 58 w 76"/>
                <a:gd name="T65" fmla="*/ 40 h 63"/>
                <a:gd name="T66" fmla="*/ 57 w 76"/>
                <a:gd name="T67" fmla="*/ 39 h 63"/>
                <a:gd name="T68" fmla="*/ 57 w 76"/>
                <a:gd name="T69" fmla="*/ 37 h 63"/>
                <a:gd name="T70" fmla="*/ 57 w 76"/>
                <a:gd name="T71" fmla="*/ 35 h 63"/>
                <a:gd name="T72" fmla="*/ 58 w 76"/>
                <a:gd name="T73" fmla="*/ 34 h 63"/>
                <a:gd name="T74" fmla="*/ 59 w 76"/>
                <a:gd name="T75" fmla="*/ 33 h 63"/>
                <a:gd name="T76" fmla="*/ 59 w 76"/>
                <a:gd name="T77" fmla="*/ 30 h 63"/>
                <a:gd name="T78" fmla="*/ 60 w 76"/>
                <a:gd name="T79" fmla="*/ 29 h 63"/>
                <a:gd name="T80" fmla="*/ 60 w 76"/>
                <a:gd name="T81" fmla="*/ 30 h 63"/>
                <a:gd name="T82" fmla="*/ 61 w 76"/>
                <a:gd name="T83" fmla="*/ 32 h 63"/>
                <a:gd name="T84" fmla="*/ 62 w 76"/>
                <a:gd name="T85" fmla="*/ 32 h 63"/>
                <a:gd name="T86" fmla="*/ 62 w 76"/>
                <a:gd name="T87" fmla="*/ 32 h 63"/>
                <a:gd name="T88" fmla="*/ 62 w 76"/>
                <a:gd name="T89" fmla="*/ 30 h 63"/>
                <a:gd name="T90" fmla="*/ 62 w 76"/>
                <a:gd name="T91" fmla="*/ 29 h 63"/>
                <a:gd name="T92" fmla="*/ 63 w 76"/>
                <a:gd name="T93" fmla="*/ 30 h 63"/>
                <a:gd name="T94" fmla="*/ 64 w 76"/>
                <a:gd name="T95" fmla="*/ 32 h 63"/>
                <a:gd name="T96" fmla="*/ 65 w 76"/>
                <a:gd name="T97" fmla="*/ 32 h 63"/>
                <a:gd name="T98" fmla="*/ 65 w 76"/>
                <a:gd name="T99" fmla="*/ 32 h 63"/>
                <a:gd name="T100" fmla="*/ 66 w 76"/>
                <a:gd name="T101" fmla="*/ 32 h 63"/>
                <a:gd name="T102" fmla="*/ 66 w 76"/>
                <a:gd name="T103" fmla="*/ 32 h 63"/>
                <a:gd name="T104" fmla="*/ 66 w 76"/>
                <a:gd name="T105" fmla="*/ 33 h 63"/>
                <a:gd name="T106" fmla="*/ 66 w 76"/>
                <a:gd name="T107" fmla="*/ 34 h 63"/>
                <a:gd name="T108" fmla="*/ 65 w 76"/>
                <a:gd name="T109" fmla="*/ 34 h 63"/>
                <a:gd name="T110" fmla="*/ 64 w 76"/>
                <a:gd name="T111" fmla="*/ 34 h 63"/>
                <a:gd name="T112" fmla="*/ 64 w 76"/>
                <a:gd name="T113" fmla="*/ 34 h 63"/>
                <a:gd name="T114" fmla="*/ 64 w 76"/>
                <a:gd name="T115" fmla="*/ 39 h 63"/>
                <a:gd name="T116" fmla="*/ 67 w 76"/>
                <a:gd name="T117" fmla="*/ 40 h 63"/>
                <a:gd name="T118" fmla="*/ 68 w 76"/>
                <a:gd name="T119" fmla="*/ 43 h 63"/>
                <a:gd name="T120" fmla="*/ 68 w 76"/>
                <a:gd name="T121"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6" h="63">
                  <a:moveTo>
                    <a:pt x="64" y="8"/>
                  </a:moveTo>
                  <a:cubicBezTo>
                    <a:pt x="37" y="43"/>
                    <a:pt x="37" y="43"/>
                    <a:pt x="37" y="43"/>
                  </a:cubicBezTo>
                  <a:cubicBezTo>
                    <a:pt x="22" y="32"/>
                    <a:pt x="22" y="32"/>
                    <a:pt x="22" y="32"/>
                  </a:cubicBezTo>
                  <a:cubicBezTo>
                    <a:pt x="0" y="54"/>
                    <a:pt x="0" y="54"/>
                    <a:pt x="0" y="54"/>
                  </a:cubicBezTo>
                  <a:cubicBezTo>
                    <a:pt x="0" y="58"/>
                    <a:pt x="0" y="58"/>
                    <a:pt x="0" y="58"/>
                  </a:cubicBezTo>
                  <a:cubicBezTo>
                    <a:pt x="1" y="62"/>
                    <a:pt x="7" y="63"/>
                    <a:pt x="7" y="63"/>
                  </a:cubicBezTo>
                  <a:cubicBezTo>
                    <a:pt x="7" y="63"/>
                    <a:pt x="65" y="56"/>
                    <a:pt x="70" y="55"/>
                  </a:cubicBezTo>
                  <a:cubicBezTo>
                    <a:pt x="76" y="55"/>
                    <a:pt x="75" y="48"/>
                    <a:pt x="75" y="48"/>
                  </a:cubicBezTo>
                  <a:cubicBezTo>
                    <a:pt x="70" y="0"/>
                    <a:pt x="70" y="0"/>
                    <a:pt x="70" y="0"/>
                  </a:cubicBezTo>
                  <a:lnTo>
                    <a:pt x="64" y="8"/>
                  </a:lnTo>
                  <a:close/>
                  <a:moveTo>
                    <a:pt x="68" y="45"/>
                  </a:moveTo>
                  <a:cubicBezTo>
                    <a:pt x="67" y="46"/>
                    <a:pt x="67" y="46"/>
                    <a:pt x="67" y="47"/>
                  </a:cubicBezTo>
                  <a:cubicBezTo>
                    <a:pt x="66" y="47"/>
                    <a:pt x="66" y="47"/>
                    <a:pt x="65" y="47"/>
                  </a:cubicBezTo>
                  <a:cubicBezTo>
                    <a:pt x="66" y="50"/>
                    <a:pt x="66" y="50"/>
                    <a:pt x="66" y="50"/>
                  </a:cubicBezTo>
                  <a:cubicBezTo>
                    <a:pt x="66" y="51"/>
                    <a:pt x="66" y="51"/>
                    <a:pt x="65" y="51"/>
                  </a:cubicBezTo>
                  <a:cubicBezTo>
                    <a:pt x="65" y="51"/>
                    <a:pt x="64" y="51"/>
                    <a:pt x="64" y="50"/>
                  </a:cubicBezTo>
                  <a:cubicBezTo>
                    <a:pt x="64" y="48"/>
                    <a:pt x="64" y="48"/>
                    <a:pt x="64" y="48"/>
                  </a:cubicBezTo>
                  <a:cubicBezTo>
                    <a:pt x="64" y="48"/>
                    <a:pt x="63" y="48"/>
                    <a:pt x="63" y="48"/>
                  </a:cubicBezTo>
                  <a:cubicBezTo>
                    <a:pt x="63" y="50"/>
                    <a:pt x="63" y="50"/>
                    <a:pt x="63" y="50"/>
                  </a:cubicBezTo>
                  <a:cubicBezTo>
                    <a:pt x="63" y="51"/>
                    <a:pt x="63" y="51"/>
                    <a:pt x="62" y="51"/>
                  </a:cubicBezTo>
                  <a:cubicBezTo>
                    <a:pt x="62" y="51"/>
                    <a:pt x="62" y="51"/>
                    <a:pt x="62" y="51"/>
                  </a:cubicBezTo>
                  <a:cubicBezTo>
                    <a:pt x="61" y="48"/>
                    <a:pt x="61" y="48"/>
                    <a:pt x="61" y="48"/>
                  </a:cubicBezTo>
                  <a:cubicBezTo>
                    <a:pt x="61" y="48"/>
                    <a:pt x="60" y="48"/>
                    <a:pt x="59" y="48"/>
                  </a:cubicBezTo>
                  <a:cubicBezTo>
                    <a:pt x="59" y="48"/>
                    <a:pt x="58" y="48"/>
                    <a:pt x="58" y="48"/>
                  </a:cubicBezTo>
                  <a:cubicBezTo>
                    <a:pt x="58" y="48"/>
                    <a:pt x="58" y="48"/>
                    <a:pt x="58" y="47"/>
                  </a:cubicBezTo>
                  <a:cubicBezTo>
                    <a:pt x="58" y="47"/>
                    <a:pt x="58" y="47"/>
                    <a:pt x="58" y="46"/>
                  </a:cubicBezTo>
                  <a:cubicBezTo>
                    <a:pt x="58" y="46"/>
                    <a:pt x="58" y="46"/>
                    <a:pt x="58" y="46"/>
                  </a:cubicBezTo>
                  <a:cubicBezTo>
                    <a:pt x="58" y="45"/>
                    <a:pt x="58" y="45"/>
                    <a:pt x="58" y="45"/>
                  </a:cubicBezTo>
                  <a:cubicBezTo>
                    <a:pt x="58" y="45"/>
                    <a:pt x="59" y="45"/>
                    <a:pt x="60" y="46"/>
                  </a:cubicBezTo>
                  <a:cubicBezTo>
                    <a:pt x="60" y="46"/>
                    <a:pt x="60" y="46"/>
                    <a:pt x="61" y="46"/>
                  </a:cubicBezTo>
                  <a:cubicBezTo>
                    <a:pt x="60" y="41"/>
                    <a:pt x="60" y="41"/>
                    <a:pt x="60" y="41"/>
                  </a:cubicBezTo>
                  <a:cubicBezTo>
                    <a:pt x="60" y="41"/>
                    <a:pt x="60" y="41"/>
                    <a:pt x="60" y="40"/>
                  </a:cubicBezTo>
                  <a:cubicBezTo>
                    <a:pt x="59" y="40"/>
                    <a:pt x="59" y="40"/>
                    <a:pt x="58" y="40"/>
                  </a:cubicBezTo>
                  <a:cubicBezTo>
                    <a:pt x="58" y="39"/>
                    <a:pt x="58" y="39"/>
                    <a:pt x="57" y="39"/>
                  </a:cubicBezTo>
                  <a:cubicBezTo>
                    <a:pt x="57" y="38"/>
                    <a:pt x="57" y="37"/>
                    <a:pt x="57" y="37"/>
                  </a:cubicBezTo>
                  <a:cubicBezTo>
                    <a:pt x="57" y="36"/>
                    <a:pt x="57" y="36"/>
                    <a:pt x="57" y="35"/>
                  </a:cubicBezTo>
                  <a:cubicBezTo>
                    <a:pt x="57" y="35"/>
                    <a:pt x="57" y="34"/>
                    <a:pt x="58" y="34"/>
                  </a:cubicBezTo>
                  <a:cubicBezTo>
                    <a:pt x="58" y="33"/>
                    <a:pt x="59" y="33"/>
                    <a:pt x="59" y="33"/>
                  </a:cubicBezTo>
                  <a:cubicBezTo>
                    <a:pt x="59" y="30"/>
                    <a:pt x="59" y="30"/>
                    <a:pt x="59" y="30"/>
                  </a:cubicBezTo>
                  <a:cubicBezTo>
                    <a:pt x="59" y="30"/>
                    <a:pt x="59" y="30"/>
                    <a:pt x="60" y="29"/>
                  </a:cubicBezTo>
                  <a:cubicBezTo>
                    <a:pt x="60" y="29"/>
                    <a:pt x="60" y="30"/>
                    <a:pt x="60" y="30"/>
                  </a:cubicBezTo>
                  <a:cubicBezTo>
                    <a:pt x="61" y="32"/>
                    <a:pt x="61" y="32"/>
                    <a:pt x="61" y="32"/>
                  </a:cubicBezTo>
                  <a:cubicBezTo>
                    <a:pt x="61" y="32"/>
                    <a:pt x="61" y="32"/>
                    <a:pt x="62" y="32"/>
                  </a:cubicBezTo>
                  <a:cubicBezTo>
                    <a:pt x="62" y="32"/>
                    <a:pt x="62" y="32"/>
                    <a:pt x="62" y="32"/>
                  </a:cubicBezTo>
                  <a:cubicBezTo>
                    <a:pt x="62" y="30"/>
                    <a:pt x="62" y="30"/>
                    <a:pt x="62" y="30"/>
                  </a:cubicBezTo>
                  <a:cubicBezTo>
                    <a:pt x="62" y="30"/>
                    <a:pt x="62" y="29"/>
                    <a:pt x="62" y="29"/>
                  </a:cubicBezTo>
                  <a:cubicBezTo>
                    <a:pt x="63" y="29"/>
                    <a:pt x="63" y="29"/>
                    <a:pt x="63" y="30"/>
                  </a:cubicBezTo>
                  <a:cubicBezTo>
                    <a:pt x="64" y="32"/>
                    <a:pt x="64" y="32"/>
                    <a:pt x="64" y="32"/>
                  </a:cubicBezTo>
                  <a:cubicBezTo>
                    <a:pt x="64" y="32"/>
                    <a:pt x="64" y="32"/>
                    <a:pt x="65" y="32"/>
                  </a:cubicBezTo>
                  <a:cubicBezTo>
                    <a:pt x="65" y="32"/>
                    <a:pt x="65" y="32"/>
                    <a:pt x="65" y="32"/>
                  </a:cubicBezTo>
                  <a:cubicBezTo>
                    <a:pt x="65" y="32"/>
                    <a:pt x="66" y="32"/>
                    <a:pt x="66" y="32"/>
                  </a:cubicBezTo>
                  <a:cubicBezTo>
                    <a:pt x="66" y="32"/>
                    <a:pt x="66" y="32"/>
                    <a:pt x="66" y="32"/>
                  </a:cubicBezTo>
                  <a:cubicBezTo>
                    <a:pt x="66" y="33"/>
                    <a:pt x="66" y="33"/>
                    <a:pt x="66" y="33"/>
                  </a:cubicBezTo>
                  <a:cubicBezTo>
                    <a:pt x="66" y="34"/>
                    <a:pt x="66" y="34"/>
                    <a:pt x="66" y="34"/>
                  </a:cubicBezTo>
                  <a:cubicBezTo>
                    <a:pt x="66" y="34"/>
                    <a:pt x="66" y="34"/>
                    <a:pt x="65" y="34"/>
                  </a:cubicBezTo>
                  <a:cubicBezTo>
                    <a:pt x="65" y="34"/>
                    <a:pt x="65" y="34"/>
                    <a:pt x="64" y="34"/>
                  </a:cubicBezTo>
                  <a:cubicBezTo>
                    <a:pt x="64" y="34"/>
                    <a:pt x="64" y="34"/>
                    <a:pt x="64" y="34"/>
                  </a:cubicBezTo>
                  <a:cubicBezTo>
                    <a:pt x="64" y="39"/>
                    <a:pt x="64" y="39"/>
                    <a:pt x="64" y="39"/>
                  </a:cubicBezTo>
                  <a:cubicBezTo>
                    <a:pt x="65" y="39"/>
                    <a:pt x="66" y="40"/>
                    <a:pt x="67" y="40"/>
                  </a:cubicBezTo>
                  <a:cubicBezTo>
                    <a:pt x="67" y="41"/>
                    <a:pt x="68" y="42"/>
                    <a:pt x="68" y="43"/>
                  </a:cubicBezTo>
                  <a:cubicBezTo>
                    <a:pt x="68" y="44"/>
                    <a:pt x="68" y="44"/>
                    <a:pt x="68" y="45"/>
                  </a:cubicBez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57" name="Freeform 103"/>
            <p:cNvSpPr/>
            <p:nvPr/>
          </p:nvSpPr>
          <p:spPr bwMode="auto">
            <a:xfrm>
              <a:off x="2058591" y="2319534"/>
              <a:ext cx="245269" cy="95250"/>
            </a:xfrm>
            <a:custGeom>
              <a:avLst/>
              <a:gdLst>
                <a:gd name="T0" fmla="*/ 84 w 95"/>
                <a:gd name="T1" fmla="*/ 27 h 37"/>
                <a:gd name="T2" fmla="*/ 89 w 95"/>
                <a:gd name="T3" fmla="*/ 18 h 37"/>
                <a:gd name="T4" fmla="*/ 54 w 95"/>
                <a:gd name="T5" fmla="*/ 3 h 37"/>
                <a:gd name="T6" fmla="*/ 35 w 95"/>
                <a:gd name="T7" fmla="*/ 6 h 37"/>
                <a:gd name="T8" fmla="*/ 5 w 95"/>
                <a:gd name="T9" fmla="*/ 29 h 37"/>
                <a:gd name="T10" fmla="*/ 13 w 95"/>
                <a:gd name="T11" fmla="*/ 35 h 37"/>
                <a:gd name="T12" fmla="*/ 84 w 95"/>
                <a:gd name="T13" fmla="*/ 27 h 37"/>
              </a:gdLst>
              <a:ahLst/>
              <a:cxnLst>
                <a:cxn ang="0">
                  <a:pos x="T0" y="T1"/>
                </a:cxn>
                <a:cxn ang="0">
                  <a:pos x="T2" y="T3"/>
                </a:cxn>
                <a:cxn ang="0">
                  <a:pos x="T4" y="T5"/>
                </a:cxn>
                <a:cxn ang="0">
                  <a:pos x="T6" y="T7"/>
                </a:cxn>
                <a:cxn ang="0">
                  <a:pos x="T8" y="T9"/>
                </a:cxn>
                <a:cxn ang="0">
                  <a:pos x="T10" y="T11"/>
                </a:cxn>
                <a:cxn ang="0">
                  <a:pos x="T12" y="T13"/>
                </a:cxn>
              </a:cxnLst>
              <a:rect l="0" t="0" r="r" b="b"/>
              <a:pathLst>
                <a:path w="95" h="37">
                  <a:moveTo>
                    <a:pt x="84" y="27"/>
                  </a:moveTo>
                  <a:cubicBezTo>
                    <a:pt x="94" y="25"/>
                    <a:pt x="95" y="22"/>
                    <a:pt x="89" y="18"/>
                  </a:cubicBezTo>
                  <a:cubicBezTo>
                    <a:pt x="54" y="3"/>
                    <a:pt x="54" y="3"/>
                    <a:pt x="54" y="3"/>
                  </a:cubicBezTo>
                  <a:cubicBezTo>
                    <a:pt x="48" y="0"/>
                    <a:pt x="40" y="1"/>
                    <a:pt x="35" y="6"/>
                  </a:cubicBezTo>
                  <a:cubicBezTo>
                    <a:pt x="5" y="29"/>
                    <a:pt x="5" y="29"/>
                    <a:pt x="5" y="29"/>
                  </a:cubicBezTo>
                  <a:cubicBezTo>
                    <a:pt x="0" y="34"/>
                    <a:pt x="3" y="37"/>
                    <a:pt x="13" y="35"/>
                  </a:cubicBezTo>
                  <a:lnTo>
                    <a:pt x="84" y="27"/>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58" name="Freeform 104"/>
            <p:cNvSpPr/>
            <p:nvPr/>
          </p:nvSpPr>
          <p:spPr bwMode="auto">
            <a:xfrm>
              <a:off x="2097881" y="2417166"/>
              <a:ext cx="46434" cy="75010"/>
            </a:xfrm>
            <a:custGeom>
              <a:avLst/>
              <a:gdLst>
                <a:gd name="T0" fmla="*/ 15 w 18"/>
                <a:gd name="T1" fmla="*/ 2 h 29"/>
                <a:gd name="T2" fmla="*/ 15 w 18"/>
                <a:gd name="T3" fmla="*/ 1 h 29"/>
                <a:gd name="T4" fmla="*/ 13 w 18"/>
                <a:gd name="T5" fmla="*/ 0 h 29"/>
                <a:gd name="T6" fmla="*/ 1 w 18"/>
                <a:gd name="T7" fmla="*/ 1 h 29"/>
                <a:gd name="T8" fmla="*/ 0 w 18"/>
                <a:gd name="T9" fmla="*/ 2 h 29"/>
                <a:gd name="T10" fmla="*/ 0 w 18"/>
                <a:gd name="T11" fmla="*/ 4 h 29"/>
                <a:gd name="T12" fmla="*/ 2 w 18"/>
                <a:gd name="T13" fmla="*/ 5 h 29"/>
                <a:gd name="T14" fmla="*/ 3 w 18"/>
                <a:gd name="T15" fmla="*/ 5 h 29"/>
                <a:gd name="T16" fmla="*/ 3 w 18"/>
                <a:gd name="T17" fmla="*/ 5 h 29"/>
                <a:gd name="T18" fmla="*/ 5 w 18"/>
                <a:gd name="T19" fmla="*/ 25 h 29"/>
                <a:gd name="T20" fmla="*/ 4 w 18"/>
                <a:gd name="T21" fmla="*/ 25 h 29"/>
                <a:gd name="T22" fmla="*/ 3 w 18"/>
                <a:gd name="T23" fmla="*/ 26 h 29"/>
                <a:gd name="T24" fmla="*/ 3 w 18"/>
                <a:gd name="T25" fmla="*/ 28 h 29"/>
                <a:gd name="T26" fmla="*/ 5 w 18"/>
                <a:gd name="T27" fmla="*/ 29 h 29"/>
                <a:gd name="T28" fmla="*/ 9 w 18"/>
                <a:gd name="T29" fmla="*/ 28 h 29"/>
                <a:gd name="T30" fmla="*/ 12 w 18"/>
                <a:gd name="T31" fmla="*/ 28 h 29"/>
                <a:gd name="T32" fmla="*/ 17 w 18"/>
                <a:gd name="T33" fmla="*/ 27 h 29"/>
                <a:gd name="T34" fmla="*/ 18 w 18"/>
                <a:gd name="T35" fmla="*/ 26 h 29"/>
                <a:gd name="T36" fmla="*/ 17 w 18"/>
                <a:gd name="T37" fmla="*/ 24 h 29"/>
                <a:gd name="T38" fmla="*/ 16 w 18"/>
                <a:gd name="T39" fmla="*/ 23 h 29"/>
                <a:gd name="T40" fmla="*/ 15 w 18"/>
                <a:gd name="T41" fmla="*/ 23 h 29"/>
                <a:gd name="T42" fmla="*/ 13 w 18"/>
                <a:gd name="T43" fmla="*/ 4 h 29"/>
                <a:gd name="T44" fmla="*/ 13 w 18"/>
                <a:gd name="T45" fmla="*/ 4 h 29"/>
                <a:gd name="T46" fmla="*/ 14 w 18"/>
                <a:gd name="T47" fmla="*/ 3 h 29"/>
                <a:gd name="T48" fmla="*/ 15 w 18"/>
                <a:gd name="T49" fmla="*/ 2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9">
                  <a:moveTo>
                    <a:pt x="15" y="2"/>
                  </a:moveTo>
                  <a:cubicBezTo>
                    <a:pt x="15" y="1"/>
                    <a:pt x="15" y="1"/>
                    <a:pt x="15" y="1"/>
                  </a:cubicBezTo>
                  <a:cubicBezTo>
                    <a:pt x="14" y="0"/>
                    <a:pt x="14" y="0"/>
                    <a:pt x="13" y="0"/>
                  </a:cubicBezTo>
                  <a:cubicBezTo>
                    <a:pt x="1" y="1"/>
                    <a:pt x="1" y="1"/>
                    <a:pt x="1" y="1"/>
                  </a:cubicBezTo>
                  <a:cubicBezTo>
                    <a:pt x="1" y="1"/>
                    <a:pt x="0" y="2"/>
                    <a:pt x="0" y="2"/>
                  </a:cubicBezTo>
                  <a:cubicBezTo>
                    <a:pt x="0" y="4"/>
                    <a:pt x="0" y="4"/>
                    <a:pt x="0" y="4"/>
                  </a:cubicBezTo>
                  <a:cubicBezTo>
                    <a:pt x="0" y="5"/>
                    <a:pt x="1" y="5"/>
                    <a:pt x="2" y="5"/>
                  </a:cubicBezTo>
                  <a:cubicBezTo>
                    <a:pt x="3" y="5"/>
                    <a:pt x="3" y="5"/>
                    <a:pt x="3" y="5"/>
                  </a:cubicBezTo>
                  <a:cubicBezTo>
                    <a:pt x="3" y="5"/>
                    <a:pt x="3" y="5"/>
                    <a:pt x="3" y="5"/>
                  </a:cubicBezTo>
                  <a:cubicBezTo>
                    <a:pt x="5" y="25"/>
                    <a:pt x="5" y="25"/>
                    <a:pt x="5" y="25"/>
                  </a:cubicBezTo>
                  <a:cubicBezTo>
                    <a:pt x="4" y="25"/>
                    <a:pt x="4" y="25"/>
                    <a:pt x="4" y="25"/>
                  </a:cubicBezTo>
                  <a:cubicBezTo>
                    <a:pt x="4" y="25"/>
                    <a:pt x="3" y="26"/>
                    <a:pt x="3" y="26"/>
                  </a:cubicBezTo>
                  <a:cubicBezTo>
                    <a:pt x="3" y="28"/>
                    <a:pt x="3" y="28"/>
                    <a:pt x="3" y="28"/>
                  </a:cubicBezTo>
                  <a:cubicBezTo>
                    <a:pt x="3" y="28"/>
                    <a:pt x="4" y="29"/>
                    <a:pt x="5" y="29"/>
                  </a:cubicBezTo>
                  <a:cubicBezTo>
                    <a:pt x="9" y="28"/>
                    <a:pt x="9" y="28"/>
                    <a:pt x="9" y="28"/>
                  </a:cubicBezTo>
                  <a:cubicBezTo>
                    <a:pt x="12" y="28"/>
                    <a:pt x="12" y="28"/>
                    <a:pt x="12" y="28"/>
                  </a:cubicBezTo>
                  <a:cubicBezTo>
                    <a:pt x="17" y="27"/>
                    <a:pt x="17" y="27"/>
                    <a:pt x="17" y="27"/>
                  </a:cubicBezTo>
                  <a:cubicBezTo>
                    <a:pt x="17" y="27"/>
                    <a:pt x="18" y="27"/>
                    <a:pt x="18" y="26"/>
                  </a:cubicBezTo>
                  <a:cubicBezTo>
                    <a:pt x="17" y="24"/>
                    <a:pt x="17" y="24"/>
                    <a:pt x="17" y="24"/>
                  </a:cubicBezTo>
                  <a:cubicBezTo>
                    <a:pt x="17" y="24"/>
                    <a:pt x="17" y="23"/>
                    <a:pt x="16" y="23"/>
                  </a:cubicBezTo>
                  <a:cubicBezTo>
                    <a:pt x="15" y="23"/>
                    <a:pt x="15" y="23"/>
                    <a:pt x="15" y="23"/>
                  </a:cubicBezTo>
                  <a:cubicBezTo>
                    <a:pt x="13" y="4"/>
                    <a:pt x="13" y="4"/>
                    <a:pt x="13" y="4"/>
                  </a:cubicBezTo>
                  <a:cubicBezTo>
                    <a:pt x="13" y="4"/>
                    <a:pt x="13" y="4"/>
                    <a:pt x="13" y="4"/>
                  </a:cubicBezTo>
                  <a:cubicBezTo>
                    <a:pt x="14" y="3"/>
                    <a:pt x="14" y="3"/>
                    <a:pt x="14" y="3"/>
                  </a:cubicBezTo>
                  <a:cubicBezTo>
                    <a:pt x="14" y="3"/>
                    <a:pt x="15" y="3"/>
                    <a:pt x="15" y="2"/>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59" name="Freeform 105"/>
            <p:cNvSpPr/>
            <p:nvPr/>
          </p:nvSpPr>
          <p:spPr bwMode="auto">
            <a:xfrm>
              <a:off x="2144316" y="2408831"/>
              <a:ext cx="45244" cy="77391"/>
            </a:xfrm>
            <a:custGeom>
              <a:avLst/>
              <a:gdLst>
                <a:gd name="T0" fmla="*/ 15 w 18"/>
                <a:gd name="T1" fmla="*/ 3 h 30"/>
                <a:gd name="T2" fmla="*/ 15 w 18"/>
                <a:gd name="T3" fmla="*/ 1 h 30"/>
                <a:gd name="T4" fmla="*/ 13 w 18"/>
                <a:gd name="T5" fmla="*/ 0 h 30"/>
                <a:gd name="T6" fmla="*/ 2 w 18"/>
                <a:gd name="T7" fmla="*/ 2 h 30"/>
                <a:gd name="T8" fmla="*/ 1 w 18"/>
                <a:gd name="T9" fmla="*/ 3 h 30"/>
                <a:gd name="T10" fmla="*/ 1 w 18"/>
                <a:gd name="T11" fmla="*/ 5 h 30"/>
                <a:gd name="T12" fmla="*/ 2 w 18"/>
                <a:gd name="T13" fmla="*/ 6 h 30"/>
                <a:gd name="T14" fmla="*/ 3 w 18"/>
                <a:gd name="T15" fmla="*/ 6 h 30"/>
                <a:gd name="T16" fmla="*/ 3 w 18"/>
                <a:gd name="T17" fmla="*/ 6 h 30"/>
                <a:gd name="T18" fmla="*/ 5 w 18"/>
                <a:gd name="T19" fmla="*/ 25 h 30"/>
                <a:gd name="T20" fmla="*/ 5 w 18"/>
                <a:gd name="T21" fmla="*/ 26 h 30"/>
                <a:gd name="T22" fmla="*/ 3 w 18"/>
                <a:gd name="T23" fmla="*/ 27 h 30"/>
                <a:gd name="T24" fmla="*/ 4 w 18"/>
                <a:gd name="T25" fmla="*/ 28 h 30"/>
                <a:gd name="T26" fmla="*/ 5 w 18"/>
                <a:gd name="T27" fmla="*/ 29 h 30"/>
                <a:gd name="T28" fmla="*/ 9 w 18"/>
                <a:gd name="T29" fmla="*/ 29 h 30"/>
                <a:gd name="T30" fmla="*/ 13 w 18"/>
                <a:gd name="T31" fmla="*/ 28 h 30"/>
                <a:gd name="T32" fmla="*/ 17 w 18"/>
                <a:gd name="T33" fmla="*/ 28 h 30"/>
                <a:gd name="T34" fmla="*/ 18 w 18"/>
                <a:gd name="T35" fmla="*/ 27 h 30"/>
                <a:gd name="T36" fmla="*/ 18 w 18"/>
                <a:gd name="T37" fmla="*/ 25 h 30"/>
                <a:gd name="T38" fmla="*/ 16 w 18"/>
                <a:gd name="T39" fmla="*/ 24 h 30"/>
                <a:gd name="T40" fmla="*/ 16 w 18"/>
                <a:gd name="T41" fmla="*/ 24 h 30"/>
                <a:gd name="T42" fmla="*/ 13 w 18"/>
                <a:gd name="T43" fmla="*/ 4 h 30"/>
                <a:gd name="T44" fmla="*/ 13 w 18"/>
                <a:gd name="T45" fmla="*/ 4 h 30"/>
                <a:gd name="T46" fmla="*/ 14 w 18"/>
                <a:gd name="T47" fmla="*/ 4 h 30"/>
                <a:gd name="T48" fmla="*/ 15 w 18"/>
                <a:gd name="T49" fmla="*/ 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30">
                  <a:moveTo>
                    <a:pt x="15" y="3"/>
                  </a:moveTo>
                  <a:cubicBezTo>
                    <a:pt x="15" y="1"/>
                    <a:pt x="15" y="1"/>
                    <a:pt x="15" y="1"/>
                  </a:cubicBezTo>
                  <a:cubicBezTo>
                    <a:pt x="15" y="1"/>
                    <a:pt x="14" y="0"/>
                    <a:pt x="13" y="0"/>
                  </a:cubicBezTo>
                  <a:cubicBezTo>
                    <a:pt x="2" y="2"/>
                    <a:pt x="2" y="2"/>
                    <a:pt x="2" y="2"/>
                  </a:cubicBezTo>
                  <a:cubicBezTo>
                    <a:pt x="1" y="2"/>
                    <a:pt x="0" y="3"/>
                    <a:pt x="1" y="3"/>
                  </a:cubicBezTo>
                  <a:cubicBezTo>
                    <a:pt x="1" y="5"/>
                    <a:pt x="1" y="5"/>
                    <a:pt x="1" y="5"/>
                  </a:cubicBezTo>
                  <a:cubicBezTo>
                    <a:pt x="1" y="5"/>
                    <a:pt x="1" y="6"/>
                    <a:pt x="2" y="6"/>
                  </a:cubicBezTo>
                  <a:cubicBezTo>
                    <a:pt x="3" y="6"/>
                    <a:pt x="3" y="6"/>
                    <a:pt x="3" y="6"/>
                  </a:cubicBezTo>
                  <a:cubicBezTo>
                    <a:pt x="3" y="6"/>
                    <a:pt x="3" y="6"/>
                    <a:pt x="3" y="6"/>
                  </a:cubicBezTo>
                  <a:cubicBezTo>
                    <a:pt x="5" y="25"/>
                    <a:pt x="5" y="25"/>
                    <a:pt x="5" y="25"/>
                  </a:cubicBezTo>
                  <a:cubicBezTo>
                    <a:pt x="5" y="26"/>
                    <a:pt x="5" y="26"/>
                    <a:pt x="5" y="26"/>
                  </a:cubicBezTo>
                  <a:cubicBezTo>
                    <a:pt x="4" y="26"/>
                    <a:pt x="3" y="26"/>
                    <a:pt x="3" y="27"/>
                  </a:cubicBezTo>
                  <a:cubicBezTo>
                    <a:pt x="4" y="28"/>
                    <a:pt x="4" y="28"/>
                    <a:pt x="4" y="28"/>
                  </a:cubicBezTo>
                  <a:cubicBezTo>
                    <a:pt x="4" y="29"/>
                    <a:pt x="4" y="30"/>
                    <a:pt x="5" y="29"/>
                  </a:cubicBezTo>
                  <a:cubicBezTo>
                    <a:pt x="9" y="29"/>
                    <a:pt x="9" y="29"/>
                    <a:pt x="9" y="29"/>
                  </a:cubicBezTo>
                  <a:cubicBezTo>
                    <a:pt x="13" y="28"/>
                    <a:pt x="13" y="28"/>
                    <a:pt x="13" y="28"/>
                  </a:cubicBezTo>
                  <a:cubicBezTo>
                    <a:pt x="17" y="28"/>
                    <a:pt x="17" y="28"/>
                    <a:pt x="17" y="28"/>
                  </a:cubicBezTo>
                  <a:cubicBezTo>
                    <a:pt x="18" y="28"/>
                    <a:pt x="18" y="27"/>
                    <a:pt x="18" y="27"/>
                  </a:cubicBezTo>
                  <a:cubicBezTo>
                    <a:pt x="18" y="25"/>
                    <a:pt x="18" y="25"/>
                    <a:pt x="18" y="25"/>
                  </a:cubicBezTo>
                  <a:cubicBezTo>
                    <a:pt x="18" y="25"/>
                    <a:pt x="17" y="24"/>
                    <a:pt x="16" y="24"/>
                  </a:cubicBezTo>
                  <a:cubicBezTo>
                    <a:pt x="16" y="24"/>
                    <a:pt x="16" y="24"/>
                    <a:pt x="16" y="24"/>
                  </a:cubicBezTo>
                  <a:cubicBezTo>
                    <a:pt x="13" y="4"/>
                    <a:pt x="13" y="4"/>
                    <a:pt x="13" y="4"/>
                  </a:cubicBezTo>
                  <a:cubicBezTo>
                    <a:pt x="13" y="4"/>
                    <a:pt x="13" y="4"/>
                    <a:pt x="13" y="4"/>
                  </a:cubicBezTo>
                  <a:cubicBezTo>
                    <a:pt x="14" y="4"/>
                    <a:pt x="14" y="4"/>
                    <a:pt x="14" y="4"/>
                  </a:cubicBezTo>
                  <a:cubicBezTo>
                    <a:pt x="15" y="4"/>
                    <a:pt x="15" y="3"/>
                    <a:pt x="15" y="3"/>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60" name="Freeform 106"/>
            <p:cNvSpPr/>
            <p:nvPr/>
          </p:nvSpPr>
          <p:spPr bwMode="auto">
            <a:xfrm>
              <a:off x="2193130" y="2404069"/>
              <a:ext cx="42863" cy="75010"/>
            </a:xfrm>
            <a:custGeom>
              <a:avLst/>
              <a:gdLst>
                <a:gd name="T0" fmla="*/ 14 w 17"/>
                <a:gd name="T1" fmla="*/ 3 h 29"/>
                <a:gd name="T2" fmla="*/ 14 w 17"/>
                <a:gd name="T3" fmla="*/ 1 h 29"/>
                <a:gd name="T4" fmla="*/ 13 w 17"/>
                <a:gd name="T5" fmla="*/ 0 h 29"/>
                <a:gd name="T6" fmla="*/ 1 w 17"/>
                <a:gd name="T7" fmla="*/ 2 h 29"/>
                <a:gd name="T8" fmla="*/ 0 w 17"/>
                <a:gd name="T9" fmla="*/ 3 h 29"/>
                <a:gd name="T10" fmla="*/ 0 w 17"/>
                <a:gd name="T11" fmla="*/ 4 h 29"/>
                <a:gd name="T12" fmla="*/ 1 w 17"/>
                <a:gd name="T13" fmla="*/ 5 h 29"/>
                <a:gd name="T14" fmla="*/ 2 w 17"/>
                <a:gd name="T15" fmla="*/ 5 h 29"/>
                <a:gd name="T16" fmla="*/ 2 w 17"/>
                <a:gd name="T17" fmla="*/ 5 h 29"/>
                <a:gd name="T18" fmla="*/ 5 w 17"/>
                <a:gd name="T19" fmla="*/ 25 h 29"/>
                <a:gd name="T20" fmla="*/ 4 w 17"/>
                <a:gd name="T21" fmla="*/ 25 h 29"/>
                <a:gd name="T22" fmla="*/ 3 w 17"/>
                <a:gd name="T23" fmla="*/ 27 h 29"/>
                <a:gd name="T24" fmla="*/ 3 w 17"/>
                <a:gd name="T25" fmla="*/ 28 h 29"/>
                <a:gd name="T26" fmla="*/ 4 w 17"/>
                <a:gd name="T27" fmla="*/ 29 h 29"/>
                <a:gd name="T28" fmla="*/ 8 w 17"/>
                <a:gd name="T29" fmla="*/ 29 h 29"/>
                <a:gd name="T30" fmla="*/ 12 w 17"/>
                <a:gd name="T31" fmla="*/ 28 h 29"/>
                <a:gd name="T32" fmla="*/ 16 w 17"/>
                <a:gd name="T33" fmla="*/ 28 h 29"/>
                <a:gd name="T34" fmla="*/ 17 w 17"/>
                <a:gd name="T35" fmla="*/ 26 h 29"/>
                <a:gd name="T36" fmla="*/ 17 w 17"/>
                <a:gd name="T37" fmla="*/ 25 h 29"/>
                <a:gd name="T38" fmla="*/ 16 w 17"/>
                <a:gd name="T39" fmla="*/ 24 h 29"/>
                <a:gd name="T40" fmla="*/ 15 w 17"/>
                <a:gd name="T41" fmla="*/ 24 h 29"/>
                <a:gd name="T42" fmla="*/ 12 w 17"/>
                <a:gd name="T43" fmla="*/ 4 h 29"/>
                <a:gd name="T44" fmla="*/ 12 w 17"/>
                <a:gd name="T45" fmla="*/ 4 h 29"/>
                <a:gd name="T46" fmla="*/ 13 w 17"/>
                <a:gd name="T47" fmla="*/ 4 h 29"/>
                <a:gd name="T48" fmla="*/ 14 w 17"/>
                <a:gd name="T49" fmla="*/ 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 h="29">
                  <a:moveTo>
                    <a:pt x="14" y="3"/>
                  </a:moveTo>
                  <a:cubicBezTo>
                    <a:pt x="14" y="1"/>
                    <a:pt x="14" y="1"/>
                    <a:pt x="14" y="1"/>
                  </a:cubicBezTo>
                  <a:cubicBezTo>
                    <a:pt x="14" y="0"/>
                    <a:pt x="13" y="0"/>
                    <a:pt x="13" y="0"/>
                  </a:cubicBezTo>
                  <a:cubicBezTo>
                    <a:pt x="1" y="2"/>
                    <a:pt x="1" y="2"/>
                    <a:pt x="1" y="2"/>
                  </a:cubicBezTo>
                  <a:cubicBezTo>
                    <a:pt x="0" y="2"/>
                    <a:pt x="0" y="2"/>
                    <a:pt x="0" y="3"/>
                  </a:cubicBezTo>
                  <a:cubicBezTo>
                    <a:pt x="0" y="4"/>
                    <a:pt x="0" y="4"/>
                    <a:pt x="0" y="4"/>
                  </a:cubicBezTo>
                  <a:cubicBezTo>
                    <a:pt x="0" y="5"/>
                    <a:pt x="1" y="5"/>
                    <a:pt x="1" y="5"/>
                  </a:cubicBezTo>
                  <a:cubicBezTo>
                    <a:pt x="2" y="5"/>
                    <a:pt x="2" y="5"/>
                    <a:pt x="2" y="5"/>
                  </a:cubicBezTo>
                  <a:cubicBezTo>
                    <a:pt x="2" y="5"/>
                    <a:pt x="2" y="5"/>
                    <a:pt x="2" y="5"/>
                  </a:cubicBezTo>
                  <a:cubicBezTo>
                    <a:pt x="5" y="25"/>
                    <a:pt x="5" y="25"/>
                    <a:pt x="5" y="25"/>
                  </a:cubicBezTo>
                  <a:cubicBezTo>
                    <a:pt x="4" y="25"/>
                    <a:pt x="4" y="25"/>
                    <a:pt x="4" y="25"/>
                  </a:cubicBezTo>
                  <a:cubicBezTo>
                    <a:pt x="3" y="25"/>
                    <a:pt x="3" y="26"/>
                    <a:pt x="3" y="27"/>
                  </a:cubicBezTo>
                  <a:cubicBezTo>
                    <a:pt x="3" y="28"/>
                    <a:pt x="3" y="28"/>
                    <a:pt x="3" y="28"/>
                  </a:cubicBezTo>
                  <a:cubicBezTo>
                    <a:pt x="3" y="29"/>
                    <a:pt x="4" y="29"/>
                    <a:pt x="4" y="29"/>
                  </a:cubicBezTo>
                  <a:cubicBezTo>
                    <a:pt x="8" y="29"/>
                    <a:pt x="8" y="29"/>
                    <a:pt x="8" y="29"/>
                  </a:cubicBezTo>
                  <a:cubicBezTo>
                    <a:pt x="12" y="28"/>
                    <a:pt x="12" y="28"/>
                    <a:pt x="12" y="28"/>
                  </a:cubicBezTo>
                  <a:cubicBezTo>
                    <a:pt x="16" y="28"/>
                    <a:pt x="16" y="28"/>
                    <a:pt x="16" y="28"/>
                  </a:cubicBezTo>
                  <a:cubicBezTo>
                    <a:pt x="17" y="28"/>
                    <a:pt x="17" y="27"/>
                    <a:pt x="17" y="26"/>
                  </a:cubicBezTo>
                  <a:cubicBezTo>
                    <a:pt x="17" y="25"/>
                    <a:pt x="17" y="25"/>
                    <a:pt x="17" y="25"/>
                  </a:cubicBezTo>
                  <a:cubicBezTo>
                    <a:pt x="17" y="24"/>
                    <a:pt x="16" y="24"/>
                    <a:pt x="16" y="24"/>
                  </a:cubicBezTo>
                  <a:cubicBezTo>
                    <a:pt x="15" y="24"/>
                    <a:pt x="15" y="24"/>
                    <a:pt x="15" y="24"/>
                  </a:cubicBezTo>
                  <a:cubicBezTo>
                    <a:pt x="12" y="4"/>
                    <a:pt x="12" y="4"/>
                    <a:pt x="12" y="4"/>
                  </a:cubicBezTo>
                  <a:cubicBezTo>
                    <a:pt x="12" y="4"/>
                    <a:pt x="12" y="4"/>
                    <a:pt x="12" y="4"/>
                  </a:cubicBezTo>
                  <a:cubicBezTo>
                    <a:pt x="13" y="4"/>
                    <a:pt x="13" y="4"/>
                    <a:pt x="13" y="4"/>
                  </a:cubicBezTo>
                  <a:cubicBezTo>
                    <a:pt x="14" y="4"/>
                    <a:pt x="14" y="3"/>
                    <a:pt x="14" y="3"/>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61" name="Freeform 107"/>
            <p:cNvSpPr/>
            <p:nvPr/>
          </p:nvSpPr>
          <p:spPr bwMode="auto">
            <a:xfrm>
              <a:off x="2239566" y="2399307"/>
              <a:ext cx="45244" cy="73819"/>
            </a:xfrm>
            <a:custGeom>
              <a:avLst/>
              <a:gdLst>
                <a:gd name="T0" fmla="*/ 15 w 18"/>
                <a:gd name="T1" fmla="*/ 2 h 29"/>
                <a:gd name="T2" fmla="*/ 14 w 18"/>
                <a:gd name="T3" fmla="*/ 1 h 29"/>
                <a:gd name="T4" fmla="*/ 13 w 18"/>
                <a:gd name="T5" fmla="*/ 0 h 29"/>
                <a:gd name="T6" fmla="*/ 1 w 18"/>
                <a:gd name="T7" fmla="*/ 1 h 29"/>
                <a:gd name="T8" fmla="*/ 0 w 18"/>
                <a:gd name="T9" fmla="*/ 3 h 29"/>
                <a:gd name="T10" fmla="*/ 0 w 18"/>
                <a:gd name="T11" fmla="*/ 4 h 29"/>
                <a:gd name="T12" fmla="*/ 2 w 18"/>
                <a:gd name="T13" fmla="*/ 5 h 29"/>
                <a:gd name="T14" fmla="*/ 2 w 18"/>
                <a:gd name="T15" fmla="*/ 5 h 29"/>
                <a:gd name="T16" fmla="*/ 2 w 18"/>
                <a:gd name="T17" fmla="*/ 5 h 29"/>
                <a:gd name="T18" fmla="*/ 5 w 18"/>
                <a:gd name="T19" fmla="*/ 25 h 29"/>
                <a:gd name="T20" fmla="*/ 4 w 18"/>
                <a:gd name="T21" fmla="*/ 25 h 29"/>
                <a:gd name="T22" fmla="*/ 3 w 18"/>
                <a:gd name="T23" fmla="*/ 26 h 29"/>
                <a:gd name="T24" fmla="*/ 3 w 18"/>
                <a:gd name="T25" fmla="*/ 28 h 29"/>
                <a:gd name="T26" fmla="*/ 5 w 18"/>
                <a:gd name="T27" fmla="*/ 29 h 29"/>
                <a:gd name="T28" fmla="*/ 9 w 18"/>
                <a:gd name="T29" fmla="*/ 28 h 29"/>
                <a:gd name="T30" fmla="*/ 12 w 18"/>
                <a:gd name="T31" fmla="*/ 28 h 29"/>
                <a:gd name="T32" fmla="*/ 16 w 18"/>
                <a:gd name="T33" fmla="*/ 27 h 29"/>
                <a:gd name="T34" fmla="*/ 18 w 18"/>
                <a:gd name="T35" fmla="*/ 26 h 29"/>
                <a:gd name="T36" fmla="*/ 17 w 18"/>
                <a:gd name="T37" fmla="*/ 25 h 29"/>
                <a:gd name="T38" fmla="*/ 16 w 18"/>
                <a:gd name="T39" fmla="*/ 24 h 29"/>
                <a:gd name="T40" fmla="*/ 15 w 18"/>
                <a:gd name="T41" fmla="*/ 24 h 29"/>
                <a:gd name="T42" fmla="*/ 13 w 18"/>
                <a:gd name="T43" fmla="*/ 4 h 29"/>
                <a:gd name="T44" fmla="*/ 13 w 18"/>
                <a:gd name="T45" fmla="*/ 4 h 29"/>
                <a:gd name="T46" fmla="*/ 14 w 18"/>
                <a:gd name="T47" fmla="*/ 4 h 29"/>
                <a:gd name="T48" fmla="*/ 15 w 18"/>
                <a:gd name="T49" fmla="*/ 2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9">
                  <a:moveTo>
                    <a:pt x="15" y="2"/>
                  </a:moveTo>
                  <a:cubicBezTo>
                    <a:pt x="14" y="1"/>
                    <a:pt x="14" y="1"/>
                    <a:pt x="14" y="1"/>
                  </a:cubicBezTo>
                  <a:cubicBezTo>
                    <a:pt x="14" y="0"/>
                    <a:pt x="14" y="0"/>
                    <a:pt x="13" y="0"/>
                  </a:cubicBezTo>
                  <a:cubicBezTo>
                    <a:pt x="1" y="1"/>
                    <a:pt x="1" y="1"/>
                    <a:pt x="1" y="1"/>
                  </a:cubicBezTo>
                  <a:cubicBezTo>
                    <a:pt x="0" y="1"/>
                    <a:pt x="0" y="2"/>
                    <a:pt x="0" y="3"/>
                  </a:cubicBezTo>
                  <a:cubicBezTo>
                    <a:pt x="0" y="4"/>
                    <a:pt x="0" y="4"/>
                    <a:pt x="0" y="4"/>
                  </a:cubicBezTo>
                  <a:cubicBezTo>
                    <a:pt x="0" y="5"/>
                    <a:pt x="1" y="5"/>
                    <a:pt x="2" y="5"/>
                  </a:cubicBezTo>
                  <a:cubicBezTo>
                    <a:pt x="2" y="5"/>
                    <a:pt x="2" y="5"/>
                    <a:pt x="2" y="5"/>
                  </a:cubicBezTo>
                  <a:cubicBezTo>
                    <a:pt x="2" y="5"/>
                    <a:pt x="2" y="5"/>
                    <a:pt x="2" y="5"/>
                  </a:cubicBezTo>
                  <a:cubicBezTo>
                    <a:pt x="5" y="25"/>
                    <a:pt x="5" y="25"/>
                    <a:pt x="5" y="25"/>
                  </a:cubicBezTo>
                  <a:cubicBezTo>
                    <a:pt x="4" y="25"/>
                    <a:pt x="4" y="25"/>
                    <a:pt x="4" y="25"/>
                  </a:cubicBezTo>
                  <a:cubicBezTo>
                    <a:pt x="3" y="25"/>
                    <a:pt x="3" y="26"/>
                    <a:pt x="3" y="26"/>
                  </a:cubicBezTo>
                  <a:cubicBezTo>
                    <a:pt x="3" y="28"/>
                    <a:pt x="3" y="28"/>
                    <a:pt x="3" y="28"/>
                  </a:cubicBezTo>
                  <a:cubicBezTo>
                    <a:pt x="3" y="29"/>
                    <a:pt x="4" y="29"/>
                    <a:pt x="5" y="29"/>
                  </a:cubicBezTo>
                  <a:cubicBezTo>
                    <a:pt x="9" y="28"/>
                    <a:pt x="9" y="28"/>
                    <a:pt x="9" y="28"/>
                  </a:cubicBezTo>
                  <a:cubicBezTo>
                    <a:pt x="12" y="28"/>
                    <a:pt x="12" y="28"/>
                    <a:pt x="12" y="28"/>
                  </a:cubicBezTo>
                  <a:cubicBezTo>
                    <a:pt x="16" y="27"/>
                    <a:pt x="16" y="27"/>
                    <a:pt x="16" y="27"/>
                  </a:cubicBezTo>
                  <a:cubicBezTo>
                    <a:pt x="17" y="27"/>
                    <a:pt x="18" y="27"/>
                    <a:pt x="18" y="26"/>
                  </a:cubicBezTo>
                  <a:cubicBezTo>
                    <a:pt x="17" y="25"/>
                    <a:pt x="17" y="25"/>
                    <a:pt x="17" y="25"/>
                  </a:cubicBezTo>
                  <a:cubicBezTo>
                    <a:pt x="17" y="24"/>
                    <a:pt x="17" y="24"/>
                    <a:pt x="16" y="24"/>
                  </a:cubicBezTo>
                  <a:cubicBezTo>
                    <a:pt x="15" y="24"/>
                    <a:pt x="15" y="24"/>
                    <a:pt x="15" y="24"/>
                  </a:cubicBezTo>
                  <a:cubicBezTo>
                    <a:pt x="13" y="4"/>
                    <a:pt x="13" y="4"/>
                    <a:pt x="13" y="4"/>
                  </a:cubicBezTo>
                  <a:cubicBezTo>
                    <a:pt x="13" y="4"/>
                    <a:pt x="13" y="4"/>
                    <a:pt x="13" y="4"/>
                  </a:cubicBezTo>
                  <a:cubicBezTo>
                    <a:pt x="14" y="4"/>
                    <a:pt x="14" y="4"/>
                    <a:pt x="14" y="4"/>
                  </a:cubicBezTo>
                  <a:cubicBezTo>
                    <a:pt x="14" y="4"/>
                    <a:pt x="15" y="3"/>
                    <a:pt x="15" y="2"/>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62" name="Freeform 108"/>
            <p:cNvSpPr/>
            <p:nvPr/>
          </p:nvSpPr>
          <p:spPr bwMode="auto">
            <a:xfrm>
              <a:off x="2082403" y="2476697"/>
              <a:ext cx="230981" cy="76200"/>
            </a:xfrm>
            <a:custGeom>
              <a:avLst/>
              <a:gdLst>
                <a:gd name="T0" fmla="*/ 85 w 90"/>
                <a:gd name="T1" fmla="*/ 7 h 30"/>
                <a:gd name="T2" fmla="*/ 82 w 90"/>
                <a:gd name="T3" fmla="*/ 8 h 30"/>
                <a:gd name="T4" fmla="*/ 82 w 90"/>
                <a:gd name="T5" fmla="*/ 7 h 30"/>
                <a:gd name="T6" fmla="*/ 82 w 90"/>
                <a:gd name="T7" fmla="*/ 4 h 30"/>
                <a:gd name="T8" fmla="*/ 78 w 90"/>
                <a:gd name="T9" fmla="*/ 0 h 30"/>
                <a:gd name="T10" fmla="*/ 9 w 90"/>
                <a:gd name="T11" fmla="*/ 9 h 30"/>
                <a:gd name="T12" fmla="*/ 6 w 90"/>
                <a:gd name="T13" fmla="*/ 13 h 30"/>
                <a:gd name="T14" fmla="*/ 7 w 90"/>
                <a:gd name="T15" fmla="*/ 17 h 30"/>
                <a:gd name="T16" fmla="*/ 7 w 90"/>
                <a:gd name="T17" fmla="*/ 17 h 30"/>
                <a:gd name="T18" fmla="*/ 4 w 90"/>
                <a:gd name="T19" fmla="*/ 17 h 30"/>
                <a:gd name="T20" fmla="*/ 1 w 90"/>
                <a:gd name="T21" fmla="*/ 21 h 30"/>
                <a:gd name="T22" fmla="*/ 1 w 90"/>
                <a:gd name="T23" fmla="*/ 26 h 30"/>
                <a:gd name="T24" fmla="*/ 5 w 90"/>
                <a:gd name="T25" fmla="*/ 29 h 30"/>
                <a:gd name="T26" fmla="*/ 87 w 90"/>
                <a:gd name="T27" fmla="*/ 19 h 30"/>
                <a:gd name="T28" fmla="*/ 90 w 90"/>
                <a:gd name="T29" fmla="*/ 16 h 30"/>
                <a:gd name="T30" fmla="*/ 89 w 90"/>
                <a:gd name="T31" fmla="*/ 10 h 30"/>
                <a:gd name="T32" fmla="*/ 85 w 90"/>
                <a:gd name="T33" fmla="*/ 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30">
                  <a:moveTo>
                    <a:pt x="85" y="7"/>
                  </a:moveTo>
                  <a:cubicBezTo>
                    <a:pt x="82" y="8"/>
                    <a:pt x="82" y="8"/>
                    <a:pt x="82" y="8"/>
                  </a:cubicBezTo>
                  <a:cubicBezTo>
                    <a:pt x="82" y="8"/>
                    <a:pt x="82" y="8"/>
                    <a:pt x="82" y="7"/>
                  </a:cubicBezTo>
                  <a:cubicBezTo>
                    <a:pt x="82" y="4"/>
                    <a:pt x="82" y="4"/>
                    <a:pt x="82" y="4"/>
                  </a:cubicBezTo>
                  <a:cubicBezTo>
                    <a:pt x="81" y="2"/>
                    <a:pt x="80" y="0"/>
                    <a:pt x="78" y="0"/>
                  </a:cubicBezTo>
                  <a:cubicBezTo>
                    <a:pt x="9" y="9"/>
                    <a:pt x="9" y="9"/>
                    <a:pt x="9" y="9"/>
                  </a:cubicBezTo>
                  <a:cubicBezTo>
                    <a:pt x="7" y="9"/>
                    <a:pt x="6" y="11"/>
                    <a:pt x="6" y="13"/>
                  </a:cubicBezTo>
                  <a:cubicBezTo>
                    <a:pt x="7" y="17"/>
                    <a:pt x="7" y="17"/>
                    <a:pt x="7" y="17"/>
                  </a:cubicBezTo>
                  <a:cubicBezTo>
                    <a:pt x="7" y="17"/>
                    <a:pt x="7" y="17"/>
                    <a:pt x="7" y="17"/>
                  </a:cubicBezTo>
                  <a:cubicBezTo>
                    <a:pt x="4" y="17"/>
                    <a:pt x="4" y="17"/>
                    <a:pt x="4" y="17"/>
                  </a:cubicBezTo>
                  <a:cubicBezTo>
                    <a:pt x="2" y="18"/>
                    <a:pt x="0" y="19"/>
                    <a:pt x="1" y="21"/>
                  </a:cubicBezTo>
                  <a:cubicBezTo>
                    <a:pt x="1" y="26"/>
                    <a:pt x="1" y="26"/>
                    <a:pt x="1" y="26"/>
                  </a:cubicBezTo>
                  <a:cubicBezTo>
                    <a:pt x="1" y="28"/>
                    <a:pt x="3" y="30"/>
                    <a:pt x="5" y="29"/>
                  </a:cubicBezTo>
                  <a:cubicBezTo>
                    <a:pt x="87" y="19"/>
                    <a:pt x="87" y="19"/>
                    <a:pt x="87" y="19"/>
                  </a:cubicBezTo>
                  <a:cubicBezTo>
                    <a:pt x="89" y="19"/>
                    <a:pt x="90" y="17"/>
                    <a:pt x="90" y="16"/>
                  </a:cubicBezTo>
                  <a:cubicBezTo>
                    <a:pt x="89" y="10"/>
                    <a:pt x="89" y="10"/>
                    <a:pt x="89" y="10"/>
                  </a:cubicBezTo>
                  <a:cubicBezTo>
                    <a:pt x="89" y="8"/>
                    <a:pt x="87" y="7"/>
                    <a:pt x="85" y="7"/>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63" name="Freeform 109"/>
            <p:cNvSpPr/>
            <p:nvPr/>
          </p:nvSpPr>
          <p:spPr bwMode="auto">
            <a:xfrm>
              <a:off x="3057525" y="1894482"/>
              <a:ext cx="182165" cy="69056"/>
            </a:xfrm>
            <a:custGeom>
              <a:avLst/>
              <a:gdLst>
                <a:gd name="T0" fmla="*/ 63 w 71"/>
                <a:gd name="T1" fmla="*/ 20 h 27"/>
                <a:gd name="T2" fmla="*/ 67 w 71"/>
                <a:gd name="T3" fmla="*/ 14 h 27"/>
                <a:gd name="T4" fmla="*/ 41 w 71"/>
                <a:gd name="T5" fmla="*/ 3 h 27"/>
                <a:gd name="T6" fmla="*/ 26 w 71"/>
                <a:gd name="T7" fmla="*/ 4 h 27"/>
                <a:gd name="T8" fmla="*/ 4 w 71"/>
                <a:gd name="T9" fmla="*/ 22 h 27"/>
                <a:gd name="T10" fmla="*/ 10 w 71"/>
                <a:gd name="T11" fmla="*/ 27 h 27"/>
                <a:gd name="T12" fmla="*/ 63 w 71"/>
                <a:gd name="T13" fmla="*/ 20 h 27"/>
              </a:gdLst>
              <a:ahLst/>
              <a:cxnLst>
                <a:cxn ang="0">
                  <a:pos x="T0" y="T1"/>
                </a:cxn>
                <a:cxn ang="0">
                  <a:pos x="T2" y="T3"/>
                </a:cxn>
                <a:cxn ang="0">
                  <a:pos x="T4" y="T5"/>
                </a:cxn>
                <a:cxn ang="0">
                  <a:pos x="T6" y="T7"/>
                </a:cxn>
                <a:cxn ang="0">
                  <a:pos x="T8" y="T9"/>
                </a:cxn>
                <a:cxn ang="0">
                  <a:pos x="T10" y="T11"/>
                </a:cxn>
                <a:cxn ang="0">
                  <a:pos x="T12" y="T13"/>
                </a:cxn>
              </a:cxnLst>
              <a:rect l="0" t="0" r="r" b="b"/>
              <a:pathLst>
                <a:path w="71" h="27">
                  <a:moveTo>
                    <a:pt x="63" y="20"/>
                  </a:moveTo>
                  <a:cubicBezTo>
                    <a:pt x="71" y="19"/>
                    <a:pt x="71" y="16"/>
                    <a:pt x="67" y="14"/>
                  </a:cubicBezTo>
                  <a:cubicBezTo>
                    <a:pt x="41" y="3"/>
                    <a:pt x="41" y="3"/>
                    <a:pt x="41" y="3"/>
                  </a:cubicBezTo>
                  <a:cubicBezTo>
                    <a:pt x="36" y="0"/>
                    <a:pt x="30" y="1"/>
                    <a:pt x="26" y="4"/>
                  </a:cubicBezTo>
                  <a:cubicBezTo>
                    <a:pt x="4" y="22"/>
                    <a:pt x="4" y="22"/>
                    <a:pt x="4" y="22"/>
                  </a:cubicBezTo>
                  <a:cubicBezTo>
                    <a:pt x="0" y="25"/>
                    <a:pt x="2" y="27"/>
                    <a:pt x="10" y="27"/>
                  </a:cubicBezTo>
                  <a:lnTo>
                    <a:pt x="63" y="20"/>
                  </a:lnTo>
                  <a:close/>
                </a:path>
              </a:pathLst>
            </a:custGeom>
            <a:solidFill>
              <a:schemeClr val="accent5"/>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64" name="Freeform 110"/>
            <p:cNvSpPr/>
            <p:nvPr/>
          </p:nvSpPr>
          <p:spPr bwMode="auto">
            <a:xfrm>
              <a:off x="3086100" y="1965919"/>
              <a:ext cx="35719" cy="57150"/>
            </a:xfrm>
            <a:custGeom>
              <a:avLst/>
              <a:gdLst>
                <a:gd name="T0" fmla="*/ 11 w 14"/>
                <a:gd name="T1" fmla="*/ 2 h 22"/>
                <a:gd name="T2" fmla="*/ 11 w 14"/>
                <a:gd name="T3" fmla="*/ 1 h 22"/>
                <a:gd name="T4" fmla="*/ 10 w 14"/>
                <a:gd name="T5" fmla="*/ 0 h 22"/>
                <a:gd name="T6" fmla="*/ 1 w 14"/>
                <a:gd name="T7" fmla="*/ 1 h 22"/>
                <a:gd name="T8" fmla="*/ 0 w 14"/>
                <a:gd name="T9" fmla="*/ 2 h 22"/>
                <a:gd name="T10" fmla="*/ 1 w 14"/>
                <a:gd name="T11" fmla="*/ 3 h 22"/>
                <a:gd name="T12" fmla="*/ 2 w 14"/>
                <a:gd name="T13" fmla="*/ 4 h 22"/>
                <a:gd name="T14" fmla="*/ 2 w 14"/>
                <a:gd name="T15" fmla="*/ 4 h 22"/>
                <a:gd name="T16" fmla="*/ 2 w 14"/>
                <a:gd name="T17" fmla="*/ 4 h 22"/>
                <a:gd name="T18" fmla="*/ 4 w 14"/>
                <a:gd name="T19" fmla="*/ 19 h 22"/>
                <a:gd name="T20" fmla="*/ 3 w 14"/>
                <a:gd name="T21" fmla="*/ 19 h 22"/>
                <a:gd name="T22" fmla="*/ 3 w 14"/>
                <a:gd name="T23" fmla="*/ 20 h 22"/>
                <a:gd name="T24" fmla="*/ 3 w 14"/>
                <a:gd name="T25" fmla="*/ 21 h 22"/>
                <a:gd name="T26" fmla="*/ 4 w 14"/>
                <a:gd name="T27" fmla="*/ 22 h 22"/>
                <a:gd name="T28" fmla="*/ 7 w 14"/>
                <a:gd name="T29" fmla="*/ 22 h 22"/>
                <a:gd name="T30" fmla="*/ 10 w 14"/>
                <a:gd name="T31" fmla="*/ 21 h 22"/>
                <a:gd name="T32" fmla="*/ 13 w 14"/>
                <a:gd name="T33" fmla="*/ 21 h 22"/>
                <a:gd name="T34" fmla="*/ 13 w 14"/>
                <a:gd name="T35" fmla="*/ 20 h 22"/>
                <a:gd name="T36" fmla="*/ 13 w 14"/>
                <a:gd name="T37" fmla="*/ 19 h 22"/>
                <a:gd name="T38" fmla="*/ 12 w 14"/>
                <a:gd name="T39" fmla="*/ 18 h 22"/>
                <a:gd name="T40" fmla="*/ 12 w 14"/>
                <a:gd name="T41" fmla="*/ 18 h 22"/>
                <a:gd name="T42" fmla="*/ 10 w 14"/>
                <a:gd name="T43" fmla="*/ 3 h 22"/>
                <a:gd name="T44" fmla="*/ 10 w 14"/>
                <a:gd name="T45" fmla="*/ 3 h 22"/>
                <a:gd name="T46" fmla="*/ 10 w 14"/>
                <a:gd name="T47" fmla="*/ 3 h 22"/>
                <a:gd name="T48" fmla="*/ 11 w 14"/>
                <a:gd name="T49" fmla="*/ 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 h="22">
                  <a:moveTo>
                    <a:pt x="11" y="2"/>
                  </a:moveTo>
                  <a:cubicBezTo>
                    <a:pt x="11" y="1"/>
                    <a:pt x="11" y="1"/>
                    <a:pt x="11" y="1"/>
                  </a:cubicBezTo>
                  <a:cubicBezTo>
                    <a:pt x="11" y="0"/>
                    <a:pt x="11" y="0"/>
                    <a:pt x="10" y="0"/>
                  </a:cubicBezTo>
                  <a:cubicBezTo>
                    <a:pt x="1" y="1"/>
                    <a:pt x="1" y="1"/>
                    <a:pt x="1" y="1"/>
                  </a:cubicBezTo>
                  <a:cubicBezTo>
                    <a:pt x="1" y="1"/>
                    <a:pt x="0" y="2"/>
                    <a:pt x="0" y="2"/>
                  </a:cubicBezTo>
                  <a:cubicBezTo>
                    <a:pt x="1" y="3"/>
                    <a:pt x="1" y="3"/>
                    <a:pt x="1" y="3"/>
                  </a:cubicBezTo>
                  <a:cubicBezTo>
                    <a:pt x="1" y="4"/>
                    <a:pt x="1" y="4"/>
                    <a:pt x="2" y="4"/>
                  </a:cubicBezTo>
                  <a:cubicBezTo>
                    <a:pt x="2" y="4"/>
                    <a:pt x="2" y="4"/>
                    <a:pt x="2" y="4"/>
                  </a:cubicBezTo>
                  <a:cubicBezTo>
                    <a:pt x="2" y="4"/>
                    <a:pt x="2" y="4"/>
                    <a:pt x="2" y="4"/>
                  </a:cubicBezTo>
                  <a:cubicBezTo>
                    <a:pt x="4" y="19"/>
                    <a:pt x="4" y="19"/>
                    <a:pt x="4" y="19"/>
                  </a:cubicBezTo>
                  <a:cubicBezTo>
                    <a:pt x="3" y="19"/>
                    <a:pt x="3" y="19"/>
                    <a:pt x="3" y="19"/>
                  </a:cubicBezTo>
                  <a:cubicBezTo>
                    <a:pt x="3" y="19"/>
                    <a:pt x="3" y="20"/>
                    <a:pt x="3" y="20"/>
                  </a:cubicBezTo>
                  <a:cubicBezTo>
                    <a:pt x="3" y="21"/>
                    <a:pt x="3" y="21"/>
                    <a:pt x="3" y="21"/>
                  </a:cubicBezTo>
                  <a:cubicBezTo>
                    <a:pt x="3" y="22"/>
                    <a:pt x="3" y="22"/>
                    <a:pt x="4" y="22"/>
                  </a:cubicBezTo>
                  <a:cubicBezTo>
                    <a:pt x="7" y="22"/>
                    <a:pt x="7" y="22"/>
                    <a:pt x="7" y="22"/>
                  </a:cubicBezTo>
                  <a:cubicBezTo>
                    <a:pt x="10" y="21"/>
                    <a:pt x="10" y="21"/>
                    <a:pt x="10" y="21"/>
                  </a:cubicBezTo>
                  <a:cubicBezTo>
                    <a:pt x="13" y="21"/>
                    <a:pt x="13" y="21"/>
                    <a:pt x="13" y="21"/>
                  </a:cubicBezTo>
                  <a:cubicBezTo>
                    <a:pt x="13" y="21"/>
                    <a:pt x="14" y="20"/>
                    <a:pt x="13" y="20"/>
                  </a:cubicBezTo>
                  <a:cubicBezTo>
                    <a:pt x="13" y="19"/>
                    <a:pt x="13" y="19"/>
                    <a:pt x="13" y="19"/>
                  </a:cubicBezTo>
                  <a:cubicBezTo>
                    <a:pt x="13" y="18"/>
                    <a:pt x="13" y="18"/>
                    <a:pt x="12" y="18"/>
                  </a:cubicBezTo>
                  <a:cubicBezTo>
                    <a:pt x="12" y="18"/>
                    <a:pt x="12" y="18"/>
                    <a:pt x="12" y="18"/>
                  </a:cubicBezTo>
                  <a:cubicBezTo>
                    <a:pt x="10" y="3"/>
                    <a:pt x="10" y="3"/>
                    <a:pt x="10" y="3"/>
                  </a:cubicBezTo>
                  <a:cubicBezTo>
                    <a:pt x="10" y="3"/>
                    <a:pt x="10" y="3"/>
                    <a:pt x="10" y="3"/>
                  </a:cubicBezTo>
                  <a:cubicBezTo>
                    <a:pt x="10" y="3"/>
                    <a:pt x="10" y="3"/>
                    <a:pt x="10" y="3"/>
                  </a:cubicBezTo>
                  <a:cubicBezTo>
                    <a:pt x="11" y="3"/>
                    <a:pt x="11" y="3"/>
                    <a:pt x="11" y="2"/>
                  </a:cubicBezTo>
                  <a:close/>
                </a:path>
              </a:pathLst>
            </a:custGeom>
            <a:solidFill>
              <a:schemeClr val="accent5"/>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65" name="Freeform 111"/>
            <p:cNvSpPr/>
            <p:nvPr/>
          </p:nvSpPr>
          <p:spPr bwMode="auto">
            <a:xfrm>
              <a:off x="3121818" y="1961156"/>
              <a:ext cx="33338" cy="57150"/>
            </a:xfrm>
            <a:custGeom>
              <a:avLst/>
              <a:gdLst>
                <a:gd name="T0" fmla="*/ 11 w 13"/>
                <a:gd name="T1" fmla="*/ 2 h 22"/>
                <a:gd name="T2" fmla="*/ 11 w 13"/>
                <a:gd name="T3" fmla="*/ 1 h 22"/>
                <a:gd name="T4" fmla="*/ 10 w 13"/>
                <a:gd name="T5" fmla="*/ 0 h 22"/>
                <a:gd name="T6" fmla="*/ 1 w 13"/>
                <a:gd name="T7" fmla="*/ 2 h 22"/>
                <a:gd name="T8" fmla="*/ 0 w 13"/>
                <a:gd name="T9" fmla="*/ 3 h 22"/>
                <a:gd name="T10" fmla="*/ 0 w 13"/>
                <a:gd name="T11" fmla="*/ 4 h 22"/>
                <a:gd name="T12" fmla="*/ 1 w 13"/>
                <a:gd name="T13" fmla="*/ 4 h 22"/>
                <a:gd name="T14" fmla="*/ 2 w 13"/>
                <a:gd name="T15" fmla="*/ 4 h 22"/>
                <a:gd name="T16" fmla="*/ 2 w 13"/>
                <a:gd name="T17" fmla="*/ 4 h 22"/>
                <a:gd name="T18" fmla="*/ 4 w 13"/>
                <a:gd name="T19" fmla="*/ 19 h 22"/>
                <a:gd name="T20" fmla="*/ 3 w 13"/>
                <a:gd name="T21" fmla="*/ 19 h 22"/>
                <a:gd name="T22" fmla="*/ 2 w 13"/>
                <a:gd name="T23" fmla="*/ 20 h 22"/>
                <a:gd name="T24" fmla="*/ 2 w 13"/>
                <a:gd name="T25" fmla="*/ 21 h 22"/>
                <a:gd name="T26" fmla="*/ 3 w 13"/>
                <a:gd name="T27" fmla="*/ 22 h 22"/>
                <a:gd name="T28" fmla="*/ 7 w 13"/>
                <a:gd name="T29" fmla="*/ 22 h 22"/>
                <a:gd name="T30" fmla="*/ 9 w 13"/>
                <a:gd name="T31" fmla="*/ 22 h 22"/>
                <a:gd name="T32" fmla="*/ 12 w 13"/>
                <a:gd name="T33" fmla="*/ 21 h 22"/>
                <a:gd name="T34" fmla="*/ 13 w 13"/>
                <a:gd name="T35" fmla="*/ 20 h 22"/>
                <a:gd name="T36" fmla="*/ 13 w 13"/>
                <a:gd name="T37" fmla="*/ 19 h 22"/>
                <a:gd name="T38" fmla="*/ 12 w 13"/>
                <a:gd name="T39" fmla="*/ 18 h 22"/>
                <a:gd name="T40" fmla="*/ 11 w 13"/>
                <a:gd name="T41" fmla="*/ 18 h 22"/>
                <a:gd name="T42" fmla="*/ 10 w 13"/>
                <a:gd name="T43" fmla="*/ 3 h 22"/>
                <a:gd name="T44" fmla="*/ 10 w 13"/>
                <a:gd name="T45" fmla="*/ 3 h 22"/>
                <a:gd name="T46" fmla="*/ 10 w 13"/>
                <a:gd name="T47" fmla="*/ 3 h 22"/>
                <a:gd name="T48" fmla="*/ 11 w 13"/>
                <a:gd name="T49" fmla="*/ 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 h="22">
                  <a:moveTo>
                    <a:pt x="11" y="2"/>
                  </a:moveTo>
                  <a:cubicBezTo>
                    <a:pt x="11" y="1"/>
                    <a:pt x="11" y="1"/>
                    <a:pt x="11" y="1"/>
                  </a:cubicBezTo>
                  <a:cubicBezTo>
                    <a:pt x="11" y="1"/>
                    <a:pt x="10" y="0"/>
                    <a:pt x="10" y="0"/>
                  </a:cubicBezTo>
                  <a:cubicBezTo>
                    <a:pt x="1" y="2"/>
                    <a:pt x="1" y="2"/>
                    <a:pt x="1" y="2"/>
                  </a:cubicBezTo>
                  <a:cubicBezTo>
                    <a:pt x="0" y="2"/>
                    <a:pt x="0" y="2"/>
                    <a:pt x="0" y="3"/>
                  </a:cubicBezTo>
                  <a:cubicBezTo>
                    <a:pt x="0" y="4"/>
                    <a:pt x="0" y="4"/>
                    <a:pt x="0" y="4"/>
                  </a:cubicBezTo>
                  <a:cubicBezTo>
                    <a:pt x="0" y="4"/>
                    <a:pt x="1" y="5"/>
                    <a:pt x="1" y="4"/>
                  </a:cubicBezTo>
                  <a:cubicBezTo>
                    <a:pt x="2" y="4"/>
                    <a:pt x="2" y="4"/>
                    <a:pt x="2" y="4"/>
                  </a:cubicBezTo>
                  <a:cubicBezTo>
                    <a:pt x="2" y="4"/>
                    <a:pt x="2" y="4"/>
                    <a:pt x="2" y="4"/>
                  </a:cubicBezTo>
                  <a:cubicBezTo>
                    <a:pt x="4" y="19"/>
                    <a:pt x="4" y="19"/>
                    <a:pt x="4" y="19"/>
                  </a:cubicBezTo>
                  <a:cubicBezTo>
                    <a:pt x="3" y="19"/>
                    <a:pt x="3" y="19"/>
                    <a:pt x="3" y="19"/>
                  </a:cubicBezTo>
                  <a:cubicBezTo>
                    <a:pt x="3" y="19"/>
                    <a:pt x="2" y="20"/>
                    <a:pt x="2" y="20"/>
                  </a:cubicBezTo>
                  <a:cubicBezTo>
                    <a:pt x="2" y="21"/>
                    <a:pt x="2" y="21"/>
                    <a:pt x="2" y="21"/>
                  </a:cubicBezTo>
                  <a:cubicBezTo>
                    <a:pt x="2" y="22"/>
                    <a:pt x="3" y="22"/>
                    <a:pt x="3" y="22"/>
                  </a:cubicBezTo>
                  <a:cubicBezTo>
                    <a:pt x="7" y="22"/>
                    <a:pt x="7" y="22"/>
                    <a:pt x="7" y="22"/>
                  </a:cubicBezTo>
                  <a:cubicBezTo>
                    <a:pt x="9" y="22"/>
                    <a:pt x="9" y="22"/>
                    <a:pt x="9" y="22"/>
                  </a:cubicBezTo>
                  <a:cubicBezTo>
                    <a:pt x="12" y="21"/>
                    <a:pt x="12" y="21"/>
                    <a:pt x="12" y="21"/>
                  </a:cubicBezTo>
                  <a:cubicBezTo>
                    <a:pt x="13" y="21"/>
                    <a:pt x="13" y="21"/>
                    <a:pt x="13" y="20"/>
                  </a:cubicBezTo>
                  <a:cubicBezTo>
                    <a:pt x="13" y="19"/>
                    <a:pt x="13" y="19"/>
                    <a:pt x="13" y="19"/>
                  </a:cubicBezTo>
                  <a:cubicBezTo>
                    <a:pt x="13" y="19"/>
                    <a:pt x="12" y="18"/>
                    <a:pt x="12" y="18"/>
                  </a:cubicBezTo>
                  <a:cubicBezTo>
                    <a:pt x="11" y="18"/>
                    <a:pt x="11" y="18"/>
                    <a:pt x="11" y="18"/>
                  </a:cubicBezTo>
                  <a:cubicBezTo>
                    <a:pt x="10" y="3"/>
                    <a:pt x="10" y="3"/>
                    <a:pt x="10" y="3"/>
                  </a:cubicBezTo>
                  <a:cubicBezTo>
                    <a:pt x="10" y="3"/>
                    <a:pt x="10" y="3"/>
                    <a:pt x="10" y="3"/>
                  </a:cubicBezTo>
                  <a:cubicBezTo>
                    <a:pt x="10" y="3"/>
                    <a:pt x="10" y="3"/>
                    <a:pt x="10" y="3"/>
                  </a:cubicBezTo>
                  <a:cubicBezTo>
                    <a:pt x="11" y="3"/>
                    <a:pt x="11" y="3"/>
                    <a:pt x="11" y="2"/>
                  </a:cubicBezTo>
                  <a:close/>
                </a:path>
              </a:pathLst>
            </a:custGeom>
            <a:solidFill>
              <a:schemeClr val="accent5"/>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66" name="Freeform 112"/>
            <p:cNvSpPr/>
            <p:nvPr/>
          </p:nvSpPr>
          <p:spPr bwMode="auto">
            <a:xfrm>
              <a:off x="3157537" y="1958775"/>
              <a:ext cx="33338" cy="55960"/>
            </a:xfrm>
            <a:custGeom>
              <a:avLst/>
              <a:gdLst>
                <a:gd name="T0" fmla="*/ 11 w 13"/>
                <a:gd name="T1" fmla="*/ 2 h 22"/>
                <a:gd name="T2" fmla="*/ 10 w 13"/>
                <a:gd name="T3" fmla="*/ 1 h 22"/>
                <a:gd name="T4" fmla="*/ 9 w 13"/>
                <a:gd name="T5" fmla="*/ 0 h 22"/>
                <a:gd name="T6" fmla="*/ 1 w 13"/>
                <a:gd name="T7" fmla="*/ 1 h 22"/>
                <a:gd name="T8" fmla="*/ 0 w 13"/>
                <a:gd name="T9" fmla="*/ 2 h 22"/>
                <a:gd name="T10" fmla="*/ 0 w 13"/>
                <a:gd name="T11" fmla="*/ 3 h 22"/>
                <a:gd name="T12" fmla="*/ 1 w 13"/>
                <a:gd name="T13" fmla="*/ 4 h 22"/>
                <a:gd name="T14" fmla="*/ 2 w 13"/>
                <a:gd name="T15" fmla="*/ 4 h 22"/>
                <a:gd name="T16" fmla="*/ 2 w 13"/>
                <a:gd name="T17" fmla="*/ 4 h 22"/>
                <a:gd name="T18" fmla="*/ 3 w 13"/>
                <a:gd name="T19" fmla="*/ 19 h 22"/>
                <a:gd name="T20" fmla="*/ 3 w 13"/>
                <a:gd name="T21" fmla="*/ 19 h 22"/>
                <a:gd name="T22" fmla="*/ 2 w 13"/>
                <a:gd name="T23" fmla="*/ 20 h 22"/>
                <a:gd name="T24" fmla="*/ 2 w 13"/>
                <a:gd name="T25" fmla="*/ 21 h 22"/>
                <a:gd name="T26" fmla="*/ 3 w 13"/>
                <a:gd name="T27" fmla="*/ 22 h 22"/>
                <a:gd name="T28" fmla="*/ 6 w 13"/>
                <a:gd name="T29" fmla="*/ 21 h 22"/>
                <a:gd name="T30" fmla="*/ 9 w 13"/>
                <a:gd name="T31" fmla="*/ 21 h 22"/>
                <a:gd name="T32" fmla="*/ 12 w 13"/>
                <a:gd name="T33" fmla="*/ 20 h 22"/>
                <a:gd name="T34" fmla="*/ 13 w 13"/>
                <a:gd name="T35" fmla="*/ 19 h 22"/>
                <a:gd name="T36" fmla="*/ 13 w 13"/>
                <a:gd name="T37" fmla="*/ 18 h 22"/>
                <a:gd name="T38" fmla="*/ 12 w 13"/>
                <a:gd name="T39" fmla="*/ 18 h 22"/>
                <a:gd name="T40" fmla="*/ 11 w 13"/>
                <a:gd name="T41" fmla="*/ 18 h 22"/>
                <a:gd name="T42" fmla="*/ 9 w 13"/>
                <a:gd name="T43" fmla="*/ 3 h 22"/>
                <a:gd name="T44" fmla="*/ 9 w 13"/>
                <a:gd name="T45" fmla="*/ 3 h 22"/>
                <a:gd name="T46" fmla="*/ 10 w 13"/>
                <a:gd name="T47" fmla="*/ 3 h 22"/>
                <a:gd name="T48" fmla="*/ 11 w 13"/>
                <a:gd name="T49" fmla="*/ 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 h="22">
                  <a:moveTo>
                    <a:pt x="11" y="2"/>
                  </a:moveTo>
                  <a:cubicBezTo>
                    <a:pt x="10" y="1"/>
                    <a:pt x="10" y="1"/>
                    <a:pt x="10" y="1"/>
                  </a:cubicBezTo>
                  <a:cubicBezTo>
                    <a:pt x="10" y="0"/>
                    <a:pt x="10" y="0"/>
                    <a:pt x="9" y="0"/>
                  </a:cubicBezTo>
                  <a:cubicBezTo>
                    <a:pt x="1" y="1"/>
                    <a:pt x="1" y="1"/>
                    <a:pt x="1" y="1"/>
                  </a:cubicBezTo>
                  <a:cubicBezTo>
                    <a:pt x="0" y="1"/>
                    <a:pt x="0" y="1"/>
                    <a:pt x="0" y="2"/>
                  </a:cubicBezTo>
                  <a:cubicBezTo>
                    <a:pt x="0" y="3"/>
                    <a:pt x="0" y="3"/>
                    <a:pt x="0" y="3"/>
                  </a:cubicBezTo>
                  <a:cubicBezTo>
                    <a:pt x="0" y="3"/>
                    <a:pt x="0" y="4"/>
                    <a:pt x="1" y="4"/>
                  </a:cubicBezTo>
                  <a:cubicBezTo>
                    <a:pt x="2" y="4"/>
                    <a:pt x="2" y="4"/>
                    <a:pt x="2" y="4"/>
                  </a:cubicBezTo>
                  <a:cubicBezTo>
                    <a:pt x="2" y="4"/>
                    <a:pt x="2" y="4"/>
                    <a:pt x="2" y="4"/>
                  </a:cubicBezTo>
                  <a:cubicBezTo>
                    <a:pt x="3" y="19"/>
                    <a:pt x="3" y="19"/>
                    <a:pt x="3" y="19"/>
                  </a:cubicBezTo>
                  <a:cubicBezTo>
                    <a:pt x="3" y="19"/>
                    <a:pt x="3" y="19"/>
                    <a:pt x="3" y="19"/>
                  </a:cubicBezTo>
                  <a:cubicBezTo>
                    <a:pt x="2" y="19"/>
                    <a:pt x="2" y="19"/>
                    <a:pt x="2" y="20"/>
                  </a:cubicBezTo>
                  <a:cubicBezTo>
                    <a:pt x="2" y="21"/>
                    <a:pt x="2" y="21"/>
                    <a:pt x="2" y="21"/>
                  </a:cubicBezTo>
                  <a:cubicBezTo>
                    <a:pt x="2" y="21"/>
                    <a:pt x="3" y="22"/>
                    <a:pt x="3" y="22"/>
                  </a:cubicBezTo>
                  <a:cubicBezTo>
                    <a:pt x="6" y="21"/>
                    <a:pt x="6" y="21"/>
                    <a:pt x="6" y="21"/>
                  </a:cubicBezTo>
                  <a:cubicBezTo>
                    <a:pt x="9" y="21"/>
                    <a:pt x="9" y="21"/>
                    <a:pt x="9" y="21"/>
                  </a:cubicBezTo>
                  <a:cubicBezTo>
                    <a:pt x="12" y="20"/>
                    <a:pt x="12" y="20"/>
                    <a:pt x="12" y="20"/>
                  </a:cubicBezTo>
                  <a:cubicBezTo>
                    <a:pt x="13" y="20"/>
                    <a:pt x="13" y="20"/>
                    <a:pt x="13" y="19"/>
                  </a:cubicBezTo>
                  <a:cubicBezTo>
                    <a:pt x="13" y="18"/>
                    <a:pt x="13" y="18"/>
                    <a:pt x="13" y="18"/>
                  </a:cubicBezTo>
                  <a:cubicBezTo>
                    <a:pt x="13" y="18"/>
                    <a:pt x="12" y="18"/>
                    <a:pt x="12" y="18"/>
                  </a:cubicBezTo>
                  <a:cubicBezTo>
                    <a:pt x="11" y="18"/>
                    <a:pt x="11" y="18"/>
                    <a:pt x="11" y="18"/>
                  </a:cubicBezTo>
                  <a:cubicBezTo>
                    <a:pt x="9" y="3"/>
                    <a:pt x="9" y="3"/>
                    <a:pt x="9" y="3"/>
                  </a:cubicBezTo>
                  <a:cubicBezTo>
                    <a:pt x="9" y="3"/>
                    <a:pt x="9" y="3"/>
                    <a:pt x="9" y="3"/>
                  </a:cubicBezTo>
                  <a:cubicBezTo>
                    <a:pt x="10" y="3"/>
                    <a:pt x="10" y="3"/>
                    <a:pt x="10" y="3"/>
                  </a:cubicBezTo>
                  <a:cubicBezTo>
                    <a:pt x="10" y="3"/>
                    <a:pt x="11" y="2"/>
                    <a:pt x="11" y="2"/>
                  </a:cubicBezTo>
                  <a:close/>
                </a:path>
              </a:pathLst>
            </a:custGeom>
            <a:solidFill>
              <a:schemeClr val="accent5"/>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67" name="Freeform 113"/>
            <p:cNvSpPr/>
            <p:nvPr/>
          </p:nvSpPr>
          <p:spPr bwMode="auto">
            <a:xfrm>
              <a:off x="3190874" y="1952822"/>
              <a:ext cx="36909" cy="57150"/>
            </a:xfrm>
            <a:custGeom>
              <a:avLst/>
              <a:gdLst>
                <a:gd name="T0" fmla="*/ 11 w 14"/>
                <a:gd name="T1" fmla="*/ 2 h 22"/>
                <a:gd name="T2" fmla="*/ 11 w 14"/>
                <a:gd name="T3" fmla="*/ 1 h 22"/>
                <a:gd name="T4" fmla="*/ 10 w 14"/>
                <a:gd name="T5" fmla="*/ 0 h 22"/>
                <a:gd name="T6" fmla="*/ 1 w 14"/>
                <a:gd name="T7" fmla="*/ 1 h 22"/>
                <a:gd name="T8" fmla="*/ 0 w 14"/>
                <a:gd name="T9" fmla="*/ 2 h 22"/>
                <a:gd name="T10" fmla="*/ 1 w 14"/>
                <a:gd name="T11" fmla="*/ 3 h 22"/>
                <a:gd name="T12" fmla="*/ 2 w 14"/>
                <a:gd name="T13" fmla="*/ 4 h 22"/>
                <a:gd name="T14" fmla="*/ 2 w 14"/>
                <a:gd name="T15" fmla="*/ 4 h 22"/>
                <a:gd name="T16" fmla="*/ 2 w 14"/>
                <a:gd name="T17" fmla="*/ 4 h 22"/>
                <a:gd name="T18" fmla="*/ 4 w 14"/>
                <a:gd name="T19" fmla="*/ 19 h 22"/>
                <a:gd name="T20" fmla="*/ 3 w 14"/>
                <a:gd name="T21" fmla="*/ 19 h 22"/>
                <a:gd name="T22" fmla="*/ 3 w 14"/>
                <a:gd name="T23" fmla="*/ 20 h 22"/>
                <a:gd name="T24" fmla="*/ 3 w 14"/>
                <a:gd name="T25" fmla="*/ 21 h 22"/>
                <a:gd name="T26" fmla="*/ 4 w 14"/>
                <a:gd name="T27" fmla="*/ 22 h 22"/>
                <a:gd name="T28" fmla="*/ 7 w 14"/>
                <a:gd name="T29" fmla="*/ 21 h 22"/>
                <a:gd name="T30" fmla="*/ 10 w 14"/>
                <a:gd name="T31" fmla="*/ 21 h 22"/>
                <a:gd name="T32" fmla="*/ 13 w 14"/>
                <a:gd name="T33" fmla="*/ 21 h 22"/>
                <a:gd name="T34" fmla="*/ 13 w 14"/>
                <a:gd name="T35" fmla="*/ 20 h 22"/>
                <a:gd name="T36" fmla="*/ 13 w 14"/>
                <a:gd name="T37" fmla="*/ 19 h 22"/>
                <a:gd name="T38" fmla="*/ 12 w 14"/>
                <a:gd name="T39" fmla="*/ 18 h 22"/>
                <a:gd name="T40" fmla="*/ 12 w 14"/>
                <a:gd name="T41" fmla="*/ 18 h 22"/>
                <a:gd name="T42" fmla="*/ 10 w 14"/>
                <a:gd name="T43" fmla="*/ 3 h 22"/>
                <a:gd name="T44" fmla="*/ 10 w 14"/>
                <a:gd name="T45" fmla="*/ 3 h 22"/>
                <a:gd name="T46" fmla="*/ 10 w 14"/>
                <a:gd name="T47" fmla="*/ 3 h 22"/>
                <a:gd name="T48" fmla="*/ 11 w 14"/>
                <a:gd name="T49" fmla="*/ 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 h="22">
                  <a:moveTo>
                    <a:pt x="11" y="2"/>
                  </a:moveTo>
                  <a:cubicBezTo>
                    <a:pt x="11" y="1"/>
                    <a:pt x="11" y="1"/>
                    <a:pt x="11" y="1"/>
                  </a:cubicBezTo>
                  <a:cubicBezTo>
                    <a:pt x="11" y="0"/>
                    <a:pt x="11" y="0"/>
                    <a:pt x="10" y="0"/>
                  </a:cubicBezTo>
                  <a:cubicBezTo>
                    <a:pt x="1" y="1"/>
                    <a:pt x="1" y="1"/>
                    <a:pt x="1" y="1"/>
                  </a:cubicBezTo>
                  <a:cubicBezTo>
                    <a:pt x="1" y="1"/>
                    <a:pt x="0" y="2"/>
                    <a:pt x="0" y="2"/>
                  </a:cubicBezTo>
                  <a:cubicBezTo>
                    <a:pt x="1" y="3"/>
                    <a:pt x="1" y="3"/>
                    <a:pt x="1" y="3"/>
                  </a:cubicBezTo>
                  <a:cubicBezTo>
                    <a:pt x="1" y="4"/>
                    <a:pt x="1" y="4"/>
                    <a:pt x="2" y="4"/>
                  </a:cubicBezTo>
                  <a:cubicBezTo>
                    <a:pt x="2" y="4"/>
                    <a:pt x="2" y="4"/>
                    <a:pt x="2" y="4"/>
                  </a:cubicBezTo>
                  <a:cubicBezTo>
                    <a:pt x="2" y="4"/>
                    <a:pt x="2" y="4"/>
                    <a:pt x="2" y="4"/>
                  </a:cubicBezTo>
                  <a:cubicBezTo>
                    <a:pt x="4" y="19"/>
                    <a:pt x="4" y="19"/>
                    <a:pt x="4" y="19"/>
                  </a:cubicBezTo>
                  <a:cubicBezTo>
                    <a:pt x="3" y="19"/>
                    <a:pt x="3" y="19"/>
                    <a:pt x="3" y="19"/>
                  </a:cubicBezTo>
                  <a:cubicBezTo>
                    <a:pt x="3" y="19"/>
                    <a:pt x="3" y="20"/>
                    <a:pt x="3" y="20"/>
                  </a:cubicBezTo>
                  <a:cubicBezTo>
                    <a:pt x="3" y="21"/>
                    <a:pt x="3" y="21"/>
                    <a:pt x="3" y="21"/>
                  </a:cubicBezTo>
                  <a:cubicBezTo>
                    <a:pt x="3" y="22"/>
                    <a:pt x="3" y="22"/>
                    <a:pt x="4" y="22"/>
                  </a:cubicBezTo>
                  <a:cubicBezTo>
                    <a:pt x="7" y="21"/>
                    <a:pt x="7" y="21"/>
                    <a:pt x="7" y="21"/>
                  </a:cubicBezTo>
                  <a:cubicBezTo>
                    <a:pt x="10" y="21"/>
                    <a:pt x="10" y="21"/>
                    <a:pt x="10" y="21"/>
                  </a:cubicBezTo>
                  <a:cubicBezTo>
                    <a:pt x="13" y="21"/>
                    <a:pt x="13" y="21"/>
                    <a:pt x="13" y="21"/>
                  </a:cubicBezTo>
                  <a:cubicBezTo>
                    <a:pt x="13" y="21"/>
                    <a:pt x="14" y="20"/>
                    <a:pt x="13" y="20"/>
                  </a:cubicBezTo>
                  <a:cubicBezTo>
                    <a:pt x="13" y="19"/>
                    <a:pt x="13" y="19"/>
                    <a:pt x="13" y="19"/>
                  </a:cubicBezTo>
                  <a:cubicBezTo>
                    <a:pt x="13" y="18"/>
                    <a:pt x="13" y="18"/>
                    <a:pt x="12" y="18"/>
                  </a:cubicBezTo>
                  <a:cubicBezTo>
                    <a:pt x="12" y="18"/>
                    <a:pt x="12" y="18"/>
                    <a:pt x="12" y="18"/>
                  </a:cubicBezTo>
                  <a:cubicBezTo>
                    <a:pt x="10" y="3"/>
                    <a:pt x="10" y="3"/>
                    <a:pt x="10" y="3"/>
                  </a:cubicBezTo>
                  <a:cubicBezTo>
                    <a:pt x="10" y="3"/>
                    <a:pt x="10" y="3"/>
                    <a:pt x="10" y="3"/>
                  </a:cubicBezTo>
                  <a:cubicBezTo>
                    <a:pt x="10" y="3"/>
                    <a:pt x="10" y="3"/>
                    <a:pt x="10" y="3"/>
                  </a:cubicBezTo>
                  <a:cubicBezTo>
                    <a:pt x="11" y="3"/>
                    <a:pt x="11" y="2"/>
                    <a:pt x="11" y="2"/>
                  </a:cubicBezTo>
                  <a:close/>
                </a:path>
              </a:pathLst>
            </a:custGeom>
            <a:solidFill>
              <a:schemeClr val="accent5"/>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68" name="Freeform 114"/>
            <p:cNvSpPr/>
            <p:nvPr/>
          </p:nvSpPr>
          <p:spPr bwMode="auto">
            <a:xfrm>
              <a:off x="3075385" y="2012353"/>
              <a:ext cx="172640" cy="57150"/>
            </a:xfrm>
            <a:custGeom>
              <a:avLst/>
              <a:gdLst>
                <a:gd name="T0" fmla="*/ 63 w 67"/>
                <a:gd name="T1" fmla="*/ 5 h 22"/>
                <a:gd name="T2" fmla="*/ 61 w 67"/>
                <a:gd name="T3" fmla="*/ 5 h 22"/>
                <a:gd name="T4" fmla="*/ 61 w 67"/>
                <a:gd name="T5" fmla="*/ 5 h 22"/>
                <a:gd name="T6" fmla="*/ 61 w 67"/>
                <a:gd name="T7" fmla="*/ 2 h 22"/>
                <a:gd name="T8" fmla="*/ 58 w 67"/>
                <a:gd name="T9" fmla="*/ 0 h 22"/>
                <a:gd name="T10" fmla="*/ 7 w 67"/>
                <a:gd name="T11" fmla="*/ 6 h 22"/>
                <a:gd name="T12" fmla="*/ 5 w 67"/>
                <a:gd name="T13" fmla="*/ 9 h 22"/>
                <a:gd name="T14" fmla="*/ 5 w 67"/>
                <a:gd name="T15" fmla="*/ 12 h 22"/>
                <a:gd name="T16" fmla="*/ 5 w 67"/>
                <a:gd name="T17" fmla="*/ 12 h 22"/>
                <a:gd name="T18" fmla="*/ 3 w 67"/>
                <a:gd name="T19" fmla="*/ 13 h 22"/>
                <a:gd name="T20" fmla="*/ 0 w 67"/>
                <a:gd name="T21" fmla="*/ 16 h 22"/>
                <a:gd name="T22" fmla="*/ 1 w 67"/>
                <a:gd name="T23" fmla="*/ 19 h 22"/>
                <a:gd name="T24" fmla="*/ 4 w 67"/>
                <a:gd name="T25" fmla="*/ 22 h 22"/>
                <a:gd name="T26" fmla="*/ 65 w 67"/>
                <a:gd name="T27" fmla="*/ 14 h 22"/>
                <a:gd name="T28" fmla="*/ 67 w 67"/>
                <a:gd name="T29" fmla="*/ 11 h 22"/>
                <a:gd name="T30" fmla="*/ 66 w 67"/>
                <a:gd name="T31" fmla="*/ 7 h 22"/>
                <a:gd name="T32" fmla="*/ 63 w 67"/>
                <a:gd name="T33" fmla="*/ 5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7" h="22">
                  <a:moveTo>
                    <a:pt x="63" y="5"/>
                  </a:moveTo>
                  <a:cubicBezTo>
                    <a:pt x="61" y="5"/>
                    <a:pt x="61" y="5"/>
                    <a:pt x="61" y="5"/>
                  </a:cubicBezTo>
                  <a:cubicBezTo>
                    <a:pt x="61" y="5"/>
                    <a:pt x="61" y="5"/>
                    <a:pt x="61" y="5"/>
                  </a:cubicBezTo>
                  <a:cubicBezTo>
                    <a:pt x="61" y="2"/>
                    <a:pt x="61" y="2"/>
                    <a:pt x="61" y="2"/>
                  </a:cubicBezTo>
                  <a:cubicBezTo>
                    <a:pt x="61" y="1"/>
                    <a:pt x="59" y="0"/>
                    <a:pt x="58" y="0"/>
                  </a:cubicBezTo>
                  <a:cubicBezTo>
                    <a:pt x="7" y="6"/>
                    <a:pt x="7" y="6"/>
                    <a:pt x="7" y="6"/>
                  </a:cubicBezTo>
                  <a:cubicBezTo>
                    <a:pt x="5" y="6"/>
                    <a:pt x="4" y="8"/>
                    <a:pt x="5" y="9"/>
                  </a:cubicBezTo>
                  <a:cubicBezTo>
                    <a:pt x="5" y="12"/>
                    <a:pt x="5" y="12"/>
                    <a:pt x="5" y="12"/>
                  </a:cubicBezTo>
                  <a:cubicBezTo>
                    <a:pt x="5" y="12"/>
                    <a:pt x="5" y="12"/>
                    <a:pt x="5" y="12"/>
                  </a:cubicBezTo>
                  <a:cubicBezTo>
                    <a:pt x="3" y="13"/>
                    <a:pt x="3" y="13"/>
                    <a:pt x="3" y="13"/>
                  </a:cubicBezTo>
                  <a:cubicBezTo>
                    <a:pt x="1" y="13"/>
                    <a:pt x="0" y="14"/>
                    <a:pt x="0" y="16"/>
                  </a:cubicBezTo>
                  <a:cubicBezTo>
                    <a:pt x="1" y="19"/>
                    <a:pt x="1" y="19"/>
                    <a:pt x="1" y="19"/>
                  </a:cubicBezTo>
                  <a:cubicBezTo>
                    <a:pt x="1" y="21"/>
                    <a:pt x="2" y="22"/>
                    <a:pt x="4" y="22"/>
                  </a:cubicBezTo>
                  <a:cubicBezTo>
                    <a:pt x="65" y="14"/>
                    <a:pt x="65" y="14"/>
                    <a:pt x="65" y="14"/>
                  </a:cubicBezTo>
                  <a:cubicBezTo>
                    <a:pt x="66" y="14"/>
                    <a:pt x="67" y="13"/>
                    <a:pt x="67" y="11"/>
                  </a:cubicBezTo>
                  <a:cubicBezTo>
                    <a:pt x="66" y="7"/>
                    <a:pt x="66" y="7"/>
                    <a:pt x="66" y="7"/>
                  </a:cubicBezTo>
                  <a:cubicBezTo>
                    <a:pt x="66" y="6"/>
                    <a:pt x="65" y="5"/>
                    <a:pt x="63" y="5"/>
                  </a:cubicBezTo>
                  <a:close/>
                </a:path>
              </a:pathLst>
            </a:custGeom>
            <a:solidFill>
              <a:schemeClr val="accent5"/>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69" name="Freeform 115"/>
            <p:cNvSpPr/>
            <p:nvPr/>
          </p:nvSpPr>
          <p:spPr bwMode="auto">
            <a:xfrm>
              <a:off x="2645568" y="1489669"/>
              <a:ext cx="244078" cy="92869"/>
            </a:xfrm>
            <a:custGeom>
              <a:avLst/>
              <a:gdLst>
                <a:gd name="T0" fmla="*/ 84 w 95"/>
                <a:gd name="T1" fmla="*/ 26 h 36"/>
                <a:gd name="T2" fmla="*/ 90 w 95"/>
                <a:gd name="T3" fmla="*/ 18 h 36"/>
                <a:gd name="T4" fmla="*/ 54 w 95"/>
                <a:gd name="T5" fmla="*/ 3 h 36"/>
                <a:gd name="T6" fmla="*/ 35 w 95"/>
                <a:gd name="T7" fmla="*/ 5 h 36"/>
                <a:gd name="T8" fmla="*/ 5 w 95"/>
                <a:gd name="T9" fmla="*/ 29 h 36"/>
                <a:gd name="T10" fmla="*/ 13 w 95"/>
                <a:gd name="T11" fmla="*/ 35 h 36"/>
                <a:gd name="T12" fmla="*/ 84 w 95"/>
                <a:gd name="T13" fmla="*/ 26 h 36"/>
              </a:gdLst>
              <a:ahLst/>
              <a:cxnLst>
                <a:cxn ang="0">
                  <a:pos x="T0" y="T1"/>
                </a:cxn>
                <a:cxn ang="0">
                  <a:pos x="T2" y="T3"/>
                </a:cxn>
                <a:cxn ang="0">
                  <a:pos x="T4" y="T5"/>
                </a:cxn>
                <a:cxn ang="0">
                  <a:pos x="T6" y="T7"/>
                </a:cxn>
                <a:cxn ang="0">
                  <a:pos x="T8" y="T9"/>
                </a:cxn>
                <a:cxn ang="0">
                  <a:pos x="T10" y="T11"/>
                </a:cxn>
                <a:cxn ang="0">
                  <a:pos x="T12" y="T13"/>
                </a:cxn>
              </a:cxnLst>
              <a:rect l="0" t="0" r="r" b="b"/>
              <a:pathLst>
                <a:path w="95" h="36">
                  <a:moveTo>
                    <a:pt x="84" y="26"/>
                  </a:moveTo>
                  <a:cubicBezTo>
                    <a:pt x="95" y="25"/>
                    <a:pt x="95" y="22"/>
                    <a:pt x="90" y="18"/>
                  </a:cubicBezTo>
                  <a:cubicBezTo>
                    <a:pt x="54" y="3"/>
                    <a:pt x="54" y="3"/>
                    <a:pt x="54" y="3"/>
                  </a:cubicBezTo>
                  <a:cubicBezTo>
                    <a:pt x="49" y="0"/>
                    <a:pt x="40" y="1"/>
                    <a:pt x="35" y="5"/>
                  </a:cubicBezTo>
                  <a:cubicBezTo>
                    <a:pt x="5" y="29"/>
                    <a:pt x="5" y="29"/>
                    <a:pt x="5" y="29"/>
                  </a:cubicBezTo>
                  <a:cubicBezTo>
                    <a:pt x="0" y="33"/>
                    <a:pt x="3" y="36"/>
                    <a:pt x="13" y="35"/>
                  </a:cubicBezTo>
                  <a:lnTo>
                    <a:pt x="84" y="26"/>
                  </a:lnTo>
                  <a:close/>
                </a:path>
              </a:pathLst>
            </a:custGeom>
            <a:solidFill>
              <a:schemeClr val="accent6"/>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70" name="Freeform 116"/>
            <p:cNvSpPr/>
            <p:nvPr/>
          </p:nvSpPr>
          <p:spPr bwMode="auto">
            <a:xfrm>
              <a:off x="2683668" y="1584919"/>
              <a:ext cx="46434" cy="75010"/>
            </a:xfrm>
            <a:custGeom>
              <a:avLst/>
              <a:gdLst>
                <a:gd name="T0" fmla="*/ 15 w 18"/>
                <a:gd name="T1" fmla="*/ 3 h 29"/>
                <a:gd name="T2" fmla="*/ 15 w 18"/>
                <a:gd name="T3" fmla="*/ 1 h 29"/>
                <a:gd name="T4" fmla="*/ 13 w 18"/>
                <a:gd name="T5" fmla="*/ 0 h 29"/>
                <a:gd name="T6" fmla="*/ 2 w 18"/>
                <a:gd name="T7" fmla="*/ 2 h 29"/>
                <a:gd name="T8" fmla="*/ 0 w 18"/>
                <a:gd name="T9" fmla="*/ 3 h 29"/>
                <a:gd name="T10" fmla="*/ 1 w 18"/>
                <a:gd name="T11" fmla="*/ 4 h 29"/>
                <a:gd name="T12" fmla="*/ 2 w 18"/>
                <a:gd name="T13" fmla="*/ 6 h 29"/>
                <a:gd name="T14" fmla="*/ 3 w 18"/>
                <a:gd name="T15" fmla="*/ 5 h 29"/>
                <a:gd name="T16" fmla="*/ 3 w 18"/>
                <a:gd name="T17" fmla="*/ 6 h 29"/>
                <a:gd name="T18" fmla="*/ 5 w 18"/>
                <a:gd name="T19" fmla="*/ 25 h 29"/>
                <a:gd name="T20" fmla="*/ 5 w 18"/>
                <a:gd name="T21" fmla="*/ 25 h 29"/>
                <a:gd name="T22" fmla="*/ 3 w 18"/>
                <a:gd name="T23" fmla="*/ 27 h 29"/>
                <a:gd name="T24" fmla="*/ 4 w 18"/>
                <a:gd name="T25" fmla="*/ 28 h 29"/>
                <a:gd name="T26" fmla="*/ 5 w 18"/>
                <a:gd name="T27" fmla="*/ 29 h 29"/>
                <a:gd name="T28" fmla="*/ 9 w 18"/>
                <a:gd name="T29" fmla="*/ 29 h 29"/>
                <a:gd name="T30" fmla="*/ 13 w 18"/>
                <a:gd name="T31" fmla="*/ 28 h 29"/>
                <a:gd name="T32" fmla="*/ 17 w 18"/>
                <a:gd name="T33" fmla="*/ 28 h 29"/>
                <a:gd name="T34" fmla="*/ 18 w 18"/>
                <a:gd name="T35" fmla="*/ 27 h 29"/>
                <a:gd name="T36" fmla="*/ 18 w 18"/>
                <a:gd name="T37" fmla="*/ 25 h 29"/>
                <a:gd name="T38" fmla="*/ 16 w 18"/>
                <a:gd name="T39" fmla="*/ 24 h 29"/>
                <a:gd name="T40" fmla="*/ 16 w 18"/>
                <a:gd name="T41" fmla="*/ 24 h 29"/>
                <a:gd name="T42" fmla="*/ 13 w 18"/>
                <a:gd name="T43" fmla="*/ 4 h 29"/>
                <a:gd name="T44" fmla="*/ 13 w 18"/>
                <a:gd name="T45" fmla="*/ 4 h 29"/>
                <a:gd name="T46" fmla="*/ 14 w 18"/>
                <a:gd name="T47" fmla="*/ 4 h 29"/>
                <a:gd name="T48" fmla="*/ 15 w 18"/>
                <a:gd name="T49" fmla="*/ 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9">
                  <a:moveTo>
                    <a:pt x="15" y="3"/>
                  </a:moveTo>
                  <a:cubicBezTo>
                    <a:pt x="15" y="1"/>
                    <a:pt x="15" y="1"/>
                    <a:pt x="15" y="1"/>
                  </a:cubicBezTo>
                  <a:cubicBezTo>
                    <a:pt x="15" y="1"/>
                    <a:pt x="14" y="0"/>
                    <a:pt x="13" y="0"/>
                  </a:cubicBezTo>
                  <a:cubicBezTo>
                    <a:pt x="2" y="2"/>
                    <a:pt x="2" y="2"/>
                    <a:pt x="2" y="2"/>
                  </a:cubicBezTo>
                  <a:cubicBezTo>
                    <a:pt x="1" y="2"/>
                    <a:pt x="0" y="2"/>
                    <a:pt x="0" y="3"/>
                  </a:cubicBezTo>
                  <a:cubicBezTo>
                    <a:pt x="1" y="4"/>
                    <a:pt x="1" y="4"/>
                    <a:pt x="1" y="4"/>
                  </a:cubicBezTo>
                  <a:cubicBezTo>
                    <a:pt x="1" y="5"/>
                    <a:pt x="1" y="6"/>
                    <a:pt x="2" y="6"/>
                  </a:cubicBezTo>
                  <a:cubicBezTo>
                    <a:pt x="3" y="5"/>
                    <a:pt x="3" y="5"/>
                    <a:pt x="3" y="5"/>
                  </a:cubicBezTo>
                  <a:cubicBezTo>
                    <a:pt x="3" y="6"/>
                    <a:pt x="3" y="6"/>
                    <a:pt x="3" y="6"/>
                  </a:cubicBezTo>
                  <a:cubicBezTo>
                    <a:pt x="5" y="25"/>
                    <a:pt x="5" y="25"/>
                    <a:pt x="5" y="25"/>
                  </a:cubicBezTo>
                  <a:cubicBezTo>
                    <a:pt x="5" y="25"/>
                    <a:pt x="5" y="25"/>
                    <a:pt x="5" y="25"/>
                  </a:cubicBezTo>
                  <a:cubicBezTo>
                    <a:pt x="4" y="26"/>
                    <a:pt x="3" y="26"/>
                    <a:pt x="3" y="27"/>
                  </a:cubicBezTo>
                  <a:cubicBezTo>
                    <a:pt x="4" y="28"/>
                    <a:pt x="4" y="28"/>
                    <a:pt x="4" y="28"/>
                  </a:cubicBezTo>
                  <a:cubicBezTo>
                    <a:pt x="4" y="29"/>
                    <a:pt x="4" y="29"/>
                    <a:pt x="5" y="29"/>
                  </a:cubicBezTo>
                  <a:cubicBezTo>
                    <a:pt x="9" y="29"/>
                    <a:pt x="9" y="29"/>
                    <a:pt x="9" y="29"/>
                  </a:cubicBezTo>
                  <a:cubicBezTo>
                    <a:pt x="13" y="28"/>
                    <a:pt x="13" y="28"/>
                    <a:pt x="13" y="28"/>
                  </a:cubicBezTo>
                  <a:cubicBezTo>
                    <a:pt x="17" y="28"/>
                    <a:pt x="17" y="28"/>
                    <a:pt x="17" y="28"/>
                  </a:cubicBezTo>
                  <a:cubicBezTo>
                    <a:pt x="18" y="28"/>
                    <a:pt x="18" y="27"/>
                    <a:pt x="18" y="27"/>
                  </a:cubicBezTo>
                  <a:cubicBezTo>
                    <a:pt x="18" y="25"/>
                    <a:pt x="18" y="25"/>
                    <a:pt x="18" y="25"/>
                  </a:cubicBezTo>
                  <a:cubicBezTo>
                    <a:pt x="18" y="24"/>
                    <a:pt x="17" y="24"/>
                    <a:pt x="16" y="24"/>
                  </a:cubicBezTo>
                  <a:cubicBezTo>
                    <a:pt x="16" y="24"/>
                    <a:pt x="16" y="24"/>
                    <a:pt x="16" y="24"/>
                  </a:cubicBezTo>
                  <a:cubicBezTo>
                    <a:pt x="13" y="4"/>
                    <a:pt x="13" y="4"/>
                    <a:pt x="13" y="4"/>
                  </a:cubicBezTo>
                  <a:cubicBezTo>
                    <a:pt x="13" y="4"/>
                    <a:pt x="13" y="4"/>
                    <a:pt x="13" y="4"/>
                  </a:cubicBezTo>
                  <a:cubicBezTo>
                    <a:pt x="14" y="4"/>
                    <a:pt x="14" y="4"/>
                    <a:pt x="14" y="4"/>
                  </a:cubicBezTo>
                  <a:cubicBezTo>
                    <a:pt x="15" y="4"/>
                    <a:pt x="15" y="3"/>
                    <a:pt x="15" y="3"/>
                  </a:cubicBezTo>
                  <a:close/>
                </a:path>
              </a:pathLst>
            </a:custGeom>
            <a:solidFill>
              <a:schemeClr val="accent6"/>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71" name="Freeform 117"/>
            <p:cNvSpPr/>
            <p:nvPr/>
          </p:nvSpPr>
          <p:spPr bwMode="auto">
            <a:xfrm>
              <a:off x="2733674" y="1580157"/>
              <a:ext cx="42863" cy="75010"/>
            </a:xfrm>
            <a:custGeom>
              <a:avLst/>
              <a:gdLst>
                <a:gd name="T0" fmla="*/ 14 w 17"/>
                <a:gd name="T1" fmla="*/ 2 h 29"/>
                <a:gd name="T2" fmla="*/ 14 w 17"/>
                <a:gd name="T3" fmla="*/ 1 h 29"/>
                <a:gd name="T4" fmla="*/ 13 w 17"/>
                <a:gd name="T5" fmla="*/ 0 h 29"/>
                <a:gd name="T6" fmla="*/ 1 w 17"/>
                <a:gd name="T7" fmla="*/ 1 h 29"/>
                <a:gd name="T8" fmla="*/ 0 w 17"/>
                <a:gd name="T9" fmla="*/ 3 h 29"/>
                <a:gd name="T10" fmla="*/ 0 w 17"/>
                <a:gd name="T11" fmla="*/ 4 h 29"/>
                <a:gd name="T12" fmla="*/ 1 w 17"/>
                <a:gd name="T13" fmla="*/ 5 h 29"/>
                <a:gd name="T14" fmla="*/ 2 w 17"/>
                <a:gd name="T15" fmla="*/ 5 h 29"/>
                <a:gd name="T16" fmla="*/ 2 w 17"/>
                <a:gd name="T17" fmla="*/ 5 h 29"/>
                <a:gd name="T18" fmla="*/ 5 w 17"/>
                <a:gd name="T19" fmla="*/ 25 h 29"/>
                <a:gd name="T20" fmla="*/ 4 w 17"/>
                <a:gd name="T21" fmla="*/ 25 h 29"/>
                <a:gd name="T22" fmla="*/ 3 w 17"/>
                <a:gd name="T23" fmla="*/ 27 h 29"/>
                <a:gd name="T24" fmla="*/ 3 w 17"/>
                <a:gd name="T25" fmla="*/ 28 h 29"/>
                <a:gd name="T26" fmla="*/ 4 w 17"/>
                <a:gd name="T27" fmla="*/ 29 h 29"/>
                <a:gd name="T28" fmla="*/ 8 w 17"/>
                <a:gd name="T29" fmla="*/ 29 h 29"/>
                <a:gd name="T30" fmla="*/ 12 w 17"/>
                <a:gd name="T31" fmla="*/ 28 h 29"/>
                <a:gd name="T32" fmla="*/ 16 w 17"/>
                <a:gd name="T33" fmla="*/ 28 h 29"/>
                <a:gd name="T34" fmla="*/ 17 w 17"/>
                <a:gd name="T35" fmla="*/ 26 h 29"/>
                <a:gd name="T36" fmla="*/ 17 w 17"/>
                <a:gd name="T37" fmla="*/ 25 h 29"/>
                <a:gd name="T38" fmla="*/ 16 w 17"/>
                <a:gd name="T39" fmla="*/ 24 h 29"/>
                <a:gd name="T40" fmla="*/ 15 w 17"/>
                <a:gd name="T41" fmla="*/ 24 h 29"/>
                <a:gd name="T42" fmla="*/ 12 w 17"/>
                <a:gd name="T43" fmla="*/ 4 h 29"/>
                <a:gd name="T44" fmla="*/ 12 w 17"/>
                <a:gd name="T45" fmla="*/ 4 h 29"/>
                <a:gd name="T46" fmla="*/ 13 w 17"/>
                <a:gd name="T47" fmla="*/ 4 h 29"/>
                <a:gd name="T48" fmla="*/ 14 w 17"/>
                <a:gd name="T49" fmla="*/ 2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 h="29">
                  <a:moveTo>
                    <a:pt x="14" y="2"/>
                  </a:moveTo>
                  <a:cubicBezTo>
                    <a:pt x="14" y="1"/>
                    <a:pt x="14" y="1"/>
                    <a:pt x="14" y="1"/>
                  </a:cubicBezTo>
                  <a:cubicBezTo>
                    <a:pt x="14" y="0"/>
                    <a:pt x="13" y="0"/>
                    <a:pt x="13" y="0"/>
                  </a:cubicBezTo>
                  <a:cubicBezTo>
                    <a:pt x="1" y="1"/>
                    <a:pt x="1" y="1"/>
                    <a:pt x="1" y="1"/>
                  </a:cubicBezTo>
                  <a:cubicBezTo>
                    <a:pt x="0" y="2"/>
                    <a:pt x="0" y="2"/>
                    <a:pt x="0" y="3"/>
                  </a:cubicBezTo>
                  <a:cubicBezTo>
                    <a:pt x="0" y="4"/>
                    <a:pt x="0" y="4"/>
                    <a:pt x="0" y="4"/>
                  </a:cubicBezTo>
                  <a:cubicBezTo>
                    <a:pt x="0" y="5"/>
                    <a:pt x="1" y="5"/>
                    <a:pt x="1" y="5"/>
                  </a:cubicBezTo>
                  <a:cubicBezTo>
                    <a:pt x="2" y="5"/>
                    <a:pt x="2" y="5"/>
                    <a:pt x="2" y="5"/>
                  </a:cubicBezTo>
                  <a:cubicBezTo>
                    <a:pt x="2" y="5"/>
                    <a:pt x="2" y="5"/>
                    <a:pt x="2" y="5"/>
                  </a:cubicBezTo>
                  <a:cubicBezTo>
                    <a:pt x="5" y="25"/>
                    <a:pt x="5" y="25"/>
                    <a:pt x="5" y="25"/>
                  </a:cubicBezTo>
                  <a:cubicBezTo>
                    <a:pt x="4" y="25"/>
                    <a:pt x="4" y="25"/>
                    <a:pt x="4" y="25"/>
                  </a:cubicBezTo>
                  <a:cubicBezTo>
                    <a:pt x="3" y="25"/>
                    <a:pt x="3" y="26"/>
                    <a:pt x="3" y="27"/>
                  </a:cubicBezTo>
                  <a:cubicBezTo>
                    <a:pt x="3" y="28"/>
                    <a:pt x="3" y="28"/>
                    <a:pt x="3" y="28"/>
                  </a:cubicBezTo>
                  <a:cubicBezTo>
                    <a:pt x="3" y="29"/>
                    <a:pt x="4" y="29"/>
                    <a:pt x="4" y="29"/>
                  </a:cubicBezTo>
                  <a:cubicBezTo>
                    <a:pt x="8" y="29"/>
                    <a:pt x="8" y="29"/>
                    <a:pt x="8" y="29"/>
                  </a:cubicBezTo>
                  <a:cubicBezTo>
                    <a:pt x="12" y="28"/>
                    <a:pt x="12" y="28"/>
                    <a:pt x="12" y="28"/>
                  </a:cubicBezTo>
                  <a:cubicBezTo>
                    <a:pt x="16" y="28"/>
                    <a:pt x="16" y="28"/>
                    <a:pt x="16" y="28"/>
                  </a:cubicBezTo>
                  <a:cubicBezTo>
                    <a:pt x="17" y="28"/>
                    <a:pt x="17" y="27"/>
                    <a:pt x="17" y="26"/>
                  </a:cubicBezTo>
                  <a:cubicBezTo>
                    <a:pt x="17" y="25"/>
                    <a:pt x="17" y="25"/>
                    <a:pt x="17" y="25"/>
                  </a:cubicBezTo>
                  <a:cubicBezTo>
                    <a:pt x="17" y="24"/>
                    <a:pt x="16" y="24"/>
                    <a:pt x="16" y="24"/>
                  </a:cubicBezTo>
                  <a:cubicBezTo>
                    <a:pt x="15" y="24"/>
                    <a:pt x="15" y="24"/>
                    <a:pt x="15" y="24"/>
                  </a:cubicBezTo>
                  <a:cubicBezTo>
                    <a:pt x="12" y="4"/>
                    <a:pt x="12" y="4"/>
                    <a:pt x="12" y="4"/>
                  </a:cubicBezTo>
                  <a:cubicBezTo>
                    <a:pt x="12" y="4"/>
                    <a:pt x="12" y="4"/>
                    <a:pt x="12" y="4"/>
                  </a:cubicBezTo>
                  <a:cubicBezTo>
                    <a:pt x="13" y="4"/>
                    <a:pt x="13" y="4"/>
                    <a:pt x="13" y="4"/>
                  </a:cubicBezTo>
                  <a:cubicBezTo>
                    <a:pt x="14" y="4"/>
                    <a:pt x="14" y="3"/>
                    <a:pt x="14" y="2"/>
                  </a:cubicBezTo>
                  <a:close/>
                </a:path>
              </a:pathLst>
            </a:custGeom>
            <a:solidFill>
              <a:schemeClr val="accent6"/>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72" name="Freeform 118"/>
            <p:cNvSpPr/>
            <p:nvPr/>
          </p:nvSpPr>
          <p:spPr bwMode="auto">
            <a:xfrm>
              <a:off x="2778918" y="1575394"/>
              <a:ext cx="46434" cy="73819"/>
            </a:xfrm>
            <a:custGeom>
              <a:avLst/>
              <a:gdLst>
                <a:gd name="T0" fmla="*/ 15 w 18"/>
                <a:gd name="T1" fmla="*/ 2 h 29"/>
                <a:gd name="T2" fmla="*/ 14 w 18"/>
                <a:gd name="T3" fmla="*/ 1 h 29"/>
                <a:gd name="T4" fmla="*/ 13 w 18"/>
                <a:gd name="T5" fmla="*/ 0 h 29"/>
                <a:gd name="T6" fmla="*/ 1 w 18"/>
                <a:gd name="T7" fmla="*/ 1 h 29"/>
                <a:gd name="T8" fmla="*/ 0 w 18"/>
                <a:gd name="T9" fmla="*/ 3 h 29"/>
                <a:gd name="T10" fmla="*/ 0 w 18"/>
                <a:gd name="T11" fmla="*/ 4 h 29"/>
                <a:gd name="T12" fmla="*/ 2 w 18"/>
                <a:gd name="T13" fmla="*/ 5 h 29"/>
                <a:gd name="T14" fmla="*/ 2 w 18"/>
                <a:gd name="T15" fmla="*/ 5 h 29"/>
                <a:gd name="T16" fmla="*/ 2 w 18"/>
                <a:gd name="T17" fmla="*/ 5 h 29"/>
                <a:gd name="T18" fmla="*/ 5 w 18"/>
                <a:gd name="T19" fmla="*/ 25 h 29"/>
                <a:gd name="T20" fmla="*/ 4 w 18"/>
                <a:gd name="T21" fmla="*/ 25 h 29"/>
                <a:gd name="T22" fmla="*/ 3 w 18"/>
                <a:gd name="T23" fmla="*/ 26 h 29"/>
                <a:gd name="T24" fmla="*/ 3 w 18"/>
                <a:gd name="T25" fmla="*/ 28 h 29"/>
                <a:gd name="T26" fmla="*/ 5 w 18"/>
                <a:gd name="T27" fmla="*/ 29 h 29"/>
                <a:gd name="T28" fmla="*/ 9 w 18"/>
                <a:gd name="T29" fmla="*/ 28 h 29"/>
                <a:gd name="T30" fmla="*/ 12 w 18"/>
                <a:gd name="T31" fmla="*/ 28 h 29"/>
                <a:gd name="T32" fmla="*/ 16 w 18"/>
                <a:gd name="T33" fmla="*/ 27 h 29"/>
                <a:gd name="T34" fmla="*/ 18 w 18"/>
                <a:gd name="T35" fmla="*/ 26 h 29"/>
                <a:gd name="T36" fmla="*/ 17 w 18"/>
                <a:gd name="T37" fmla="*/ 25 h 29"/>
                <a:gd name="T38" fmla="*/ 16 w 18"/>
                <a:gd name="T39" fmla="*/ 24 h 29"/>
                <a:gd name="T40" fmla="*/ 15 w 18"/>
                <a:gd name="T41" fmla="*/ 24 h 29"/>
                <a:gd name="T42" fmla="*/ 13 w 18"/>
                <a:gd name="T43" fmla="*/ 4 h 29"/>
                <a:gd name="T44" fmla="*/ 13 w 18"/>
                <a:gd name="T45" fmla="*/ 4 h 29"/>
                <a:gd name="T46" fmla="*/ 13 w 18"/>
                <a:gd name="T47" fmla="*/ 4 h 29"/>
                <a:gd name="T48" fmla="*/ 15 w 18"/>
                <a:gd name="T49" fmla="*/ 2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9">
                  <a:moveTo>
                    <a:pt x="15" y="2"/>
                  </a:moveTo>
                  <a:cubicBezTo>
                    <a:pt x="14" y="1"/>
                    <a:pt x="14" y="1"/>
                    <a:pt x="14" y="1"/>
                  </a:cubicBezTo>
                  <a:cubicBezTo>
                    <a:pt x="14" y="0"/>
                    <a:pt x="14" y="0"/>
                    <a:pt x="13" y="0"/>
                  </a:cubicBezTo>
                  <a:cubicBezTo>
                    <a:pt x="1" y="1"/>
                    <a:pt x="1" y="1"/>
                    <a:pt x="1" y="1"/>
                  </a:cubicBezTo>
                  <a:cubicBezTo>
                    <a:pt x="0" y="1"/>
                    <a:pt x="0" y="2"/>
                    <a:pt x="0" y="3"/>
                  </a:cubicBezTo>
                  <a:cubicBezTo>
                    <a:pt x="0" y="4"/>
                    <a:pt x="0" y="4"/>
                    <a:pt x="0" y="4"/>
                  </a:cubicBezTo>
                  <a:cubicBezTo>
                    <a:pt x="0" y="5"/>
                    <a:pt x="1" y="5"/>
                    <a:pt x="2" y="5"/>
                  </a:cubicBezTo>
                  <a:cubicBezTo>
                    <a:pt x="2" y="5"/>
                    <a:pt x="2" y="5"/>
                    <a:pt x="2" y="5"/>
                  </a:cubicBezTo>
                  <a:cubicBezTo>
                    <a:pt x="2" y="5"/>
                    <a:pt x="2" y="5"/>
                    <a:pt x="2" y="5"/>
                  </a:cubicBezTo>
                  <a:cubicBezTo>
                    <a:pt x="5" y="25"/>
                    <a:pt x="5" y="25"/>
                    <a:pt x="5" y="25"/>
                  </a:cubicBezTo>
                  <a:cubicBezTo>
                    <a:pt x="4" y="25"/>
                    <a:pt x="4" y="25"/>
                    <a:pt x="4" y="25"/>
                  </a:cubicBezTo>
                  <a:cubicBezTo>
                    <a:pt x="3" y="25"/>
                    <a:pt x="3" y="26"/>
                    <a:pt x="3" y="26"/>
                  </a:cubicBezTo>
                  <a:cubicBezTo>
                    <a:pt x="3" y="28"/>
                    <a:pt x="3" y="28"/>
                    <a:pt x="3" y="28"/>
                  </a:cubicBezTo>
                  <a:cubicBezTo>
                    <a:pt x="3" y="28"/>
                    <a:pt x="4" y="29"/>
                    <a:pt x="5" y="29"/>
                  </a:cubicBezTo>
                  <a:cubicBezTo>
                    <a:pt x="9" y="28"/>
                    <a:pt x="9" y="28"/>
                    <a:pt x="9" y="28"/>
                  </a:cubicBezTo>
                  <a:cubicBezTo>
                    <a:pt x="12" y="28"/>
                    <a:pt x="12" y="28"/>
                    <a:pt x="12" y="28"/>
                  </a:cubicBezTo>
                  <a:cubicBezTo>
                    <a:pt x="16" y="27"/>
                    <a:pt x="16" y="27"/>
                    <a:pt x="16" y="27"/>
                  </a:cubicBezTo>
                  <a:cubicBezTo>
                    <a:pt x="17" y="27"/>
                    <a:pt x="18" y="27"/>
                    <a:pt x="18" y="26"/>
                  </a:cubicBezTo>
                  <a:cubicBezTo>
                    <a:pt x="17" y="25"/>
                    <a:pt x="17" y="25"/>
                    <a:pt x="17" y="25"/>
                  </a:cubicBezTo>
                  <a:cubicBezTo>
                    <a:pt x="17" y="24"/>
                    <a:pt x="17" y="23"/>
                    <a:pt x="16" y="24"/>
                  </a:cubicBezTo>
                  <a:cubicBezTo>
                    <a:pt x="15" y="24"/>
                    <a:pt x="15" y="24"/>
                    <a:pt x="15" y="24"/>
                  </a:cubicBezTo>
                  <a:cubicBezTo>
                    <a:pt x="13" y="4"/>
                    <a:pt x="13" y="4"/>
                    <a:pt x="13" y="4"/>
                  </a:cubicBezTo>
                  <a:cubicBezTo>
                    <a:pt x="13" y="4"/>
                    <a:pt x="13" y="4"/>
                    <a:pt x="13" y="4"/>
                  </a:cubicBezTo>
                  <a:cubicBezTo>
                    <a:pt x="13" y="4"/>
                    <a:pt x="13" y="4"/>
                    <a:pt x="13" y="4"/>
                  </a:cubicBezTo>
                  <a:cubicBezTo>
                    <a:pt x="14" y="4"/>
                    <a:pt x="15" y="3"/>
                    <a:pt x="15" y="2"/>
                  </a:cubicBezTo>
                  <a:close/>
                </a:path>
              </a:pathLst>
            </a:custGeom>
            <a:solidFill>
              <a:schemeClr val="accent6"/>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73" name="Freeform 119"/>
            <p:cNvSpPr/>
            <p:nvPr/>
          </p:nvSpPr>
          <p:spPr bwMode="auto">
            <a:xfrm>
              <a:off x="2825353" y="1567059"/>
              <a:ext cx="46434" cy="77391"/>
            </a:xfrm>
            <a:custGeom>
              <a:avLst/>
              <a:gdLst>
                <a:gd name="T0" fmla="*/ 15 w 18"/>
                <a:gd name="T1" fmla="*/ 3 h 30"/>
                <a:gd name="T2" fmla="*/ 15 w 18"/>
                <a:gd name="T3" fmla="*/ 2 h 30"/>
                <a:gd name="T4" fmla="*/ 13 w 18"/>
                <a:gd name="T5" fmla="*/ 0 h 30"/>
                <a:gd name="T6" fmla="*/ 1 w 18"/>
                <a:gd name="T7" fmla="*/ 2 h 30"/>
                <a:gd name="T8" fmla="*/ 0 w 18"/>
                <a:gd name="T9" fmla="*/ 3 h 30"/>
                <a:gd name="T10" fmla="*/ 1 w 18"/>
                <a:gd name="T11" fmla="*/ 5 h 30"/>
                <a:gd name="T12" fmla="*/ 2 w 18"/>
                <a:gd name="T13" fmla="*/ 6 h 30"/>
                <a:gd name="T14" fmla="*/ 3 w 18"/>
                <a:gd name="T15" fmla="*/ 6 h 30"/>
                <a:gd name="T16" fmla="*/ 3 w 18"/>
                <a:gd name="T17" fmla="*/ 6 h 30"/>
                <a:gd name="T18" fmla="*/ 5 w 18"/>
                <a:gd name="T19" fmla="*/ 26 h 30"/>
                <a:gd name="T20" fmla="*/ 4 w 18"/>
                <a:gd name="T21" fmla="*/ 26 h 30"/>
                <a:gd name="T22" fmla="*/ 3 w 18"/>
                <a:gd name="T23" fmla="*/ 27 h 30"/>
                <a:gd name="T24" fmla="*/ 3 w 18"/>
                <a:gd name="T25" fmla="*/ 29 h 30"/>
                <a:gd name="T26" fmla="*/ 5 w 18"/>
                <a:gd name="T27" fmla="*/ 30 h 30"/>
                <a:gd name="T28" fmla="*/ 9 w 18"/>
                <a:gd name="T29" fmla="*/ 29 h 30"/>
                <a:gd name="T30" fmla="*/ 13 w 18"/>
                <a:gd name="T31" fmla="*/ 29 h 30"/>
                <a:gd name="T32" fmla="*/ 17 w 18"/>
                <a:gd name="T33" fmla="*/ 28 h 30"/>
                <a:gd name="T34" fmla="*/ 18 w 18"/>
                <a:gd name="T35" fmla="*/ 27 h 30"/>
                <a:gd name="T36" fmla="*/ 18 w 18"/>
                <a:gd name="T37" fmla="*/ 25 h 30"/>
                <a:gd name="T38" fmla="*/ 16 w 18"/>
                <a:gd name="T39" fmla="*/ 24 h 30"/>
                <a:gd name="T40" fmla="*/ 15 w 18"/>
                <a:gd name="T41" fmla="*/ 24 h 30"/>
                <a:gd name="T42" fmla="*/ 13 w 18"/>
                <a:gd name="T43" fmla="*/ 5 h 30"/>
                <a:gd name="T44" fmla="*/ 13 w 18"/>
                <a:gd name="T45" fmla="*/ 4 h 30"/>
                <a:gd name="T46" fmla="*/ 14 w 18"/>
                <a:gd name="T47" fmla="*/ 4 h 30"/>
                <a:gd name="T48" fmla="*/ 15 w 18"/>
                <a:gd name="T49" fmla="*/ 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30">
                  <a:moveTo>
                    <a:pt x="15" y="3"/>
                  </a:moveTo>
                  <a:cubicBezTo>
                    <a:pt x="15" y="2"/>
                    <a:pt x="15" y="2"/>
                    <a:pt x="15" y="2"/>
                  </a:cubicBezTo>
                  <a:cubicBezTo>
                    <a:pt x="15" y="1"/>
                    <a:pt x="14" y="0"/>
                    <a:pt x="13" y="0"/>
                  </a:cubicBezTo>
                  <a:cubicBezTo>
                    <a:pt x="1" y="2"/>
                    <a:pt x="1" y="2"/>
                    <a:pt x="1" y="2"/>
                  </a:cubicBezTo>
                  <a:cubicBezTo>
                    <a:pt x="1" y="2"/>
                    <a:pt x="0" y="3"/>
                    <a:pt x="0" y="3"/>
                  </a:cubicBezTo>
                  <a:cubicBezTo>
                    <a:pt x="1" y="5"/>
                    <a:pt x="1" y="5"/>
                    <a:pt x="1" y="5"/>
                  </a:cubicBezTo>
                  <a:cubicBezTo>
                    <a:pt x="1" y="5"/>
                    <a:pt x="1" y="6"/>
                    <a:pt x="2" y="6"/>
                  </a:cubicBezTo>
                  <a:cubicBezTo>
                    <a:pt x="3" y="6"/>
                    <a:pt x="3" y="6"/>
                    <a:pt x="3" y="6"/>
                  </a:cubicBezTo>
                  <a:cubicBezTo>
                    <a:pt x="3" y="6"/>
                    <a:pt x="3" y="6"/>
                    <a:pt x="3" y="6"/>
                  </a:cubicBezTo>
                  <a:cubicBezTo>
                    <a:pt x="5" y="26"/>
                    <a:pt x="5" y="26"/>
                    <a:pt x="5" y="26"/>
                  </a:cubicBezTo>
                  <a:cubicBezTo>
                    <a:pt x="4" y="26"/>
                    <a:pt x="4" y="26"/>
                    <a:pt x="4" y="26"/>
                  </a:cubicBezTo>
                  <a:cubicBezTo>
                    <a:pt x="4" y="26"/>
                    <a:pt x="3" y="26"/>
                    <a:pt x="3" y="27"/>
                  </a:cubicBezTo>
                  <a:cubicBezTo>
                    <a:pt x="3" y="29"/>
                    <a:pt x="3" y="29"/>
                    <a:pt x="3" y="29"/>
                  </a:cubicBezTo>
                  <a:cubicBezTo>
                    <a:pt x="4" y="29"/>
                    <a:pt x="4" y="30"/>
                    <a:pt x="5" y="30"/>
                  </a:cubicBezTo>
                  <a:cubicBezTo>
                    <a:pt x="9" y="29"/>
                    <a:pt x="9" y="29"/>
                    <a:pt x="9" y="29"/>
                  </a:cubicBezTo>
                  <a:cubicBezTo>
                    <a:pt x="13" y="29"/>
                    <a:pt x="13" y="29"/>
                    <a:pt x="13" y="29"/>
                  </a:cubicBezTo>
                  <a:cubicBezTo>
                    <a:pt x="17" y="28"/>
                    <a:pt x="17" y="28"/>
                    <a:pt x="17" y="28"/>
                  </a:cubicBezTo>
                  <a:cubicBezTo>
                    <a:pt x="17" y="28"/>
                    <a:pt x="18" y="27"/>
                    <a:pt x="18" y="27"/>
                  </a:cubicBezTo>
                  <a:cubicBezTo>
                    <a:pt x="18" y="25"/>
                    <a:pt x="18" y="25"/>
                    <a:pt x="18" y="25"/>
                  </a:cubicBezTo>
                  <a:cubicBezTo>
                    <a:pt x="18" y="25"/>
                    <a:pt x="17" y="24"/>
                    <a:pt x="16" y="24"/>
                  </a:cubicBezTo>
                  <a:cubicBezTo>
                    <a:pt x="15" y="24"/>
                    <a:pt x="15" y="24"/>
                    <a:pt x="15" y="24"/>
                  </a:cubicBezTo>
                  <a:cubicBezTo>
                    <a:pt x="13" y="5"/>
                    <a:pt x="13" y="5"/>
                    <a:pt x="13" y="5"/>
                  </a:cubicBezTo>
                  <a:cubicBezTo>
                    <a:pt x="13" y="4"/>
                    <a:pt x="13" y="4"/>
                    <a:pt x="13" y="4"/>
                  </a:cubicBezTo>
                  <a:cubicBezTo>
                    <a:pt x="14" y="4"/>
                    <a:pt x="14" y="4"/>
                    <a:pt x="14" y="4"/>
                  </a:cubicBezTo>
                  <a:cubicBezTo>
                    <a:pt x="14" y="4"/>
                    <a:pt x="15" y="4"/>
                    <a:pt x="15" y="3"/>
                  </a:cubicBezTo>
                  <a:close/>
                </a:path>
              </a:pathLst>
            </a:custGeom>
            <a:solidFill>
              <a:schemeClr val="accent6"/>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74" name="Freeform 120"/>
            <p:cNvSpPr/>
            <p:nvPr/>
          </p:nvSpPr>
          <p:spPr bwMode="auto">
            <a:xfrm>
              <a:off x="2671762" y="1646831"/>
              <a:ext cx="228600" cy="75010"/>
            </a:xfrm>
            <a:custGeom>
              <a:avLst/>
              <a:gdLst>
                <a:gd name="T0" fmla="*/ 85 w 89"/>
                <a:gd name="T1" fmla="*/ 7 h 29"/>
                <a:gd name="T2" fmla="*/ 81 w 89"/>
                <a:gd name="T3" fmla="*/ 7 h 29"/>
                <a:gd name="T4" fmla="*/ 81 w 89"/>
                <a:gd name="T5" fmla="*/ 7 h 29"/>
                <a:gd name="T6" fmla="*/ 81 w 89"/>
                <a:gd name="T7" fmla="*/ 3 h 29"/>
                <a:gd name="T8" fmla="*/ 77 w 89"/>
                <a:gd name="T9" fmla="*/ 0 h 29"/>
                <a:gd name="T10" fmla="*/ 9 w 89"/>
                <a:gd name="T11" fmla="*/ 9 h 29"/>
                <a:gd name="T12" fmla="*/ 6 w 89"/>
                <a:gd name="T13" fmla="*/ 12 h 29"/>
                <a:gd name="T14" fmla="*/ 6 w 89"/>
                <a:gd name="T15" fmla="*/ 16 h 29"/>
                <a:gd name="T16" fmla="*/ 6 w 89"/>
                <a:gd name="T17" fmla="*/ 17 h 29"/>
                <a:gd name="T18" fmla="*/ 3 w 89"/>
                <a:gd name="T19" fmla="*/ 17 h 29"/>
                <a:gd name="T20" fmla="*/ 0 w 89"/>
                <a:gd name="T21" fmla="*/ 21 h 29"/>
                <a:gd name="T22" fmla="*/ 1 w 89"/>
                <a:gd name="T23" fmla="*/ 26 h 29"/>
                <a:gd name="T24" fmla="*/ 4 w 89"/>
                <a:gd name="T25" fmla="*/ 29 h 29"/>
                <a:gd name="T26" fmla="*/ 86 w 89"/>
                <a:gd name="T27" fmla="*/ 19 h 29"/>
                <a:gd name="T28" fmla="*/ 89 w 89"/>
                <a:gd name="T29" fmla="*/ 15 h 29"/>
                <a:gd name="T30" fmla="*/ 88 w 89"/>
                <a:gd name="T31" fmla="*/ 10 h 29"/>
                <a:gd name="T32" fmla="*/ 85 w 89"/>
                <a:gd name="T33" fmla="*/ 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9" h="29">
                  <a:moveTo>
                    <a:pt x="85" y="7"/>
                  </a:moveTo>
                  <a:cubicBezTo>
                    <a:pt x="81" y="7"/>
                    <a:pt x="81" y="7"/>
                    <a:pt x="81" y="7"/>
                  </a:cubicBezTo>
                  <a:cubicBezTo>
                    <a:pt x="81" y="7"/>
                    <a:pt x="81" y="7"/>
                    <a:pt x="81" y="7"/>
                  </a:cubicBezTo>
                  <a:cubicBezTo>
                    <a:pt x="81" y="3"/>
                    <a:pt x="81" y="3"/>
                    <a:pt x="81" y="3"/>
                  </a:cubicBezTo>
                  <a:cubicBezTo>
                    <a:pt x="81" y="1"/>
                    <a:pt x="79" y="0"/>
                    <a:pt x="77" y="0"/>
                  </a:cubicBezTo>
                  <a:cubicBezTo>
                    <a:pt x="9" y="9"/>
                    <a:pt x="9" y="9"/>
                    <a:pt x="9" y="9"/>
                  </a:cubicBezTo>
                  <a:cubicBezTo>
                    <a:pt x="7" y="9"/>
                    <a:pt x="5" y="11"/>
                    <a:pt x="6" y="12"/>
                  </a:cubicBezTo>
                  <a:cubicBezTo>
                    <a:pt x="6" y="16"/>
                    <a:pt x="6" y="16"/>
                    <a:pt x="6" y="16"/>
                  </a:cubicBezTo>
                  <a:cubicBezTo>
                    <a:pt x="6" y="16"/>
                    <a:pt x="6" y="17"/>
                    <a:pt x="6" y="17"/>
                  </a:cubicBezTo>
                  <a:cubicBezTo>
                    <a:pt x="3" y="17"/>
                    <a:pt x="3" y="17"/>
                    <a:pt x="3" y="17"/>
                  </a:cubicBezTo>
                  <a:cubicBezTo>
                    <a:pt x="1" y="17"/>
                    <a:pt x="0" y="19"/>
                    <a:pt x="0" y="21"/>
                  </a:cubicBezTo>
                  <a:cubicBezTo>
                    <a:pt x="1" y="26"/>
                    <a:pt x="1" y="26"/>
                    <a:pt x="1" y="26"/>
                  </a:cubicBezTo>
                  <a:cubicBezTo>
                    <a:pt x="1" y="28"/>
                    <a:pt x="3" y="29"/>
                    <a:pt x="4" y="29"/>
                  </a:cubicBezTo>
                  <a:cubicBezTo>
                    <a:pt x="86" y="19"/>
                    <a:pt x="86" y="19"/>
                    <a:pt x="86" y="19"/>
                  </a:cubicBezTo>
                  <a:cubicBezTo>
                    <a:pt x="88" y="19"/>
                    <a:pt x="89" y="17"/>
                    <a:pt x="89" y="15"/>
                  </a:cubicBezTo>
                  <a:cubicBezTo>
                    <a:pt x="88" y="10"/>
                    <a:pt x="88" y="10"/>
                    <a:pt x="88" y="10"/>
                  </a:cubicBezTo>
                  <a:cubicBezTo>
                    <a:pt x="88" y="8"/>
                    <a:pt x="86" y="7"/>
                    <a:pt x="85" y="7"/>
                  </a:cubicBezTo>
                  <a:close/>
                </a:path>
              </a:pathLst>
            </a:custGeom>
            <a:solidFill>
              <a:schemeClr val="accent6"/>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75" name="Freeform 121"/>
            <p:cNvSpPr/>
            <p:nvPr/>
          </p:nvSpPr>
          <p:spPr bwMode="auto">
            <a:xfrm>
              <a:off x="1796653" y="2308819"/>
              <a:ext cx="197644" cy="226219"/>
            </a:xfrm>
            <a:custGeom>
              <a:avLst/>
              <a:gdLst>
                <a:gd name="T0" fmla="*/ 59 w 77"/>
                <a:gd name="T1" fmla="*/ 76 h 88"/>
                <a:gd name="T2" fmla="*/ 59 w 77"/>
                <a:gd name="T3" fmla="*/ 75 h 88"/>
                <a:gd name="T4" fmla="*/ 55 w 77"/>
                <a:gd name="T5" fmla="*/ 72 h 88"/>
                <a:gd name="T6" fmla="*/ 50 w 77"/>
                <a:gd name="T7" fmla="*/ 73 h 88"/>
                <a:gd name="T8" fmla="*/ 44 w 77"/>
                <a:gd name="T9" fmla="*/ 17 h 88"/>
                <a:gd name="T10" fmla="*/ 46 w 77"/>
                <a:gd name="T11" fmla="*/ 13 h 88"/>
                <a:gd name="T12" fmla="*/ 69 w 77"/>
                <a:gd name="T13" fmla="*/ 10 h 88"/>
                <a:gd name="T14" fmla="*/ 72 w 77"/>
                <a:gd name="T15" fmla="*/ 12 h 88"/>
                <a:gd name="T16" fmla="*/ 77 w 77"/>
                <a:gd name="T17" fmla="*/ 6 h 88"/>
                <a:gd name="T18" fmla="*/ 71 w 77"/>
                <a:gd name="T19" fmla="*/ 2 h 88"/>
                <a:gd name="T20" fmla="*/ 68 w 77"/>
                <a:gd name="T21" fmla="*/ 5 h 88"/>
                <a:gd name="T22" fmla="*/ 47 w 77"/>
                <a:gd name="T23" fmla="*/ 7 h 88"/>
                <a:gd name="T24" fmla="*/ 37 w 77"/>
                <a:gd name="T25" fmla="*/ 1 h 88"/>
                <a:gd name="T26" fmla="*/ 30 w 77"/>
                <a:gd name="T27" fmla="*/ 9 h 88"/>
                <a:gd name="T28" fmla="*/ 8 w 77"/>
                <a:gd name="T29" fmla="*/ 12 h 88"/>
                <a:gd name="T30" fmla="*/ 4 w 77"/>
                <a:gd name="T31" fmla="*/ 11 h 88"/>
                <a:gd name="T32" fmla="*/ 0 w 77"/>
                <a:gd name="T33" fmla="*/ 16 h 88"/>
                <a:gd name="T34" fmla="*/ 5 w 77"/>
                <a:gd name="T35" fmla="*/ 20 h 88"/>
                <a:gd name="T36" fmla="*/ 9 w 77"/>
                <a:gd name="T37" fmla="*/ 18 h 88"/>
                <a:gd name="T38" fmla="*/ 32 w 77"/>
                <a:gd name="T39" fmla="*/ 15 h 88"/>
                <a:gd name="T40" fmla="*/ 35 w 77"/>
                <a:gd name="T41" fmla="*/ 18 h 88"/>
                <a:gd name="T42" fmla="*/ 42 w 77"/>
                <a:gd name="T43" fmla="*/ 74 h 88"/>
                <a:gd name="T44" fmla="*/ 38 w 77"/>
                <a:gd name="T45" fmla="*/ 74 h 88"/>
                <a:gd name="T46" fmla="*/ 35 w 77"/>
                <a:gd name="T47" fmla="*/ 78 h 88"/>
                <a:gd name="T48" fmla="*/ 35 w 77"/>
                <a:gd name="T49" fmla="*/ 79 h 88"/>
                <a:gd name="T50" fmla="*/ 32 w 77"/>
                <a:gd name="T51" fmla="*/ 83 h 88"/>
                <a:gd name="T52" fmla="*/ 33 w 77"/>
                <a:gd name="T53" fmla="*/ 84 h 88"/>
                <a:gd name="T54" fmla="*/ 37 w 77"/>
                <a:gd name="T55" fmla="*/ 87 h 88"/>
                <a:gd name="T56" fmla="*/ 59 w 77"/>
                <a:gd name="T57" fmla="*/ 84 h 88"/>
                <a:gd name="T58" fmla="*/ 62 w 77"/>
                <a:gd name="T59" fmla="*/ 80 h 88"/>
                <a:gd name="T60" fmla="*/ 62 w 77"/>
                <a:gd name="T61" fmla="*/ 79 h 88"/>
                <a:gd name="T62" fmla="*/ 59 w 77"/>
                <a:gd name="T63" fmla="*/ 76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 h="88">
                  <a:moveTo>
                    <a:pt x="59" y="76"/>
                  </a:moveTo>
                  <a:cubicBezTo>
                    <a:pt x="59" y="75"/>
                    <a:pt x="59" y="75"/>
                    <a:pt x="59" y="75"/>
                  </a:cubicBezTo>
                  <a:cubicBezTo>
                    <a:pt x="58" y="73"/>
                    <a:pt x="56" y="72"/>
                    <a:pt x="55" y="72"/>
                  </a:cubicBezTo>
                  <a:cubicBezTo>
                    <a:pt x="50" y="73"/>
                    <a:pt x="50" y="73"/>
                    <a:pt x="50" y="73"/>
                  </a:cubicBezTo>
                  <a:cubicBezTo>
                    <a:pt x="44" y="17"/>
                    <a:pt x="44" y="17"/>
                    <a:pt x="44" y="17"/>
                  </a:cubicBezTo>
                  <a:cubicBezTo>
                    <a:pt x="45" y="16"/>
                    <a:pt x="46" y="15"/>
                    <a:pt x="46" y="13"/>
                  </a:cubicBezTo>
                  <a:cubicBezTo>
                    <a:pt x="69" y="10"/>
                    <a:pt x="69" y="10"/>
                    <a:pt x="69" y="10"/>
                  </a:cubicBezTo>
                  <a:cubicBezTo>
                    <a:pt x="70" y="11"/>
                    <a:pt x="71" y="12"/>
                    <a:pt x="72" y="12"/>
                  </a:cubicBezTo>
                  <a:cubicBezTo>
                    <a:pt x="75" y="11"/>
                    <a:pt x="77" y="9"/>
                    <a:pt x="77" y="6"/>
                  </a:cubicBezTo>
                  <a:cubicBezTo>
                    <a:pt x="76" y="4"/>
                    <a:pt x="74" y="2"/>
                    <a:pt x="71" y="2"/>
                  </a:cubicBezTo>
                  <a:cubicBezTo>
                    <a:pt x="70" y="3"/>
                    <a:pt x="69" y="3"/>
                    <a:pt x="68" y="5"/>
                  </a:cubicBezTo>
                  <a:cubicBezTo>
                    <a:pt x="47" y="7"/>
                    <a:pt x="47" y="7"/>
                    <a:pt x="47" y="7"/>
                  </a:cubicBezTo>
                  <a:cubicBezTo>
                    <a:pt x="46" y="3"/>
                    <a:pt x="42" y="0"/>
                    <a:pt x="37" y="1"/>
                  </a:cubicBezTo>
                  <a:cubicBezTo>
                    <a:pt x="33" y="2"/>
                    <a:pt x="30" y="5"/>
                    <a:pt x="30" y="9"/>
                  </a:cubicBezTo>
                  <a:cubicBezTo>
                    <a:pt x="8" y="12"/>
                    <a:pt x="8" y="12"/>
                    <a:pt x="8" y="12"/>
                  </a:cubicBezTo>
                  <a:cubicBezTo>
                    <a:pt x="7" y="11"/>
                    <a:pt x="6" y="10"/>
                    <a:pt x="4" y="11"/>
                  </a:cubicBezTo>
                  <a:cubicBezTo>
                    <a:pt x="2" y="11"/>
                    <a:pt x="0" y="13"/>
                    <a:pt x="0" y="16"/>
                  </a:cubicBezTo>
                  <a:cubicBezTo>
                    <a:pt x="1" y="19"/>
                    <a:pt x="3" y="20"/>
                    <a:pt x="5" y="20"/>
                  </a:cubicBezTo>
                  <a:cubicBezTo>
                    <a:pt x="7" y="20"/>
                    <a:pt x="8" y="19"/>
                    <a:pt x="9" y="18"/>
                  </a:cubicBezTo>
                  <a:cubicBezTo>
                    <a:pt x="32" y="15"/>
                    <a:pt x="32" y="15"/>
                    <a:pt x="32" y="15"/>
                  </a:cubicBezTo>
                  <a:cubicBezTo>
                    <a:pt x="32" y="16"/>
                    <a:pt x="34" y="17"/>
                    <a:pt x="35" y="18"/>
                  </a:cubicBezTo>
                  <a:cubicBezTo>
                    <a:pt x="42" y="74"/>
                    <a:pt x="42" y="74"/>
                    <a:pt x="42" y="74"/>
                  </a:cubicBezTo>
                  <a:cubicBezTo>
                    <a:pt x="38" y="74"/>
                    <a:pt x="38" y="74"/>
                    <a:pt x="38" y="74"/>
                  </a:cubicBezTo>
                  <a:cubicBezTo>
                    <a:pt x="36" y="74"/>
                    <a:pt x="35" y="76"/>
                    <a:pt x="35" y="78"/>
                  </a:cubicBezTo>
                  <a:cubicBezTo>
                    <a:pt x="35" y="79"/>
                    <a:pt x="35" y="79"/>
                    <a:pt x="35" y="79"/>
                  </a:cubicBezTo>
                  <a:cubicBezTo>
                    <a:pt x="33" y="79"/>
                    <a:pt x="32" y="81"/>
                    <a:pt x="32" y="83"/>
                  </a:cubicBezTo>
                  <a:cubicBezTo>
                    <a:pt x="33" y="84"/>
                    <a:pt x="33" y="84"/>
                    <a:pt x="33" y="84"/>
                  </a:cubicBezTo>
                  <a:cubicBezTo>
                    <a:pt x="33" y="86"/>
                    <a:pt x="35" y="88"/>
                    <a:pt x="37" y="87"/>
                  </a:cubicBezTo>
                  <a:cubicBezTo>
                    <a:pt x="59" y="84"/>
                    <a:pt x="59" y="84"/>
                    <a:pt x="59" y="84"/>
                  </a:cubicBezTo>
                  <a:cubicBezTo>
                    <a:pt x="61" y="84"/>
                    <a:pt x="62" y="82"/>
                    <a:pt x="62" y="80"/>
                  </a:cubicBezTo>
                  <a:cubicBezTo>
                    <a:pt x="62" y="79"/>
                    <a:pt x="62" y="79"/>
                    <a:pt x="62" y="79"/>
                  </a:cubicBezTo>
                  <a:cubicBezTo>
                    <a:pt x="62" y="77"/>
                    <a:pt x="60" y="76"/>
                    <a:pt x="59" y="76"/>
                  </a:cubicBez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76" name="Freeform 122"/>
            <p:cNvSpPr>
              <a:spLocks noEditPoints="1"/>
            </p:cNvSpPr>
            <p:nvPr/>
          </p:nvSpPr>
          <p:spPr bwMode="auto">
            <a:xfrm>
              <a:off x="1963340" y="2346919"/>
              <a:ext cx="70247" cy="129779"/>
            </a:xfrm>
            <a:custGeom>
              <a:avLst/>
              <a:gdLst>
                <a:gd name="T0" fmla="*/ 24 w 27"/>
                <a:gd name="T1" fmla="*/ 38 h 50"/>
                <a:gd name="T2" fmla="*/ 9 w 27"/>
                <a:gd name="T3" fmla="*/ 1 h 50"/>
                <a:gd name="T4" fmla="*/ 8 w 27"/>
                <a:gd name="T5" fmla="*/ 0 h 50"/>
                <a:gd name="T6" fmla="*/ 8 w 27"/>
                <a:gd name="T7" fmla="*/ 0 h 50"/>
                <a:gd name="T8" fmla="*/ 7 w 27"/>
                <a:gd name="T9" fmla="*/ 1 h 50"/>
                <a:gd name="T10" fmla="*/ 1 w 27"/>
                <a:gd name="T11" fmla="*/ 41 h 50"/>
                <a:gd name="T12" fmla="*/ 0 w 27"/>
                <a:gd name="T13" fmla="*/ 43 h 50"/>
                <a:gd name="T14" fmla="*/ 0 w 27"/>
                <a:gd name="T15" fmla="*/ 44 h 50"/>
                <a:gd name="T16" fmla="*/ 3 w 27"/>
                <a:gd name="T17" fmla="*/ 46 h 50"/>
                <a:gd name="T18" fmla="*/ 3 w 27"/>
                <a:gd name="T19" fmla="*/ 46 h 50"/>
                <a:gd name="T20" fmla="*/ 3 w 27"/>
                <a:gd name="T21" fmla="*/ 47 h 50"/>
                <a:gd name="T22" fmla="*/ 3 w 27"/>
                <a:gd name="T23" fmla="*/ 48 h 50"/>
                <a:gd name="T24" fmla="*/ 6 w 27"/>
                <a:gd name="T25" fmla="*/ 50 h 50"/>
                <a:gd name="T26" fmla="*/ 22 w 27"/>
                <a:gd name="T27" fmla="*/ 48 h 50"/>
                <a:gd name="T28" fmla="*/ 24 w 27"/>
                <a:gd name="T29" fmla="*/ 45 h 50"/>
                <a:gd name="T30" fmla="*/ 24 w 27"/>
                <a:gd name="T31" fmla="*/ 44 h 50"/>
                <a:gd name="T32" fmla="*/ 24 w 27"/>
                <a:gd name="T33" fmla="*/ 44 h 50"/>
                <a:gd name="T34" fmla="*/ 24 w 27"/>
                <a:gd name="T35" fmla="*/ 44 h 50"/>
                <a:gd name="T36" fmla="*/ 27 w 27"/>
                <a:gd name="T37" fmla="*/ 41 h 50"/>
                <a:gd name="T38" fmla="*/ 26 w 27"/>
                <a:gd name="T39" fmla="*/ 40 h 50"/>
                <a:gd name="T40" fmla="*/ 24 w 27"/>
                <a:gd name="T41" fmla="*/ 38 h 50"/>
                <a:gd name="T42" fmla="*/ 4 w 27"/>
                <a:gd name="T43" fmla="*/ 40 h 50"/>
                <a:gd name="T44" fmla="*/ 9 w 27"/>
                <a:gd name="T45" fmla="*/ 6 h 50"/>
                <a:gd name="T46" fmla="*/ 22 w 27"/>
                <a:gd name="T47" fmla="*/ 38 h 50"/>
                <a:gd name="T48" fmla="*/ 4 w 27"/>
                <a:gd name="T49" fmla="*/ 4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 h="50">
                  <a:moveTo>
                    <a:pt x="24" y="38"/>
                  </a:moveTo>
                  <a:cubicBezTo>
                    <a:pt x="9" y="1"/>
                    <a:pt x="9" y="1"/>
                    <a:pt x="9" y="1"/>
                  </a:cubicBezTo>
                  <a:cubicBezTo>
                    <a:pt x="9" y="0"/>
                    <a:pt x="9" y="0"/>
                    <a:pt x="8" y="0"/>
                  </a:cubicBezTo>
                  <a:cubicBezTo>
                    <a:pt x="8" y="0"/>
                    <a:pt x="8" y="0"/>
                    <a:pt x="8" y="0"/>
                  </a:cubicBezTo>
                  <a:cubicBezTo>
                    <a:pt x="8" y="0"/>
                    <a:pt x="7" y="1"/>
                    <a:pt x="7" y="1"/>
                  </a:cubicBezTo>
                  <a:cubicBezTo>
                    <a:pt x="1" y="41"/>
                    <a:pt x="1" y="41"/>
                    <a:pt x="1" y="41"/>
                  </a:cubicBezTo>
                  <a:cubicBezTo>
                    <a:pt x="1" y="41"/>
                    <a:pt x="0" y="42"/>
                    <a:pt x="0" y="43"/>
                  </a:cubicBezTo>
                  <a:cubicBezTo>
                    <a:pt x="0" y="44"/>
                    <a:pt x="0" y="44"/>
                    <a:pt x="0" y="44"/>
                  </a:cubicBezTo>
                  <a:cubicBezTo>
                    <a:pt x="0" y="46"/>
                    <a:pt x="2" y="47"/>
                    <a:pt x="3" y="46"/>
                  </a:cubicBezTo>
                  <a:cubicBezTo>
                    <a:pt x="3" y="46"/>
                    <a:pt x="3" y="46"/>
                    <a:pt x="3" y="46"/>
                  </a:cubicBezTo>
                  <a:cubicBezTo>
                    <a:pt x="3" y="47"/>
                    <a:pt x="3" y="47"/>
                    <a:pt x="3" y="47"/>
                  </a:cubicBezTo>
                  <a:cubicBezTo>
                    <a:pt x="3" y="48"/>
                    <a:pt x="3" y="48"/>
                    <a:pt x="3" y="48"/>
                  </a:cubicBezTo>
                  <a:cubicBezTo>
                    <a:pt x="4" y="49"/>
                    <a:pt x="5" y="50"/>
                    <a:pt x="6" y="50"/>
                  </a:cubicBezTo>
                  <a:cubicBezTo>
                    <a:pt x="22" y="48"/>
                    <a:pt x="22" y="48"/>
                    <a:pt x="22" y="48"/>
                  </a:cubicBezTo>
                  <a:cubicBezTo>
                    <a:pt x="24" y="48"/>
                    <a:pt x="25" y="46"/>
                    <a:pt x="24" y="45"/>
                  </a:cubicBezTo>
                  <a:cubicBezTo>
                    <a:pt x="24" y="44"/>
                    <a:pt x="24" y="44"/>
                    <a:pt x="24" y="44"/>
                  </a:cubicBezTo>
                  <a:cubicBezTo>
                    <a:pt x="24" y="44"/>
                    <a:pt x="24" y="44"/>
                    <a:pt x="24" y="44"/>
                  </a:cubicBezTo>
                  <a:cubicBezTo>
                    <a:pt x="24" y="44"/>
                    <a:pt x="24" y="44"/>
                    <a:pt x="24" y="44"/>
                  </a:cubicBezTo>
                  <a:cubicBezTo>
                    <a:pt x="26" y="44"/>
                    <a:pt x="27" y="42"/>
                    <a:pt x="27" y="41"/>
                  </a:cubicBezTo>
                  <a:cubicBezTo>
                    <a:pt x="26" y="40"/>
                    <a:pt x="26" y="40"/>
                    <a:pt x="26" y="40"/>
                  </a:cubicBezTo>
                  <a:cubicBezTo>
                    <a:pt x="26" y="39"/>
                    <a:pt x="25" y="38"/>
                    <a:pt x="24" y="38"/>
                  </a:cubicBezTo>
                  <a:close/>
                  <a:moveTo>
                    <a:pt x="4" y="40"/>
                  </a:moveTo>
                  <a:cubicBezTo>
                    <a:pt x="9" y="6"/>
                    <a:pt x="9" y="6"/>
                    <a:pt x="9" y="6"/>
                  </a:cubicBezTo>
                  <a:cubicBezTo>
                    <a:pt x="22" y="38"/>
                    <a:pt x="22" y="38"/>
                    <a:pt x="22" y="38"/>
                  </a:cubicBezTo>
                  <a:lnTo>
                    <a:pt x="4" y="40"/>
                  </a:ln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77" name="Freeform 123"/>
            <p:cNvSpPr>
              <a:spLocks noEditPoints="1"/>
            </p:cNvSpPr>
            <p:nvPr/>
          </p:nvSpPr>
          <p:spPr bwMode="auto">
            <a:xfrm>
              <a:off x="1788319" y="2368350"/>
              <a:ext cx="70247" cy="128588"/>
            </a:xfrm>
            <a:custGeom>
              <a:avLst/>
              <a:gdLst>
                <a:gd name="T0" fmla="*/ 24 w 27"/>
                <a:gd name="T1" fmla="*/ 38 h 50"/>
                <a:gd name="T2" fmla="*/ 10 w 27"/>
                <a:gd name="T3" fmla="*/ 1 h 50"/>
                <a:gd name="T4" fmla="*/ 8 w 27"/>
                <a:gd name="T5" fmla="*/ 0 h 50"/>
                <a:gd name="T6" fmla="*/ 8 w 27"/>
                <a:gd name="T7" fmla="*/ 0 h 50"/>
                <a:gd name="T8" fmla="*/ 7 w 27"/>
                <a:gd name="T9" fmla="*/ 1 h 50"/>
                <a:gd name="T10" fmla="*/ 2 w 27"/>
                <a:gd name="T11" fmla="*/ 41 h 50"/>
                <a:gd name="T12" fmla="*/ 1 w 27"/>
                <a:gd name="T13" fmla="*/ 44 h 50"/>
                <a:gd name="T14" fmla="*/ 1 w 27"/>
                <a:gd name="T15" fmla="*/ 45 h 50"/>
                <a:gd name="T16" fmla="*/ 3 w 27"/>
                <a:gd name="T17" fmla="*/ 47 h 50"/>
                <a:gd name="T18" fmla="*/ 4 w 27"/>
                <a:gd name="T19" fmla="*/ 47 h 50"/>
                <a:gd name="T20" fmla="*/ 4 w 27"/>
                <a:gd name="T21" fmla="*/ 47 h 50"/>
                <a:gd name="T22" fmla="*/ 4 w 27"/>
                <a:gd name="T23" fmla="*/ 48 h 50"/>
                <a:gd name="T24" fmla="*/ 7 w 27"/>
                <a:gd name="T25" fmla="*/ 50 h 50"/>
                <a:gd name="T26" fmla="*/ 23 w 27"/>
                <a:gd name="T27" fmla="*/ 48 h 50"/>
                <a:gd name="T28" fmla="*/ 25 w 27"/>
                <a:gd name="T29" fmla="*/ 45 h 50"/>
                <a:gd name="T30" fmla="*/ 25 w 27"/>
                <a:gd name="T31" fmla="*/ 44 h 50"/>
                <a:gd name="T32" fmla="*/ 25 w 27"/>
                <a:gd name="T33" fmla="*/ 44 h 50"/>
                <a:gd name="T34" fmla="*/ 25 w 27"/>
                <a:gd name="T35" fmla="*/ 44 h 50"/>
                <a:gd name="T36" fmla="*/ 27 w 27"/>
                <a:gd name="T37" fmla="*/ 41 h 50"/>
                <a:gd name="T38" fmla="*/ 27 w 27"/>
                <a:gd name="T39" fmla="*/ 40 h 50"/>
                <a:gd name="T40" fmla="*/ 24 w 27"/>
                <a:gd name="T41" fmla="*/ 38 h 50"/>
                <a:gd name="T42" fmla="*/ 4 w 27"/>
                <a:gd name="T43" fmla="*/ 41 h 50"/>
                <a:gd name="T44" fmla="*/ 9 w 27"/>
                <a:gd name="T45" fmla="*/ 6 h 50"/>
                <a:gd name="T46" fmla="*/ 22 w 27"/>
                <a:gd name="T47" fmla="*/ 38 h 50"/>
                <a:gd name="T48" fmla="*/ 4 w 27"/>
                <a:gd name="T49" fmla="*/ 4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 h="50">
                  <a:moveTo>
                    <a:pt x="24" y="38"/>
                  </a:moveTo>
                  <a:cubicBezTo>
                    <a:pt x="10" y="1"/>
                    <a:pt x="10" y="1"/>
                    <a:pt x="10" y="1"/>
                  </a:cubicBezTo>
                  <a:cubicBezTo>
                    <a:pt x="10" y="1"/>
                    <a:pt x="9" y="0"/>
                    <a:pt x="8" y="0"/>
                  </a:cubicBezTo>
                  <a:cubicBezTo>
                    <a:pt x="8" y="0"/>
                    <a:pt x="8" y="0"/>
                    <a:pt x="8" y="0"/>
                  </a:cubicBezTo>
                  <a:cubicBezTo>
                    <a:pt x="8" y="0"/>
                    <a:pt x="8" y="1"/>
                    <a:pt x="7" y="1"/>
                  </a:cubicBezTo>
                  <a:cubicBezTo>
                    <a:pt x="2" y="41"/>
                    <a:pt x="2" y="41"/>
                    <a:pt x="2" y="41"/>
                  </a:cubicBezTo>
                  <a:cubicBezTo>
                    <a:pt x="1" y="42"/>
                    <a:pt x="0" y="43"/>
                    <a:pt x="1" y="44"/>
                  </a:cubicBezTo>
                  <a:cubicBezTo>
                    <a:pt x="1" y="45"/>
                    <a:pt x="1" y="45"/>
                    <a:pt x="1" y="45"/>
                  </a:cubicBezTo>
                  <a:cubicBezTo>
                    <a:pt x="1" y="46"/>
                    <a:pt x="2" y="47"/>
                    <a:pt x="3" y="47"/>
                  </a:cubicBezTo>
                  <a:cubicBezTo>
                    <a:pt x="4" y="47"/>
                    <a:pt x="4" y="47"/>
                    <a:pt x="4" y="47"/>
                  </a:cubicBezTo>
                  <a:cubicBezTo>
                    <a:pt x="4" y="47"/>
                    <a:pt x="4" y="47"/>
                    <a:pt x="4" y="47"/>
                  </a:cubicBezTo>
                  <a:cubicBezTo>
                    <a:pt x="4" y="48"/>
                    <a:pt x="4" y="48"/>
                    <a:pt x="4" y="48"/>
                  </a:cubicBezTo>
                  <a:cubicBezTo>
                    <a:pt x="4" y="49"/>
                    <a:pt x="5" y="50"/>
                    <a:pt x="7" y="50"/>
                  </a:cubicBezTo>
                  <a:cubicBezTo>
                    <a:pt x="23" y="48"/>
                    <a:pt x="23" y="48"/>
                    <a:pt x="23" y="48"/>
                  </a:cubicBezTo>
                  <a:cubicBezTo>
                    <a:pt x="24" y="48"/>
                    <a:pt x="25" y="47"/>
                    <a:pt x="25" y="45"/>
                  </a:cubicBezTo>
                  <a:cubicBezTo>
                    <a:pt x="25" y="44"/>
                    <a:pt x="25" y="44"/>
                    <a:pt x="25" y="44"/>
                  </a:cubicBezTo>
                  <a:cubicBezTo>
                    <a:pt x="25" y="44"/>
                    <a:pt x="25" y="44"/>
                    <a:pt x="25" y="44"/>
                  </a:cubicBezTo>
                  <a:cubicBezTo>
                    <a:pt x="25" y="44"/>
                    <a:pt x="25" y="44"/>
                    <a:pt x="25" y="44"/>
                  </a:cubicBezTo>
                  <a:cubicBezTo>
                    <a:pt x="26" y="44"/>
                    <a:pt x="27" y="43"/>
                    <a:pt x="27" y="41"/>
                  </a:cubicBezTo>
                  <a:cubicBezTo>
                    <a:pt x="27" y="40"/>
                    <a:pt x="27" y="40"/>
                    <a:pt x="27" y="40"/>
                  </a:cubicBezTo>
                  <a:cubicBezTo>
                    <a:pt x="27" y="39"/>
                    <a:pt x="26" y="38"/>
                    <a:pt x="24" y="38"/>
                  </a:cubicBezTo>
                  <a:close/>
                  <a:moveTo>
                    <a:pt x="4" y="41"/>
                  </a:moveTo>
                  <a:cubicBezTo>
                    <a:pt x="9" y="6"/>
                    <a:pt x="9" y="6"/>
                    <a:pt x="9" y="6"/>
                  </a:cubicBezTo>
                  <a:cubicBezTo>
                    <a:pt x="22" y="38"/>
                    <a:pt x="22" y="38"/>
                    <a:pt x="22" y="38"/>
                  </a:cubicBezTo>
                  <a:lnTo>
                    <a:pt x="4" y="41"/>
                  </a:ln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78" name="Freeform 124"/>
            <p:cNvSpPr/>
            <p:nvPr/>
          </p:nvSpPr>
          <p:spPr bwMode="auto">
            <a:xfrm>
              <a:off x="3095624" y="2445740"/>
              <a:ext cx="198834" cy="223838"/>
            </a:xfrm>
            <a:custGeom>
              <a:avLst/>
              <a:gdLst>
                <a:gd name="T0" fmla="*/ 58 w 77"/>
                <a:gd name="T1" fmla="*/ 75 h 87"/>
                <a:gd name="T2" fmla="*/ 58 w 77"/>
                <a:gd name="T3" fmla="*/ 74 h 87"/>
                <a:gd name="T4" fmla="*/ 54 w 77"/>
                <a:gd name="T5" fmla="*/ 71 h 87"/>
                <a:gd name="T6" fmla="*/ 50 w 77"/>
                <a:gd name="T7" fmla="*/ 72 h 87"/>
                <a:gd name="T8" fmla="*/ 43 w 77"/>
                <a:gd name="T9" fmla="*/ 16 h 87"/>
                <a:gd name="T10" fmla="*/ 46 w 77"/>
                <a:gd name="T11" fmla="*/ 12 h 87"/>
                <a:gd name="T12" fmla="*/ 68 w 77"/>
                <a:gd name="T13" fmla="*/ 10 h 87"/>
                <a:gd name="T14" fmla="*/ 72 w 77"/>
                <a:gd name="T15" fmla="*/ 11 h 87"/>
                <a:gd name="T16" fmla="*/ 76 w 77"/>
                <a:gd name="T17" fmla="*/ 6 h 87"/>
                <a:gd name="T18" fmla="*/ 71 w 77"/>
                <a:gd name="T19" fmla="*/ 1 h 87"/>
                <a:gd name="T20" fmla="*/ 68 w 77"/>
                <a:gd name="T21" fmla="*/ 4 h 87"/>
                <a:gd name="T22" fmla="*/ 47 w 77"/>
                <a:gd name="T23" fmla="*/ 6 h 87"/>
                <a:gd name="T24" fmla="*/ 37 w 77"/>
                <a:gd name="T25" fmla="*/ 0 h 87"/>
                <a:gd name="T26" fmla="*/ 29 w 77"/>
                <a:gd name="T27" fmla="*/ 8 h 87"/>
                <a:gd name="T28" fmla="*/ 8 w 77"/>
                <a:gd name="T29" fmla="*/ 11 h 87"/>
                <a:gd name="T30" fmla="*/ 4 w 77"/>
                <a:gd name="T31" fmla="*/ 10 h 87"/>
                <a:gd name="T32" fmla="*/ 0 w 77"/>
                <a:gd name="T33" fmla="*/ 15 h 87"/>
                <a:gd name="T34" fmla="*/ 5 w 77"/>
                <a:gd name="T35" fmla="*/ 19 h 87"/>
                <a:gd name="T36" fmla="*/ 9 w 77"/>
                <a:gd name="T37" fmla="*/ 17 h 87"/>
                <a:gd name="T38" fmla="*/ 31 w 77"/>
                <a:gd name="T39" fmla="*/ 14 h 87"/>
                <a:gd name="T40" fmla="*/ 35 w 77"/>
                <a:gd name="T41" fmla="*/ 17 h 87"/>
                <a:gd name="T42" fmla="*/ 42 w 77"/>
                <a:gd name="T43" fmla="*/ 73 h 87"/>
                <a:gd name="T44" fmla="*/ 38 w 77"/>
                <a:gd name="T45" fmla="*/ 73 h 87"/>
                <a:gd name="T46" fmla="*/ 35 w 77"/>
                <a:gd name="T47" fmla="*/ 77 h 87"/>
                <a:gd name="T48" fmla="*/ 35 w 77"/>
                <a:gd name="T49" fmla="*/ 78 h 87"/>
                <a:gd name="T50" fmla="*/ 32 w 77"/>
                <a:gd name="T51" fmla="*/ 82 h 87"/>
                <a:gd name="T52" fmla="*/ 32 w 77"/>
                <a:gd name="T53" fmla="*/ 83 h 87"/>
                <a:gd name="T54" fmla="*/ 36 w 77"/>
                <a:gd name="T55" fmla="*/ 86 h 87"/>
                <a:gd name="T56" fmla="*/ 59 w 77"/>
                <a:gd name="T57" fmla="*/ 84 h 87"/>
                <a:gd name="T58" fmla="*/ 62 w 77"/>
                <a:gd name="T59" fmla="*/ 80 h 87"/>
                <a:gd name="T60" fmla="*/ 62 w 77"/>
                <a:gd name="T61" fmla="*/ 78 h 87"/>
                <a:gd name="T62" fmla="*/ 58 w 77"/>
                <a:gd name="T63" fmla="*/ 7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 h="87">
                  <a:moveTo>
                    <a:pt x="58" y="75"/>
                  </a:moveTo>
                  <a:cubicBezTo>
                    <a:pt x="58" y="74"/>
                    <a:pt x="58" y="74"/>
                    <a:pt x="58" y="74"/>
                  </a:cubicBezTo>
                  <a:cubicBezTo>
                    <a:pt x="58" y="72"/>
                    <a:pt x="56" y="71"/>
                    <a:pt x="54" y="71"/>
                  </a:cubicBezTo>
                  <a:cubicBezTo>
                    <a:pt x="50" y="72"/>
                    <a:pt x="50" y="72"/>
                    <a:pt x="50" y="72"/>
                  </a:cubicBezTo>
                  <a:cubicBezTo>
                    <a:pt x="43" y="16"/>
                    <a:pt x="43" y="16"/>
                    <a:pt x="43" y="16"/>
                  </a:cubicBezTo>
                  <a:cubicBezTo>
                    <a:pt x="45" y="15"/>
                    <a:pt x="46" y="14"/>
                    <a:pt x="46" y="12"/>
                  </a:cubicBezTo>
                  <a:cubicBezTo>
                    <a:pt x="68" y="10"/>
                    <a:pt x="68" y="10"/>
                    <a:pt x="68" y="10"/>
                  </a:cubicBezTo>
                  <a:cubicBezTo>
                    <a:pt x="69" y="11"/>
                    <a:pt x="71" y="11"/>
                    <a:pt x="72" y="11"/>
                  </a:cubicBezTo>
                  <a:cubicBezTo>
                    <a:pt x="75" y="11"/>
                    <a:pt x="77" y="8"/>
                    <a:pt x="76" y="6"/>
                  </a:cubicBezTo>
                  <a:cubicBezTo>
                    <a:pt x="76" y="3"/>
                    <a:pt x="74" y="1"/>
                    <a:pt x="71" y="1"/>
                  </a:cubicBezTo>
                  <a:cubicBezTo>
                    <a:pt x="70" y="2"/>
                    <a:pt x="68" y="3"/>
                    <a:pt x="68" y="4"/>
                  </a:cubicBezTo>
                  <a:cubicBezTo>
                    <a:pt x="47" y="6"/>
                    <a:pt x="47" y="6"/>
                    <a:pt x="47" y="6"/>
                  </a:cubicBezTo>
                  <a:cubicBezTo>
                    <a:pt x="45" y="2"/>
                    <a:pt x="41" y="0"/>
                    <a:pt x="37" y="0"/>
                  </a:cubicBezTo>
                  <a:cubicBezTo>
                    <a:pt x="33" y="1"/>
                    <a:pt x="30" y="4"/>
                    <a:pt x="29" y="8"/>
                  </a:cubicBezTo>
                  <a:cubicBezTo>
                    <a:pt x="8" y="11"/>
                    <a:pt x="8" y="11"/>
                    <a:pt x="8" y="11"/>
                  </a:cubicBezTo>
                  <a:cubicBezTo>
                    <a:pt x="7" y="10"/>
                    <a:pt x="6" y="10"/>
                    <a:pt x="4" y="10"/>
                  </a:cubicBezTo>
                  <a:cubicBezTo>
                    <a:pt x="2" y="10"/>
                    <a:pt x="0" y="12"/>
                    <a:pt x="0" y="15"/>
                  </a:cubicBezTo>
                  <a:cubicBezTo>
                    <a:pt x="0" y="18"/>
                    <a:pt x="3" y="19"/>
                    <a:pt x="5" y="19"/>
                  </a:cubicBezTo>
                  <a:cubicBezTo>
                    <a:pt x="7" y="19"/>
                    <a:pt x="8" y="18"/>
                    <a:pt x="9" y="17"/>
                  </a:cubicBezTo>
                  <a:cubicBezTo>
                    <a:pt x="31" y="14"/>
                    <a:pt x="31" y="14"/>
                    <a:pt x="31" y="14"/>
                  </a:cubicBezTo>
                  <a:cubicBezTo>
                    <a:pt x="32" y="15"/>
                    <a:pt x="33" y="16"/>
                    <a:pt x="35" y="17"/>
                  </a:cubicBezTo>
                  <a:cubicBezTo>
                    <a:pt x="42" y="73"/>
                    <a:pt x="42" y="73"/>
                    <a:pt x="42" y="73"/>
                  </a:cubicBezTo>
                  <a:cubicBezTo>
                    <a:pt x="38" y="73"/>
                    <a:pt x="38" y="73"/>
                    <a:pt x="38" y="73"/>
                  </a:cubicBezTo>
                  <a:cubicBezTo>
                    <a:pt x="36" y="74"/>
                    <a:pt x="34" y="75"/>
                    <a:pt x="35" y="77"/>
                  </a:cubicBezTo>
                  <a:cubicBezTo>
                    <a:pt x="35" y="78"/>
                    <a:pt x="35" y="78"/>
                    <a:pt x="35" y="78"/>
                  </a:cubicBezTo>
                  <a:cubicBezTo>
                    <a:pt x="33" y="79"/>
                    <a:pt x="32" y="80"/>
                    <a:pt x="32" y="82"/>
                  </a:cubicBezTo>
                  <a:cubicBezTo>
                    <a:pt x="32" y="83"/>
                    <a:pt x="32" y="83"/>
                    <a:pt x="32" y="83"/>
                  </a:cubicBezTo>
                  <a:cubicBezTo>
                    <a:pt x="33" y="85"/>
                    <a:pt x="34" y="87"/>
                    <a:pt x="36" y="86"/>
                  </a:cubicBezTo>
                  <a:cubicBezTo>
                    <a:pt x="59" y="84"/>
                    <a:pt x="59" y="84"/>
                    <a:pt x="59" y="84"/>
                  </a:cubicBezTo>
                  <a:cubicBezTo>
                    <a:pt x="61" y="83"/>
                    <a:pt x="62" y="82"/>
                    <a:pt x="62" y="80"/>
                  </a:cubicBezTo>
                  <a:cubicBezTo>
                    <a:pt x="62" y="78"/>
                    <a:pt x="62" y="78"/>
                    <a:pt x="62" y="78"/>
                  </a:cubicBezTo>
                  <a:cubicBezTo>
                    <a:pt x="62" y="76"/>
                    <a:pt x="60" y="75"/>
                    <a:pt x="58" y="75"/>
                  </a:cubicBez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79" name="Freeform 125"/>
            <p:cNvSpPr>
              <a:spLocks noEditPoints="1"/>
            </p:cNvSpPr>
            <p:nvPr/>
          </p:nvSpPr>
          <p:spPr bwMode="auto">
            <a:xfrm>
              <a:off x="3263503" y="2481459"/>
              <a:ext cx="69056" cy="128588"/>
            </a:xfrm>
            <a:custGeom>
              <a:avLst/>
              <a:gdLst>
                <a:gd name="T0" fmla="*/ 24 w 27"/>
                <a:gd name="T1" fmla="*/ 38 h 50"/>
                <a:gd name="T2" fmla="*/ 9 w 27"/>
                <a:gd name="T3" fmla="*/ 1 h 50"/>
                <a:gd name="T4" fmla="*/ 8 w 27"/>
                <a:gd name="T5" fmla="*/ 0 h 50"/>
                <a:gd name="T6" fmla="*/ 8 w 27"/>
                <a:gd name="T7" fmla="*/ 0 h 50"/>
                <a:gd name="T8" fmla="*/ 7 w 27"/>
                <a:gd name="T9" fmla="*/ 1 h 50"/>
                <a:gd name="T10" fmla="*/ 1 w 27"/>
                <a:gd name="T11" fmla="*/ 41 h 50"/>
                <a:gd name="T12" fmla="*/ 0 w 27"/>
                <a:gd name="T13" fmla="*/ 43 h 50"/>
                <a:gd name="T14" fmla="*/ 0 w 27"/>
                <a:gd name="T15" fmla="*/ 44 h 50"/>
                <a:gd name="T16" fmla="*/ 3 w 27"/>
                <a:gd name="T17" fmla="*/ 47 h 50"/>
                <a:gd name="T18" fmla="*/ 3 w 27"/>
                <a:gd name="T19" fmla="*/ 47 h 50"/>
                <a:gd name="T20" fmla="*/ 3 w 27"/>
                <a:gd name="T21" fmla="*/ 47 h 50"/>
                <a:gd name="T22" fmla="*/ 3 w 27"/>
                <a:gd name="T23" fmla="*/ 48 h 50"/>
                <a:gd name="T24" fmla="*/ 6 w 27"/>
                <a:gd name="T25" fmla="*/ 50 h 50"/>
                <a:gd name="T26" fmla="*/ 22 w 27"/>
                <a:gd name="T27" fmla="*/ 48 h 50"/>
                <a:gd name="T28" fmla="*/ 24 w 27"/>
                <a:gd name="T29" fmla="*/ 45 h 50"/>
                <a:gd name="T30" fmla="*/ 24 w 27"/>
                <a:gd name="T31" fmla="*/ 44 h 50"/>
                <a:gd name="T32" fmla="*/ 24 w 27"/>
                <a:gd name="T33" fmla="*/ 44 h 50"/>
                <a:gd name="T34" fmla="*/ 24 w 27"/>
                <a:gd name="T35" fmla="*/ 44 h 50"/>
                <a:gd name="T36" fmla="*/ 26 w 27"/>
                <a:gd name="T37" fmla="*/ 41 h 50"/>
                <a:gd name="T38" fmla="*/ 26 w 27"/>
                <a:gd name="T39" fmla="*/ 40 h 50"/>
                <a:gd name="T40" fmla="*/ 24 w 27"/>
                <a:gd name="T41" fmla="*/ 38 h 50"/>
                <a:gd name="T42" fmla="*/ 4 w 27"/>
                <a:gd name="T43" fmla="*/ 40 h 50"/>
                <a:gd name="T44" fmla="*/ 9 w 27"/>
                <a:gd name="T45" fmla="*/ 6 h 50"/>
                <a:gd name="T46" fmla="*/ 21 w 27"/>
                <a:gd name="T47" fmla="*/ 38 h 50"/>
                <a:gd name="T48" fmla="*/ 4 w 27"/>
                <a:gd name="T49" fmla="*/ 4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 h="50">
                  <a:moveTo>
                    <a:pt x="24" y="38"/>
                  </a:moveTo>
                  <a:cubicBezTo>
                    <a:pt x="9" y="1"/>
                    <a:pt x="9" y="1"/>
                    <a:pt x="9" y="1"/>
                  </a:cubicBezTo>
                  <a:cubicBezTo>
                    <a:pt x="9" y="0"/>
                    <a:pt x="8" y="0"/>
                    <a:pt x="8" y="0"/>
                  </a:cubicBezTo>
                  <a:cubicBezTo>
                    <a:pt x="8" y="0"/>
                    <a:pt x="8" y="0"/>
                    <a:pt x="8" y="0"/>
                  </a:cubicBezTo>
                  <a:cubicBezTo>
                    <a:pt x="7" y="0"/>
                    <a:pt x="7" y="1"/>
                    <a:pt x="7" y="1"/>
                  </a:cubicBezTo>
                  <a:cubicBezTo>
                    <a:pt x="1" y="41"/>
                    <a:pt x="1" y="41"/>
                    <a:pt x="1" y="41"/>
                  </a:cubicBezTo>
                  <a:cubicBezTo>
                    <a:pt x="0" y="42"/>
                    <a:pt x="0" y="42"/>
                    <a:pt x="0" y="43"/>
                  </a:cubicBezTo>
                  <a:cubicBezTo>
                    <a:pt x="0" y="44"/>
                    <a:pt x="0" y="44"/>
                    <a:pt x="0" y="44"/>
                  </a:cubicBezTo>
                  <a:cubicBezTo>
                    <a:pt x="0" y="46"/>
                    <a:pt x="2" y="47"/>
                    <a:pt x="3" y="47"/>
                  </a:cubicBezTo>
                  <a:cubicBezTo>
                    <a:pt x="3" y="47"/>
                    <a:pt x="3" y="47"/>
                    <a:pt x="3" y="47"/>
                  </a:cubicBezTo>
                  <a:cubicBezTo>
                    <a:pt x="3" y="47"/>
                    <a:pt x="3" y="47"/>
                    <a:pt x="3" y="47"/>
                  </a:cubicBezTo>
                  <a:cubicBezTo>
                    <a:pt x="3" y="48"/>
                    <a:pt x="3" y="48"/>
                    <a:pt x="3" y="48"/>
                  </a:cubicBezTo>
                  <a:cubicBezTo>
                    <a:pt x="3" y="49"/>
                    <a:pt x="5" y="50"/>
                    <a:pt x="6" y="50"/>
                  </a:cubicBezTo>
                  <a:cubicBezTo>
                    <a:pt x="22" y="48"/>
                    <a:pt x="22" y="48"/>
                    <a:pt x="22" y="48"/>
                  </a:cubicBezTo>
                  <a:cubicBezTo>
                    <a:pt x="23" y="48"/>
                    <a:pt x="24" y="47"/>
                    <a:pt x="24" y="45"/>
                  </a:cubicBezTo>
                  <a:cubicBezTo>
                    <a:pt x="24" y="44"/>
                    <a:pt x="24" y="44"/>
                    <a:pt x="24" y="44"/>
                  </a:cubicBezTo>
                  <a:cubicBezTo>
                    <a:pt x="24" y="44"/>
                    <a:pt x="24" y="44"/>
                    <a:pt x="24" y="44"/>
                  </a:cubicBezTo>
                  <a:cubicBezTo>
                    <a:pt x="24" y="44"/>
                    <a:pt x="24" y="44"/>
                    <a:pt x="24" y="44"/>
                  </a:cubicBezTo>
                  <a:cubicBezTo>
                    <a:pt x="26" y="44"/>
                    <a:pt x="27" y="43"/>
                    <a:pt x="26" y="41"/>
                  </a:cubicBezTo>
                  <a:cubicBezTo>
                    <a:pt x="26" y="40"/>
                    <a:pt x="26" y="40"/>
                    <a:pt x="26" y="40"/>
                  </a:cubicBezTo>
                  <a:cubicBezTo>
                    <a:pt x="26" y="39"/>
                    <a:pt x="25" y="38"/>
                    <a:pt x="24" y="38"/>
                  </a:cubicBezTo>
                  <a:close/>
                  <a:moveTo>
                    <a:pt x="4" y="40"/>
                  </a:moveTo>
                  <a:cubicBezTo>
                    <a:pt x="9" y="6"/>
                    <a:pt x="9" y="6"/>
                    <a:pt x="9" y="6"/>
                  </a:cubicBezTo>
                  <a:cubicBezTo>
                    <a:pt x="21" y="38"/>
                    <a:pt x="21" y="38"/>
                    <a:pt x="21" y="38"/>
                  </a:cubicBezTo>
                  <a:lnTo>
                    <a:pt x="4" y="40"/>
                  </a:ln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80" name="Freeform 126"/>
            <p:cNvSpPr>
              <a:spLocks noEditPoints="1"/>
            </p:cNvSpPr>
            <p:nvPr/>
          </p:nvSpPr>
          <p:spPr bwMode="auto">
            <a:xfrm>
              <a:off x="3088481" y="2501700"/>
              <a:ext cx="69056" cy="128588"/>
            </a:xfrm>
            <a:custGeom>
              <a:avLst/>
              <a:gdLst>
                <a:gd name="T0" fmla="*/ 24 w 27"/>
                <a:gd name="T1" fmla="*/ 38 h 50"/>
                <a:gd name="T2" fmla="*/ 9 w 27"/>
                <a:gd name="T3" fmla="*/ 1 h 50"/>
                <a:gd name="T4" fmla="*/ 8 w 27"/>
                <a:gd name="T5" fmla="*/ 0 h 50"/>
                <a:gd name="T6" fmla="*/ 8 w 27"/>
                <a:gd name="T7" fmla="*/ 0 h 50"/>
                <a:gd name="T8" fmla="*/ 7 w 27"/>
                <a:gd name="T9" fmla="*/ 1 h 50"/>
                <a:gd name="T10" fmla="*/ 1 w 27"/>
                <a:gd name="T11" fmla="*/ 41 h 50"/>
                <a:gd name="T12" fmla="*/ 0 w 27"/>
                <a:gd name="T13" fmla="*/ 44 h 50"/>
                <a:gd name="T14" fmla="*/ 0 w 27"/>
                <a:gd name="T15" fmla="*/ 45 h 50"/>
                <a:gd name="T16" fmla="*/ 3 w 27"/>
                <a:gd name="T17" fmla="*/ 47 h 50"/>
                <a:gd name="T18" fmla="*/ 3 w 27"/>
                <a:gd name="T19" fmla="*/ 47 h 50"/>
                <a:gd name="T20" fmla="*/ 3 w 27"/>
                <a:gd name="T21" fmla="*/ 47 h 50"/>
                <a:gd name="T22" fmla="*/ 4 w 27"/>
                <a:gd name="T23" fmla="*/ 48 h 50"/>
                <a:gd name="T24" fmla="*/ 6 w 27"/>
                <a:gd name="T25" fmla="*/ 50 h 50"/>
                <a:gd name="T26" fmla="*/ 22 w 27"/>
                <a:gd name="T27" fmla="*/ 48 h 50"/>
                <a:gd name="T28" fmla="*/ 24 w 27"/>
                <a:gd name="T29" fmla="*/ 46 h 50"/>
                <a:gd name="T30" fmla="*/ 24 w 27"/>
                <a:gd name="T31" fmla="*/ 45 h 50"/>
                <a:gd name="T32" fmla="*/ 24 w 27"/>
                <a:gd name="T33" fmla="*/ 44 h 50"/>
                <a:gd name="T34" fmla="*/ 25 w 27"/>
                <a:gd name="T35" fmla="*/ 44 h 50"/>
                <a:gd name="T36" fmla="*/ 27 w 27"/>
                <a:gd name="T37" fmla="*/ 41 h 50"/>
                <a:gd name="T38" fmla="*/ 27 w 27"/>
                <a:gd name="T39" fmla="*/ 41 h 50"/>
                <a:gd name="T40" fmla="*/ 24 w 27"/>
                <a:gd name="T41" fmla="*/ 38 h 50"/>
                <a:gd name="T42" fmla="*/ 4 w 27"/>
                <a:gd name="T43" fmla="*/ 41 h 50"/>
                <a:gd name="T44" fmla="*/ 9 w 27"/>
                <a:gd name="T45" fmla="*/ 6 h 50"/>
                <a:gd name="T46" fmla="*/ 22 w 27"/>
                <a:gd name="T47" fmla="*/ 39 h 50"/>
                <a:gd name="T48" fmla="*/ 4 w 27"/>
                <a:gd name="T49" fmla="*/ 4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 h="50">
                  <a:moveTo>
                    <a:pt x="24" y="38"/>
                  </a:moveTo>
                  <a:cubicBezTo>
                    <a:pt x="9" y="1"/>
                    <a:pt x="9" y="1"/>
                    <a:pt x="9" y="1"/>
                  </a:cubicBezTo>
                  <a:cubicBezTo>
                    <a:pt x="9" y="1"/>
                    <a:pt x="9" y="0"/>
                    <a:pt x="8" y="0"/>
                  </a:cubicBezTo>
                  <a:cubicBezTo>
                    <a:pt x="8" y="0"/>
                    <a:pt x="8" y="0"/>
                    <a:pt x="8" y="0"/>
                  </a:cubicBezTo>
                  <a:cubicBezTo>
                    <a:pt x="8" y="1"/>
                    <a:pt x="7" y="1"/>
                    <a:pt x="7" y="1"/>
                  </a:cubicBezTo>
                  <a:cubicBezTo>
                    <a:pt x="1" y="41"/>
                    <a:pt x="1" y="41"/>
                    <a:pt x="1" y="41"/>
                  </a:cubicBezTo>
                  <a:cubicBezTo>
                    <a:pt x="1" y="42"/>
                    <a:pt x="0" y="43"/>
                    <a:pt x="0" y="44"/>
                  </a:cubicBezTo>
                  <a:cubicBezTo>
                    <a:pt x="0" y="45"/>
                    <a:pt x="0" y="45"/>
                    <a:pt x="0" y="45"/>
                  </a:cubicBezTo>
                  <a:cubicBezTo>
                    <a:pt x="1" y="46"/>
                    <a:pt x="2" y="47"/>
                    <a:pt x="3" y="47"/>
                  </a:cubicBezTo>
                  <a:cubicBezTo>
                    <a:pt x="3" y="47"/>
                    <a:pt x="3" y="47"/>
                    <a:pt x="3" y="47"/>
                  </a:cubicBezTo>
                  <a:cubicBezTo>
                    <a:pt x="3" y="47"/>
                    <a:pt x="3" y="47"/>
                    <a:pt x="3" y="47"/>
                  </a:cubicBezTo>
                  <a:cubicBezTo>
                    <a:pt x="4" y="48"/>
                    <a:pt x="4" y="48"/>
                    <a:pt x="4" y="48"/>
                  </a:cubicBezTo>
                  <a:cubicBezTo>
                    <a:pt x="4" y="49"/>
                    <a:pt x="5" y="50"/>
                    <a:pt x="6" y="50"/>
                  </a:cubicBezTo>
                  <a:cubicBezTo>
                    <a:pt x="22" y="48"/>
                    <a:pt x="22" y="48"/>
                    <a:pt x="22" y="48"/>
                  </a:cubicBezTo>
                  <a:cubicBezTo>
                    <a:pt x="24" y="48"/>
                    <a:pt x="25" y="47"/>
                    <a:pt x="24" y="46"/>
                  </a:cubicBezTo>
                  <a:cubicBezTo>
                    <a:pt x="24" y="45"/>
                    <a:pt x="24" y="45"/>
                    <a:pt x="24" y="45"/>
                  </a:cubicBezTo>
                  <a:cubicBezTo>
                    <a:pt x="24" y="44"/>
                    <a:pt x="24" y="44"/>
                    <a:pt x="24" y="44"/>
                  </a:cubicBezTo>
                  <a:cubicBezTo>
                    <a:pt x="25" y="44"/>
                    <a:pt x="25" y="44"/>
                    <a:pt x="25" y="44"/>
                  </a:cubicBezTo>
                  <a:cubicBezTo>
                    <a:pt x="26" y="44"/>
                    <a:pt x="27" y="43"/>
                    <a:pt x="27" y="41"/>
                  </a:cubicBezTo>
                  <a:cubicBezTo>
                    <a:pt x="27" y="41"/>
                    <a:pt x="27" y="41"/>
                    <a:pt x="27" y="41"/>
                  </a:cubicBezTo>
                  <a:cubicBezTo>
                    <a:pt x="26" y="39"/>
                    <a:pt x="25" y="38"/>
                    <a:pt x="24" y="38"/>
                  </a:cubicBezTo>
                  <a:close/>
                  <a:moveTo>
                    <a:pt x="4" y="41"/>
                  </a:moveTo>
                  <a:cubicBezTo>
                    <a:pt x="9" y="6"/>
                    <a:pt x="9" y="6"/>
                    <a:pt x="9" y="6"/>
                  </a:cubicBezTo>
                  <a:cubicBezTo>
                    <a:pt x="22" y="39"/>
                    <a:pt x="22" y="39"/>
                    <a:pt x="22" y="39"/>
                  </a:cubicBezTo>
                  <a:lnTo>
                    <a:pt x="4" y="41"/>
                  </a:ln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81" name="Freeform 127"/>
            <p:cNvSpPr/>
            <p:nvPr/>
          </p:nvSpPr>
          <p:spPr bwMode="auto">
            <a:xfrm>
              <a:off x="957262" y="2417166"/>
              <a:ext cx="157163" cy="151210"/>
            </a:xfrm>
            <a:custGeom>
              <a:avLst/>
              <a:gdLst>
                <a:gd name="T0" fmla="*/ 59 w 61"/>
                <a:gd name="T1" fmla="*/ 26 h 59"/>
                <a:gd name="T2" fmla="*/ 37 w 61"/>
                <a:gd name="T3" fmla="*/ 2 h 59"/>
                <a:gd name="T4" fmla="*/ 29 w 61"/>
                <a:gd name="T5" fmla="*/ 2 h 59"/>
                <a:gd name="T6" fmla="*/ 22 w 61"/>
                <a:gd name="T7" fmla="*/ 9 h 59"/>
                <a:gd name="T8" fmla="*/ 21 w 61"/>
                <a:gd name="T9" fmla="*/ 17 h 59"/>
                <a:gd name="T10" fmla="*/ 29 w 61"/>
                <a:gd name="T11" fmla="*/ 25 h 59"/>
                <a:gd name="T12" fmla="*/ 1 w 61"/>
                <a:gd name="T13" fmla="*/ 50 h 59"/>
                <a:gd name="T14" fmla="*/ 1 w 61"/>
                <a:gd name="T15" fmla="*/ 56 h 59"/>
                <a:gd name="T16" fmla="*/ 2 w 61"/>
                <a:gd name="T17" fmla="*/ 57 h 59"/>
                <a:gd name="T18" fmla="*/ 8 w 61"/>
                <a:gd name="T19" fmla="*/ 58 h 59"/>
                <a:gd name="T20" fmla="*/ 36 w 61"/>
                <a:gd name="T21" fmla="*/ 32 h 59"/>
                <a:gd name="T22" fmla="*/ 43 w 61"/>
                <a:gd name="T23" fmla="*/ 40 h 59"/>
                <a:gd name="T24" fmla="*/ 51 w 61"/>
                <a:gd name="T25" fmla="*/ 41 h 59"/>
                <a:gd name="T26" fmla="*/ 59 w 61"/>
                <a:gd name="T27" fmla="*/ 34 h 59"/>
                <a:gd name="T28" fmla="*/ 59 w 61"/>
                <a:gd name="T29" fmla="*/ 26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59">
                  <a:moveTo>
                    <a:pt x="59" y="26"/>
                  </a:moveTo>
                  <a:cubicBezTo>
                    <a:pt x="37" y="2"/>
                    <a:pt x="37" y="2"/>
                    <a:pt x="37" y="2"/>
                  </a:cubicBezTo>
                  <a:cubicBezTo>
                    <a:pt x="35" y="0"/>
                    <a:pt x="32" y="0"/>
                    <a:pt x="29" y="2"/>
                  </a:cubicBezTo>
                  <a:cubicBezTo>
                    <a:pt x="22" y="9"/>
                    <a:pt x="22" y="9"/>
                    <a:pt x="22" y="9"/>
                  </a:cubicBezTo>
                  <a:cubicBezTo>
                    <a:pt x="19" y="11"/>
                    <a:pt x="19" y="14"/>
                    <a:pt x="21" y="17"/>
                  </a:cubicBezTo>
                  <a:cubicBezTo>
                    <a:pt x="29" y="25"/>
                    <a:pt x="29" y="25"/>
                    <a:pt x="29" y="25"/>
                  </a:cubicBezTo>
                  <a:cubicBezTo>
                    <a:pt x="1" y="50"/>
                    <a:pt x="1" y="50"/>
                    <a:pt x="1" y="50"/>
                  </a:cubicBezTo>
                  <a:cubicBezTo>
                    <a:pt x="0" y="52"/>
                    <a:pt x="0" y="54"/>
                    <a:pt x="1" y="56"/>
                  </a:cubicBezTo>
                  <a:cubicBezTo>
                    <a:pt x="2" y="57"/>
                    <a:pt x="2" y="57"/>
                    <a:pt x="2" y="57"/>
                  </a:cubicBezTo>
                  <a:cubicBezTo>
                    <a:pt x="4" y="59"/>
                    <a:pt x="6" y="59"/>
                    <a:pt x="8" y="58"/>
                  </a:cubicBezTo>
                  <a:cubicBezTo>
                    <a:pt x="36" y="32"/>
                    <a:pt x="36" y="32"/>
                    <a:pt x="36" y="32"/>
                  </a:cubicBezTo>
                  <a:cubicBezTo>
                    <a:pt x="43" y="40"/>
                    <a:pt x="43" y="40"/>
                    <a:pt x="43" y="40"/>
                  </a:cubicBezTo>
                  <a:cubicBezTo>
                    <a:pt x="45" y="43"/>
                    <a:pt x="49" y="43"/>
                    <a:pt x="51" y="41"/>
                  </a:cubicBezTo>
                  <a:cubicBezTo>
                    <a:pt x="59" y="34"/>
                    <a:pt x="59" y="34"/>
                    <a:pt x="59" y="34"/>
                  </a:cubicBezTo>
                  <a:cubicBezTo>
                    <a:pt x="61" y="32"/>
                    <a:pt x="61" y="28"/>
                    <a:pt x="59" y="26"/>
                  </a:cubicBez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82" name="Freeform 128"/>
            <p:cNvSpPr/>
            <p:nvPr/>
          </p:nvSpPr>
          <p:spPr bwMode="auto">
            <a:xfrm>
              <a:off x="1054894" y="2540990"/>
              <a:ext cx="123825" cy="58341"/>
            </a:xfrm>
            <a:custGeom>
              <a:avLst/>
              <a:gdLst>
                <a:gd name="T0" fmla="*/ 42 w 48"/>
                <a:gd name="T1" fmla="*/ 6 h 23"/>
                <a:gd name="T2" fmla="*/ 42 w 48"/>
                <a:gd name="T3" fmla="*/ 6 h 23"/>
                <a:gd name="T4" fmla="*/ 41 w 48"/>
                <a:gd name="T5" fmla="*/ 4 h 23"/>
                <a:gd name="T6" fmla="*/ 36 w 48"/>
                <a:gd name="T7" fmla="*/ 0 h 23"/>
                <a:gd name="T8" fmla="*/ 8 w 48"/>
                <a:gd name="T9" fmla="*/ 4 h 23"/>
                <a:gd name="T10" fmla="*/ 4 w 48"/>
                <a:gd name="T11" fmla="*/ 9 h 23"/>
                <a:gd name="T12" fmla="*/ 5 w 48"/>
                <a:gd name="T13" fmla="*/ 11 h 23"/>
                <a:gd name="T14" fmla="*/ 4 w 48"/>
                <a:gd name="T15" fmla="*/ 11 h 23"/>
                <a:gd name="T16" fmla="*/ 0 w 48"/>
                <a:gd name="T17" fmla="*/ 16 h 23"/>
                <a:gd name="T18" fmla="*/ 0 w 48"/>
                <a:gd name="T19" fmla="*/ 19 h 23"/>
                <a:gd name="T20" fmla="*/ 5 w 48"/>
                <a:gd name="T21" fmla="*/ 23 h 23"/>
                <a:gd name="T22" fmla="*/ 44 w 48"/>
                <a:gd name="T23" fmla="*/ 18 h 23"/>
                <a:gd name="T24" fmla="*/ 48 w 48"/>
                <a:gd name="T25" fmla="*/ 13 h 23"/>
                <a:gd name="T26" fmla="*/ 48 w 48"/>
                <a:gd name="T27" fmla="*/ 10 h 23"/>
                <a:gd name="T28" fmla="*/ 42 w 48"/>
                <a:gd name="T29" fmla="*/ 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23">
                  <a:moveTo>
                    <a:pt x="42" y="6"/>
                  </a:moveTo>
                  <a:cubicBezTo>
                    <a:pt x="42" y="6"/>
                    <a:pt x="42" y="6"/>
                    <a:pt x="42" y="6"/>
                  </a:cubicBezTo>
                  <a:cubicBezTo>
                    <a:pt x="41" y="4"/>
                    <a:pt x="41" y="4"/>
                    <a:pt x="41" y="4"/>
                  </a:cubicBezTo>
                  <a:cubicBezTo>
                    <a:pt x="41" y="2"/>
                    <a:pt x="39" y="0"/>
                    <a:pt x="36" y="0"/>
                  </a:cubicBezTo>
                  <a:cubicBezTo>
                    <a:pt x="8" y="4"/>
                    <a:pt x="8" y="4"/>
                    <a:pt x="8" y="4"/>
                  </a:cubicBezTo>
                  <a:cubicBezTo>
                    <a:pt x="6" y="4"/>
                    <a:pt x="4" y="6"/>
                    <a:pt x="4" y="9"/>
                  </a:cubicBezTo>
                  <a:cubicBezTo>
                    <a:pt x="5" y="11"/>
                    <a:pt x="5" y="11"/>
                    <a:pt x="5" y="11"/>
                  </a:cubicBezTo>
                  <a:cubicBezTo>
                    <a:pt x="4" y="11"/>
                    <a:pt x="4" y="11"/>
                    <a:pt x="4" y="11"/>
                  </a:cubicBezTo>
                  <a:cubicBezTo>
                    <a:pt x="1" y="11"/>
                    <a:pt x="0" y="14"/>
                    <a:pt x="0" y="16"/>
                  </a:cubicBezTo>
                  <a:cubicBezTo>
                    <a:pt x="0" y="19"/>
                    <a:pt x="0" y="19"/>
                    <a:pt x="0" y="19"/>
                  </a:cubicBezTo>
                  <a:cubicBezTo>
                    <a:pt x="0" y="21"/>
                    <a:pt x="3" y="23"/>
                    <a:pt x="5" y="23"/>
                  </a:cubicBezTo>
                  <a:cubicBezTo>
                    <a:pt x="44" y="18"/>
                    <a:pt x="44" y="18"/>
                    <a:pt x="44" y="18"/>
                  </a:cubicBezTo>
                  <a:cubicBezTo>
                    <a:pt x="46" y="17"/>
                    <a:pt x="48" y="15"/>
                    <a:pt x="48" y="13"/>
                  </a:cubicBezTo>
                  <a:cubicBezTo>
                    <a:pt x="48" y="10"/>
                    <a:pt x="48" y="10"/>
                    <a:pt x="48" y="10"/>
                  </a:cubicBezTo>
                  <a:cubicBezTo>
                    <a:pt x="47" y="8"/>
                    <a:pt x="45" y="6"/>
                    <a:pt x="42" y="6"/>
                  </a:cubicBezTo>
                  <a:close/>
                </a:path>
              </a:pathLst>
            </a:custGeom>
            <a:solidFill>
              <a:schemeClr val="accent5"/>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83" name="Freeform 129"/>
            <p:cNvSpPr/>
            <p:nvPr/>
          </p:nvSpPr>
          <p:spPr bwMode="auto">
            <a:xfrm>
              <a:off x="2550318" y="1917103"/>
              <a:ext cx="157163" cy="154781"/>
            </a:xfrm>
            <a:custGeom>
              <a:avLst/>
              <a:gdLst>
                <a:gd name="T0" fmla="*/ 59 w 61"/>
                <a:gd name="T1" fmla="*/ 27 h 60"/>
                <a:gd name="T2" fmla="*/ 37 w 61"/>
                <a:gd name="T3" fmla="*/ 3 h 60"/>
                <a:gd name="T4" fmla="*/ 29 w 61"/>
                <a:gd name="T5" fmla="*/ 3 h 60"/>
                <a:gd name="T6" fmla="*/ 22 w 61"/>
                <a:gd name="T7" fmla="*/ 10 h 60"/>
                <a:gd name="T8" fmla="*/ 21 w 61"/>
                <a:gd name="T9" fmla="*/ 17 h 60"/>
                <a:gd name="T10" fmla="*/ 29 w 61"/>
                <a:gd name="T11" fmla="*/ 26 h 60"/>
                <a:gd name="T12" fmla="*/ 1 w 61"/>
                <a:gd name="T13" fmla="*/ 51 h 60"/>
                <a:gd name="T14" fmla="*/ 1 w 61"/>
                <a:gd name="T15" fmla="*/ 57 h 60"/>
                <a:gd name="T16" fmla="*/ 2 w 61"/>
                <a:gd name="T17" fmla="*/ 58 h 60"/>
                <a:gd name="T18" fmla="*/ 8 w 61"/>
                <a:gd name="T19" fmla="*/ 58 h 60"/>
                <a:gd name="T20" fmla="*/ 36 w 61"/>
                <a:gd name="T21" fmla="*/ 33 h 60"/>
                <a:gd name="T22" fmla="*/ 43 w 61"/>
                <a:gd name="T23" fmla="*/ 41 h 60"/>
                <a:gd name="T24" fmla="*/ 51 w 61"/>
                <a:gd name="T25" fmla="*/ 42 h 60"/>
                <a:gd name="T26" fmla="*/ 59 w 61"/>
                <a:gd name="T27" fmla="*/ 35 h 60"/>
                <a:gd name="T28" fmla="*/ 59 w 61"/>
                <a:gd name="T29" fmla="*/ 27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60">
                  <a:moveTo>
                    <a:pt x="59" y="27"/>
                  </a:moveTo>
                  <a:cubicBezTo>
                    <a:pt x="37" y="3"/>
                    <a:pt x="37" y="3"/>
                    <a:pt x="37" y="3"/>
                  </a:cubicBezTo>
                  <a:cubicBezTo>
                    <a:pt x="35" y="1"/>
                    <a:pt x="32" y="0"/>
                    <a:pt x="29" y="3"/>
                  </a:cubicBezTo>
                  <a:cubicBezTo>
                    <a:pt x="22" y="10"/>
                    <a:pt x="22" y="10"/>
                    <a:pt x="22" y="10"/>
                  </a:cubicBezTo>
                  <a:cubicBezTo>
                    <a:pt x="19" y="12"/>
                    <a:pt x="19" y="15"/>
                    <a:pt x="21" y="17"/>
                  </a:cubicBezTo>
                  <a:cubicBezTo>
                    <a:pt x="29" y="26"/>
                    <a:pt x="29" y="26"/>
                    <a:pt x="29" y="26"/>
                  </a:cubicBezTo>
                  <a:cubicBezTo>
                    <a:pt x="1" y="51"/>
                    <a:pt x="1" y="51"/>
                    <a:pt x="1" y="51"/>
                  </a:cubicBezTo>
                  <a:cubicBezTo>
                    <a:pt x="0" y="53"/>
                    <a:pt x="0" y="55"/>
                    <a:pt x="1" y="57"/>
                  </a:cubicBezTo>
                  <a:cubicBezTo>
                    <a:pt x="2" y="58"/>
                    <a:pt x="2" y="58"/>
                    <a:pt x="2" y="58"/>
                  </a:cubicBezTo>
                  <a:cubicBezTo>
                    <a:pt x="4" y="60"/>
                    <a:pt x="6" y="60"/>
                    <a:pt x="8" y="58"/>
                  </a:cubicBezTo>
                  <a:cubicBezTo>
                    <a:pt x="36" y="33"/>
                    <a:pt x="36" y="33"/>
                    <a:pt x="36" y="33"/>
                  </a:cubicBezTo>
                  <a:cubicBezTo>
                    <a:pt x="43" y="41"/>
                    <a:pt x="43" y="41"/>
                    <a:pt x="43" y="41"/>
                  </a:cubicBezTo>
                  <a:cubicBezTo>
                    <a:pt x="45" y="44"/>
                    <a:pt x="49" y="44"/>
                    <a:pt x="51" y="42"/>
                  </a:cubicBezTo>
                  <a:cubicBezTo>
                    <a:pt x="59" y="35"/>
                    <a:pt x="59" y="35"/>
                    <a:pt x="59" y="35"/>
                  </a:cubicBezTo>
                  <a:cubicBezTo>
                    <a:pt x="61" y="33"/>
                    <a:pt x="61" y="29"/>
                    <a:pt x="59" y="27"/>
                  </a:cubicBez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84" name="Freeform 130"/>
            <p:cNvSpPr/>
            <p:nvPr/>
          </p:nvSpPr>
          <p:spPr bwMode="auto">
            <a:xfrm>
              <a:off x="2647949" y="2043310"/>
              <a:ext cx="123825" cy="59531"/>
            </a:xfrm>
            <a:custGeom>
              <a:avLst/>
              <a:gdLst>
                <a:gd name="T0" fmla="*/ 42 w 48"/>
                <a:gd name="T1" fmla="*/ 6 h 23"/>
                <a:gd name="T2" fmla="*/ 42 w 48"/>
                <a:gd name="T3" fmla="*/ 6 h 23"/>
                <a:gd name="T4" fmla="*/ 41 w 48"/>
                <a:gd name="T5" fmla="*/ 4 h 23"/>
                <a:gd name="T6" fmla="*/ 36 w 48"/>
                <a:gd name="T7" fmla="*/ 0 h 23"/>
                <a:gd name="T8" fmla="*/ 8 w 48"/>
                <a:gd name="T9" fmla="*/ 4 h 23"/>
                <a:gd name="T10" fmla="*/ 4 w 48"/>
                <a:gd name="T11" fmla="*/ 9 h 23"/>
                <a:gd name="T12" fmla="*/ 5 w 48"/>
                <a:gd name="T13" fmla="*/ 11 h 23"/>
                <a:gd name="T14" fmla="*/ 4 w 48"/>
                <a:gd name="T15" fmla="*/ 11 h 23"/>
                <a:gd name="T16" fmla="*/ 0 w 48"/>
                <a:gd name="T17" fmla="*/ 16 h 23"/>
                <a:gd name="T18" fmla="*/ 0 w 48"/>
                <a:gd name="T19" fmla="*/ 18 h 23"/>
                <a:gd name="T20" fmla="*/ 5 w 48"/>
                <a:gd name="T21" fmla="*/ 22 h 23"/>
                <a:gd name="T22" fmla="*/ 44 w 48"/>
                <a:gd name="T23" fmla="*/ 18 h 23"/>
                <a:gd name="T24" fmla="*/ 48 w 48"/>
                <a:gd name="T25" fmla="*/ 12 h 23"/>
                <a:gd name="T26" fmla="*/ 48 w 48"/>
                <a:gd name="T27" fmla="*/ 10 h 23"/>
                <a:gd name="T28" fmla="*/ 42 w 48"/>
                <a:gd name="T29" fmla="*/ 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23">
                  <a:moveTo>
                    <a:pt x="42" y="6"/>
                  </a:moveTo>
                  <a:cubicBezTo>
                    <a:pt x="42" y="6"/>
                    <a:pt x="42" y="6"/>
                    <a:pt x="42" y="6"/>
                  </a:cubicBezTo>
                  <a:cubicBezTo>
                    <a:pt x="41" y="4"/>
                    <a:pt x="41" y="4"/>
                    <a:pt x="41" y="4"/>
                  </a:cubicBezTo>
                  <a:cubicBezTo>
                    <a:pt x="41" y="2"/>
                    <a:pt x="39" y="0"/>
                    <a:pt x="36" y="0"/>
                  </a:cubicBezTo>
                  <a:cubicBezTo>
                    <a:pt x="8" y="4"/>
                    <a:pt x="8" y="4"/>
                    <a:pt x="8" y="4"/>
                  </a:cubicBezTo>
                  <a:cubicBezTo>
                    <a:pt x="6" y="4"/>
                    <a:pt x="4" y="6"/>
                    <a:pt x="4" y="9"/>
                  </a:cubicBezTo>
                  <a:cubicBezTo>
                    <a:pt x="5" y="11"/>
                    <a:pt x="5" y="11"/>
                    <a:pt x="5" y="11"/>
                  </a:cubicBezTo>
                  <a:cubicBezTo>
                    <a:pt x="4" y="11"/>
                    <a:pt x="4" y="11"/>
                    <a:pt x="4" y="11"/>
                  </a:cubicBezTo>
                  <a:cubicBezTo>
                    <a:pt x="1" y="11"/>
                    <a:pt x="0" y="14"/>
                    <a:pt x="0" y="16"/>
                  </a:cubicBezTo>
                  <a:cubicBezTo>
                    <a:pt x="0" y="18"/>
                    <a:pt x="0" y="18"/>
                    <a:pt x="0" y="18"/>
                  </a:cubicBezTo>
                  <a:cubicBezTo>
                    <a:pt x="0" y="21"/>
                    <a:pt x="3" y="23"/>
                    <a:pt x="5" y="22"/>
                  </a:cubicBezTo>
                  <a:cubicBezTo>
                    <a:pt x="44" y="18"/>
                    <a:pt x="44" y="18"/>
                    <a:pt x="44" y="18"/>
                  </a:cubicBezTo>
                  <a:cubicBezTo>
                    <a:pt x="46" y="17"/>
                    <a:pt x="48" y="15"/>
                    <a:pt x="48" y="12"/>
                  </a:cubicBezTo>
                  <a:cubicBezTo>
                    <a:pt x="48" y="10"/>
                    <a:pt x="48" y="10"/>
                    <a:pt x="48" y="10"/>
                  </a:cubicBezTo>
                  <a:cubicBezTo>
                    <a:pt x="47" y="8"/>
                    <a:pt x="45" y="6"/>
                    <a:pt x="42" y="6"/>
                  </a:cubicBezTo>
                  <a:close/>
                </a:path>
              </a:pathLst>
            </a:custGeom>
            <a:solidFill>
              <a:schemeClr val="accent5"/>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85" name="Freeform 131"/>
            <p:cNvSpPr/>
            <p:nvPr/>
          </p:nvSpPr>
          <p:spPr bwMode="auto">
            <a:xfrm>
              <a:off x="2393156" y="2381447"/>
              <a:ext cx="54769" cy="55960"/>
            </a:xfrm>
            <a:custGeom>
              <a:avLst/>
              <a:gdLst>
                <a:gd name="T0" fmla="*/ 12 w 21"/>
                <a:gd name="T1" fmla="*/ 21 h 22"/>
                <a:gd name="T2" fmla="*/ 20 w 21"/>
                <a:gd name="T3" fmla="*/ 10 h 22"/>
                <a:gd name="T4" fmla="*/ 9 w 21"/>
                <a:gd name="T5" fmla="*/ 1 h 22"/>
                <a:gd name="T6" fmla="*/ 0 w 21"/>
                <a:gd name="T7" fmla="*/ 12 h 22"/>
                <a:gd name="T8" fmla="*/ 12 w 21"/>
                <a:gd name="T9" fmla="*/ 21 h 22"/>
              </a:gdLst>
              <a:ahLst/>
              <a:cxnLst>
                <a:cxn ang="0">
                  <a:pos x="T0" y="T1"/>
                </a:cxn>
                <a:cxn ang="0">
                  <a:pos x="T2" y="T3"/>
                </a:cxn>
                <a:cxn ang="0">
                  <a:pos x="T4" y="T5"/>
                </a:cxn>
                <a:cxn ang="0">
                  <a:pos x="T6" y="T7"/>
                </a:cxn>
                <a:cxn ang="0">
                  <a:pos x="T8" y="T9"/>
                </a:cxn>
              </a:cxnLst>
              <a:rect l="0" t="0" r="r" b="b"/>
              <a:pathLst>
                <a:path w="21" h="22">
                  <a:moveTo>
                    <a:pt x="12" y="21"/>
                  </a:moveTo>
                  <a:cubicBezTo>
                    <a:pt x="17" y="20"/>
                    <a:pt x="21" y="15"/>
                    <a:pt x="20" y="10"/>
                  </a:cubicBezTo>
                  <a:cubicBezTo>
                    <a:pt x="20" y="4"/>
                    <a:pt x="15" y="0"/>
                    <a:pt x="9" y="1"/>
                  </a:cubicBezTo>
                  <a:cubicBezTo>
                    <a:pt x="4" y="1"/>
                    <a:pt x="0" y="7"/>
                    <a:pt x="0" y="12"/>
                  </a:cubicBezTo>
                  <a:cubicBezTo>
                    <a:pt x="1" y="18"/>
                    <a:pt x="6" y="22"/>
                    <a:pt x="12" y="21"/>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86" name="Freeform 132"/>
            <p:cNvSpPr/>
            <p:nvPr/>
          </p:nvSpPr>
          <p:spPr bwMode="auto">
            <a:xfrm>
              <a:off x="2364581" y="2437406"/>
              <a:ext cx="123825" cy="72629"/>
            </a:xfrm>
            <a:custGeom>
              <a:avLst/>
              <a:gdLst>
                <a:gd name="T0" fmla="*/ 46 w 48"/>
                <a:gd name="T1" fmla="*/ 8 h 28"/>
                <a:gd name="T2" fmla="*/ 46 w 48"/>
                <a:gd name="T3" fmla="*/ 8 h 28"/>
                <a:gd name="T4" fmla="*/ 28 w 48"/>
                <a:gd name="T5" fmla="*/ 0 h 28"/>
                <a:gd name="T6" fmla="*/ 27 w 48"/>
                <a:gd name="T7" fmla="*/ 0 h 28"/>
                <a:gd name="T8" fmla="*/ 20 w 48"/>
                <a:gd name="T9" fmla="*/ 1 h 28"/>
                <a:gd name="T10" fmla="*/ 2 w 48"/>
                <a:gd name="T11" fmla="*/ 14 h 28"/>
                <a:gd name="T12" fmla="*/ 3 w 48"/>
                <a:gd name="T13" fmla="*/ 28 h 28"/>
                <a:gd name="T14" fmla="*/ 13 w 48"/>
                <a:gd name="T15" fmla="*/ 27 h 28"/>
                <a:gd name="T16" fmla="*/ 12 w 48"/>
                <a:gd name="T17" fmla="*/ 20 h 28"/>
                <a:gd name="T18" fmla="*/ 13 w 48"/>
                <a:gd name="T19" fmla="*/ 19 h 28"/>
                <a:gd name="T20" fmla="*/ 14 w 48"/>
                <a:gd name="T21" fmla="*/ 27 h 28"/>
                <a:gd name="T22" fmla="*/ 37 w 48"/>
                <a:gd name="T23" fmla="*/ 24 h 28"/>
                <a:gd name="T24" fmla="*/ 37 w 48"/>
                <a:gd name="T25" fmla="*/ 17 h 28"/>
                <a:gd name="T26" fmla="*/ 38 w 48"/>
                <a:gd name="T27" fmla="*/ 16 h 28"/>
                <a:gd name="T28" fmla="*/ 39 w 48"/>
                <a:gd name="T29" fmla="*/ 24 h 28"/>
                <a:gd name="T30" fmla="*/ 48 w 48"/>
                <a:gd name="T31" fmla="*/ 23 h 28"/>
                <a:gd name="T32" fmla="*/ 46 w 48"/>
                <a:gd name="T33" fmla="*/ 9 h 28"/>
                <a:gd name="T34" fmla="*/ 46 w 48"/>
                <a:gd name="T35" fmla="*/ 8 h 28"/>
                <a:gd name="T36" fmla="*/ 46 w 48"/>
                <a:gd name="T3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 h="28">
                  <a:moveTo>
                    <a:pt x="46" y="8"/>
                  </a:moveTo>
                  <a:cubicBezTo>
                    <a:pt x="46" y="8"/>
                    <a:pt x="46" y="8"/>
                    <a:pt x="46" y="8"/>
                  </a:cubicBezTo>
                  <a:cubicBezTo>
                    <a:pt x="44" y="0"/>
                    <a:pt x="33" y="0"/>
                    <a:pt x="28" y="0"/>
                  </a:cubicBezTo>
                  <a:cubicBezTo>
                    <a:pt x="28" y="0"/>
                    <a:pt x="27" y="0"/>
                    <a:pt x="27" y="0"/>
                  </a:cubicBezTo>
                  <a:cubicBezTo>
                    <a:pt x="20" y="1"/>
                    <a:pt x="20" y="1"/>
                    <a:pt x="20" y="1"/>
                  </a:cubicBezTo>
                  <a:cubicBezTo>
                    <a:pt x="20" y="1"/>
                    <a:pt x="0" y="2"/>
                    <a:pt x="2" y="14"/>
                  </a:cubicBezTo>
                  <a:cubicBezTo>
                    <a:pt x="3" y="28"/>
                    <a:pt x="3" y="28"/>
                    <a:pt x="3" y="28"/>
                  </a:cubicBezTo>
                  <a:cubicBezTo>
                    <a:pt x="13" y="27"/>
                    <a:pt x="13" y="27"/>
                    <a:pt x="13" y="27"/>
                  </a:cubicBezTo>
                  <a:cubicBezTo>
                    <a:pt x="12" y="20"/>
                    <a:pt x="12" y="20"/>
                    <a:pt x="12" y="20"/>
                  </a:cubicBezTo>
                  <a:cubicBezTo>
                    <a:pt x="13" y="19"/>
                    <a:pt x="13" y="19"/>
                    <a:pt x="13" y="19"/>
                  </a:cubicBezTo>
                  <a:cubicBezTo>
                    <a:pt x="14" y="27"/>
                    <a:pt x="14" y="27"/>
                    <a:pt x="14" y="27"/>
                  </a:cubicBezTo>
                  <a:cubicBezTo>
                    <a:pt x="37" y="24"/>
                    <a:pt x="37" y="24"/>
                    <a:pt x="37" y="24"/>
                  </a:cubicBezTo>
                  <a:cubicBezTo>
                    <a:pt x="37" y="17"/>
                    <a:pt x="37" y="17"/>
                    <a:pt x="37" y="17"/>
                  </a:cubicBezTo>
                  <a:cubicBezTo>
                    <a:pt x="38" y="16"/>
                    <a:pt x="38" y="16"/>
                    <a:pt x="38" y="16"/>
                  </a:cubicBezTo>
                  <a:cubicBezTo>
                    <a:pt x="39" y="24"/>
                    <a:pt x="39" y="24"/>
                    <a:pt x="39" y="24"/>
                  </a:cubicBezTo>
                  <a:cubicBezTo>
                    <a:pt x="48" y="23"/>
                    <a:pt x="48" y="23"/>
                    <a:pt x="48" y="23"/>
                  </a:cubicBezTo>
                  <a:cubicBezTo>
                    <a:pt x="46" y="9"/>
                    <a:pt x="46" y="9"/>
                    <a:pt x="46" y="9"/>
                  </a:cubicBezTo>
                  <a:cubicBezTo>
                    <a:pt x="46" y="8"/>
                    <a:pt x="46" y="8"/>
                    <a:pt x="46" y="8"/>
                  </a:cubicBezTo>
                  <a:cubicBezTo>
                    <a:pt x="46" y="8"/>
                    <a:pt x="46" y="8"/>
                    <a:pt x="46" y="8"/>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87" name="Freeform 133"/>
            <p:cNvSpPr/>
            <p:nvPr/>
          </p:nvSpPr>
          <p:spPr bwMode="auto">
            <a:xfrm>
              <a:off x="2486024" y="2311201"/>
              <a:ext cx="8334" cy="13097"/>
            </a:xfrm>
            <a:custGeom>
              <a:avLst/>
              <a:gdLst>
                <a:gd name="T0" fmla="*/ 1 w 3"/>
                <a:gd name="T1" fmla="*/ 4 h 5"/>
                <a:gd name="T2" fmla="*/ 3 w 3"/>
                <a:gd name="T3" fmla="*/ 5 h 5"/>
                <a:gd name="T4" fmla="*/ 2 w 3"/>
                <a:gd name="T5" fmla="*/ 0 h 5"/>
                <a:gd name="T6" fmla="*/ 0 w 3"/>
                <a:gd name="T7" fmla="*/ 1 h 5"/>
                <a:gd name="T8" fmla="*/ 1 w 3"/>
                <a:gd name="T9" fmla="*/ 4 h 5"/>
              </a:gdLst>
              <a:ahLst/>
              <a:cxnLst>
                <a:cxn ang="0">
                  <a:pos x="T0" y="T1"/>
                </a:cxn>
                <a:cxn ang="0">
                  <a:pos x="T2" y="T3"/>
                </a:cxn>
                <a:cxn ang="0">
                  <a:pos x="T4" y="T5"/>
                </a:cxn>
                <a:cxn ang="0">
                  <a:pos x="T6" y="T7"/>
                </a:cxn>
                <a:cxn ang="0">
                  <a:pos x="T8" y="T9"/>
                </a:cxn>
              </a:cxnLst>
              <a:rect l="0" t="0" r="r" b="b"/>
              <a:pathLst>
                <a:path w="3" h="5">
                  <a:moveTo>
                    <a:pt x="1" y="4"/>
                  </a:moveTo>
                  <a:cubicBezTo>
                    <a:pt x="1" y="5"/>
                    <a:pt x="2" y="5"/>
                    <a:pt x="3" y="5"/>
                  </a:cubicBezTo>
                  <a:cubicBezTo>
                    <a:pt x="2" y="0"/>
                    <a:pt x="2" y="0"/>
                    <a:pt x="2" y="0"/>
                  </a:cubicBezTo>
                  <a:cubicBezTo>
                    <a:pt x="1" y="0"/>
                    <a:pt x="1" y="0"/>
                    <a:pt x="0" y="1"/>
                  </a:cubicBezTo>
                  <a:lnTo>
                    <a:pt x="1" y="4"/>
                  </a:ln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88" name="Freeform 134"/>
            <p:cNvSpPr/>
            <p:nvPr/>
          </p:nvSpPr>
          <p:spPr bwMode="auto">
            <a:xfrm>
              <a:off x="2488406" y="2331441"/>
              <a:ext cx="5953" cy="13097"/>
            </a:xfrm>
            <a:custGeom>
              <a:avLst/>
              <a:gdLst>
                <a:gd name="T0" fmla="*/ 1 w 2"/>
                <a:gd name="T1" fmla="*/ 5 h 5"/>
                <a:gd name="T2" fmla="*/ 2 w 2"/>
                <a:gd name="T3" fmla="*/ 5 h 5"/>
                <a:gd name="T4" fmla="*/ 2 w 2"/>
                <a:gd name="T5" fmla="*/ 1 h 5"/>
                <a:gd name="T6" fmla="*/ 0 w 2"/>
                <a:gd name="T7" fmla="*/ 0 h 5"/>
                <a:gd name="T8" fmla="*/ 1 w 2"/>
                <a:gd name="T9" fmla="*/ 5 h 5"/>
              </a:gdLst>
              <a:ahLst/>
              <a:cxnLst>
                <a:cxn ang="0">
                  <a:pos x="T0" y="T1"/>
                </a:cxn>
                <a:cxn ang="0">
                  <a:pos x="T2" y="T3"/>
                </a:cxn>
                <a:cxn ang="0">
                  <a:pos x="T4" y="T5"/>
                </a:cxn>
                <a:cxn ang="0">
                  <a:pos x="T6" y="T7"/>
                </a:cxn>
                <a:cxn ang="0">
                  <a:pos x="T8" y="T9"/>
                </a:cxn>
              </a:cxnLst>
              <a:rect l="0" t="0" r="r" b="b"/>
              <a:pathLst>
                <a:path w="2" h="5">
                  <a:moveTo>
                    <a:pt x="1" y="5"/>
                  </a:moveTo>
                  <a:cubicBezTo>
                    <a:pt x="1" y="5"/>
                    <a:pt x="2" y="5"/>
                    <a:pt x="2" y="5"/>
                  </a:cubicBezTo>
                  <a:cubicBezTo>
                    <a:pt x="2" y="1"/>
                    <a:pt x="2" y="1"/>
                    <a:pt x="2" y="1"/>
                  </a:cubicBezTo>
                  <a:cubicBezTo>
                    <a:pt x="2" y="0"/>
                    <a:pt x="1" y="0"/>
                    <a:pt x="0" y="0"/>
                  </a:cubicBezTo>
                  <a:lnTo>
                    <a:pt x="1" y="5"/>
                  </a:ln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89" name="Freeform 135"/>
            <p:cNvSpPr>
              <a:spLocks noEditPoints="1"/>
            </p:cNvSpPr>
            <p:nvPr/>
          </p:nvSpPr>
          <p:spPr bwMode="auto">
            <a:xfrm>
              <a:off x="2337196" y="2262384"/>
              <a:ext cx="213122" cy="157163"/>
            </a:xfrm>
            <a:custGeom>
              <a:avLst/>
              <a:gdLst>
                <a:gd name="T0" fmla="*/ 9 w 83"/>
                <a:gd name="T1" fmla="*/ 8 h 61"/>
                <a:gd name="T2" fmla="*/ 4 w 83"/>
                <a:gd name="T3" fmla="*/ 46 h 61"/>
                <a:gd name="T4" fmla="*/ 18 w 83"/>
                <a:gd name="T5" fmla="*/ 54 h 61"/>
                <a:gd name="T6" fmla="*/ 46 w 83"/>
                <a:gd name="T7" fmla="*/ 51 h 61"/>
                <a:gd name="T8" fmla="*/ 48 w 83"/>
                <a:gd name="T9" fmla="*/ 61 h 61"/>
                <a:gd name="T10" fmla="*/ 74 w 83"/>
                <a:gd name="T11" fmla="*/ 47 h 61"/>
                <a:gd name="T12" fmla="*/ 79 w 83"/>
                <a:gd name="T13" fmla="*/ 9 h 61"/>
                <a:gd name="T14" fmla="*/ 39 w 83"/>
                <a:gd name="T15" fmla="*/ 31 h 61"/>
                <a:gd name="T16" fmla="*/ 22 w 83"/>
                <a:gd name="T17" fmla="*/ 29 h 61"/>
                <a:gd name="T18" fmla="*/ 32 w 83"/>
                <a:gd name="T19" fmla="*/ 19 h 61"/>
                <a:gd name="T20" fmla="*/ 39 w 83"/>
                <a:gd name="T21" fmla="*/ 31 h 61"/>
                <a:gd name="T22" fmla="*/ 65 w 83"/>
                <a:gd name="T23" fmla="*/ 34 h 61"/>
                <a:gd name="T24" fmla="*/ 64 w 83"/>
                <a:gd name="T25" fmla="*/ 38 h 61"/>
                <a:gd name="T26" fmla="*/ 62 w 83"/>
                <a:gd name="T27" fmla="*/ 38 h 61"/>
                <a:gd name="T28" fmla="*/ 60 w 83"/>
                <a:gd name="T29" fmla="*/ 35 h 61"/>
                <a:gd name="T30" fmla="*/ 60 w 83"/>
                <a:gd name="T31" fmla="*/ 39 h 61"/>
                <a:gd name="T32" fmla="*/ 59 w 83"/>
                <a:gd name="T33" fmla="*/ 36 h 61"/>
                <a:gd name="T34" fmla="*/ 54 w 83"/>
                <a:gd name="T35" fmla="*/ 35 h 61"/>
                <a:gd name="T36" fmla="*/ 54 w 83"/>
                <a:gd name="T37" fmla="*/ 33 h 61"/>
                <a:gd name="T38" fmla="*/ 55 w 83"/>
                <a:gd name="T39" fmla="*/ 32 h 61"/>
                <a:gd name="T40" fmla="*/ 58 w 83"/>
                <a:gd name="T41" fmla="*/ 32 h 61"/>
                <a:gd name="T42" fmla="*/ 57 w 83"/>
                <a:gd name="T43" fmla="*/ 26 h 61"/>
                <a:gd name="T44" fmla="*/ 54 w 83"/>
                <a:gd name="T45" fmla="*/ 24 h 61"/>
                <a:gd name="T46" fmla="*/ 53 w 83"/>
                <a:gd name="T47" fmla="*/ 20 h 61"/>
                <a:gd name="T48" fmla="*/ 56 w 83"/>
                <a:gd name="T49" fmla="*/ 17 h 61"/>
                <a:gd name="T50" fmla="*/ 57 w 83"/>
                <a:gd name="T51" fmla="*/ 13 h 61"/>
                <a:gd name="T52" fmla="*/ 58 w 83"/>
                <a:gd name="T53" fmla="*/ 17 h 61"/>
                <a:gd name="T54" fmla="*/ 60 w 83"/>
                <a:gd name="T55" fmla="*/ 16 h 61"/>
                <a:gd name="T56" fmla="*/ 60 w 83"/>
                <a:gd name="T57" fmla="*/ 13 h 61"/>
                <a:gd name="T58" fmla="*/ 61 w 83"/>
                <a:gd name="T59" fmla="*/ 16 h 61"/>
                <a:gd name="T60" fmla="*/ 63 w 83"/>
                <a:gd name="T61" fmla="*/ 16 h 61"/>
                <a:gd name="T62" fmla="*/ 64 w 83"/>
                <a:gd name="T63" fmla="*/ 17 h 61"/>
                <a:gd name="T64" fmla="*/ 64 w 83"/>
                <a:gd name="T65" fmla="*/ 19 h 61"/>
                <a:gd name="T66" fmla="*/ 62 w 83"/>
                <a:gd name="T67" fmla="*/ 19 h 61"/>
                <a:gd name="T68" fmla="*/ 62 w 83"/>
                <a:gd name="T69" fmla="*/ 24 h 61"/>
                <a:gd name="T70" fmla="*/ 67 w 83"/>
                <a:gd name="T71" fmla="*/ 29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3" h="61">
                  <a:moveTo>
                    <a:pt x="68" y="1"/>
                  </a:moveTo>
                  <a:cubicBezTo>
                    <a:pt x="9" y="8"/>
                    <a:pt x="9" y="8"/>
                    <a:pt x="9" y="8"/>
                  </a:cubicBezTo>
                  <a:cubicBezTo>
                    <a:pt x="4" y="9"/>
                    <a:pt x="0" y="14"/>
                    <a:pt x="1" y="19"/>
                  </a:cubicBezTo>
                  <a:cubicBezTo>
                    <a:pt x="4" y="46"/>
                    <a:pt x="4" y="46"/>
                    <a:pt x="4" y="46"/>
                  </a:cubicBezTo>
                  <a:cubicBezTo>
                    <a:pt x="5" y="51"/>
                    <a:pt x="10" y="55"/>
                    <a:pt x="15" y="55"/>
                  </a:cubicBezTo>
                  <a:cubicBezTo>
                    <a:pt x="18" y="54"/>
                    <a:pt x="18" y="54"/>
                    <a:pt x="18" y="54"/>
                  </a:cubicBezTo>
                  <a:cubicBezTo>
                    <a:pt x="19" y="49"/>
                    <a:pt x="24" y="43"/>
                    <a:pt x="31" y="42"/>
                  </a:cubicBezTo>
                  <a:cubicBezTo>
                    <a:pt x="38" y="41"/>
                    <a:pt x="43" y="46"/>
                    <a:pt x="46" y="51"/>
                  </a:cubicBezTo>
                  <a:cubicBezTo>
                    <a:pt x="56" y="50"/>
                    <a:pt x="56" y="50"/>
                    <a:pt x="56" y="50"/>
                  </a:cubicBezTo>
                  <a:cubicBezTo>
                    <a:pt x="55" y="57"/>
                    <a:pt x="48" y="61"/>
                    <a:pt x="48" y="61"/>
                  </a:cubicBezTo>
                  <a:cubicBezTo>
                    <a:pt x="59" y="60"/>
                    <a:pt x="66" y="53"/>
                    <a:pt x="68" y="48"/>
                  </a:cubicBezTo>
                  <a:cubicBezTo>
                    <a:pt x="74" y="47"/>
                    <a:pt x="74" y="47"/>
                    <a:pt x="74" y="47"/>
                  </a:cubicBezTo>
                  <a:cubicBezTo>
                    <a:pt x="79" y="47"/>
                    <a:pt x="83" y="42"/>
                    <a:pt x="83" y="36"/>
                  </a:cubicBezTo>
                  <a:cubicBezTo>
                    <a:pt x="79" y="9"/>
                    <a:pt x="79" y="9"/>
                    <a:pt x="79" y="9"/>
                  </a:cubicBezTo>
                  <a:cubicBezTo>
                    <a:pt x="79" y="4"/>
                    <a:pt x="74" y="0"/>
                    <a:pt x="68" y="1"/>
                  </a:cubicBezTo>
                  <a:close/>
                  <a:moveTo>
                    <a:pt x="39" y="31"/>
                  </a:moveTo>
                  <a:cubicBezTo>
                    <a:pt x="25" y="33"/>
                    <a:pt x="25" y="33"/>
                    <a:pt x="25" y="33"/>
                  </a:cubicBezTo>
                  <a:cubicBezTo>
                    <a:pt x="23" y="33"/>
                    <a:pt x="21" y="31"/>
                    <a:pt x="22" y="29"/>
                  </a:cubicBezTo>
                  <a:cubicBezTo>
                    <a:pt x="28" y="19"/>
                    <a:pt x="28" y="19"/>
                    <a:pt x="28" y="19"/>
                  </a:cubicBezTo>
                  <a:cubicBezTo>
                    <a:pt x="29" y="17"/>
                    <a:pt x="31" y="17"/>
                    <a:pt x="32" y="19"/>
                  </a:cubicBezTo>
                  <a:cubicBezTo>
                    <a:pt x="41" y="27"/>
                    <a:pt x="41" y="27"/>
                    <a:pt x="41" y="27"/>
                  </a:cubicBezTo>
                  <a:cubicBezTo>
                    <a:pt x="42" y="29"/>
                    <a:pt x="41" y="31"/>
                    <a:pt x="39" y="31"/>
                  </a:cubicBezTo>
                  <a:close/>
                  <a:moveTo>
                    <a:pt x="66" y="32"/>
                  </a:moveTo>
                  <a:cubicBezTo>
                    <a:pt x="66" y="33"/>
                    <a:pt x="65" y="33"/>
                    <a:pt x="65" y="34"/>
                  </a:cubicBezTo>
                  <a:cubicBezTo>
                    <a:pt x="64" y="34"/>
                    <a:pt x="64" y="34"/>
                    <a:pt x="64" y="35"/>
                  </a:cubicBezTo>
                  <a:cubicBezTo>
                    <a:pt x="64" y="38"/>
                    <a:pt x="64" y="38"/>
                    <a:pt x="64" y="38"/>
                  </a:cubicBezTo>
                  <a:cubicBezTo>
                    <a:pt x="64" y="38"/>
                    <a:pt x="64" y="39"/>
                    <a:pt x="63" y="39"/>
                  </a:cubicBezTo>
                  <a:cubicBezTo>
                    <a:pt x="63" y="39"/>
                    <a:pt x="62" y="39"/>
                    <a:pt x="62" y="38"/>
                  </a:cubicBezTo>
                  <a:cubicBezTo>
                    <a:pt x="62" y="35"/>
                    <a:pt x="62" y="35"/>
                    <a:pt x="62" y="35"/>
                  </a:cubicBezTo>
                  <a:cubicBezTo>
                    <a:pt x="61" y="35"/>
                    <a:pt x="61" y="35"/>
                    <a:pt x="60" y="35"/>
                  </a:cubicBezTo>
                  <a:cubicBezTo>
                    <a:pt x="61" y="38"/>
                    <a:pt x="61" y="38"/>
                    <a:pt x="61" y="38"/>
                  </a:cubicBezTo>
                  <a:cubicBezTo>
                    <a:pt x="61" y="39"/>
                    <a:pt x="60" y="39"/>
                    <a:pt x="60" y="39"/>
                  </a:cubicBezTo>
                  <a:cubicBezTo>
                    <a:pt x="59" y="39"/>
                    <a:pt x="59" y="39"/>
                    <a:pt x="59" y="38"/>
                  </a:cubicBezTo>
                  <a:cubicBezTo>
                    <a:pt x="59" y="36"/>
                    <a:pt x="59" y="36"/>
                    <a:pt x="59" y="36"/>
                  </a:cubicBezTo>
                  <a:cubicBezTo>
                    <a:pt x="58" y="36"/>
                    <a:pt x="57" y="36"/>
                    <a:pt x="56" y="36"/>
                  </a:cubicBezTo>
                  <a:cubicBezTo>
                    <a:pt x="55" y="35"/>
                    <a:pt x="55" y="35"/>
                    <a:pt x="54" y="35"/>
                  </a:cubicBezTo>
                  <a:cubicBezTo>
                    <a:pt x="54" y="35"/>
                    <a:pt x="54" y="35"/>
                    <a:pt x="54" y="34"/>
                  </a:cubicBezTo>
                  <a:cubicBezTo>
                    <a:pt x="54" y="34"/>
                    <a:pt x="54" y="34"/>
                    <a:pt x="54" y="33"/>
                  </a:cubicBezTo>
                  <a:cubicBezTo>
                    <a:pt x="54" y="33"/>
                    <a:pt x="54" y="33"/>
                    <a:pt x="54" y="32"/>
                  </a:cubicBezTo>
                  <a:cubicBezTo>
                    <a:pt x="54" y="32"/>
                    <a:pt x="55" y="32"/>
                    <a:pt x="55" y="32"/>
                  </a:cubicBezTo>
                  <a:cubicBezTo>
                    <a:pt x="55" y="32"/>
                    <a:pt x="56" y="32"/>
                    <a:pt x="57" y="32"/>
                  </a:cubicBezTo>
                  <a:cubicBezTo>
                    <a:pt x="57" y="32"/>
                    <a:pt x="58" y="32"/>
                    <a:pt x="58" y="32"/>
                  </a:cubicBezTo>
                  <a:cubicBezTo>
                    <a:pt x="57" y="27"/>
                    <a:pt x="57" y="27"/>
                    <a:pt x="57" y="27"/>
                  </a:cubicBezTo>
                  <a:cubicBezTo>
                    <a:pt x="57" y="27"/>
                    <a:pt x="57" y="26"/>
                    <a:pt x="57" y="26"/>
                  </a:cubicBezTo>
                  <a:cubicBezTo>
                    <a:pt x="56" y="26"/>
                    <a:pt x="56" y="26"/>
                    <a:pt x="55" y="26"/>
                  </a:cubicBezTo>
                  <a:cubicBezTo>
                    <a:pt x="55" y="25"/>
                    <a:pt x="54" y="25"/>
                    <a:pt x="54" y="24"/>
                  </a:cubicBezTo>
                  <a:cubicBezTo>
                    <a:pt x="54" y="24"/>
                    <a:pt x="53" y="23"/>
                    <a:pt x="53" y="22"/>
                  </a:cubicBezTo>
                  <a:cubicBezTo>
                    <a:pt x="53" y="21"/>
                    <a:pt x="53" y="21"/>
                    <a:pt x="53" y="20"/>
                  </a:cubicBezTo>
                  <a:cubicBezTo>
                    <a:pt x="54" y="19"/>
                    <a:pt x="54" y="19"/>
                    <a:pt x="54" y="18"/>
                  </a:cubicBezTo>
                  <a:cubicBezTo>
                    <a:pt x="55" y="18"/>
                    <a:pt x="56" y="17"/>
                    <a:pt x="56" y="17"/>
                  </a:cubicBezTo>
                  <a:cubicBezTo>
                    <a:pt x="56" y="14"/>
                    <a:pt x="56" y="14"/>
                    <a:pt x="56" y="14"/>
                  </a:cubicBezTo>
                  <a:cubicBezTo>
                    <a:pt x="56" y="14"/>
                    <a:pt x="56" y="13"/>
                    <a:pt x="57" y="13"/>
                  </a:cubicBezTo>
                  <a:cubicBezTo>
                    <a:pt x="57" y="13"/>
                    <a:pt x="58" y="14"/>
                    <a:pt x="58" y="14"/>
                  </a:cubicBezTo>
                  <a:cubicBezTo>
                    <a:pt x="58" y="17"/>
                    <a:pt x="58" y="17"/>
                    <a:pt x="58" y="17"/>
                  </a:cubicBezTo>
                  <a:cubicBezTo>
                    <a:pt x="58" y="16"/>
                    <a:pt x="59" y="16"/>
                    <a:pt x="59" y="16"/>
                  </a:cubicBezTo>
                  <a:cubicBezTo>
                    <a:pt x="59" y="16"/>
                    <a:pt x="60" y="16"/>
                    <a:pt x="60" y="16"/>
                  </a:cubicBezTo>
                  <a:cubicBezTo>
                    <a:pt x="59" y="14"/>
                    <a:pt x="59" y="14"/>
                    <a:pt x="59" y="14"/>
                  </a:cubicBezTo>
                  <a:cubicBezTo>
                    <a:pt x="59" y="13"/>
                    <a:pt x="60" y="13"/>
                    <a:pt x="60" y="13"/>
                  </a:cubicBezTo>
                  <a:cubicBezTo>
                    <a:pt x="60" y="13"/>
                    <a:pt x="61" y="13"/>
                    <a:pt x="61" y="14"/>
                  </a:cubicBezTo>
                  <a:cubicBezTo>
                    <a:pt x="61" y="16"/>
                    <a:pt x="61" y="16"/>
                    <a:pt x="61" y="16"/>
                  </a:cubicBezTo>
                  <a:cubicBezTo>
                    <a:pt x="62" y="16"/>
                    <a:pt x="62" y="16"/>
                    <a:pt x="63" y="16"/>
                  </a:cubicBezTo>
                  <a:cubicBezTo>
                    <a:pt x="63" y="16"/>
                    <a:pt x="63" y="16"/>
                    <a:pt x="63" y="16"/>
                  </a:cubicBezTo>
                  <a:cubicBezTo>
                    <a:pt x="64" y="16"/>
                    <a:pt x="64" y="16"/>
                    <a:pt x="64" y="16"/>
                  </a:cubicBezTo>
                  <a:cubicBezTo>
                    <a:pt x="64" y="16"/>
                    <a:pt x="64" y="16"/>
                    <a:pt x="64" y="17"/>
                  </a:cubicBezTo>
                  <a:cubicBezTo>
                    <a:pt x="64" y="17"/>
                    <a:pt x="64" y="17"/>
                    <a:pt x="64" y="18"/>
                  </a:cubicBezTo>
                  <a:cubicBezTo>
                    <a:pt x="64" y="18"/>
                    <a:pt x="64" y="19"/>
                    <a:pt x="64" y="19"/>
                  </a:cubicBezTo>
                  <a:cubicBezTo>
                    <a:pt x="64" y="19"/>
                    <a:pt x="64" y="19"/>
                    <a:pt x="64" y="19"/>
                  </a:cubicBezTo>
                  <a:cubicBezTo>
                    <a:pt x="63" y="19"/>
                    <a:pt x="63" y="19"/>
                    <a:pt x="62" y="19"/>
                  </a:cubicBezTo>
                  <a:cubicBezTo>
                    <a:pt x="62" y="19"/>
                    <a:pt x="62" y="19"/>
                    <a:pt x="62" y="19"/>
                  </a:cubicBezTo>
                  <a:cubicBezTo>
                    <a:pt x="62" y="24"/>
                    <a:pt x="62" y="24"/>
                    <a:pt x="62" y="24"/>
                  </a:cubicBezTo>
                  <a:cubicBezTo>
                    <a:pt x="63" y="25"/>
                    <a:pt x="64" y="25"/>
                    <a:pt x="65" y="26"/>
                  </a:cubicBezTo>
                  <a:cubicBezTo>
                    <a:pt x="66" y="27"/>
                    <a:pt x="66" y="28"/>
                    <a:pt x="67" y="29"/>
                  </a:cubicBezTo>
                  <a:cubicBezTo>
                    <a:pt x="67" y="30"/>
                    <a:pt x="67" y="31"/>
                    <a:pt x="66" y="32"/>
                  </a:cubicBezTo>
                  <a:close/>
                </a:path>
              </a:pathLst>
            </a:custGeom>
            <a:solidFill>
              <a:schemeClr val="accent5"/>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90" name="Freeform 136"/>
            <p:cNvSpPr/>
            <p:nvPr/>
          </p:nvSpPr>
          <p:spPr bwMode="auto">
            <a:xfrm>
              <a:off x="1278732" y="2335013"/>
              <a:ext cx="105965" cy="102394"/>
            </a:xfrm>
            <a:custGeom>
              <a:avLst/>
              <a:gdLst>
                <a:gd name="T0" fmla="*/ 23 w 41"/>
                <a:gd name="T1" fmla="*/ 39 h 40"/>
                <a:gd name="T2" fmla="*/ 39 w 41"/>
                <a:gd name="T3" fmla="*/ 17 h 40"/>
                <a:gd name="T4" fmla="*/ 18 w 41"/>
                <a:gd name="T5" fmla="*/ 1 h 40"/>
                <a:gd name="T6" fmla="*/ 2 w 41"/>
                <a:gd name="T7" fmla="*/ 22 h 40"/>
                <a:gd name="T8" fmla="*/ 23 w 41"/>
                <a:gd name="T9" fmla="*/ 39 h 40"/>
              </a:gdLst>
              <a:ahLst/>
              <a:cxnLst>
                <a:cxn ang="0">
                  <a:pos x="T0" y="T1"/>
                </a:cxn>
                <a:cxn ang="0">
                  <a:pos x="T2" y="T3"/>
                </a:cxn>
                <a:cxn ang="0">
                  <a:pos x="T4" y="T5"/>
                </a:cxn>
                <a:cxn ang="0">
                  <a:pos x="T6" y="T7"/>
                </a:cxn>
                <a:cxn ang="0">
                  <a:pos x="T8" y="T9"/>
                </a:cxn>
              </a:cxnLst>
              <a:rect l="0" t="0" r="r" b="b"/>
              <a:pathLst>
                <a:path w="41" h="40">
                  <a:moveTo>
                    <a:pt x="23" y="39"/>
                  </a:moveTo>
                  <a:cubicBezTo>
                    <a:pt x="33" y="37"/>
                    <a:pt x="41" y="28"/>
                    <a:pt x="39" y="17"/>
                  </a:cubicBezTo>
                  <a:cubicBezTo>
                    <a:pt x="38" y="7"/>
                    <a:pt x="29" y="0"/>
                    <a:pt x="18" y="1"/>
                  </a:cubicBezTo>
                  <a:cubicBezTo>
                    <a:pt x="8" y="2"/>
                    <a:pt x="0" y="12"/>
                    <a:pt x="2" y="22"/>
                  </a:cubicBezTo>
                  <a:cubicBezTo>
                    <a:pt x="3" y="33"/>
                    <a:pt x="12" y="40"/>
                    <a:pt x="23" y="39"/>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91" name="Freeform 137"/>
            <p:cNvSpPr>
              <a:spLocks noEditPoints="1"/>
            </p:cNvSpPr>
            <p:nvPr/>
          </p:nvSpPr>
          <p:spPr bwMode="auto">
            <a:xfrm>
              <a:off x="1227534" y="2437406"/>
              <a:ext cx="234553" cy="139304"/>
            </a:xfrm>
            <a:custGeom>
              <a:avLst/>
              <a:gdLst>
                <a:gd name="T0" fmla="*/ 87 w 91"/>
                <a:gd name="T1" fmla="*/ 16 h 54"/>
                <a:gd name="T2" fmla="*/ 87 w 91"/>
                <a:gd name="T3" fmla="*/ 15 h 54"/>
                <a:gd name="T4" fmla="*/ 87 w 91"/>
                <a:gd name="T5" fmla="*/ 15 h 54"/>
                <a:gd name="T6" fmla="*/ 53 w 91"/>
                <a:gd name="T7" fmla="*/ 0 h 54"/>
                <a:gd name="T8" fmla="*/ 51 w 91"/>
                <a:gd name="T9" fmla="*/ 0 h 54"/>
                <a:gd name="T10" fmla="*/ 38 w 91"/>
                <a:gd name="T11" fmla="*/ 2 h 54"/>
                <a:gd name="T12" fmla="*/ 3 w 91"/>
                <a:gd name="T13" fmla="*/ 28 h 54"/>
                <a:gd name="T14" fmla="*/ 7 w 91"/>
                <a:gd name="T15" fmla="*/ 54 h 54"/>
                <a:gd name="T16" fmla="*/ 24 w 91"/>
                <a:gd name="T17" fmla="*/ 52 h 54"/>
                <a:gd name="T18" fmla="*/ 22 w 91"/>
                <a:gd name="T19" fmla="*/ 38 h 54"/>
                <a:gd name="T20" fmla="*/ 25 w 91"/>
                <a:gd name="T21" fmla="*/ 37 h 54"/>
                <a:gd name="T22" fmla="*/ 27 w 91"/>
                <a:gd name="T23" fmla="*/ 52 h 54"/>
                <a:gd name="T24" fmla="*/ 71 w 91"/>
                <a:gd name="T25" fmla="*/ 46 h 54"/>
                <a:gd name="T26" fmla="*/ 69 w 91"/>
                <a:gd name="T27" fmla="*/ 32 h 54"/>
                <a:gd name="T28" fmla="*/ 72 w 91"/>
                <a:gd name="T29" fmla="*/ 32 h 54"/>
                <a:gd name="T30" fmla="*/ 74 w 91"/>
                <a:gd name="T31" fmla="*/ 46 h 54"/>
                <a:gd name="T32" fmla="*/ 91 w 91"/>
                <a:gd name="T33" fmla="*/ 44 h 54"/>
                <a:gd name="T34" fmla="*/ 87 w 91"/>
                <a:gd name="T35" fmla="*/ 17 h 54"/>
                <a:gd name="T36" fmla="*/ 87 w 91"/>
                <a:gd name="T37" fmla="*/ 16 h 54"/>
                <a:gd name="T38" fmla="*/ 53 w 91"/>
                <a:gd name="T39" fmla="*/ 40 h 54"/>
                <a:gd name="T40" fmla="*/ 48 w 91"/>
                <a:gd name="T41" fmla="*/ 44 h 54"/>
                <a:gd name="T42" fmla="*/ 42 w 91"/>
                <a:gd name="T43" fmla="*/ 41 h 54"/>
                <a:gd name="T44" fmla="*/ 42 w 91"/>
                <a:gd name="T45" fmla="*/ 21 h 54"/>
                <a:gd name="T46" fmla="*/ 38 w 91"/>
                <a:gd name="T47" fmla="*/ 16 h 54"/>
                <a:gd name="T48" fmla="*/ 44 w 91"/>
                <a:gd name="T49" fmla="*/ 9 h 54"/>
                <a:gd name="T50" fmla="*/ 51 w 91"/>
                <a:gd name="T51" fmla="*/ 14 h 54"/>
                <a:gd name="T52" fmla="*/ 49 w 91"/>
                <a:gd name="T53" fmla="*/ 20 h 54"/>
                <a:gd name="T54" fmla="*/ 53 w 91"/>
                <a:gd name="T55" fmla="*/ 4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1" h="54">
                  <a:moveTo>
                    <a:pt x="87" y="16"/>
                  </a:moveTo>
                  <a:cubicBezTo>
                    <a:pt x="87" y="16"/>
                    <a:pt x="87" y="16"/>
                    <a:pt x="87" y="15"/>
                  </a:cubicBezTo>
                  <a:cubicBezTo>
                    <a:pt x="87" y="15"/>
                    <a:pt x="87" y="15"/>
                    <a:pt x="87" y="15"/>
                  </a:cubicBezTo>
                  <a:cubicBezTo>
                    <a:pt x="83" y="1"/>
                    <a:pt x="62" y="0"/>
                    <a:pt x="53" y="0"/>
                  </a:cubicBezTo>
                  <a:cubicBezTo>
                    <a:pt x="52" y="0"/>
                    <a:pt x="51" y="0"/>
                    <a:pt x="51" y="0"/>
                  </a:cubicBezTo>
                  <a:cubicBezTo>
                    <a:pt x="38" y="2"/>
                    <a:pt x="38" y="2"/>
                    <a:pt x="38" y="2"/>
                  </a:cubicBezTo>
                  <a:cubicBezTo>
                    <a:pt x="38" y="2"/>
                    <a:pt x="0" y="4"/>
                    <a:pt x="3" y="28"/>
                  </a:cubicBezTo>
                  <a:cubicBezTo>
                    <a:pt x="7" y="54"/>
                    <a:pt x="7" y="54"/>
                    <a:pt x="7" y="54"/>
                  </a:cubicBezTo>
                  <a:cubicBezTo>
                    <a:pt x="24" y="52"/>
                    <a:pt x="24" y="52"/>
                    <a:pt x="24" y="52"/>
                  </a:cubicBezTo>
                  <a:cubicBezTo>
                    <a:pt x="22" y="38"/>
                    <a:pt x="22" y="38"/>
                    <a:pt x="22" y="38"/>
                  </a:cubicBezTo>
                  <a:cubicBezTo>
                    <a:pt x="25" y="37"/>
                    <a:pt x="25" y="37"/>
                    <a:pt x="25" y="37"/>
                  </a:cubicBezTo>
                  <a:cubicBezTo>
                    <a:pt x="27" y="52"/>
                    <a:pt x="27" y="52"/>
                    <a:pt x="27" y="52"/>
                  </a:cubicBezTo>
                  <a:cubicBezTo>
                    <a:pt x="71" y="46"/>
                    <a:pt x="71" y="46"/>
                    <a:pt x="71" y="46"/>
                  </a:cubicBezTo>
                  <a:cubicBezTo>
                    <a:pt x="69" y="32"/>
                    <a:pt x="69" y="32"/>
                    <a:pt x="69" y="32"/>
                  </a:cubicBezTo>
                  <a:cubicBezTo>
                    <a:pt x="72" y="32"/>
                    <a:pt x="72" y="32"/>
                    <a:pt x="72" y="32"/>
                  </a:cubicBezTo>
                  <a:cubicBezTo>
                    <a:pt x="74" y="46"/>
                    <a:pt x="74" y="46"/>
                    <a:pt x="74" y="46"/>
                  </a:cubicBezTo>
                  <a:cubicBezTo>
                    <a:pt x="91" y="44"/>
                    <a:pt x="91" y="44"/>
                    <a:pt x="91" y="44"/>
                  </a:cubicBezTo>
                  <a:cubicBezTo>
                    <a:pt x="87" y="17"/>
                    <a:pt x="87" y="17"/>
                    <a:pt x="87" y="17"/>
                  </a:cubicBezTo>
                  <a:cubicBezTo>
                    <a:pt x="87" y="17"/>
                    <a:pt x="87" y="16"/>
                    <a:pt x="87" y="16"/>
                  </a:cubicBezTo>
                  <a:close/>
                  <a:moveTo>
                    <a:pt x="53" y="40"/>
                  </a:moveTo>
                  <a:cubicBezTo>
                    <a:pt x="48" y="44"/>
                    <a:pt x="48" y="44"/>
                    <a:pt x="48" y="44"/>
                  </a:cubicBezTo>
                  <a:cubicBezTo>
                    <a:pt x="42" y="41"/>
                    <a:pt x="42" y="41"/>
                    <a:pt x="42" y="41"/>
                  </a:cubicBezTo>
                  <a:cubicBezTo>
                    <a:pt x="42" y="21"/>
                    <a:pt x="42" y="21"/>
                    <a:pt x="42" y="21"/>
                  </a:cubicBezTo>
                  <a:cubicBezTo>
                    <a:pt x="40" y="20"/>
                    <a:pt x="39" y="18"/>
                    <a:pt x="38" y="16"/>
                  </a:cubicBezTo>
                  <a:cubicBezTo>
                    <a:pt x="38" y="12"/>
                    <a:pt x="40" y="9"/>
                    <a:pt x="44" y="9"/>
                  </a:cubicBezTo>
                  <a:cubicBezTo>
                    <a:pt x="47" y="8"/>
                    <a:pt x="50" y="11"/>
                    <a:pt x="51" y="14"/>
                  </a:cubicBezTo>
                  <a:cubicBezTo>
                    <a:pt x="51" y="17"/>
                    <a:pt x="50" y="19"/>
                    <a:pt x="49" y="20"/>
                  </a:cubicBezTo>
                  <a:lnTo>
                    <a:pt x="53" y="40"/>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92" name="Freeform 138"/>
            <p:cNvSpPr/>
            <p:nvPr/>
          </p:nvSpPr>
          <p:spPr bwMode="auto">
            <a:xfrm>
              <a:off x="3121818" y="1615876"/>
              <a:ext cx="100013" cy="97631"/>
            </a:xfrm>
            <a:custGeom>
              <a:avLst/>
              <a:gdLst>
                <a:gd name="T0" fmla="*/ 22 w 39"/>
                <a:gd name="T1" fmla="*/ 37 h 38"/>
                <a:gd name="T2" fmla="*/ 38 w 39"/>
                <a:gd name="T3" fmla="*/ 17 h 38"/>
                <a:gd name="T4" fmla="*/ 17 w 39"/>
                <a:gd name="T5" fmla="*/ 1 h 38"/>
                <a:gd name="T6" fmla="*/ 2 w 39"/>
                <a:gd name="T7" fmla="*/ 21 h 38"/>
                <a:gd name="T8" fmla="*/ 22 w 39"/>
                <a:gd name="T9" fmla="*/ 37 h 38"/>
              </a:gdLst>
              <a:ahLst/>
              <a:cxnLst>
                <a:cxn ang="0">
                  <a:pos x="T0" y="T1"/>
                </a:cxn>
                <a:cxn ang="0">
                  <a:pos x="T2" y="T3"/>
                </a:cxn>
                <a:cxn ang="0">
                  <a:pos x="T4" y="T5"/>
                </a:cxn>
                <a:cxn ang="0">
                  <a:pos x="T6" y="T7"/>
                </a:cxn>
                <a:cxn ang="0">
                  <a:pos x="T8" y="T9"/>
                </a:cxn>
              </a:cxnLst>
              <a:rect l="0" t="0" r="r" b="b"/>
              <a:pathLst>
                <a:path w="39" h="38">
                  <a:moveTo>
                    <a:pt x="22" y="37"/>
                  </a:moveTo>
                  <a:cubicBezTo>
                    <a:pt x="32" y="36"/>
                    <a:pt x="39" y="27"/>
                    <a:pt x="38" y="17"/>
                  </a:cubicBezTo>
                  <a:cubicBezTo>
                    <a:pt x="36" y="7"/>
                    <a:pt x="27" y="0"/>
                    <a:pt x="17" y="1"/>
                  </a:cubicBezTo>
                  <a:cubicBezTo>
                    <a:pt x="7" y="2"/>
                    <a:pt x="0" y="11"/>
                    <a:pt x="2" y="21"/>
                  </a:cubicBezTo>
                  <a:cubicBezTo>
                    <a:pt x="3" y="31"/>
                    <a:pt x="12" y="38"/>
                    <a:pt x="22" y="37"/>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93" name="Freeform 139"/>
            <p:cNvSpPr>
              <a:spLocks noEditPoints="1"/>
            </p:cNvSpPr>
            <p:nvPr/>
          </p:nvSpPr>
          <p:spPr bwMode="auto">
            <a:xfrm>
              <a:off x="3073003" y="1717078"/>
              <a:ext cx="221456" cy="130969"/>
            </a:xfrm>
            <a:custGeom>
              <a:avLst/>
              <a:gdLst>
                <a:gd name="T0" fmla="*/ 83 w 86"/>
                <a:gd name="T1" fmla="*/ 15 h 51"/>
                <a:gd name="T2" fmla="*/ 83 w 86"/>
                <a:gd name="T3" fmla="*/ 14 h 51"/>
                <a:gd name="T4" fmla="*/ 83 w 86"/>
                <a:gd name="T5" fmla="*/ 14 h 51"/>
                <a:gd name="T6" fmla="*/ 50 w 86"/>
                <a:gd name="T7" fmla="*/ 0 h 51"/>
                <a:gd name="T8" fmla="*/ 48 w 86"/>
                <a:gd name="T9" fmla="*/ 0 h 51"/>
                <a:gd name="T10" fmla="*/ 36 w 86"/>
                <a:gd name="T11" fmla="*/ 1 h 51"/>
                <a:gd name="T12" fmla="*/ 3 w 86"/>
                <a:gd name="T13" fmla="*/ 26 h 51"/>
                <a:gd name="T14" fmla="*/ 6 w 86"/>
                <a:gd name="T15" fmla="*/ 51 h 51"/>
                <a:gd name="T16" fmla="*/ 23 w 86"/>
                <a:gd name="T17" fmla="*/ 49 h 51"/>
                <a:gd name="T18" fmla="*/ 21 w 86"/>
                <a:gd name="T19" fmla="*/ 35 h 51"/>
                <a:gd name="T20" fmla="*/ 24 w 86"/>
                <a:gd name="T21" fmla="*/ 35 h 51"/>
                <a:gd name="T22" fmla="*/ 26 w 86"/>
                <a:gd name="T23" fmla="*/ 49 h 51"/>
                <a:gd name="T24" fmla="*/ 67 w 86"/>
                <a:gd name="T25" fmla="*/ 43 h 51"/>
                <a:gd name="T26" fmla="*/ 66 w 86"/>
                <a:gd name="T27" fmla="*/ 30 h 51"/>
                <a:gd name="T28" fmla="*/ 68 w 86"/>
                <a:gd name="T29" fmla="*/ 30 h 51"/>
                <a:gd name="T30" fmla="*/ 70 w 86"/>
                <a:gd name="T31" fmla="*/ 43 h 51"/>
                <a:gd name="T32" fmla="*/ 86 w 86"/>
                <a:gd name="T33" fmla="*/ 41 h 51"/>
                <a:gd name="T34" fmla="*/ 83 w 86"/>
                <a:gd name="T35" fmla="*/ 16 h 51"/>
                <a:gd name="T36" fmla="*/ 83 w 86"/>
                <a:gd name="T37" fmla="*/ 15 h 51"/>
                <a:gd name="T38" fmla="*/ 50 w 86"/>
                <a:gd name="T39" fmla="*/ 37 h 51"/>
                <a:gd name="T40" fmla="*/ 46 w 86"/>
                <a:gd name="T41" fmla="*/ 42 h 51"/>
                <a:gd name="T42" fmla="*/ 40 w 86"/>
                <a:gd name="T43" fmla="*/ 39 h 51"/>
                <a:gd name="T44" fmla="*/ 40 w 86"/>
                <a:gd name="T45" fmla="*/ 19 h 51"/>
                <a:gd name="T46" fmla="*/ 36 w 86"/>
                <a:gd name="T47" fmla="*/ 15 h 51"/>
                <a:gd name="T48" fmla="*/ 42 w 86"/>
                <a:gd name="T49" fmla="*/ 8 h 51"/>
                <a:gd name="T50" fmla="*/ 48 w 86"/>
                <a:gd name="T51" fmla="*/ 13 h 51"/>
                <a:gd name="T52" fmla="*/ 46 w 86"/>
                <a:gd name="T53" fmla="*/ 19 h 51"/>
                <a:gd name="T54" fmla="*/ 50 w 86"/>
                <a:gd name="T55" fmla="*/ 3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6" h="51">
                  <a:moveTo>
                    <a:pt x="83" y="15"/>
                  </a:moveTo>
                  <a:cubicBezTo>
                    <a:pt x="83" y="15"/>
                    <a:pt x="83" y="14"/>
                    <a:pt x="83" y="14"/>
                  </a:cubicBezTo>
                  <a:cubicBezTo>
                    <a:pt x="83" y="14"/>
                    <a:pt x="83" y="14"/>
                    <a:pt x="83" y="14"/>
                  </a:cubicBezTo>
                  <a:cubicBezTo>
                    <a:pt x="79" y="0"/>
                    <a:pt x="59" y="0"/>
                    <a:pt x="50" y="0"/>
                  </a:cubicBezTo>
                  <a:cubicBezTo>
                    <a:pt x="50" y="0"/>
                    <a:pt x="49" y="0"/>
                    <a:pt x="48" y="0"/>
                  </a:cubicBezTo>
                  <a:cubicBezTo>
                    <a:pt x="36" y="1"/>
                    <a:pt x="36" y="1"/>
                    <a:pt x="36" y="1"/>
                  </a:cubicBezTo>
                  <a:cubicBezTo>
                    <a:pt x="36" y="1"/>
                    <a:pt x="0" y="3"/>
                    <a:pt x="3" y="26"/>
                  </a:cubicBezTo>
                  <a:cubicBezTo>
                    <a:pt x="6" y="51"/>
                    <a:pt x="6" y="51"/>
                    <a:pt x="6" y="51"/>
                  </a:cubicBezTo>
                  <a:cubicBezTo>
                    <a:pt x="23" y="49"/>
                    <a:pt x="23" y="49"/>
                    <a:pt x="23" y="49"/>
                  </a:cubicBezTo>
                  <a:cubicBezTo>
                    <a:pt x="21" y="35"/>
                    <a:pt x="21" y="35"/>
                    <a:pt x="21" y="35"/>
                  </a:cubicBezTo>
                  <a:cubicBezTo>
                    <a:pt x="24" y="35"/>
                    <a:pt x="24" y="35"/>
                    <a:pt x="24" y="35"/>
                  </a:cubicBezTo>
                  <a:cubicBezTo>
                    <a:pt x="26" y="49"/>
                    <a:pt x="26" y="49"/>
                    <a:pt x="26" y="49"/>
                  </a:cubicBezTo>
                  <a:cubicBezTo>
                    <a:pt x="67" y="43"/>
                    <a:pt x="67" y="43"/>
                    <a:pt x="67" y="43"/>
                  </a:cubicBezTo>
                  <a:cubicBezTo>
                    <a:pt x="66" y="30"/>
                    <a:pt x="66" y="30"/>
                    <a:pt x="66" y="30"/>
                  </a:cubicBezTo>
                  <a:cubicBezTo>
                    <a:pt x="68" y="30"/>
                    <a:pt x="68" y="30"/>
                    <a:pt x="68" y="30"/>
                  </a:cubicBezTo>
                  <a:cubicBezTo>
                    <a:pt x="70" y="43"/>
                    <a:pt x="70" y="43"/>
                    <a:pt x="70" y="43"/>
                  </a:cubicBezTo>
                  <a:cubicBezTo>
                    <a:pt x="86" y="41"/>
                    <a:pt x="86" y="41"/>
                    <a:pt x="86" y="41"/>
                  </a:cubicBezTo>
                  <a:cubicBezTo>
                    <a:pt x="83" y="16"/>
                    <a:pt x="83" y="16"/>
                    <a:pt x="83" y="16"/>
                  </a:cubicBezTo>
                  <a:cubicBezTo>
                    <a:pt x="83" y="15"/>
                    <a:pt x="83" y="15"/>
                    <a:pt x="83" y="15"/>
                  </a:cubicBezTo>
                  <a:close/>
                  <a:moveTo>
                    <a:pt x="50" y="37"/>
                  </a:moveTo>
                  <a:cubicBezTo>
                    <a:pt x="46" y="42"/>
                    <a:pt x="46" y="42"/>
                    <a:pt x="46" y="42"/>
                  </a:cubicBezTo>
                  <a:cubicBezTo>
                    <a:pt x="40" y="39"/>
                    <a:pt x="40" y="39"/>
                    <a:pt x="40" y="39"/>
                  </a:cubicBezTo>
                  <a:cubicBezTo>
                    <a:pt x="40" y="19"/>
                    <a:pt x="40" y="19"/>
                    <a:pt x="40" y="19"/>
                  </a:cubicBezTo>
                  <a:cubicBezTo>
                    <a:pt x="38" y="19"/>
                    <a:pt x="37" y="17"/>
                    <a:pt x="36" y="15"/>
                  </a:cubicBezTo>
                  <a:cubicBezTo>
                    <a:pt x="36" y="11"/>
                    <a:pt x="38" y="8"/>
                    <a:pt x="42" y="8"/>
                  </a:cubicBezTo>
                  <a:cubicBezTo>
                    <a:pt x="45" y="8"/>
                    <a:pt x="48" y="10"/>
                    <a:pt x="48" y="13"/>
                  </a:cubicBezTo>
                  <a:cubicBezTo>
                    <a:pt x="49" y="15"/>
                    <a:pt x="48" y="17"/>
                    <a:pt x="46" y="19"/>
                  </a:cubicBezTo>
                  <a:lnTo>
                    <a:pt x="50" y="37"/>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94" name="Freeform 140"/>
            <p:cNvSpPr/>
            <p:nvPr/>
          </p:nvSpPr>
          <p:spPr bwMode="auto">
            <a:xfrm>
              <a:off x="2887265" y="2419547"/>
              <a:ext cx="103584" cy="105966"/>
            </a:xfrm>
            <a:custGeom>
              <a:avLst/>
              <a:gdLst>
                <a:gd name="T0" fmla="*/ 23 w 40"/>
                <a:gd name="T1" fmla="*/ 39 h 41"/>
                <a:gd name="T2" fmla="*/ 39 w 40"/>
                <a:gd name="T3" fmla="*/ 18 h 41"/>
                <a:gd name="T4" fmla="*/ 18 w 40"/>
                <a:gd name="T5" fmla="*/ 2 h 41"/>
                <a:gd name="T6" fmla="*/ 1 w 40"/>
                <a:gd name="T7" fmla="*/ 23 h 41"/>
                <a:gd name="T8" fmla="*/ 23 w 40"/>
                <a:gd name="T9" fmla="*/ 39 h 41"/>
              </a:gdLst>
              <a:ahLst/>
              <a:cxnLst>
                <a:cxn ang="0">
                  <a:pos x="T0" y="T1"/>
                </a:cxn>
                <a:cxn ang="0">
                  <a:pos x="T2" y="T3"/>
                </a:cxn>
                <a:cxn ang="0">
                  <a:pos x="T4" y="T5"/>
                </a:cxn>
                <a:cxn ang="0">
                  <a:pos x="T6" y="T7"/>
                </a:cxn>
                <a:cxn ang="0">
                  <a:pos x="T8" y="T9"/>
                </a:cxn>
              </a:cxnLst>
              <a:rect l="0" t="0" r="r" b="b"/>
              <a:pathLst>
                <a:path w="40" h="41">
                  <a:moveTo>
                    <a:pt x="23" y="39"/>
                  </a:moveTo>
                  <a:cubicBezTo>
                    <a:pt x="33" y="38"/>
                    <a:pt x="40" y="29"/>
                    <a:pt x="39" y="18"/>
                  </a:cubicBezTo>
                  <a:cubicBezTo>
                    <a:pt x="38" y="8"/>
                    <a:pt x="28" y="0"/>
                    <a:pt x="18" y="2"/>
                  </a:cubicBezTo>
                  <a:cubicBezTo>
                    <a:pt x="8" y="3"/>
                    <a:pt x="0" y="12"/>
                    <a:pt x="1" y="23"/>
                  </a:cubicBezTo>
                  <a:cubicBezTo>
                    <a:pt x="3" y="33"/>
                    <a:pt x="12" y="41"/>
                    <a:pt x="23" y="39"/>
                  </a:cubicBez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95" name="Freeform 141"/>
            <p:cNvSpPr>
              <a:spLocks noEditPoints="1"/>
            </p:cNvSpPr>
            <p:nvPr/>
          </p:nvSpPr>
          <p:spPr bwMode="auto">
            <a:xfrm>
              <a:off x="2836068" y="2525512"/>
              <a:ext cx="234553" cy="138113"/>
            </a:xfrm>
            <a:custGeom>
              <a:avLst/>
              <a:gdLst>
                <a:gd name="T0" fmla="*/ 87 w 91"/>
                <a:gd name="T1" fmla="*/ 16 h 54"/>
                <a:gd name="T2" fmla="*/ 87 w 91"/>
                <a:gd name="T3" fmla="*/ 15 h 54"/>
                <a:gd name="T4" fmla="*/ 87 w 91"/>
                <a:gd name="T5" fmla="*/ 15 h 54"/>
                <a:gd name="T6" fmla="*/ 52 w 91"/>
                <a:gd name="T7" fmla="*/ 0 h 54"/>
                <a:gd name="T8" fmla="*/ 51 w 91"/>
                <a:gd name="T9" fmla="*/ 0 h 54"/>
                <a:gd name="T10" fmla="*/ 38 w 91"/>
                <a:gd name="T11" fmla="*/ 2 h 54"/>
                <a:gd name="T12" fmla="*/ 3 w 91"/>
                <a:gd name="T13" fmla="*/ 28 h 54"/>
                <a:gd name="T14" fmla="*/ 6 w 91"/>
                <a:gd name="T15" fmla="*/ 54 h 54"/>
                <a:gd name="T16" fmla="*/ 24 w 91"/>
                <a:gd name="T17" fmla="*/ 52 h 54"/>
                <a:gd name="T18" fmla="*/ 22 w 91"/>
                <a:gd name="T19" fmla="*/ 38 h 54"/>
                <a:gd name="T20" fmla="*/ 25 w 91"/>
                <a:gd name="T21" fmla="*/ 37 h 54"/>
                <a:gd name="T22" fmla="*/ 27 w 91"/>
                <a:gd name="T23" fmla="*/ 51 h 54"/>
                <a:gd name="T24" fmla="*/ 71 w 91"/>
                <a:gd name="T25" fmla="*/ 46 h 54"/>
                <a:gd name="T26" fmla="*/ 69 w 91"/>
                <a:gd name="T27" fmla="*/ 32 h 54"/>
                <a:gd name="T28" fmla="*/ 72 w 91"/>
                <a:gd name="T29" fmla="*/ 32 h 54"/>
                <a:gd name="T30" fmla="*/ 73 w 91"/>
                <a:gd name="T31" fmla="*/ 46 h 54"/>
                <a:gd name="T32" fmla="*/ 91 w 91"/>
                <a:gd name="T33" fmla="*/ 44 h 54"/>
                <a:gd name="T34" fmla="*/ 87 w 91"/>
                <a:gd name="T35" fmla="*/ 17 h 54"/>
                <a:gd name="T36" fmla="*/ 87 w 91"/>
                <a:gd name="T37" fmla="*/ 16 h 54"/>
                <a:gd name="T38" fmla="*/ 53 w 91"/>
                <a:gd name="T39" fmla="*/ 40 h 54"/>
                <a:gd name="T40" fmla="*/ 48 w 91"/>
                <a:gd name="T41" fmla="*/ 44 h 54"/>
                <a:gd name="T42" fmla="*/ 42 w 91"/>
                <a:gd name="T43" fmla="*/ 41 h 54"/>
                <a:gd name="T44" fmla="*/ 42 w 91"/>
                <a:gd name="T45" fmla="*/ 21 h 54"/>
                <a:gd name="T46" fmla="*/ 38 w 91"/>
                <a:gd name="T47" fmla="*/ 16 h 54"/>
                <a:gd name="T48" fmla="*/ 44 w 91"/>
                <a:gd name="T49" fmla="*/ 9 h 54"/>
                <a:gd name="T50" fmla="*/ 51 w 91"/>
                <a:gd name="T51" fmla="*/ 14 h 54"/>
                <a:gd name="T52" fmla="*/ 48 w 91"/>
                <a:gd name="T53" fmla="*/ 20 h 54"/>
                <a:gd name="T54" fmla="*/ 53 w 91"/>
                <a:gd name="T55" fmla="*/ 4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1" h="54">
                  <a:moveTo>
                    <a:pt x="87" y="16"/>
                  </a:moveTo>
                  <a:cubicBezTo>
                    <a:pt x="87" y="16"/>
                    <a:pt x="87" y="15"/>
                    <a:pt x="87" y="15"/>
                  </a:cubicBezTo>
                  <a:cubicBezTo>
                    <a:pt x="87" y="15"/>
                    <a:pt x="87" y="15"/>
                    <a:pt x="87" y="15"/>
                  </a:cubicBezTo>
                  <a:cubicBezTo>
                    <a:pt x="83" y="1"/>
                    <a:pt x="62" y="0"/>
                    <a:pt x="52" y="0"/>
                  </a:cubicBezTo>
                  <a:cubicBezTo>
                    <a:pt x="52" y="0"/>
                    <a:pt x="51" y="0"/>
                    <a:pt x="51" y="0"/>
                  </a:cubicBezTo>
                  <a:cubicBezTo>
                    <a:pt x="38" y="2"/>
                    <a:pt x="38" y="2"/>
                    <a:pt x="38" y="2"/>
                  </a:cubicBezTo>
                  <a:cubicBezTo>
                    <a:pt x="38" y="2"/>
                    <a:pt x="0" y="4"/>
                    <a:pt x="3" y="28"/>
                  </a:cubicBezTo>
                  <a:cubicBezTo>
                    <a:pt x="6" y="54"/>
                    <a:pt x="6" y="54"/>
                    <a:pt x="6" y="54"/>
                  </a:cubicBezTo>
                  <a:cubicBezTo>
                    <a:pt x="24" y="52"/>
                    <a:pt x="24" y="52"/>
                    <a:pt x="24" y="52"/>
                  </a:cubicBezTo>
                  <a:cubicBezTo>
                    <a:pt x="22" y="38"/>
                    <a:pt x="22" y="38"/>
                    <a:pt x="22" y="38"/>
                  </a:cubicBezTo>
                  <a:cubicBezTo>
                    <a:pt x="25" y="37"/>
                    <a:pt x="25" y="37"/>
                    <a:pt x="25" y="37"/>
                  </a:cubicBezTo>
                  <a:cubicBezTo>
                    <a:pt x="27" y="51"/>
                    <a:pt x="27" y="51"/>
                    <a:pt x="27" y="51"/>
                  </a:cubicBezTo>
                  <a:cubicBezTo>
                    <a:pt x="71" y="46"/>
                    <a:pt x="71" y="46"/>
                    <a:pt x="71" y="46"/>
                  </a:cubicBezTo>
                  <a:cubicBezTo>
                    <a:pt x="69" y="32"/>
                    <a:pt x="69" y="32"/>
                    <a:pt x="69" y="32"/>
                  </a:cubicBezTo>
                  <a:cubicBezTo>
                    <a:pt x="72" y="32"/>
                    <a:pt x="72" y="32"/>
                    <a:pt x="72" y="32"/>
                  </a:cubicBezTo>
                  <a:cubicBezTo>
                    <a:pt x="73" y="46"/>
                    <a:pt x="73" y="46"/>
                    <a:pt x="73" y="46"/>
                  </a:cubicBezTo>
                  <a:cubicBezTo>
                    <a:pt x="91" y="44"/>
                    <a:pt x="91" y="44"/>
                    <a:pt x="91" y="44"/>
                  </a:cubicBezTo>
                  <a:cubicBezTo>
                    <a:pt x="87" y="17"/>
                    <a:pt x="87" y="17"/>
                    <a:pt x="87" y="17"/>
                  </a:cubicBezTo>
                  <a:cubicBezTo>
                    <a:pt x="87" y="16"/>
                    <a:pt x="87" y="16"/>
                    <a:pt x="87" y="16"/>
                  </a:cubicBezTo>
                  <a:close/>
                  <a:moveTo>
                    <a:pt x="53" y="40"/>
                  </a:moveTo>
                  <a:cubicBezTo>
                    <a:pt x="48" y="44"/>
                    <a:pt x="48" y="44"/>
                    <a:pt x="48" y="44"/>
                  </a:cubicBezTo>
                  <a:cubicBezTo>
                    <a:pt x="42" y="41"/>
                    <a:pt x="42" y="41"/>
                    <a:pt x="42" y="41"/>
                  </a:cubicBezTo>
                  <a:cubicBezTo>
                    <a:pt x="42" y="21"/>
                    <a:pt x="42" y="21"/>
                    <a:pt x="42" y="21"/>
                  </a:cubicBezTo>
                  <a:cubicBezTo>
                    <a:pt x="40" y="20"/>
                    <a:pt x="38" y="18"/>
                    <a:pt x="38" y="16"/>
                  </a:cubicBezTo>
                  <a:cubicBezTo>
                    <a:pt x="38" y="12"/>
                    <a:pt x="40" y="9"/>
                    <a:pt x="44" y="9"/>
                  </a:cubicBezTo>
                  <a:cubicBezTo>
                    <a:pt x="47" y="8"/>
                    <a:pt x="50" y="11"/>
                    <a:pt x="51" y="14"/>
                  </a:cubicBezTo>
                  <a:cubicBezTo>
                    <a:pt x="51" y="16"/>
                    <a:pt x="50" y="19"/>
                    <a:pt x="48" y="20"/>
                  </a:cubicBezTo>
                  <a:lnTo>
                    <a:pt x="53" y="40"/>
                  </a:ln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96" name="Freeform 142"/>
            <p:cNvSpPr/>
            <p:nvPr/>
          </p:nvSpPr>
          <p:spPr bwMode="auto">
            <a:xfrm>
              <a:off x="1996678" y="1832569"/>
              <a:ext cx="54769" cy="108347"/>
            </a:xfrm>
            <a:custGeom>
              <a:avLst/>
              <a:gdLst>
                <a:gd name="T0" fmla="*/ 5 w 21"/>
                <a:gd name="T1" fmla="*/ 1 h 42"/>
                <a:gd name="T2" fmla="*/ 5 w 21"/>
                <a:gd name="T3" fmla="*/ 3 h 42"/>
                <a:gd name="T4" fmla="*/ 6 w 21"/>
                <a:gd name="T5" fmla="*/ 4 h 42"/>
                <a:gd name="T6" fmla="*/ 6 w 21"/>
                <a:gd name="T7" fmla="*/ 4 h 42"/>
                <a:gd name="T8" fmla="*/ 6 w 21"/>
                <a:gd name="T9" fmla="*/ 7 h 42"/>
                <a:gd name="T10" fmla="*/ 6 w 21"/>
                <a:gd name="T11" fmla="*/ 7 h 42"/>
                <a:gd name="T12" fmla="*/ 0 w 21"/>
                <a:gd name="T13" fmla="*/ 16 h 42"/>
                <a:gd name="T14" fmla="*/ 2 w 21"/>
                <a:gd name="T15" fmla="*/ 42 h 42"/>
                <a:gd name="T16" fmla="*/ 7 w 21"/>
                <a:gd name="T17" fmla="*/ 31 h 42"/>
                <a:gd name="T18" fmla="*/ 15 w 21"/>
                <a:gd name="T19" fmla="*/ 24 h 42"/>
                <a:gd name="T20" fmla="*/ 15 w 21"/>
                <a:gd name="T21" fmla="*/ 24 h 42"/>
                <a:gd name="T22" fmla="*/ 15 w 21"/>
                <a:gd name="T23" fmla="*/ 24 h 42"/>
                <a:gd name="T24" fmla="*/ 17 w 21"/>
                <a:gd name="T25" fmla="*/ 24 h 42"/>
                <a:gd name="T26" fmla="*/ 17 w 21"/>
                <a:gd name="T27" fmla="*/ 24 h 42"/>
                <a:gd name="T28" fmla="*/ 18 w 21"/>
                <a:gd name="T29" fmla="*/ 27 h 42"/>
                <a:gd name="T30" fmla="*/ 18 w 21"/>
                <a:gd name="T31" fmla="*/ 27 h 42"/>
                <a:gd name="T32" fmla="*/ 18 w 21"/>
                <a:gd name="T33" fmla="*/ 27 h 42"/>
                <a:gd name="T34" fmla="*/ 19 w 21"/>
                <a:gd name="T35" fmla="*/ 27 h 42"/>
                <a:gd name="T36" fmla="*/ 20 w 21"/>
                <a:gd name="T37" fmla="*/ 28 h 42"/>
                <a:gd name="T38" fmla="*/ 21 w 21"/>
                <a:gd name="T39" fmla="*/ 26 h 42"/>
                <a:gd name="T40" fmla="*/ 19 w 21"/>
                <a:gd name="T41" fmla="*/ 10 h 42"/>
                <a:gd name="T42" fmla="*/ 6 w 21"/>
                <a:gd name="T43" fmla="*/ 1 h 42"/>
                <a:gd name="T44" fmla="*/ 6 w 21"/>
                <a:gd name="T45" fmla="*/ 1 h 42"/>
                <a:gd name="T46" fmla="*/ 5 w 21"/>
                <a:gd name="T47" fmla="*/ 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 h="42">
                  <a:moveTo>
                    <a:pt x="5" y="1"/>
                  </a:moveTo>
                  <a:cubicBezTo>
                    <a:pt x="5" y="2"/>
                    <a:pt x="5" y="3"/>
                    <a:pt x="5" y="3"/>
                  </a:cubicBezTo>
                  <a:cubicBezTo>
                    <a:pt x="6" y="4"/>
                    <a:pt x="6" y="4"/>
                    <a:pt x="6" y="4"/>
                  </a:cubicBezTo>
                  <a:cubicBezTo>
                    <a:pt x="6" y="4"/>
                    <a:pt x="6" y="4"/>
                    <a:pt x="6" y="4"/>
                  </a:cubicBezTo>
                  <a:cubicBezTo>
                    <a:pt x="7" y="6"/>
                    <a:pt x="6" y="7"/>
                    <a:pt x="6" y="7"/>
                  </a:cubicBezTo>
                  <a:cubicBezTo>
                    <a:pt x="6" y="7"/>
                    <a:pt x="6" y="7"/>
                    <a:pt x="6" y="7"/>
                  </a:cubicBezTo>
                  <a:cubicBezTo>
                    <a:pt x="4" y="9"/>
                    <a:pt x="1" y="12"/>
                    <a:pt x="0" y="16"/>
                  </a:cubicBezTo>
                  <a:cubicBezTo>
                    <a:pt x="2" y="42"/>
                    <a:pt x="2" y="42"/>
                    <a:pt x="2" y="42"/>
                  </a:cubicBezTo>
                  <a:cubicBezTo>
                    <a:pt x="2" y="42"/>
                    <a:pt x="3" y="34"/>
                    <a:pt x="7" y="31"/>
                  </a:cubicBezTo>
                  <a:cubicBezTo>
                    <a:pt x="10" y="28"/>
                    <a:pt x="13" y="25"/>
                    <a:pt x="15" y="24"/>
                  </a:cubicBezTo>
                  <a:cubicBezTo>
                    <a:pt x="15" y="24"/>
                    <a:pt x="15" y="24"/>
                    <a:pt x="15" y="24"/>
                  </a:cubicBezTo>
                  <a:cubicBezTo>
                    <a:pt x="15" y="24"/>
                    <a:pt x="15" y="24"/>
                    <a:pt x="15" y="24"/>
                  </a:cubicBezTo>
                  <a:cubicBezTo>
                    <a:pt x="15" y="24"/>
                    <a:pt x="16" y="23"/>
                    <a:pt x="17" y="24"/>
                  </a:cubicBezTo>
                  <a:cubicBezTo>
                    <a:pt x="17" y="24"/>
                    <a:pt x="17" y="24"/>
                    <a:pt x="17" y="24"/>
                  </a:cubicBezTo>
                  <a:cubicBezTo>
                    <a:pt x="18" y="27"/>
                    <a:pt x="18" y="27"/>
                    <a:pt x="18" y="27"/>
                  </a:cubicBezTo>
                  <a:cubicBezTo>
                    <a:pt x="18" y="27"/>
                    <a:pt x="18" y="27"/>
                    <a:pt x="18" y="27"/>
                  </a:cubicBezTo>
                  <a:cubicBezTo>
                    <a:pt x="18" y="27"/>
                    <a:pt x="18" y="27"/>
                    <a:pt x="18" y="27"/>
                  </a:cubicBezTo>
                  <a:cubicBezTo>
                    <a:pt x="19" y="27"/>
                    <a:pt x="19" y="27"/>
                    <a:pt x="19" y="27"/>
                  </a:cubicBezTo>
                  <a:cubicBezTo>
                    <a:pt x="19" y="27"/>
                    <a:pt x="19" y="28"/>
                    <a:pt x="20" y="28"/>
                  </a:cubicBezTo>
                  <a:cubicBezTo>
                    <a:pt x="20" y="27"/>
                    <a:pt x="21" y="27"/>
                    <a:pt x="21" y="26"/>
                  </a:cubicBezTo>
                  <a:cubicBezTo>
                    <a:pt x="19" y="10"/>
                    <a:pt x="19" y="10"/>
                    <a:pt x="19" y="10"/>
                  </a:cubicBezTo>
                  <a:cubicBezTo>
                    <a:pt x="6" y="1"/>
                    <a:pt x="6" y="1"/>
                    <a:pt x="6" y="1"/>
                  </a:cubicBezTo>
                  <a:cubicBezTo>
                    <a:pt x="6" y="1"/>
                    <a:pt x="6" y="1"/>
                    <a:pt x="6" y="1"/>
                  </a:cubicBezTo>
                  <a:cubicBezTo>
                    <a:pt x="6" y="0"/>
                    <a:pt x="5" y="0"/>
                    <a:pt x="5" y="1"/>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97" name="Freeform 143"/>
            <p:cNvSpPr/>
            <p:nvPr/>
          </p:nvSpPr>
          <p:spPr bwMode="auto">
            <a:xfrm>
              <a:off x="2005012" y="1923056"/>
              <a:ext cx="55959" cy="82154"/>
            </a:xfrm>
            <a:custGeom>
              <a:avLst/>
              <a:gdLst>
                <a:gd name="T0" fmla="*/ 19 w 22"/>
                <a:gd name="T1" fmla="*/ 31 h 32"/>
                <a:gd name="T2" fmla="*/ 22 w 22"/>
                <a:gd name="T3" fmla="*/ 30 h 32"/>
                <a:gd name="T4" fmla="*/ 20 w 22"/>
                <a:gd name="T5" fmla="*/ 11 h 32"/>
                <a:gd name="T6" fmla="*/ 20 w 22"/>
                <a:gd name="T7" fmla="*/ 11 h 32"/>
                <a:gd name="T8" fmla="*/ 19 w 22"/>
                <a:gd name="T9" fmla="*/ 8 h 32"/>
                <a:gd name="T10" fmla="*/ 7 w 22"/>
                <a:gd name="T11" fmla="*/ 0 h 32"/>
                <a:gd name="T12" fmla="*/ 2 w 22"/>
                <a:gd name="T13" fmla="*/ 8 h 32"/>
                <a:gd name="T14" fmla="*/ 7 w 22"/>
                <a:gd name="T15" fmla="*/ 23 h 32"/>
                <a:gd name="T16" fmla="*/ 19 w 22"/>
                <a:gd name="T17" fmla="*/ 3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32">
                  <a:moveTo>
                    <a:pt x="19" y="31"/>
                  </a:moveTo>
                  <a:cubicBezTo>
                    <a:pt x="19" y="31"/>
                    <a:pt x="22" y="32"/>
                    <a:pt x="22" y="30"/>
                  </a:cubicBezTo>
                  <a:cubicBezTo>
                    <a:pt x="20" y="11"/>
                    <a:pt x="20" y="11"/>
                    <a:pt x="20" y="11"/>
                  </a:cubicBezTo>
                  <a:cubicBezTo>
                    <a:pt x="20" y="11"/>
                    <a:pt x="20" y="11"/>
                    <a:pt x="20" y="11"/>
                  </a:cubicBezTo>
                  <a:cubicBezTo>
                    <a:pt x="20" y="11"/>
                    <a:pt x="20" y="8"/>
                    <a:pt x="19" y="8"/>
                  </a:cubicBezTo>
                  <a:cubicBezTo>
                    <a:pt x="7" y="0"/>
                    <a:pt x="7" y="0"/>
                    <a:pt x="7" y="0"/>
                  </a:cubicBezTo>
                  <a:cubicBezTo>
                    <a:pt x="3" y="4"/>
                    <a:pt x="2" y="8"/>
                    <a:pt x="2" y="8"/>
                  </a:cubicBezTo>
                  <a:cubicBezTo>
                    <a:pt x="0" y="18"/>
                    <a:pt x="7" y="23"/>
                    <a:pt x="7" y="23"/>
                  </a:cubicBezTo>
                  <a:cubicBezTo>
                    <a:pt x="19" y="31"/>
                    <a:pt x="19" y="31"/>
                    <a:pt x="19" y="31"/>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98" name="Freeform 144"/>
            <p:cNvSpPr/>
            <p:nvPr/>
          </p:nvSpPr>
          <p:spPr bwMode="auto">
            <a:xfrm>
              <a:off x="2171700" y="1879003"/>
              <a:ext cx="54769" cy="104775"/>
            </a:xfrm>
            <a:custGeom>
              <a:avLst/>
              <a:gdLst>
                <a:gd name="T0" fmla="*/ 15 w 21"/>
                <a:gd name="T1" fmla="*/ 41 h 41"/>
                <a:gd name="T2" fmla="*/ 15 w 21"/>
                <a:gd name="T3" fmla="*/ 39 h 41"/>
                <a:gd name="T4" fmla="*/ 14 w 21"/>
                <a:gd name="T5" fmla="*/ 37 h 41"/>
                <a:gd name="T6" fmla="*/ 14 w 21"/>
                <a:gd name="T7" fmla="*/ 37 h 41"/>
                <a:gd name="T8" fmla="*/ 15 w 21"/>
                <a:gd name="T9" fmla="*/ 34 h 41"/>
                <a:gd name="T10" fmla="*/ 15 w 21"/>
                <a:gd name="T11" fmla="*/ 34 h 41"/>
                <a:gd name="T12" fmla="*/ 21 w 21"/>
                <a:gd name="T13" fmla="*/ 25 h 41"/>
                <a:gd name="T14" fmla="*/ 18 w 21"/>
                <a:gd name="T15" fmla="*/ 0 h 41"/>
                <a:gd name="T16" fmla="*/ 13 w 21"/>
                <a:gd name="T17" fmla="*/ 11 h 41"/>
                <a:gd name="T18" fmla="*/ 6 w 21"/>
                <a:gd name="T19" fmla="*/ 18 h 41"/>
                <a:gd name="T20" fmla="*/ 6 w 21"/>
                <a:gd name="T21" fmla="*/ 18 h 41"/>
                <a:gd name="T22" fmla="*/ 6 w 21"/>
                <a:gd name="T23" fmla="*/ 18 h 41"/>
                <a:gd name="T24" fmla="*/ 3 w 21"/>
                <a:gd name="T25" fmla="*/ 17 h 41"/>
                <a:gd name="T26" fmla="*/ 3 w 21"/>
                <a:gd name="T27" fmla="*/ 17 h 41"/>
                <a:gd name="T28" fmla="*/ 2 w 21"/>
                <a:gd name="T29" fmla="*/ 15 h 41"/>
                <a:gd name="T30" fmla="*/ 2 w 21"/>
                <a:gd name="T31" fmla="*/ 15 h 41"/>
                <a:gd name="T32" fmla="*/ 2 w 21"/>
                <a:gd name="T33" fmla="*/ 15 h 41"/>
                <a:gd name="T34" fmla="*/ 2 w 21"/>
                <a:gd name="T35" fmla="*/ 15 h 41"/>
                <a:gd name="T36" fmla="*/ 1 w 21"/>
                <a:gd name="T37" fmla="*/ 14 h 41"/>
                <a:gd name="T38" fmla="*/ 0 w 21"/>
                <a:gd name="T39" fmla="*/ 16 h 41"/>
                <a:gd name="T40" fmla="*/ 1 w 21"/>
                <a:gd name="T41" fmla="*/ 32 h 41"/>
                <a:gd name="T42" fmla="*/ 14 w 21"/>
                <a:gd name="T43" fmla="*/ 41 h 41"/>
                <a:gd name="T44" fmla="*/ 14 w 21"/>
                <a:gd name="T45" fmla="*/ 41 h 41"/>
                <a:gd name="T46" fmla="*/ 15 w 21"/>
                <a:gd name="T47"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 h="41">
                  <a:moveTo>
                    <a:pt x="15" y="41"/>
                  </a:moveTo>
                  <a:cubicBezTo>
                    <a:pt x="16" y="40"/>
                    <a:pt x="15" y="39"/>
                    <a:pt x="15" y="39"/>
                  </a:cubicBezTo>
                  <a:cubicBezTo>
                    <a:pt x="14" y="37"/>
                    <a:pt x="14" y="37"/>
                    <a:pt x="14" y="37"/>
                  </a:cubicBezTo>
                  <a:cubicBezTo>
                    <a:pt x="14" y="37"/>
                    <a:pt x="14" y="37"/>
                    <a:pt x="14" y="37"/>
                  </a:cubicBezTo>
                  <a:cubicBezTo>
                    <a:pt x="14" y="35"/>
                    <a:pt x="15" y="34"/>
                    <a:pt x="15" y="34"/>
                  </a:cubicBezTo>
                  <a:cubicBezTo>
                    <a:pt x="15" y="34"/>
                    <a:pt x="15" y="34"/>
                    <a:pt x="15" y="34"/>
                  </a:cubicBezTo>
                  <a:cubicBezTo>
                    <a:pt x="17" y="33"/>
                    <a:pt x="20" y="30"/>
                    <a:pt x="21" y="25"/>
                  </a:cubicBezTo>
                  <a:cubicBezTo>
                    <a:pt x="18" y="0"/>
                    <a:pt x="18" y="0"/>
                    <a:pt x="18" y="0"/>
                  </a:cubicBezTo>
                  <a:cubicBezTo>
                    <a:pt x="18" y="0"/>
                    <a:pt x="17" y="7"/>
                    <a:pt x="13" y="11"/>
                  </a:cubicBezTo>
                  <a:cubicBezTo>
                    <a:pt x="10" y="14"/>
                    <a:pt x="7" y="16"/>
                    <a:pt x="6" y="18"/>
                  </a:cubicBezTo>
                  <a:cubicBezTo>
                    <a:pt x="6" y="18"/>
                    <a:pt x="6" y="18"/>
                    <a:pt x="6" y="18"/>
                  </a:cubicBezTo>
                  <a:cubicBezTo>
                    <a:pt x="6" y="18"/>
                    <a:pt x="6" y="18"/>
                    <a:pt x="6" y="18"/>
                  </a:cubicBezTo>
                  <a:cubicBezTo>
                    <a:pt x="5" y="18"/>
                    <a:pt x="4" y="18"/>
                    <a:pt x="3" y="17"/>
                  </a:cubicBezTo>
                  <a:cubicBezTo>
                    <a:pt x="3" y="17"/>
                    <a:pt x="3" y="17"/>
                    <a:pt x="3" y="17"/>
                  </a:cubicBezTo>
                  <a:cubicBezTo>
                    <a:pt x="2" y="15"/>
                    <a:pt x="2" y="15"/>
                    <a:pt x="2" y="15"/>
                  </a:cubicBezTo>
                  <a:cubicBezTo>
                    <a:pt x="2" y="15"/>
                    <a:pt x="2" y="15"/>
                    <a:pt x="2" y="15"/>
                  </a:cubicBezTo>
                  <a:cubicBezTo>
                    <a:pt x="2" y="15"/>
                    <a:pt x="2" y="15"/>
                    <a:pt x="2" y="15"/>
                  </a:cubicBezTo>
                  <a:cubicBezTo>
                    <a:pt x="2" y="15"/>
                    <a:pt x="2" y="15"/>
                    <a:pt x="2" y="15"/>
                  </a:cubicBezTo>
                  <a:cubicBezTo>
                    <a:pt x="2" y="14"/>
                    <a:pt x="1" y="14"/>
                    <a:pt x="1" y="14"/>
                  </a:cubicBezTo>
                  <a:cubicBezTo>
                    <a:pt x="0" y="14"/>
                    <a:pt x="0" y="15"/>
                    <a:pt x="0" y="16"/>
                  </a:cubicBezTo>
                  <a:cubicBezTo>
                    <a:pt x="1" y="32"/>
                    <a:pt x="1" y="32"/>
                    <a:pt x="1" y="32"/>
                  </a:cubicBezTo>
                  <a:cubicBezTo>
                    <a:pt x="14" y="41"/>
                    <a:pt x="14" y="41"/>
                    <a:pt x="14" y="41"/>
                  </a:cubicBezTo>
                  <a:cubicBezTo>
                    <a:pt x="14" y="41"/>
                    <a:pt x="14" y="41"/>
                    <a:pt x="14" y="41"/>
                  </a:cubicBezTo>
                  <a:cubicBezTo>
                    <a:pt x="15" y="41"/>
                    <a:pt x="15" y="41"/>
                    <a:pt x="15" y="41"/>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99" name="Freeform 145"/>
            <p:cNvSpPr/>
            <p:nvPr/>
          </p:nvSpPr>
          <p:spPr bwMode="auto">
            <a:xfrm>
              <a:off x="2159793" y="1812328"/>
              <a:ext cx="55959" cy="84535"/>
            </a:xfrm>
            <a:custGeom>
              <a:avLst/>
              <a:gdLst>
                <a:gd name="T0" fmla="*/ 3 w 22"/>
                <a:gd name="T1" fmla="*/ 2 h 33"/>
                <a:gd name="T2" fmla="*/ 0 w 22"/>
                <a:gd name="T3" fmla="*/ 3 h 33"/>
                <a:gd name="T4" fmla="*/ 2 w 22"/>
                <a:gd name="T5" fmla="*/ 22 h 33"/>
                <a:gd name="T6" fmla="*/ 2 w 22"/>
                <a:gd name="T7" fmla="*/ 22 h 33"/>
                <a:gd name="T8" fmla="*/ 4 w 22"/>
                <a:gd name="T9" fmla="*/ 25 h 33"/>
                <a:gd name="T10" fmla="*/ 16 w 22"/>
                <a:gd name="T11" fmla="*/ 33 h 33"/>
                <a:gd name="T12" fmla="*/ 20 w 22"/>
                <a:gd name="T13" fmla="*/ 25 h 33"/>
                <a:gd name="T14" fmla="*/ 16 w 22"/>
                <a:gd name="T15" fmla="*/ 9 h 33"/>
                <a:gd name="T16" fmla="*/ 3 w 22"/>
                <a:gd name="T17" fmla="*/ 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33">
                  <a:moveTo>
                    <a:pt x="3" y="2"/>
                  </a:moveTo>
                  <a:cubicBezTo>
                    <a:pt x="3" y="2"/>
                    <a:pt x="0" y="0"/>
                    <a:pt x="0" y="3"/>
                  </a:cubicBezTo>
                  <a:cubicBezTo>
                    <a:pt x="2" y="22"/>
                    <a:pt x="2" y="22"/>
                    <a:pt x="2" y="22"/>
                  </a:cubicBezTo>
                  <a:cubicBezTo>
                    <a:pt x="2" y="22"/>
                    <a:pt x="2" y="22"/>
                    <a:pt x="2" y="22"/>
                  </a:cubicBezTo>
                  <a:cubicBezTo>
                    <a:pt x="2" y="22"/>
                    <a:pt x="3" y="24"/>
                    <a:pt x="4" y="25"/>
                  </a:cubicBezTo>
                  <a:cubicBezTo>
                    <a:pt x="16" y="33"/>
                    <a:pt x="16" y="33"/>
                    <a:pt x="16" y="33"/>
                  </a:cubicBezTo>
                  <a:cubicBezTo>
                    <a:pt x="20" y="28"/>
                    <a:pt x="20" y="25"/>
                    <a:pt x="20" y="25"/>
                  </a:cubicBezTo>
                  <a:cubicBezTo>
                    <a:pt x="22" y="15"/>
                    <a:pt x="16" y="9"/>
                    <a:pt x="16" y="9"/>
                  </a:cubicBezTo>
                  <a:cubicBezTo>
                    <a:pt x="3" y="2"/>
                    <a:pt x="3" y="2"/>
                    <a:pt x="3" y="2"/>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00" name="Freeform 146"/>
            <p:cNvSpPr>
              <a:spLocks noEditPoints="1"/>
            </p:cNvSpPr>
            <p:nvPr/>
          </p:nvSpPr>
          <p:spPr bwMode="auto">
            <a:xfrm>
              <a:off x="2053828" y="1790896"/>
              <a:ext cx="97631" cy="101204"/>
            </a:xfrm>
            <a:custGeom>
              <a:avLst/>
              <a:gdLst>
                <a:gd name="T0" fmla="*/ 17 w 38"/>
                <a:gd name="T1" fmla="*/ 1 h 39"/>
                <a:gd name="T2" fmla="*/ 1 w 38"/>
                <a:gd name="T3" fmla="*/ 22 h 39"/>
                <a:gd name="T4" fmla="*/ 21 w 38"/>
                <a:gd name="T5" fmla="*/ 38 h 39"/>
                <a:gd name="T6" fmla="*/ 37 w 38"/>
                <a:gd name="T7" fmla="*/ 17 h 39"/>
                <a:gd name="T8" fmla="*/ 17 w 38"/>
                <a:gd name="T9" fmla="*/ 1 h 39"/>
                <a:gd name="T10" fmla="*/ 21 w 38"/>
                <a:gd name="T11" fmla="*/ 34 h 39"/>
                <a:gd name="T12" fmla="*/ 5 w 38"/>
                <a:gd name="T13" fmla="*/ 21 h 39"/>
                <a:gd name="T14" fmla="*/ 17 w 38"/>
                <a:gd name="T15" fmla="*/ 5 h 39"/>
                <a:gd name="T16" fmla="*/ 33 w 38"/>
                <a:gd name="T17" fmla="*/ 18 h 39"/>
                <a:gd name="T18" fmla="*/ 21 w 38"/>
                <a:gd name="T19" fmla="*/ 3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39">
                  <a:moveTo>
                    <a:pt x="17" y="1"/>
                  </a:moveTo>
                  <a:cubicBezTo>
                    <a:pt x="7" y="3"/>
                    <a:pt x="0" y="12"/>
                    <a:pt x="1" y="22"/>
                  </a:cubicBezTo>
                  <a:cubicBezTo>
                    <a:pt x="2" y="32"/>
                    <a:pt x="11" y="39"/>
                    <a:pt x="21" y="38"/>
                  </a:cubicBezTo>
                  <a:cubicBezTo>
                    <a:pt x="31" y="36"/>
                    <a:pt x="38" y="27"/>
                    <a:pt x="37" y="17"/>
                  </a:cubicBezTo>
                  <a:cubicBezTo>
                    <a:pt x="36" y="7"/>
                    <a:pt x="27" y="0"/>
                    <a:pt x="17" y="1"/>
                  </a:cubicBezTo>
                  <a:close/>
                  <a:moveTo>
                    <a:pt x="21" y="34"/>
                  </a:moveTo>
                  <a:cubicBezTo>
                    <a:pt x="13" y="35"/>
                    <a:pt x="5" y="29"/>
                    <a:pt x="5" y="21"/>
                  </a:cubicBezTo>
                  <a:cubicBezTo>
                    <a:pt x="4" y="13"/>
                    <a:pt x="9" y="6"/>
                    <a:pt x="17" y="5"/>
                  </a:cubicBezTo>
                  <a:cubicBezTo>
                    <a:pt x="25" y="4"/>
                    <a:pt x="33" y="10"/>
                    <a:pt x="33" y="18"/>
                  </a:cubicBezTo>
                  <a:cubicBezTo>
                    <a:pt x="34" y="26"/>
                    <a:pt x="29" y="33"/>
                    <a:pt x="21" y="34"/>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01" name="Freeform 147"/>
            <p:cNvSpPr>
              <a:spLocks noEditPoints="1"/>
            </p:cNvSpPr>
            <p:nvPr/>
          </p:nvSpPr>
          <p:spPr bwMode="auto">
            <a:xfrm>
              <a:off x="2087165" y="1808757"/>
              <a:ext cx="33338" cy="64294"/>
            </a:xfrm>
            <a:custGeom>
              <a:avLst/>
              <a:gdLst>
                <a:gd name="T0" fmla="*/ 9 w 13"/>
                <a:gd name="T1" fmla="*/ 11 h 25"/>
                <a:gd name="T2" fmla="*/ 8 w 13"/>
                <a:gd name="T3" fmla="*/ 6 h 25"/>
                <a:gd name="T4" fmla="*/ 8 w 13"/>
                <a:gd name="T5" fmla="*/ 6 h 25"/>
                <a:gd name="T6" fmla="*/ 10 w 13"/>
                <a:gd name="T7" fmla="*/ 6 h 25"/>
                <a:gd name="T8" fmla="*/ 10 w 13"/>
                <a:gd name="T9" fmla="*/ 6 h 25"/>
                <a:gd name="T10" fmla="*/ 10 w 13"/>
                <a:gd name="T11" fmla="*/ 5 h 25"/>
                <a:gd name="T12" fmla="*/ 10 w 13"/>
                <a:gd name="T13" fmla="*/ 4 h 25"/>
                <a:gd name="T14" fmla="*/ 10 w 13"/>
                <a:gd name="T15" fmla="*/ 3 h 25"/>
                <a:gd name="T16" fmla="*/ 10 w 13"/>
                <a:gd name="T17" fmla="*/ 3 h 25"/>
                <a:gd name="T18" fmla="*/ 9 w 13"/>
                <a:gd name="T19" fmla="*/ 3 h 25"/>
                <a:gd name="T20" fmla="*/ 8 w 13"/>
                <a:gd name="T21" fmla="*/ 3 h 25"/>
                <a:gd name="T22" fmla="*/ 7 w 13"/>
                <a:gd name="T23" fmla="*/ 1 h 25"/>
                <a:gd name="T24" fmla="*/ 7 w 13"/>
                <a:gd name="T25" fmla="*/ 0 h 25"/>
                <a:gd name="T26" fmla="*/ 6 w 13"/>
                <a:gd name="T27" fmla="*/ 1 h 25"/>
                <a:gd name="T28" fmla="*/ 6 w 13"/>
                <a:gd name="T29" fmla="*/ 3 h 25"/>
                <a:gd name="T30" fmla="*/ 6 w 13"/>
                <a:gd name="T31" fmla="*/ 3 h 25"/>
                <a:gd name="T32" fmla="*/ 5 w 13"/>
                <a:gd name="T33" fmla="*/ 4 h 25"/>
                <a:gd name="T34" fmla="*/ 4 w 13"/>
                <a:gd name="T35" fmla="*/ 1 h 25"/>
                <a:gd name="T36" fmla="*/ 3 w 13"/>
                <a:gd name="T37" fmla="*/ 1 h 25"/>
                <a:gd name="T38" fmla="*/ 3 w 13"/>
                <a:gd name="T39" fmla="*/ 2 h 25"/>
                <a:gd name="T40" fmla="*/ 3 w 13"/>
                <a:gd name="T41" fmla="*/ 4 h 25"/>
                <a:gd name="T42" fmla="*/ 1 w 13"/>
                <a:gd name="T43" fmla="*/ 5 h 25"/>
                <a:gd name="T44" fmla="*/ 0 w 13"/>
                <a:gd name="T45" fmla="*/ 7 h 25"/>
                <a:gd name="T46" fmla="*/ 0 w 13"/>
                <a:gd name="T47" fmla="*/ 9 h 25"/>
                <a:gd name="T48" fmla="*/ 1 w 13"/>
                <a:gd name="T49" fmla="*/ 11 h 25"/>
                <a:gd name="T50" fmla="*/ 2 w 13"/>
                <a:gd name="T51" fmla="*/ 12 h 25"/>
                <a:gd name="T52" fmla="*/ 4 w 13"/>
                <a:gd name="T53" fmla="*/ 13 h 25"/>
                <a:gd name="T54" fmla="*/ 4 w 13"/>
                <a:gd name="T55" fmla="*/ 13 h 25"/>
                <a:gd name="T56" fmla="*/ 5 w 13"/>
                <a:gd name="T57" fmla="*/ 18 h 25"/>
                <a:gd name="T58" fmla="*/ 3 w 13"/>
                <a:gd name="T59" fmla="*/ 18 h 25"/>
                <a:gd name="T60" fmla="*/ 2 w 13"/>
                <a:gd name="T61" fmla="*/ 18 h 25"/>
                <a:gd name="T62" fmla="*/ 1 w 13"/>
                <a:gd name="T63" fmla="*/ 18 h 25"/>
                <a:gd name="T64" fmla="*/ 1 w 13"/>
                <a:gd name="T65" fmla="*/ 19 h 25"/>
                <a:gd name="T66" fmla="*/ 1 w 13"/>
                <a:gd name="T67" fmla="*/ 20 h 25"/>
                <a:gd name="T68" fmla="*/ 1 w 13"/>
                <a:gd name="T69" fmla="*/ 21 h 25"/>
                <a:gd name="T70" fmla="*/ 3 w 13"/>
                <a:gd name="T71" fmla="*/ 21 h 25"/>
                <a:gd name="T72" fmla="*/ 5 w 13"/>
                <a:gd name="T73" fmla="*/ 21 h 25"/>
                <a:gd name="T74" fmla="*/ 6 w 13"/>
                <a:gd name="T75" fmla="*/ 24 h 25"/>
                <a:gd name="T76" fmla="*/ 6 w 13"/>
                <a:gd name="T77" fmla="*/ 25 h 25"/>
                <a:gd name="T78" fmla="*/ 7 w 13"/>
                <a:gd name="T79" fmla="*/ 24 h 25"/>
                <a:gd name="T80" fmla="*/ 7 w 13"/>
                <a:gd name="T81" fmla="*/ 21 h 25"/>
                <a:gd name="T82" fmla="*/ 8 w 13"/>
                <a:gd name="T83" fmla="*/ 21 h 25"/>
                <a:gd name="T84" fmla="*/ 9 w 13"/>
                <a:gd name="T85" fmla="*/ 24 h 25"/>
                <a:gd name="T86" fmla="*/ 10 w 13"/>
                <a:gd name="T87" fmla="*/ 24 h 25"/>
                <a:gd name="T88" fmla="*/ 10 w 13"/>
                <a:gd name="T89" fmla="*/ 23 h 25"/>
                <a:gd name="T90" fmla="*/ 10 w 13"/>
                <a:gd name="T91" fmla="*/ 20 h 25"/>
                <a:gd name="T92" fmla="*/ 11 w 13"/>
                <a:gd name="T93" fmla="*/ 20 h 25"/>
                <a:gd name="T94" fmla="*/ 12 w 13"/>
                <a:gd name="T95" fmla="*/ 18 h 25"/>
                <a:gd name="T96" fmla="*/ 13 w 13"/>
                <a:gd name="T97" fmla="*/ 15 h 25"/>
                <a:gd name="T98" fmla="*/ 11 w 13"/>
                <a:gd name="T99" fmla="*/ 12 h 25"/>
                <a:gd name="T100" fmla="*/ 9 w 13"/>
                <a:gd name="T101" fmla="*/ 11 h 25"/>
                <a:gd name="T102" fmla="*/ 8 w 13"/>
                <a:gd name="T103" fmla="*/ 18 h 25"/>
                <a:gd name="T104" fmla="*/ 6 w 13"/>
                <a:gd name="T105" fmla="*/ 18 h 25"/>
                <a:gd name="T106" fmla="*/ 6 w 13"/>
                <a:gd name="T107" fmla="*/ 13 h 25"/>
                <a:gd name="T108" fmla="*/ 7 w 13"/>
                <a:gd name="T109" fmla="*/ 14 h 25"/>
                <a:gd name="T110" fmla="*/ 8 w 13"/>
                <a:gd name="T111" fmla="*/ 18 h 25"/>
                <a:gd name="T112" fmla="*/ 7 w 13"/>
                <a:gd name="T113" fmla="*/ 10 h 25"/>
                <a:gd name="T114" fmla="*/ 5 w 13"/>
                <a:gd name="T115" fmla="*/ 10 h 25"/>
                <a:gd name="T116" fmla="*/ 5 w 13"/>
                <a:gd name="T117" fmla="*/ 6 h 25"/>
                <a:gd name="T118" fmla="*/ 6 w 13"/>
                <a:gd name="T119" fmla="*/ 6 h 25"/>
                <a:gd name="T120" fmla="*/ 7 w 13"/>
                <a:gd name="T121" fmla="*/ 1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 h="25">
                  <a:moveTo>
                    <a:pt x="9" y="11"/>
                  </a:moveTo>
                  <a:cubicBezTo>
                    <a:pt x="8" y="6"/>
                    <a:pt x="8" y="6"/>
                    <a:pt x="8" y="6"/>
                  </a:cubicBezTo>
                  <a:cubicBezTo>
                    <a:pt x="8" y="6"/>
                    <a:pt x="8" y="6"/>
                    <a:pt x="8" y="6"/>
                  </a:cubicBezTo>
                  <a:cubicBezTo>
                    <a:pt x="9" y="6"/>
                    <a:pt x="9" y="6"/>
                    <a:pt x="10" y="6"/>
                  </a:cubicBezTo>
                  <a:cubicBezTo>
                    <a:pt x="10" y="6"/>
                    <a:pt x="10" y="6"/>
                    <a:pt x="10" y="6"/>
                  </a:cubicBezTo>
                  <a:cubicBezTo>
                    <a:pt x="10" y="6"/>
                    <a:pt x="10" y="5"/>
                    <a:pt x="10" y="5"/>
                  </a:cubicBezTo>
                  <a:cubicBezTo>
                    <a:pt x="10" y="5"/>
                    <a:pt x="10" y="4"/>
                    <a:pt x="10" y="4"/>
                  </a:cubicBezTo>
                  <a:cubicBezTo>
                    <a:pt x="10" y="4"/>
                    <a:pt x="10" y="3"/>
                    <a:pt x="10" y="3"/>
                  </a:cubicBezTo>
                  <a:cubicBezTo>
                    <a:pt x="10" y="3"/>
                    <a:pt x="10" y="3"/>
                    <a:pt x="10" y="3"/>
                  </a:cubicBezTo>
                  <a:cubicBezTo>
                    <a:pt x="9" y="3"/>
                    <a:pt x="9" y="3"/>
                    <a:pt x="9" y="3"/>
                  </a:cubicBezTo>
                  <a:cubicBezTo>
                    <a:pt x="9" y="3"/>
                    <a:pt x="8" y="3"/>
                    <a:pt x="8" y="3"/>
                  </a:cubicBezTo>
                  <a:cubicBezTo>
                    <a:pt x="7" y="1"/>
                    <a:pt x="7" y="1"/>
                    <a:pt x="7" y="1"/>
                  </a:cubicBezTo>
                  <a:cubicBezTo>
                    <a:pt x="7" y="1"/>
                    <a:pt x="7" y="0"/>
                    <a:pt x="7" y="0"/>
                  </a:cubicBezTo>
                  <a:cubicBezTo>
                    <a:pt x="6" y="0"/>
                    <a:pt x="6" y="1"/>
                    <a:pt x="6" y="1"/>
                  </a:cubicBezTo>
                  <a:cubicBezTo>
                    <a:pt x="6" y="3"/>
                    <a:pt x="6" y="3"/>
                    <a:pt x="6" y="3"/>
                  </a:cubicBezTo>
                  <a:cubicBezTo>
                    <a:pt x="6" y="3"/>
                    <a:pt x="6" y="3"/>
                    <a:pt x="6" y="3"/>
                  </a:cubicBezTo>
                  <a:cubicBezTo>
                    <a:pt x="5" y="3"/>
                    <a:pt x="5" y="4"/>
                    <a:pt x="5" y="4"/>
                  </a:cubicBezTo>
                  <a:cubicBezTo>
                    <a:pt x="4" y="1"/>
                    <a:pt x="4" y="1"/>
                    <a:pt x="4" y="1"/>
                  </a:cubicBezTo>
                  <a:cubicBezTo>
                    <a:pt x="4" y="1"/>
                    <a:pt x="4" y="1"/>
                    <a:pt x="3" y="1"/>
                  </a:cubicBezTo>
                  <a:cubicBezTo>
                    <a:pt x="3" y="1"/>
                    <a:pt x="3" y="1"/>
                    <a:pt x="3" y="2"/>
                  </a:cubicBezTo>
                  <a:cubicBezTo>
                    <a:pt x="3" y="4"/>
                    <a:pt x="3" y="4"/>
                    <a:pt x="3" y="4"/>
                  </a:cubicBezTo>
                  <a:cubicBezTo>
                    <a:pt x="2" y="4"/>
                    <a:pt x="2" y="5"/>
                    <a:pt x="1" y="5"/>
                  </a:cubicBezTo>
                  <a:cubicBezTo>
                    <a:pt x="1" y="6"/>
                    <a:pt x="1" y="6"/>
                    <a:pt x="0" y="7"/>
                  </a:cubicBezTo>
                  <a:cubicBezTo>
                    <a:pt x="0" y="7"/>
                    <a:pt x="0" y="8"/>
                    <a:pt x="0" y="9"/>
                  </a:cubicBezTo>
                  <a:cubicBezTo>
                    <a:pt x="0" y="9"/>
                    <a:pt x="1" y="10"/>
                    <a:pt x="1" y="11"/>
                  </a:cubicBezTo>
                  <a:cubicBezTo>
                    <a:pt x="1" y="11"/>
                    <a:pt x="2" y="12"/>
                    <a:pt x="2" y="12"/>
                  </a:cubicBezTo>
                  <a:cubicBezTo>
                    <a:pt x="3" y="12"/>
                    <a:pt x="3" y="13"/>
                    <a:pt x="4" y="13"/>
                  </a:cubicBezTo>
                  <a:cubicBezTo>
                    <a:pt x="4" y="13"/>
                    <a:pt x="4" y="13"/>
                    <a:pt x="4" y="13"/>
                  </a:cubicBezTo>
                  <a:cubicBezTo>
                    <a:pt x="5" y="18"/>
                    <a:pt x="5" y="18"/>
                    <a:pt x="5" y="18"/>
                  </a:cubicBezTo>
                  <a:cubicBezTo>
                    <a:pt x="4" y="18"/>
                    <a:pt x="4" y="18"/>
                    <a:pt x="3" y="18"/>
                  </a:cubicBezTo>
                  <a:cubicBezTo>
                    <a:pt x="3" y="18"/>
                    <a:pt x="2" y="18"/>
                    <a:pt x="2" y="18"/>
                  </a:cubicBezTo>
                  <a:cubicBezTo>
                    <a:pt x="2" y="18"/>
                    <a:pt x="1" y="18"/>
                    <a:pt x="1" y="18"/>
                  </a:cubicBezTo>
                  <a:cubicBezTo>
                    <a:pt x="1" y="19"/>
                    <a:pt x="1" y="19"/>
                    <a:pt x="1" y="19"/>
                  </a:cubicBezTo>
                  <a:cubicBezTo>
                    <a:pt x="1" y="20"/>
                    <a:pt x="1" y="20"/>
                    <a:pt x="1" y="20"/>
                  </a:cubicBezTo>
                  <a:cubicBezTo>
                    <a:pt x="1" y="21"/>
                    <a:pt x="1" y="21"/>
                    <a:pt x="1" y="21"/>
                  </a:cubicBezTo>
                  <a:cubicBezTo>
                    <a:pt x="2" y="21"/>
                    <a:pt x="2" y="21"/>
                    <a:pt x="3" y="21"/>
                  </a:cubicBezTo>
                  <a:cubicBezTo>
                    <a:pt x="4" y="21"/>
                    <a:pt x="4" y="21"/>
                    <a:pt x="5" y="21"/>
                  </a:cubicBezTo>
                  <a:cubicBezTo>
                    <a:pt x="6" y="24"/>
                    <a:pt x="6" y="24"/>
                    <a:pt x="6" y="24"/>
                  </a:cubicBezTo>
                  <a:cubicBezTo>
                    <a:pt x="6" y="25"/>
                    <a:pt x="6" y="25"/>
                    <a:pt x="6" y="25"/>
                  </a:cubicBezTo>
                  <a:cubicBezTo>
                    <a:pt x="7" y="25"/>
                    <a:pt x="7" y="24"/>
                    <a:pt x="7" y="24"/>
                  </a:cubicBezTo>
                  <a:cubicBezTo>
                    <a:pt x="7" y="21"/>
                    <a:pt x="7" y="21"/>
                    <a:pt x="7" y="21"/>
                  </a:cubicBezTo>
                  <a:cubicBezTo>
                    <a:pt x="7" y="21"/>
                    <a:pt x="8" y="21"/>
                    <a:pt x="8" y="21"/>
                  </a:cubicBezTo>
                  <a:cubicBezTo>
                    <a:pt x="9" y="24"/>
                    <a:pt x="9" y="24"/>
                    <a:pt x="9" y="24"/>
                  </a:cubicBezTo>
                  <a:cubicBezTo>
                    <a:pt x="9" y="24"/>
                    <a:pt x="9" y="24"/>
                    <a:pt x="10" y="24"/>
                  </a:cubicBezTo>
                  <a:cubicBezTo>
                    <a:pt x="10" y="24"/>
                    <a:pt x="10" y="24"/>
                    <a:pt x="10" y="23"/>
                  </a:cubicBezTo>
                  <a:cubicBezTo>
                    <a:pt x="10" y="20"/>
                    <a:pt x="10" y="20"/>
                    <a:pt x="10" y="20"/>
                  </a:cubicBezTo>
                  <a:cubicBezTo>
                    <a:pt x="10" y="20"/>
                    <a:pt x="11" y="20"/>
                    <a:pt x="11" y="20"/>
                  </a:cubicBezTo>
                  <a:cubicBezTo>
                    <a:pt x="12" y="19"/>
                    <a:pt x="12" y="19"/>
                    <a:pt x="12" y="18"/>
                  </a:cubicBezTo>
                  <a:cubicBezTo>
                    <a:pt x="13" y="17"/>
                    <a:pt x="13" y="16"/>
                    <a:pt x="13" y="15"/>
                  </a:cubicBezTo>
                  <a:cubicBezTo>
                    <a:pt x="12" y="14"/>
                    <a:pt x="12" y="13"/>
                    <a:pt x="11" y="12"/>
                  </a:cubicBezTo>
                  <a:cubicBezTo>
                    <a:pt x="10" y="12"/>
                    <a:pt x="10" y="11"/>
                    <a:pt x="9" y="11"/>
                  </a:cubicBezTo>
                  <a:close/>
                  <a:moveTo>
                    <a:pt x="8" y="18"/>
                  </a:moveTo>
                  <a:cubicBezTo>
                    <a:pt x="7" y="18"/>
                    <a:pt x="7" y="18"/>
                    <a:pt x="6" y="18"/>
                  </a:cubicBezTo>
                  <a:cubicBezTo>
                    <a:pt x="6" y="13"/>
                    <a:pt x="6" y="13"/>
                    <a:pt x="6" y="13"/>
                  </a:cubicBezTo>
                  <a:cubicBezTo>
                    <a:pt x="6" y="14"/>
                    <a:pt x="7" y="14"/>
                    <a:pt x="7" y="14"/>
                  </a:cubicBezTo>
                  <a:lnTo>
                    <a:pt x="8" y="18"/>
                  </a:lnTo>
                  <a:close/>
                  <a:moveTo>
                    <a:pt x="7" y="10"/>
                  </a:moveTo>
                  <a:cubicBezTo>
                    <a:pt x="6" y="10"/>
                    <a:pt x="6" y="10"/>
                    <a:pt x="5" y="10"/>
                  </a:cubicBezTo>
                  <a:cubicBezTo>
                    <a:pt x="5" y="6"/>
                    <a:pt x="5" y="6"/>
                    <a:pt x="5" y="6"/>
                  </a:cubicBezTo>
                  <a:cubicBezTo>
                    <a:pt x="5" y="6"/>
                    <a:pt x="6" y="6"/>
                    <a:pt x="6" y="6"/>
                  </a:cubicBezTo>
                  <a:lnTo>
                    <a:pt x="7" y="10"/>
                  </a:ln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02" name="Freeform 148"/>
            <p:cNvSpPr>
              <a:spLocks noEditPoints="1"/>
            </p:cNvSpPr>
            <p:nvPr/>
          </p:nvSpPr>
          <p:spPr bwMode="auto">
            <a:xfrm>
              <a:off x="2069305" y="1927819"/>
              <a:ext cx="100013" cy="97631"/>
            </a:xfrm>
            <a:custGeom>
              <a:avLst/>
              <a:gdLst>
                <a:gd name="T0" fmla="*/ 17 w 39"/>
                <a:gd name="T1" fmla="*/ 1 h 38"/>
                <a:gd name="T2" fmla="*/ 1 w 39"/>
                <a:gd name="T3" fmla="*/ 21 h 38"/>
                <a:gd name="T4" fmla="*/ 22 w 39"/>
                <a:gd name="T5" fmla="*/ 37 h 38"/>
                <a:gd name="T6" fmla="*/ 38 w 39"/>
                <a:gd name="T7" fmla="*/ 17 h 38"/>
                <a:gd name="T8" fmla="*/ 17 w 39"/>
                <a:gd name="T9" fmla="*/ 1 h 38"/>
                <a:gd name="T10" fmla="*/ 21 w 39"/>
                <a:gd name="T11" fmla="*/ 34 h 38"/>
                <a:gd name="T12" fmla="*/ 5 w 39"/>
                <a:gd name="T13" fmla="*/ 21 h 38"/>
                <a:gd name="T14" fmla="*/ 18 w 39"/>
                <a:gd name="T15" fmla="*/ 5 h 38"/>
                <a:gd name="T16" fmla="*/ 34 w 39"/>
                <a:gd name="T17" fmla="*/ 17 h 38"/>
                <a:gd name="T18" fmla="*/ 21 w 39"/>
                <a:gd name="T19" fmla="*/ 3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38">
                  <a:moveTo>
                    <a:pt x="17" y="1"/>
                  </a:moveTo>
                  <a:cubicBezTo>
                    <a:pt x="7" y="2"/>
                    <a:pt x="0" y="11"/>
                    <a:pt x="1" y="21"/>
                  </a:cubicBezTo>
                  <a:cubicBezTo>
                    <a:pt x="3" y="31"/>
                    <a:pt x="12" y="38"/>
                    <a:pt x="22" y="37"/>
                  </a:cubicBezTo>
                  <a:cubicBezTo>
                    <a:pt x="32" y="36"/>
                    <a:pt x="39" y="27"/>
                    <a:pt x="38" y="17"/>
                  </a:cubicBezTo>
                  <a:cubicBezTo>
                    <a:pt x="36" y="7"/>
                    <a:pt x="27" y="0"/>
                    <a:pt x="17" y="1"/>
                  </a:cubicBezTo>
                  <a:close/>
                  <a:moveTo>
                    <a:pt x="21" y="34"/>
                  </a:moveTo>
                  <a:cubicBezTo>
                    <a:pt x="13" y="35"/>
                    <a:pt x="6" y="29"/>
                    <a:pt x="5" y="21"/>
                  </a:cubicBezTo>
                  <a:cubicBezTo>
                    <a:pt x="4" y="13"/>
                    <a:pt x="10" y="6"/>
                    <a:pt x="18" y="5"/>
                  </a:cubicBezTo>
                  <a:cubicBezTo>
                    <a:pt x="26" y="4"/>
                    <a:pt x="33" y="9"/>
                    <a:pt x="34" y="17"/>
                  </a:cubicBezTo>
                  <a:cubicBezTo>
                    <a:pt x="35" y="25"/>
                    <a:pt x="29" y="33"/>
                    <a:pt x="21" y="34"/>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03" name="Freeform 149"/>
            <p:cNvSpPr/>
            <p:nvPr/>
          </p:nvSpPr>
          <p:spPr bwMode="auto">
            <a:xfrm>
              <a:off x="2094309" y="1952822"/>
              <a:ext cx="52388" cy="46435"/>
            </a:xfrm>
            <a:custGeom>
              <a:avLst/>
              <a:gdLst>
                <a:gd name="T0" fmla="*/ 13 w 20"/>
                <a:gd name="T1" fmla="*/ 15 h 18"/>
                <a:gd name="T2" fmla="*/ 7 w 20"/>
                <a:gd name="T3" fmla="*/ 13 h 18"/>
                <a:gd name="T4" fmla="*/ 11 w 20"/>
                <a:gd name="T5" fmla="*/ 12 h 18"/>
                <a:gd name="T6" fmla="*/ 13 w 20"/>
                <a:gd name="T7" fmla="*/ 11 h 18"/>
                <a:gd name="T8" fmla="*/ 11 w 20"/>
                <a:gd name="T9" fmla="*/ 10 h 18"/>
                <a:gd name="T10" fmla="*/ 6 w 20"/>
                <a:gd name="T11" fmla="*/ 10 h 18"/>
                <a:gd name="T12" fmla="*/ 6 w 20"/>
                <a:gd name="T13" fmla="*/ 9 h 18"/>
                <a:gd name="T14" fmla="*/ 6 w 20"/>
                <a:gd name="T15" fmla="*/ 9 h 18"/>
                <a:gd name="T16" fmla="*/ 11 w 20"/>
                <a:gd name="T17" fmla="*/ 8 h 18"/>
                <a:gd name="T18" fmla="*/ 12 w 20"/>
                <a:gd name="T19" fmla="*/ 7 h 18"/>
                <a:gd name="T20" fmla="*/ 11 w 20"/>
                <a:gd name="T21" fmla="*/ 6 h 18"/>
                <a:gd name="T22" fmla="*/ 7 w 20"/>
                <a:gd name="T23" fmla="*/ 6 h 18"/>
                <a:gd name="T24" fmla="*/ 11 w 20"/>
                <a:gd name="T25" fmla="*/ 3 h 18"/>
                <a:gd name="T26" fmla="*/ 15 w 20"/>
                <a:gd name="T27" fmla="*/ 4 h 18"/>
                <a:gd name="T28" fmla="*/ 19 w 20"/>
                <a:gd name="T29" fmla="*/ 3 h 18"/>
                <a:gd name="T30" fmla="*/ 11 w 20"/>
                <a:gd name="T31" fmla="*/ 0 h 18"/>
                <a:gd name="T32" fmla="*/ 4 w 20"/>
                <a:gd name="T33" fmla="*/ 7 h 18"/>
                <a:gd name="T34" fmla="*/ 1 w 20"/>
                <a:gd name="T35" fmla="*/ 7 h 18"/>
                <a:gd name="T36" fmla="*/ 0 w 20"/>
                <a:gd name="T37" fmla="*/ 8 h 18"/>
                <a:gd name="T38" fmla="*/ 1 w 20"/>
                <a:gd name="T39" fmla="*/ 9 h 18"/>
                <a:gd name="T40" fmla="*/ 3 w 20"/>
                <a:gd name="T41" fmla="*/ 9 h 18"/>
                <a:gd name="T42" fmla="*/ 3 w 20"/>
                <a:gd name="T43" fmla="*/ 10 h 18"/>
                <a:gd name="T44" fmla="*/ 4 w 20"/>
                <a:gd name="T45" fmla="*/ 11 h 18"/>
                <a:gd name="T46" fmla="*/ 1 w 20"/>
                <a:gd name="T47" fmla="*/ 11 h 18"/>
                <a:gd name="T48" fmla="*/ 0 w 20"/>
                <a:gd name="T49" fmla="*/ 12 h 18"/>
                <a:gd name="T50" fmla="*/ 1 w 20"/>
                <a:gd name="T51" fmla="*/ 13 h 18"/>
                <a:gd name="T52" fmla="*/ 4 w 20"/>
                <a:gd name="T53" fmla="*/ 13 h 18"/>
                <a:gd name="T54" fmla="*/ 13 w 20"/>
                <a:gd name="T55" fmla="*/ 17 h 18"/>
                <a:gd name="T56" fmla="*/ 20 w 20"/>
                <a:gd name="T57" fmla="*/ 12 h 18"/>
                <a:gd name="T58" fmla="*/ 16 w 20"/>
                <a:gd name="T59" fmla="*/ 13 h 18"/>
                <a:gd name="T60" fmla="*/ 13 w 20"/>
                <a:gd name="T61" fmla="*/ 1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 h="18">
                  <a:moveTo>
                    <a:pt x="13" y="15"/>
                  </a:moveTo>
                  <a:cubicBezTo>
                    <a:pt x="11" y="15"/>
                    <a:pt x="9" y="14"/>
                    <a:pt x="7" y="13"/>
                  </a:cubicBezTo>
                  <a:cubicBezTo>
                    <a:pt x="11" y="12"/>
                    <a:pt x="11" y="12"/>
                    <a:pt x="11" y="12"/>
                  </a:cubicBezTo>
                  <a:cubicBezTo>
                    <a:pt x="12" y="12"/>
                    <a:pt x="13" y="11"/>
                    <a:pt x="13" y="11"/>
                  </a:cubicBezTo>
                  <a:cubicBezTo>
                    <a:pt x="12" y="10"/>
                    <a:pt x="12" y="10"/>
                    <a:pt x="11" y="10"/>
                  </a:cubicBezTo>
                  <a:cubicBezTo>
                    <a:pt x="6" y="10"/>
                    <a:pt x="6" y="10"/>
                    <a:pt x="6" y="10"/>
                  </a:cubicBezTo>
                  <a:cubicBezTo>
                    <a:pt x="6" y="10"/>
                    <a:pt x="6" y="10"/>
                    <a:pt x="6" y="9"/>
                  </a:cubicBezTo>
                  <a:cubicBezTo>
                    <a:pt x="6" y="9"/>
                    <a:pt x="6" y="9"/>
                    <a:pt x="6" y="9"/>
                  </a:cubicBezTo>
                  <a:cubicBezTo>
                    <a:pt x="11" y="8"/>
                    <a:pt x="11" y="8"/>
                    <a:pt x="11" y="8"/>
                  </a:cubicBezTo>
                  <a:cubicBezTo>
                    <a:pt x="12" y="8"/>
                    <a:pt x="12" y="7"/>
                    <a:pt x="12" y="7"/>
                  </a:cubicBezTo>
                  <a:cubicBezTo>
                    <a:pt x="12" y="6"/>
                    <a:pt x="11" y="6"/>
                    <a:pt x="11" y="6"/>
                  </a:cubicBezTo>
                  <a:cubicBezTo>
                    <a:pt x="7" y="6"/>
                    <a:pt x="7" y="6"/>
                    <a:pt x="7" y="6"/>
                  </a:cubicBezTo>
                  <a:cubicBezTo>
                    <a:pt x="7" y="4"/>
                    <a:pt x="9" y="3"/>
                    <a:pt x="11" y="3"/>
                  </a:cubicBezTo>
                  <a:cubicBezTo>
                    <a:pt x="13" y="3"/>
                    <a:pt x="14" y="3"/>
                    <a:pt x="15" y="4"/>
                  </a:cubicBezTo>
                  <a:cubicBezTo>
                    <a:pt x="19" y="3"/>
                    <a:pt x="19" y="3"/>
                    <a:pt x="19" y="3"/>
                  </a:cubicBezTo>
                  <a:cubicBezTo>
                    <a:pt x="17" y="1"/>
                    <a:pt x="14" y="0"/>
                    <a:pt x="11" y="0"/>
                  </a:cubicBezTo>
                  <a:cubicBezTo>
                    <a:pt x="7" y="0"/>
                    <a:pt x="4" y="3"/>
                    <a:pt x="4" y="7"/>
                  </a:cubicBezTo>
                  <a:cubicBezTo>
                    <a:pt x="1" y="7"/>
                    <a:pt x="1" y="7"/>
                    <a:pt x="1" y="7"/>
                  </a:cubicBezTo>
                  <a:cubicBezTo>
                    <a:pt x="0" y="7"/>
                    <a:pt x="0" y="8"/>
                    <a:pt x="0" y="8"/>
                  </a:cubicBezTo>
                  <a:cubicBezTo>
                    <a:pt x="0" y="9"/>
                    <a:pt x="0" y="9"/>
                    <a:pt x="1" y="9"/>
                  </a:cubicBezTo>
                  <a:cubicBezTo>
                    <a:pt x="3" y="9"/>
                    <a:pt x="3" y="9"/>
                    <a:pt x="3" y="9"/>
                  </a:cubicBezTo>
                  <a:cubicBezTo>
                    <a:pt x="3" y="9"/>
                    <a:pt x="3" y="10"/>
                    <a:pt x="3" y="10"/>
                  </a:cubicBezTo>
                  <a:cubicBezTo>
                    <a:pt x="3" y="10"/>
                    <a:pt x="3" y="10"/>
                    <a:pt x="4" y="11"/>
                  </a:cubicBezTo>
                  <a:cubicBezTo>
                    <a:pt x="1" y="11"/>
                    <a:pt x="1" y="11"/>
                    <a:pt x="1" y="11"/>
                  </a:cubicBezTo>
                  <a:cubicBezTo>
                    <a:pt x="1" y="11"/>
                    <a:pt x="0" y="12"/>
                    <a:pt x="0" y="12"/>
                  </a:cubicBezTo>
                  <a:cubicBezTo>
                    <a:pt x="0" y="13"/>
                    <a:pt x="1" y="13"/>
                    <a:pt x="1" y="13"/>
                  </a:cubicBezTo>
                  <a:cubicBezTo>
                    <a:pt x="4" y="13"/>
                    <a:pt x="4" y="13"/>
                    <a:pt x="4" y="13"/>
                  </a:cubicBezTo>
                  <a:cubicBezTo>
                    <a:pt x="6" y="16"/>
                    <a:pt x="9" y="18"/>
                    <a:pt x="13" y="17"/>
                  </a:cubicBezTo>
                  <a:cubicBezTo>
                    <a:pt x="16" y="17"/>
                    <a:pt x="18" y="15"/>
                    <a:pt x="20" y="12"/>
                  </a:cubicBezTo>
                  <a:cubicBezTo>
                    <a:pt x="16" y="13"/>
                    <a:pt x="16" y="13"/>
                    <a:pt x="16" y="13"/>
                  </a:cubicBezTo>
                  <a:cubicBezTo>
                    <a:pt x="15" y="14"/>
                    <a:pt x="14" y="15"/>
                    <a:pt x="13" y="15"/>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04" name="Freeform 150"/>
            <p:cNvSpPr>
              <a:spLocks noEditPoints="1"/>
            </p:cNvSpPr>
            <p:nvPr/>
          </p:nvSpPr>
          <p:spPr bwMode="auto">
            <a:xfrm>
              <a:off x="1245394" y="2620763"/>
              <a:ext cx="236934" cy="210741"/>
            </a:xfrm>
            <a:custGeom>
              <a:avLst/>
              <a:gdLst>
                <a:gd name="T0" fmla="*/ 69 w 92"/>
                <a:gd name="T1" fmla="*/ 12 h 82"/>
                <a:gd name="T2" fmla="*/ 68 w 92"/>
                <a:gd name="T3" fmla="*/ 12 h 82"/>
                <a:gd name="T4" fmla="*/ 67 w 92"/>
                <a:gd name="T5" fmla="*/ 4 h 82"/>
                <a:gd name="T6" fmla="*/ 62 w 92"/>
                <a:gd name="T7" fmla="*/ 0 h 82"/>
                <a:gd name="T8" fmla="*/ 61 w 92"/>
                <a:gd name="T9" fmla="*/ 0 h 82"/>
                <a:gd name="T10" fmla="*/ 57 w 92"/>
                <a:gd name="T11" fmla="*/ 5 h 82"/>
                <a:gd name="T12" fmla="*/ 58 w 92"/>
                <a:gd name="T13" fmla="*/ 13 h 82"/>
                <a:gd name="T14" fmla="*/ 26 w 92"/>
                <a:gd name="T15" fmla="*/ 17 h 82"/>
                <a:gd name="T16" fmla="*/ 25 w 92"/>
                <a:gd name="T17" fmla="*/ 9 h 82"/>
                <a:gd name="T18" fmla="*/ 20 w 92"/>
                <a:gd name="T19" fmla="*/ 5 h 82"/>
                <a:gd name="T20" fmla="*/ 18 w 92"/>
                <a:gd name="T21" fmla="*/ 5 h 82"/>
                <a:gd name="T22" fmla="*/ 15 w 92"/>
                <a:gd name="T23" fmla="*/ 10 h 82"/>
                <a:gd name="T24" fmla="*/ 16 w 92"/>
                <a:gd name="T25" fmla="*/ 18 h 82"/>
                <a:gd name="T26" fmla="*/ 14 w 92"/>
                <a:gd name="T27" fmla="*/ 19 h 82"/>
                <a:gd name="T28" fmla="*/ 1 w 92"/>
                <a:gd name="T29" fmla="*/ 36 h 82"/>
                <a:gd name="T30" fmla="*/ 5 w 92"/>
                <a:gd name="T31" fmla="*/ 68 h 82"/>
                <a:gd name="T32" fmla="*/ 22 w 92"/>
                <a:gd name="T33" fmla="*/ 81 h 82"/>
                <a:gd name="T34" fmla="*/ 77 w 92"/>
                <a:gd name="T35" fmla="*/ 74 h 82"/>
                <a:gd name="T36" fmla="*/ 91 w 92"/>
                <a:gd name="T37" fmla="*/ 57 h 82"/>
                <a:gd name="T38" fmla="*/ 87 w 92"/>
                <a:gd name="T39" fmla="*/ 25 h 82"/>
                <a:gd name="T40" fmla="*/ 69 w 92"/>
                <a:gd name="T41" fmla="*/ 12 h 82"/>
                <a:gd name="T42" fmla="*/ 84 w 92"/>
                <a:gd name="T43" fmla="*/ 58 h 82"/>
                <a:gd name="T44" fmla="*/ 76 w 92"/>
                <a:gd name="T45" fmla="*/ 68 h 82"/>
                <a:gd name="T46" fmla="*/ 21 w 92"/>
                <a:gd name="T47" fmla="*/ 74 h 82"/>
                <a:gd name="T48" fmla="*/ 11 w 92"/>
                <a:gd name="T49" fmla="*/ 67 h 82"/>
                <a:gd name="T50" fmla="*/ 8 w 92"/>
                <a:gd name="T51" fmla="*/ 35 h 82"/>
                <a:gd name="T52" fmla="*/ 15 w 92"/>
                <a:gd name="T53" fmla="*/ 25 h 82"/>
                <a:gd name="T54" fmla="*/ 17 w 92"/>
                <a:gd name="T55" fmla="*/ 25 h 82"/>
                <a:gd name="T56" fmla="*/ 17 w 92"/>
                <a:gd name="T57" fmla="*/ 29 h 82"/>
                <a:gd name="T58" fmla="*/ 22 w 92"/>
                <a:gd name="T59" fmla="*/ 33 h 82"/>
                <a:gd name="T60" fmla="*/ 23 w 92"/>
                <a:gd name="T61" fmla="*/ 33 h 82"/>
                <a:gd name="T62" fmla="*/ 27 w 92"/>
                <a:gd name="T63" fmla="*/ 28 h 82"/>
                <a:gd name="T64" fmla="*/ 27 w 92"/>
                <a:gd name="T65" fmla="*/ 24 h 82"/>
                <a:gd name="T66" fmla="*/ 59 w 92"/>
                <a:gd name="T67" fmla="*/ 20 h 82"/>
                <a:gd name="T68" fmla="*/ 59 w 92"/>
                <a:gd name="T69" fmla="*/ 24 h 82"/>
                <a:gd name="T70" fmla="*/ 64 w 92"/>
                <a:gd name="T71" fmla="*/ 28 h 82"/>
                <a:gd name="T72" fmla="*/ 66 w 92"/>
                <a:gd name="T73" fmla="*/ 27 h 82"/>
                <a:gd name="T74" fmla="*/ 69 w 92"/>
                <a:gd name="T75" fmla="*/ 23 h 82"/>
                <a:gd name="T76" fmla="*/ 69 w 92"/>
                <a:gd name="T77" fmla="*/ 19 h 82"/>
                <a:gd name="T78" fmla="*/ 70 w 92"/>
                <a:gd name="T79" fmla="*/ 18 h 82"/>
                <a:gd name="T80" fmla="*/ 80 w 92"/>
                <a:gd name="T81" fmla="*/ 26 h 82"/>
                <a:gd name="T82" fmla="*/ 84 w 92"/>
                <a:gd name="T83" fmla="*/ 5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2" h="82">
                  <a:moveTo>
                    <a:pt x="69" y="12"/>
                  </a:moveTo>
                  <a:cubicBezTo>
                    <a:pt x="68" y="12"/>
                    <a:pt x="68" y="12"/>
                    <a:pt x="68" y="12"/>
                  </a:cubicBezTo>
                  <a:cubicBezTo>
                    <a:pt x="67" y="4"/>
                    <a:pt x="67" y="4"/>
                    <a:pt x="67" y="4"/>
                  </a:cubicBezTo>
                  <a:cubicBezTo>
                    <a:pt x="67" y="1"/>
                    <a:pt x="65" y="0"/>
                    <a:pt x="62" y="0"/>
                  </a:cubicBezTo>
                  <a:cubicBezTo>
                    <a:pt x="61" y="0"/>
                    <a:pt x="61" y="0"/>
                    <a:pt x="61" y="0"/>
                  </a:cubicBezTo>
                  <a:cubicBezTo>
                    <a:pt x="58" y="1"/>
                    <a:pt x="57" y="3"/>
                    <a:pt x="57" y="5"/>
                  </a:cubicBezTo>
                  <a:cubicBezTo>
                    <a:pt x="58" y="13"/>
                    <a:pt x="58" y="13"/>
                    <a:pt x="58" y="13"/>
                  </a:cubicBezTo>
                  <a:cubicBezTo>
                    <a:pt x="26" y="17"/>
                    <a:pt x="26" y="17"/>
                    <a:pt x="26" y="17"/>
                  </a:cubicBezTo>
                  <a:cubicBezTo>
                    <a:pt x="25" y="9"/>
                    <a:pt x="25" y="9"/>
                    <a:pt x="25" y="9"/>
                  </a:cubicBezTo>
                  <a:cubicBezTo>
                    <a:pt x="24" y="7"/>
                    <a:pt x="22" y="5"/>
                    <a:pt x="20" y="5"/>
                  </a:cubicBezTo>
                  <a:cubicBezTo>
                    <a:pt x="18" y="5"/>
                    <a:pt x="18" y="5"/>
                    <a:pt x="18" y="5"/>
                  </a:cubicBezTo>
                  <a:cubicBezTo>
                    <a:pt x="16" y="6"/>
                    <a:pt x="15" y="8"/>
                    <a:pt x="15" y="10"/>
                  </a:cubicBezTo>
                  <a:cubicBezTo>
                    <a:pt x="16" y="18"/>
                    <a:pt x="16" y="18"/>
                    <a:pt x="16" y="18"/>
                  </a:cubicBezTo>
                  <a:cubicBezTo>
                    <a:pt x="14" y="19"/>
                    <a:pt x="14" y="19"/>
                    <a:pt x="14" y="19"/>
                  </a:cubicBezTo>
                  <a:cubicBezTo>
                    <a:pt x="6" y="20"/>
                    <a:pt x="0" y="27"/>
                    <a:pt x="1" y="36"/>
                  </a:cubicBezTo>
                  <a:cubicBezTo>
                    <a:pt x="5" y="68"/>
                    <a:pt x="5" y="68"/>
                    <a:pt x="5" y="68"/>
                  </a:cubicBezTo>
                  <a:cubicBezTo>
                    <a:pt x="6" y="76"/>
                    <a:pt x="14" y="82"/>
                    <a:pt x="22" y="81"/>
                  </a:cubicBezTo>
                  <a:cubicBezTo>
                    <a:pt x="77" y="74"/>
                    <a:pt x="77" y="74"/>
                    <a:pt x="77" y="74"/>
                  </a:cubicBezTo>
                  <a:cubicBezTo>
                    <a:pt x="86" y="73"/>
                    <a:pt x="92" y="65"/>
                    <a:pt x="91" y="57"/>
                  </a:cubicBezTo>
                  <a:cubicBezTo>
                    <a:pt x="87" y="25"/>
                    <a:pt x="87" y="25"/>
                    <a:pt x="87" y="25"/>
                  </a:cubicBezTo>
                  <a:cubicBezTo>
                    <a:pt x="86" y="17"/>
                    <a:pt x="78" y="11"/>
                    <a:pt x="69" y="12"/>
                  </a:cubicBezTo>
                  <a:close/>
                  <a:moveTo>
                    <a:pt x="84" y="58"/>
                  </a:moveTo>
                  <a:cubicBezTo>
                    <a:pt x="85" y="63"/>
                    <a:pt x="81" y="67"/>
                    <a:pt x="76" y="68"/>
                  </a:cubicBezTo>
                  <a:cubicBezTo>
                    <a:pt x="21" y="74"/>
                    <a:pt x="21" y="74"/>
                    <a:pt x="21" y="74"/>
                  </a:cubicBezTo>
                  <a:cubicBezTo>
                    <a:pt x="16" y="75"/>
                    <a:pt x="12" y="72"/>
                    <a:pt x="11" y="67"/>
                  </a:cubicBezTo>
                  <a:cubicBezTo>
                    <a:pt x="8" y="35"/>
                    <a:pt x="8" y="35"/>
                    <a:pt x="8" y="35"/>
                  </a:cubicBezTo>
                  <a:cubicBezTo>
                    <a:pt x="7" y="30"/>
                    <a:pt x="10" y="26"/>
                    <a:pt x="15" y="25"/>
                  </a:cubicBezTo>
                  <a:cubicBezTo>
                    <a:pt x="17" y="25"/>
                    <a:pt x="17" y="25"/>
                    <a:pt x="17" y="25"/>
                  </a:cubicBezTo>
                  <a:cubicBezTo>
                    <a:pt x="17" y="29"/>
                    <a:pt x="17" y="29"/>
                    <a:pt x="17" y="29"/>
                  </a:cubicBezTo>
                  <a:cubicBezTo>
                    <a:pt x="17" y="31"/>
                    <a:pt x="20" y="33"/>
                    <a:pt x="22" y="33"/>
                  </a:cubicBezTo>
                  <a:cubicBezTo>
                    <a:pt x="23" y="33"/>
                    <a:pt x="23" y="33"/>
                    <a:pt x="23" y="33"/>
                  </a:cubicBezTo>
                  <a:cubicBezTo>
                    <a:pt x="26" y="32"/>
                    <a:pt x="27" y="30"/>
                    <a:pt x="27" y="28"/>
                  </a:cubicBezTo>
                  <a:cubicBezTo>
                    <a:pt x="27" y="24"/>
                    <a:pt x="27" y="24"/>
                    <a:pt x="27" y="24"/>
                  </a:cubicBezTo>
                  <a:cubicBezTo>
                    <a:pt x="59" y="20"/>
                    <a:pt x="59" y="20"/>
                    <a:pt x="59" y="20"/>
                  </a:cubicBezTo>
                  <a:cubicBezTo>
                    <a:pt x="59" y="24"/>
                    <a:pt x="59" y="24"/>
                    <a:pt x="59" y="24"/>
                  </a:cubicBezTo>
                  <a:cubicBezTo>
                    <a:pt x="60" y="26"/>
                    <a:pt x="62" y="28"/>
                    <a:pt x="64" y="28"/>
                  </a:cubicBezTo>
                  <a:cubicBezTo>
                    <a:pt x="66" y="27"/>
                    <a:pt x="66" y="27"/>
                    <a:pt x="66" y="27"/>
                  </a:cubicBezTo>
                  <a:cubicBezTo>
                    <a:pt x="68" y="27"/>
                    <a:pt x="70" y="25"/>
                    <a:pt x="69" y="23"/>
                  </a:cubicBezTo>
                  <a:cubicBezTo>
                    <a:pt x="69" y="19"/>
                    <a:pt x="69" y="19"/>
                    <a:pt x="69" y="19"/>
                  </a:cubicBezTo>
                  <a:cubicBezTo>
                    <a:pt x="70" y="18"/>
                    <a:pt x="70" y="18"/>
                    <a:pt x="70" y="18"/>
                  </a:cubicBezTo>
                  <a:cubicBezTo>
                    <a:pt x="75" y="18"/>
                    <a:pt x="79" y="21"/>
                    <a:pt x="80" y="26"/>
                  </a:cubicBezTo>
                  <a:lnTo>
                    <a:pt x="84" y="58"/>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05" name="Freeform 151"/>
            <p:cNvSpPr>
              <a:spLocks noEditPoints="1"/>
            </p:cNvSpPr>
            <p:nvPr/>
          </p:nvSpPr>
          <p:spPr bwMode="auto">
            <a:xfrm>
              <a:off x="1287066" y="2720776"/>
              <a:ext cx="48815" cy="69056"/>
            </a:xfrm>
            <a:custGeom>
              <a:avLst/>
              <a:gdLst>
                <a:gd name="T0" fmla="*/ 11 w 19"/>
                <a:gd name="T1" fmla="*/ 27 h 27"/>
                <a:gd name="T2" fmla="*/ 8 w 19"/>
                <a:gd name="T3" fmla="*/ 27 h 27"/>
                <a:gd name="T4" fmla="*/ 5 w 19"/>
                <a:gd name="T5" fmla="*/ 26 h 27"/>
                <a:gd name="T6" fmla="*/ 3 w 19"/>
                <a:gd name="T7" fmla="*/ 24 h 27"/>
                <a:gd name="T8" fmla="*/ 1 w 19"/>
                <a:gd name="T9" fmla="*/ 20 h 27"/>
                <a:gd name="T10" fmla="*/ 0 w 19"/>
                <a:gd name="T11" fmla="*/ 10 h 27"/>
                <a:gd name="T12" fmla="*/ 0 w 19"/>
                <a:gd name="T13" fmla="*/ 6 h 27"/>
                <a:gd name="T14" fmla="*/ 2 w 19"/>
                <a:gd name="T15" fmla="*/ 3 h 27"/>
                <a:gd name="T16" fmla="*/ 4 w 19"/>
                <a:gd name="T17" fmla="*/ 1 h 27"/>
                <a:gd name="T18" fmla="*/ 8 w 19"/>
                <a:gd name="T19" fmla="*/ 0 h 27"/>
                <a:gd name="T20" fmla="*/ 11 w 19"/>
                <a:gd name="T21" fmla="*/ 0 h 27"/>
                <a:gd name="T22" fmla="*/ 14 w 19"/>
                <a:gd name="T23" fmla="*/ 1 h 27"/>
                <a:gd name="T24" fmla="*/ 17 w 19"/>
                <a:gd name="T25" fmla="*/ 3 h 27"/>
                <a:gd name="T26" fmla="*/ 18 w 19"/>
                <a:gd name="T27" fmla="*/ 7 h 27"/>
                <a:gd name="T28" fmla="*/ 19 w 19"/>
                <a:gd name="T29" fmla="*/ 17 h 27"/>
                <a:gd name="T30" fmla="*/ 19 w 19"/>
                <a:gd name="T31" fmla="*/ 22 h 27"/>
                <a:gd name="T32" fmla="*/ 17 w 19"/>
                <a:gd name="T33" fmla="*/ 24 h 27"/>
                <a:gd name="T34" fmla="*/ 15 w 19"/>
                <a:gd name="T35" fmla="*/ 26 h 27"/>
                <a:gd name="T36" fmla="*/ 11 w 19"/>
                <a:gd name="T37" fmla="*/ 27 h 27"/>
                <a:gd name="T38" fmla="*/ 14 w 19"/>
                <a:gd name="T39" fmla="*/ 9 h 27"/>
                <a:gd name="T40" fmla="*/ 12 w 19"/>
                <a:gd name="T41" fmla="*/ 5 h 27"/>
                <a:gd name="T42" fmla="*/ 9 w 19"/>
                <a:gd name="T43" fmla="*/ 4 h 27"/>
                <a:gd name="T44" fmla="*/ 6 w 19"/>
                <a:gd name="T45" fmla="*/ 4 h 27"/>
                <a:gd name="T46" fmla="*/ 5 w 19"/>
                <a:gd name="T47" fmla="*/ 6 h 27"/>
                <a:gd name="T48" fmla="*/ 4 w 19"/>
                <a:gd name="T49" fmla="*/ 8 h 27"/>
                <a:gd name="T50" fmla="*/ 4 w 19"/>
                <a:gd name="T51" fmla="*/ 10 h 27"/>
                <a:gd name="T52" fmla="*/ 5 w 19"/>
                <a:gd name="T53" fmla="*/ 19 h 27"/>
                <a:gd name="T54" fmla="*/ 7 w 19"/>
                <a:gd name="T55" fmla="*/ 23 h 27"/>
                <a:gd name="T56" fmla="*/ 11 w 19"/>
                <a:gd name="T57" fmla="*/ 23 h 27"/>
                <a:gd name="T58" fmla="*/ 13 w 19"/>
                <a:gd name="T59" fmla="*/ 23 h 27"/>
                <a:gd name="T60" fmla="*/ 14 w 19"/>
                <a:gd name="T61" fmla="*/ 22 h 27"/>
                <a:gd name="T62" fmla="*/ 15 w 19"/>
                <a:gd name="T63" fmla="*/ 20 h 27"/>
                <a:gd name="T64" fmla="*/ 15 w 19"/>
                <a:gd name="T65" fmla="*/ 17 h 27"/>
                <a:gd name="T66" fmla="*/ 14 w 19"/>
                <a:gd name="T67" fmla="*/ 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7">
                  <a:moveTo>
                    <a:pt x="11" y="27"/>
                  </a:moveTo>
                  <a:cubicBezTo>
                    <a:pt x="10" y="27"/>
                    <a:pt x="9" y="27"/>
                    <a:pt x="8" y="27"/>
                  </a:cubicBezTo>
                  <a:cubicBezTo>
                    <a:pt x="7" y="27"/>
                    <a:pt x="6" y="26"/>
                    <a:pt x="5" y="26"/>
                  </a:cubicBezTo>
                  <a:cubicBezTo>
                    <a:pt x="4" y="25"/>
                    <a:pt x="3" y="25"/>
                    <a:pt x="3" y="24"/>
                  </a:cubicBezTo>
                  <a:cubicBezTo>
                    <a:pt x="2" y="23"/>
                    <a:pt x="2" y="22"/>
                    <a:pt x="1" y="20"/>
                  </a:cubicBezTo>
                  <a:cubicBezTo>
                    <a:pt x="0" y="10"/>
                    <a:pt x="0" y="10"/>
                    <a:pt x="0" y="10"/>
                  </a:cubicBezTo>
                  <a:cubicBezTo>
                    <a:pt x="0" y="8"/>
                    <a:pt x="0" y="7"/>
                    <a:pt x="0" y="6"/>
                  </a:cubicBezTo>
                  <a:cubicBezTo>
                    <a:pt x="1" y="5"/>
                    <a:pt x="1" y="4"/>
                    <a:pt x="2" y="3"/>
                  </a:cubicBezTo>
                  <a:cubicBezTo>
                    <a:pt x="2" y="2"/>
                    <a:pt x="3" y="1"/>
                    <a:pt x="4" y="1"/>
                  </a:cubicBezTo>
                  <a:cubicBezTo>
                    <a:pt x="6" y="1"/>
                    <a:pt x="7" y="0"/>
                    <a:pt x="8" y="0"/>
                  </a:cubicBezTo>
                  <a:cubicBezTo>
                    <a:pt x="9" y="0"/>
                    <a:pt x="10" y="0"/>
                    <a:pt x="11" y="0"/>
                  </a:cubicBezTo>
                  <a:cubicBezTo>
                    <a:pt x="13" y="0"/>
                    <a:pt x="14" y="1"/>
                    <a:pt x="14" y="1"/>
                  </a:cubicBezTo>
                  <a:cubicBezTo>
                    <a:pt x="15" y="2"/>
                    <a:pt x="16" y="2"/>
                    <a:pt x="17" y="3"/>
                  </a:cubicBezTo>
                  <a:cubicBezTo>
                    <a:pt x="17" y="4"/>
                    <a:pt x="18" y="6"/>
                    <a:pt x="18" y="7"/>
                  </a:cubicBezTo>
                  <a:cubicBezTo>
                    <a:pt x="19" y="17"/>
                    <a:pt x="19" y="17"/>
                    <a:pt x="19" y="17"/>
                  </a:cubicBezTo>
                  <a:cubicBezTo>
                    <a:pt x="19" y="19"/>
                    <a:pt x="19" y="20"/>
                    <a:pt x="19" y="22"/>
                  </a:cubicBezTo>
                  <a:cubicBezTo>
                    <a:pt x="18" y="23"/>
                    <a:pt x="18" y="24"/>
                    <a:pt x="17" y="24"/>
                  </a:cubicBezTo>
                  <a:cubicBezTo>
                    <a:pt x="16" y="25"/>
                    <a:pt x="16" y="26"/>
                    <a:pt x="15" y="26"/>
                  </a:cubicBezTo>
                  <a:cubicBezTo>
                    <a:pt x="14" y="26"/>
                    <a:pt x="13" y="26"/>
                    <a:pt x="11" y="27"/>
                  </a:cubicBezTo>
                  <a:close/>
                  <a:moveTo>
                    <a:pt x="14" y="9"/>
                  </a:moveTo>
                  <a:cubicBezTo>
                    <a:pt x="14" y="7"/>
                    <a:pt x="13" y="5"/>
                    <a:pt x="12" y="5"/>
                  </a:cubicBezTo>
                  <a:cubicBezTo>
                    <a:pt x="12" y="4"/>
                    <a:pt x="10" y="3"/>
                    <a:pt x="9" y="4"/>
                  </a:cubicBezTo>
                  <a:cubicBezTo>
                    <a:pt x="8" y="4"/>
                    <a:pt x="7" y="4"/>
                    <a:pt x="6" y="4"/>
                  </a:cubicBezTo>
                  <a:cubicBezTo>
                    <a:pt x="5" y="5"/>
                    <a:pt x="5" y="5"/>
                    <a:pt x="5" y="6"/>
                  </a:cubicBezTo>
                  <a:cubicBezTo>
                    <a:pt x="4" y="6"/>
                    <a:pt x="4" y="7"/>
                    <a:pt x="4" y="8"/>
                  </a:cubicBezTo>
                  <a:cubicBezTo>
                    <a:pt x="4" y="8"/>
                    <a:pt x="4" y="9"/>
                    <a:pt x="4" y="10"/>
                  </a:cubicBezTo>
                  <a:cubicBezTo>
                    <a:pt x="5" y="19"/>
                    <a:pt x="5" y="19"/>
                    <a:pt x="5" y="19"/>
                  </a:cubicBezTo>
                  <a:cubicBezTo>
                    <a:pt x="6" y="21"/>
                    <a:pt x="6" y="22"/>
                    <a:pt x="7" y="23"/>
                  </a:cubicBezTo>
                  <a:cubicBezTo>
                    <a:pt x="8" y="23"/>
                    <a:pt x="9" y="23"/>
                    <a:pt x="11" y="23"/>
                  </a:cubicBezTo>
                  <a:cubicBezTo>
                    <a:pt x="12" y="23"/>
                    <a:pt x="12" y="23"/>
                    <a:pt x="13" y="23"/>
                  </a:cubicBezTo>
                  <a:cubicBezTo>
                    <a:pt x="13" y="23"/>
                    <a:pt x="14" y="22"/>
                    <a:pt x="14" y="22"/>
                  </a:cubicBezTo>
                  <a:cubicBezTo>
                    <a:pt x="15" y="21"/>
                    <a:pt x="15" y="21"/>
                    <a:pt x="15" y="20"/>
                  </a:cubicBezTo>
                  <a:cubicBezTo>
                    <a:pt x="15" y="19"/>
                    <a:pt x="15" y="19"/>
                    <a:pt x="15" y="17"/>
                  </a:cubicBezTo>
                  <a:lnTo>
                    <a:pt x="14" y="9"/>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06" name="Freeform 152"/>
            <p:cNvSpPr/>
            <p:nvPr/>
          </p:nvSpPr>
          <p:spPr bwMode="auto">
            <a:xfrm>
              <a:off x="1338263" y="2716012"/>
              <a:ext cx="28575" cy="66675"/>
            </a:xfrm>
            <a:custGeom>
              <a:avLst/>
              <a:gdLst>
                <a:gd name="T0" fmla="*/ 10 w 11"/>
                <a:gd name="T1" fmla="*/ 26 h 26"/>
                <a:gd name="T2" fmla="*/ 8 w 11"/>
                <a:gd name="T3" fmla="*/ 26 h 26"/>
                <a:gd name="T4" fmla="*/ 7 w 11"/>
                <a:gd name="T5" fmla="*/ 26 h 26"/>
                <a:gd name="T6" fmla="*/ 7 w 11"/>
                <a:gd name="T7" fmla="*/ 25 h 26"/>
                <a:gd name="T8" fmla="*/ 4 w 11"/>
                <a:gd name="T9" fmla="*/ 6 h 26"/>
                <a:gd name="T10" fmla="*/ 4 w 11"/>
                <a:gd name="T11" fmla="*/ 6 h 26"/>
                <a:gd name="T12" fmla="*/ 3 w 11"/>
                <a:gd name="T13" fmla="*/ 5 h 26"/>
                <a:gd name="T14" fmla="*/ 1 w 11"/>
                <a:gd name="T15" fmla="*/ 6 h 26"/>
                <a:gd name="T16" fmla="*/ 0 w 11"/>
                <a:gd name="T17" fmla="*/ 6 h 26"/>
                <a:gd name="T18" fmla="*/ 0 w 11"/>
                <a:gd name="T19" fmla="*/ 5 h 26"/>
                <a:gd name="T20" fmla="*/ 0 w 11"/>
                <a:gd name="T21" fmla="*/ 4 h 26"/>
                <a:gd name="T22" fmla="*/ 0 w 11"/>
                <a:gd name="T23" fmla="*/ 3 h 26"/>
                <a:gd name="T24" fmla="*/ 1 w 11"/>
                <a:gd name="T25" fmla="*/ 3 h 26"/>
                <a:gd name="T26" fmla="*/ 3 w 11"/>
                <a:gd name="T27" fmla="*/ 1 h 26"/>
                <a:gd name="T28" fmla="*/ 4 w 11"/>
                <a:gd name="T29" fmla="*/ 1 h 26"/>
                <a:gd name="T30" fmla="*/ 5 w 11"/>
                <a:gd name="T31" fmla="*/ 1 h 26"/>
                <a:gd name="T32" fmla="*/ 7 w 11"/>
                <a:gd name="T33" fmla="*/ 0 h 26"/>
                <a:gd name="T34" fmla="*/ 8 w 11"/>
                <a:gd name="T35" fmla="*/ 1 h 26"/>
                <a:gd name="T36" fmla="*/ 8 w 11"/>
                <a:gd name="T37" fmla="*/ 2 h 26"/>
                <a:gd name="T38" fmla="*/ 11 w 11"/>
                <a:gd name="T39" fmla="*/ 25 h 26"/>
                <a:gd name="T40" fmla="*/ 11 w 11"/>
                <a:gd name="T41" fmla="*/ 26 h 26"/>
                <a:gd name="T42" fmla="*/ 10 w 11"/>
                <a:gd name="T43"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 h="26">
                  <a:moveTo>
                    <a:pt x="10" y="26"/>
                  </a:moveTo>
                  <a:cubicBezTo>
                    <a:pt x="8" y="26"/>
                    <a:pt x="8" y="26"/>
                    <a:pt x="8" y="26"/>
                  </a:cubicBezTo>
                  <a:cubicBezTo>
                    <a:pt x="7" y="26"/>
                    <a:pt x="7" y="26"/>
                    <a:pt x="7" y="26"/>
                  </a:cubicBezTo>
                  <a:cubicBezTo>
                    <a:pt x="7" y="26"/>
                    <a:pt x="7" y="26"/>
                    <a:pt x="7" y="25"/>
                  </a:cubicBezTo>
                  <a:cubicBezTo>
                    <a:pt x="4" y="6"/>
                    <a:pt x="4" y="6"/>
                    <a:pt x="4" y="6"/>
                  </a:cubicBezTo>
                  <a:cubicBezTo>
                    <a:pt x="4" y="6"/>
                    <a:pt x="4" y="6"/>
                    <a:pt x="4" y="6"/>
                  </a:cubicBezTo>
                  <a:cubicBezTo>
                    <a:pt x="4" y="5"/>
                    <a:pt x="4" y="5"/>
                    <a:pt x="3" y="5"/>
                  </a:cubicBezTo>
                  <a:cubicBezTo>
                    <a:pt x="1" y="6"/>
                    <a:pt x="1" y="6"/>
                    <a:pt x="1" y="6"/>
                  </a:cubicBezTo>
                  <a:cubicBezTo>
                    <a:pt x="0" y="6"/>
                    <a:pt x="0" y="6"/>
                    <a:pt x="0" y="6"/>
                  </a:cubicBezTo>
                  <a:cubicBezTo>
                    <a:pt x="0" y="5"/>
                    <a:pt x="0" y="5"/>
                    <a:pt x="0" y="5"/>
                  </a:cubicBezTo>
                  <a:cubicBezTo>
                    <a:pt x="0" y="4"/>
                    <a:pt x="0" y="4"/>
                    <a:pt x="0" y="4"/>
                  </a:cubicBezTo>
                  <a:cubicBezTo>
                    <a:pt x="0" y="3"/>
                    <a:pt x="0" y="3"/>
                    <a:pt x="0" y="3"/>
                  </a:cubicBezTo>
                  <a:cubicBezTo>
                    <a:pt x="0" y="3"/>
                    <a:pt x="0" y="3"/>
                    <a:pt x="1" y="3"/>
                  </a:cubicBezTo>
                  <a:cubicBezTo>
                    <a:pt x="3" y="1"/>
                    <a:pt x="3" y="1"/>
                    <a:pt x="3" y="1"/>
                  </a:cubicBezTo>
                  <a:cubicBezTo>
                    <a:pt x="3" y="1"/>
                    <a:pt x="4" y="1"/>
                    <a:pt x="4" y="1"/>
                  </a:cubicBezTo>
                  <a:cubicBezTo>
                    <a:pt x="4" y="1"/>
                    <a:pt x="4" y="1"/>
                    <a:pt x="5" y="1"/>
                  </a:cubicBezTo>
                  <a:cubicBezTo>
                    <a:pt x="7" y="0"/>
                    <a:pt x="7" y="0"/>
                    <a:pt x="7" y="0"/>
                  </a:cubicBezTo>
                  <a:cubicBezTo>
                    <a:pt x="7" y="0"/>
                    <a:pt x="7" y="1"/>
                    <a:pt x="8" y="1"/>
                  </a:cubicBezTo>
                  <a:cubicBezTo>
                    <a:pt x="8" y="1"/>
                    <a:pt x="8" y="1"/>
                    <a:pt x="8" y="2"/>
                  </a:cubicBezTo>
                  <a:cubicBezTo>
                    <a:pt x="11" y="25"/>
                    <a:pt x="11" y="25"/>
                    <a:pt x="11" y="25"/>
                  </a:cubicBezTo>
                  <a:cubicBezTo>
                    <a:pt x="11" y="25"/>
                    <a:pt x="11" y="26"/>
                    <a:pt x="11" y="26"/>
                  </a:cubicBezTo>
                  <a:cubicBezTo>
                    <a:pt x="11" y="26"/>
                    <a:pt x="10" y="26"/>
                    <a:pt x="10" y="26"/>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07" name="Freeform 153"/>
            <p:cNvSpPr/>
            <p:nvPr/>
          </p:nvSpPr>
          <p:spPr bwMode="auto">
            <a:xfrm>
              <a:off x="1371601" y="2713631"/>
              <a:ext cx="20240" cy="20241"/>
            </a:xfrm>
            <a:custGeom>
              <a:avLst/>
              <a:gdLst>
                <a:gd name="T0" fmla="*/ 8 w 8"/>
                <a:gd name="T1" fmla="*/ 6 h 8"/>
                <a:gd name="T2" fmla="*/ 8 w 8"/>
                <a:gd name="T3" fmla="*/ 7 h 8"/>
                <a:gd name="T4" fmla="*/ 2 w 8"/>
                <a:gd name="T5" fmla="*/ 8 h 8"/>
                <a:gd name="T6" fmla="*/ 1 w 8"/>
                <a:gd name="T7" fmla="*/ 7 h 8"/>
                <a:gd name="T8" fmla="*/ 1 w 8"/>
                <a:gd name="T9" fmla="*/ 2 h 8"/>
                <a:gd name="T10" fmla="*/ 1 w 8"/>
                <a:gd name="T11" fmla="*/ 1 h 8"/>
                <a:gd name="T12" fmla="*/ 7 w 8"/>
                <a:gd name="T13" fmla="*/ 0 h 8"/>
                <a:gd name="T14" fmla="*/ 8 w 8"/>
                <a:gd name="T15" fmla="*/ 1 h 8"/>
                <a:gd name="T16" fmla="*/ 8 w 8"/>
                <a:gd name="T1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8" y="6"/>
                  </a:moveTo>
                  <a:cubicBezTo>
                    <a:pt x="8" y="7"/>
                    <a:pt x="8" y="7"/>
                    <a:pt x="8" y="7"/>
                  </a:cubicBezTo>
                  <a:cubicBezTo>
                    <a:pt x="2" y="8"/>
                    <a:pt x="2" y="8"/>
                    <a:pt x="2" y="8"/>
                  </a:cubicBezTo>
                  <a:cubicBezTo>
                    <a:pt x="2" y="8"/>
                    <a:pt x="1" y="7"/>
                    <a:pt x="1" y="7"/>
                  </a:cubicBezTo>
                  <a:cubicBezTo>
                    <a:pt x="1" y="2"/>
                    <a:pt x="1" y="2"/>
                    <a:pt x="1" y="2"/>
                  </a:cubicBezTo>
                  <a:cubicBezTo>
                    <a:pt x="0" y="2"/>
                    <a:pt x="1" y="1"/>
                    <a:pt x="1" y="1"/>
                  </a:cubicBezTo>
                  <a:cubicBezTo>
                    <a:pt x="7" y="0"/>
                    <a:pt x="7" y="0"/>
                    <a:pt x="7" y="0"/>
                  </a:cubicBezTo>
                  <a:cubicBezTo>
                    <a:pt x="7" y="0"/>
                    <a:pt x="8" y="1"/>
                    <a:pt x="8" y="1"/>
                  </a:cubicBezTo>
                  <a:lnTo>
                    <a:pt x="8" y="6"/>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08" name="Freeform 154"/>
            <p:cNvSpPr/>
            <p:nvPr/>
          </p:nvSpPr>
          <p:spPr bwMode="auto">
            <a:xfrm>
              <a:off x="1397794" y="2710060"/>
              <a:ext cx="20240" cy="21431"/>
            </a:xfrm>
            <a:custGeom>
              <a:avLst/>
              <a:gdLst>
                <a:gd name="T0" fmla="*/ 8 w 8"/>
                <a:gd name="T1" fmla="*/ 6 h 8"/>
                <a:gd name="T2" fmla="*/ 7 w 8"/>
                <a:gd name="T3" fmla="*/ 7 h 8"/>
                <a:gd name="T4" fmla="*/ 2 w 8"/>
                <a:gd name="T5" fmla="*/ 8 h 8"/>
                <a:gd name="T6" fmla="*/ 1 w 8"/>
                <a:gd name="T7" fmla="*/ 7 h 8"/>
                <a:gd name="T8" fmla="*/ 0 w 8"/>
                <a:gd name="T9" fmla="*/ 2 h 8"/>
                <a:gd name="T10" fmla="*/ 1 w 8"/>
                <a:gd name="T11" fmla="*/ 1 h 8"/>
                <a:gd name="T12" fmla="*/ 6 w 8"/>
                <a:gd name="T13" fmla="*/ 0 h 8"/>
                <a:gd name="T14" fmla="*/ 8 w 8"/>
                <a:gd name="T15" fmla="*/ 1 h 8"/>
                <a:gd name="T16" fmla="*/ 8 w 8"/>
                <a:gd name="T1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8" y="6"/>
                  </a:moveTo>
                  <a:cubicBezTo>
                    <a:pt x="8" y="6"/>
                    <a:pt x="8" y="7"/>
                    <a:pt x="7" y="7"/>
                  </a:cubicBezTo>
                  <a:cubicBezTo>
                    <a:pt x="2" y="8"/>
                    <a:pt x="2" y="8"/>
                    <a:pt x="2" y="8"/>
                  </a:cubicBezTo>
                  <a:cubicBezTo>
                    <a:pt x="1" y="8"/>
                    <a:pt x="1" y="7"/>
                    <a:pt x="1" y="7"/>
                  </a:cubicBezTo>
                  <a:cubicBezTo>
                    <a:pt x="0" y="2"/>
                    <a:pt x="0" y="2"/>
                    <a:pt x="0" y="2"/>
                  </a:cubicBezTo>
                  <a:cubicBezTo>
                    <a:pt x="0" y="1"/>
                    <a:pt x="1" y="1"/>
                    <a:pt x="1" y="1"/>
                  </a:cubicBezTo>
                  <a:cubicBezTo>
                    <a:pt x="6" y="0"/>
                    <a:pt x="6" y="0"/>
                    <a:pt x="6" y="0"/>
                  </a:cubicBezTo>
                  <a:cubicBezTo>
                    <a:pt x="7" y="0"/>
                    <a:pt x="8" y="0"/>
                    <a:pt x="8" y="1"/>
                  </a:cubicBezTo>
                  <a:lnTo>
                    <a:pt x="8" y="6"/>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09" name="Freeform 155"/>
            <p:cNvSpPr/>
            <p:nvPr/>
          </p:nvSpPr>
          <p:spPr bwMode="auto">
            <a:xfrm>
              <a:off x="1422797" y="2707678"/>
              <a:ext cx="21431" cy="17860"/>
            </a:xfrm>
            <a:custGeom>
              <a:avLst/>
              <a:gdLst>
                <a:gd name="T0" fmla="*/ 8 w 8"/>
                <a:gd name="T1" fmla="*/ 6 h 7"/>
                <a:gd name="T2" fmla="*/ 7 w 8"/>
                <a:gd name="T3" fmla="*/ 7 h 7"/>
                <a:gd name="T4" fmla="*/ 2 w 8"/>
                <a:gd name="T5" fmla="*/ 7 h 7"/>
                <a:gd name="T6" fmla="*/ 1 w 8"/>
                <a:gd name="T7" fmla="*/ 7 h 7"/>
                <a:gd name="T8" fmla="*/ 0 w 8"/>
                <a:gd name="T9" fmla="*/ 2 h 7"/>
                <a:gd name="T10" fmla="*/ 1 w 8"/>
                <a:gd name="T11" fmla="*/ 1 h 7"/>
                <a:gd name="T12" fmla="*/ 6 w 8"/>
                <a:gd name="T13" fmla="*/ 0 h 7"/>
                <a:gd name="T14" fmla="*/ 7 w 8"/>
                <a:gd name="T15" fmla="*/ 1 h 7"/>
                <a:gd name="T16" fmla="*/ 8 w 8"/>
                <a:gd name="T17"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7">
                  <a:moveTo>
                    <a:pt x="8" y="6"/>
                  </a:moveTo>
                  <a:cubicBezTo>
                    <a:pt x="8" y="6"/>
                    <a:pt x="8" y="7"/>
                    <a:pt x="7" y="7"/>
                  </a:cubicBezTo>
                  <a:cubicBezTo>
                    <a:pt x="2" y="7"/>
                    <a:pt x="2" y="7"/>
                    <a:pt x="2" y="7"/>
                  </a:cubicBezTo>
                  <a:cubicBezTo>
                    <a:pt x="1" y="7"/>
                    <a:pt x="1" y="7"/>
                    <a:pt x="1" y="7"/>
                  </a:cubicBezTo>
                  <a:cubicBezTo>
                    <a:pt x="0" y="2"/>
                    <a:pt x="0" y="2"/>
                    <a:pt x="0" y="2"/>
                  </a:cubicBezTo>
                  <a:cubicBezTo>
                    <a:pt x="0" y="1"/>
                    <a:pt x="0" y="1"/>
                    <a:pt x="1" y="1"/>
                  </a:cubicBezTo>
                  <a:cubicBezTo>
                    <a:pt x="6" y="0"/>
                    <a:pt x="6" y="0"/>
                    <a:pt x="6" y="0"/>
                  </a:cubicBezTo>
                  <a:cubicBezTo>
                    <a:pt x="7" y="0"/>
                    <a:pt x="7" y="0"/>
                    <a:pt x="7" y="1"/>
                  </a:cubicBezTo>
                  <a:lnTo>
                    <a:pt x="8" y="6"/>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10" name="Freeform 156"/>
            <p:cNvSpPr/>
            <p:nvPr/>
          </p:nvSpPr>
          <p:spPr bwMode="auto">
            <a:xfrm>
              <a:off x="1376363" y="2736253"/>
              <a:ext cx="21431" cy="20241"/>
            </a:xfrm>
            <a:custGeom>
              <a:avLst/>
              <a:gdLst>
                <a:gd name="T0" fmla="*/ 7 w 8"/>
                <a:gd name="T1" fmla="*/ 6 h 8"/>
                <a:gd name="T2" fmla="*/ 7 w 8"/>
                <a:gd name="T3" fmla="*/ 7 h 8"/>
                <a:gd name="T4" fmla="*/ 1 w 8"/>
                <a:gd name="T5" fmla="*/ 8 h 8"/>
                <a:gd name="T6" fmla="*/ 0 w 8"/>
                <a:gd name="T7" fmla="*/ 7 h 8"/>
                <a:gd name="T8" fmla="*/ 0 w 8"/>
                <a:gd name="T9" fmla="*/ 2 h 8"/>
                <a:gd name="T10" fmla="*/ 0 w 8"/>
                <a:gd name="T11" fmla="*/ 1 h 8"/>
                <a:gd name="T12" fmla="*/ 6 w 8"/>
                <a:gd name="T13" fmla="*/ 0 h 8"/>
                <a:gd name="T14" fmla="*/ 7 w 8"/>
                <a:gd name="T15" fmla="*/ 1 h 8"/>
                <a:gd name="T16" fmla="*/ 7 w 8"/>
                <a:gd name="T1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7" y="6"/>
                  </a:moveTo>
                  <a:cubicBezTo>
                    <a:pt x="8" y="7"/>
                    <a:pt x="7" y="7"/>
                    <a:pt x="7" y="7"/>
                  </a:cubicBezTo>
                  <a:cubicBezTo>
                    <a:pt x="1" y="8"/>
                    <a:pt x="1" y="8"/>
                    <a:pt x="1" y="8"/>
                  </a:cubicBezTo>
                  <a:cubicBezTo>
                    <a:pt x="1" y="8"/>
                    <a:pt x="0" y="8"/>
                    <a:pt x="0" y="7"/>
                  </a:cubicBezTo>
                  <a:cubicBezTo>
                    <a:pt x="0" y="2"/>
                    <a:pt x="0" y="2"/>
                    <a:pt x="0" y="2"/>
                  </a:cubicBezTo>
                  <a:cubicBezTo>
                    <a:pt x="0" y="2"/>
                    <a:pt x="0" y="1"/>
                    <a:pt x="0" y="1"/>
                  </a:cubicBezTo>
                  <a:cubicBezTo>
                    <a:pt x="6" y="0"/>
                    <a:pt x="6" y="0"/>
                    <a:pt x="6" y="0"/>
                  </a:cubicBezTo>
                  <a:cubicBezTo>
                    <a:pt x="6" y="0"/>
                    <a:pt x="7" y="1"/>
                    <a:pt x="7" y="1"/>
                  </a:cubicBezTo>
                  <a:lnTo>
                    <a:pt x="7" y="6"/>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11" name="Freeform 157"/>
            <p:cNvSpPr/>
            <p:nvPr/>
          </p:nvSpPr>
          <p:spPr bwMode="auto">
            <a:xfrm>
              <a:off x="1400176" y="2733872"/>
              <a:ext cx="20240" cy="20241"/>
            </a:xfrm>
            <a:custGeom>
              <a:avLst/>
              <a:gdLst>
                <a:gd name="T0" fmla="*/ 8 w 8"/>
                <a:gd name="T1" fmla="*/ 6 h 8"/>
                <a:gd name="T2" fmla="*/ 7 w 8"/>
                <a:gd name="T3" fmla="*/ 7 h 8"/>
                <a:gd name="T4" fmla="*/ 2 w 8"/>
                <a:gd name="T5" fmla="*/ 8 h 8"/>
                <a:gd name="T6" fmla="*/ 1 w 8"/>
                <a:gd name="T7" fmla="*/ 7 h 8"/>
                <a:gd name="T8" fmla="*/ 0 w 8"/>
                <a:gd name="T9" fmla="*/ 2 h 8"/>
                <a:gd name="T10" fmla="*/ 1 w 8"/>
                <a:gd name="T11" fmla="*/ 1 h 8"/>
                <a:gd name="T12" fmla="*/ 7 w 8"/>
                <a:gd name="T13" fmla="*/ 0 h 8"/>
                <a:gd name="T14" fmla="*/ 8 w 8"/>
                <a:gd name="T15" fmla="*/ 1 h 8"/>
                <a:gd name="T16" fmla="*/ 8 w 8"/>
                <a:gd name="T1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8" y="6"/>
                  </a:moveTo>
                  <a:cubicBezTo>
                    <a:pt x="8" y="7"/>
                    <a:pt x="8" y="7"/>
                    <a:pt x="7" y="7"/>
                  </a:cubicBezTo>
                  <a:cubicBezTo>
                    <a:pt x="2" y="8"/>
                    <a:pt x="2" y="8"/>
                    <a:pt x="2" y="8"/>
                  </a:cubicBezTo>
                  <a:cubicBezTo>
                    <a:pt x="2" y="8"/>
                    <a:pt x="1" y="7"/>
                    <a:pt x="1" y="7"/>
                  </a:cubicBezTo>
                  <a:cubicBezTo>
                    <a:pt x="0" y="2"/>
                    <a:pt x="0" y="2"/>
                    <a:pt x="0" y="2"/>
                  </a:cubicBezTo>
                  <a:cubicBezTo>
                    <a:pt x="0" y="1"/>
                    <a:pt x="1" y="1"/>
                    <a:pt x="1" y="1"/>
                  </a:cubicBezTo>
                  <a:cubicBezTo>
                    <a:pt x="7" y="0"/>
                    <a:pt x="7" y="0"/>
                    <a:pt x="7" y="0"/>
                  </a:cubicBezTo>
                  <a:cubicBezTo>
                    <a:pt x="7" y="0"/>
                    <a:pt x="8" y="1"/>
                    <a:pt x="8" y="1"/>
                  </a:cubicBezTo>
                  <a:lnTo>
                    <a:pt x="8" y="6"/>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12" name="Freeform 158"/>
            <p:cNvSpPr/>
            <p:nvPr/>
          </p:nvSpPr>
          <p:spPr bwMode="auto">
            <a:xfrm>
              <a:off x="1425178" y="2731490"/>
              <a:ext cx="21431" cy="20241"/>
            </a:xfrm>
            <a:custGeom>
              <a:avLst/>
              <a:gdLst>
                <a:gd name="T0" fmla="*/ 8 w 8"/>
                <a:gd name="T1" fmla="*/ 6 h 8"/>
                <a:gd name="T2" fmla="*/ 7 w 8"/>
                <a:gd name="T3" fmla="*/ 7 h 8"/>
                <a:gd name="T4" fmla="*/ 2 w 8"/>
                <a:gd name="T5" fmla="*/ 7 h 8"/>
                <a:gd name="T6" fmla="*/ 1 w 8"/>
                <a:gd name="T7" fmla="*/ 7 h 8"/>
                <a:gd name="T8" fmla="*/ 0 w 8"/>
                <a:gd name="T9" fmla="*/ 2 h 8"/>
                <a:gd name="T10" fmla="*/ 1 w 8"/>
                <a:gd name="T11" fmla="*/ 1 h 8"/>
                <a:gd name="T12" fmla="*/ 6 w 8"/>
                <a:gd name="T13" fmla="*/ 0 h 8"/>
                <a:gd name="T14" fmla="*/ 7 w 8"/>
                <a:gd name="T15" fmla="*/ 1 h 8"/>
                <a:gd name="T16" fmla="*/ 8 w 8"/>
                <a:gd name="T1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8" y="6"/>
                  </a:moveTo>
                  <a:cubicBezTo>
                    <a:pt x="8" y="6"/>
                    <a:pt x="8" y="7"/>
                    <a:pt x="7" y="7"/>
                  </a:cubicBezTo>
                  <a:cubicBezTo>
                    <a:pt x="2" y="7"/>
                    <a:pt x="2" y="7"/>
                    <a:pt x="2" y="7"/>
                  </a:cubicBezTo>
                  <a:cubicBezTo>
                    <a:pt x="1" y="8"/>
                    <a:pt x="1" y="7"/>
                    <a:pt x="1" y="7"/>
                  </a:cubicBezTo>
                  <a:cubicBezTo>
                    <a:pt x="0" y="2"/>
                    <a:pt x="0" y="2"/>
                    <a:pt x="0" y="2"/>
                  </a:cubicBezTo>
                  <a:cubicBezTo>
                    <a:pt x="0" y="1"/>
                    <a:pt x="1" y="1"/>
                    <a:pt x="1" y="1"/>
                  </a:cubicBezTo>
                  <a:cubicBezTo>
                    <a:pt x="6" y="0"/>
                    <a:pt x="6" y="0"/>
                    <a:pt x="6" y="0"/>
                  </a:cubicBezTo>
                  <a:cubicBezTo>
                    <a:pt x="7" y="0"/>
                    <a:pt x="7" y="0"/>
                    <a:pt x="7" y="1"/>
                  </a:cubicBezTo>
                  <a:lnTo>
                    <a:pt x="8" y="6"/>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13" name="Freeform 159"/>
            <p:cNvSpPr/>
            <p:nvPr/>
          </p:nvSpPr>
          <p:spPr bwMode="auto">
            <a:xfrm>
              <a:off x="1378744" y="2758876"/>
              <a:ext cx="21431" cy="21431"/>
            </a:xfrm>
            <a:custGeom>
              <a:avLst/>
              <a:gdLst>
                <a:gd name="T0" fmla="*/ 8 w 8"/>
                <a:gd name="T1" fmla="*/ 6 h 8"/>
                <a:gd name="T2" fmla="*/ 7 w 8"/>
                <a:gd name="T3" fmla="*/ 7 h 8"/>
                <a:gd name="T4" fmla="*/ 1 w 8"/>
                <a:gd name="T5" fmla="*/ 8 h 8"/>
                <a:gd name="T6" fmla="*/ 0 w 8"/>
                <a:gd name="T7" fmla="*/ 7 h 8"/>
                <a:gd name="T8" fmla="*/ 0 w 8"/>
                <a:gd name="T9" fmla="*/ 2 h 8"/>
                <a:gd name="T10" fmla="*/ 1 w 8"/>
                <a:gd name="T11" fmla="*/ 1 h 8"/>
                <a:gd name="T12" fmla="*/ 6 w 8"/>
                <a:gd name="T13" fmla="*/ 1 h 8"/>
                <a:gd name="T14" fmla="*/ 7 w 8"/>
                <a:gd name="T15" fmla="*/ 1 h 8"/>
                <a:gd name="T16" fmla="*/ 8 w 8"/>
                <a:gd name="T1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8" y="6"/>
                  </a:moveTo>
                  <a:cubicBezTo>
                    <a:pt x="8" y="7"/>
                    <a:pt x="7" y="7"/>
                    <a:pt x="7" y="7"/>
                  </a:cubicBezTo>
                  <a:cubicBezTo>
                    <a:pt x="1" y="8"/>
                    <a:pt x="1" y="8"/>
                    <a:pt x="1" y="8"/>
                  </a:cubicBezTo>
                  <a:cubicBezTo>
                    <a:pt x="1" y="8"/>
                    <a:pt x="0" y="8"/>
                    <a:pt x="0" y="7"/>
                  </a:cubicBezTo>
                  <a:cubicBezTo>
                    <a:pt x="0" y="2"/>
                    <a:pt x="0" y="2"/>
                    <a:pt x="0" y="2"/>
                  </a:cubicBezTo>
                  <a:cubicBezTo>
                    <a:pt x="0" y="2"/>
                    <a:pt x="0" y="1"/>
                    <a:pt x="1" y="1"/>
                  </a:cubicBezTo>
                  <a:cubicBezTo>
                    <a:pt x="6" y="1"/>
                    <a:pt x="6" y="1"/>
                    <a:pt x="6" y="1"/>
                  </a:cubicBezTo>
                  <a:cubicBezTo>
                    <a:pt x="6" y="0"/>
                    <a:pt x="7" y="1"/>
                    <a:pt x="7" y="1"/>
                  </a:cubicBezTo>
                  <a:lnTo>
                    <a:pt x="8" y="6"/>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14" name="Freeform 160"/>
            <p:cNvSpPr/>
            <p:nvPr/>
          </p:nvSpPr>
          <p:spPr bwMode="auto">
            <a:xfrm>
              <a:off x="1404938" y="2756494"/>
              <a:ext cx="17859" cy="21431"/>
            </a:xfrm>
            <a:custGeom>
              <a:avLst/>
              <a:gdLst>
                <a:gd name="T0" fmla="*/ 7 w 7"/>
                <a:gd name="T1" fmla="*/ 6 h 8"/>
                <a:gd name="T2" fmla="*/ 7 w 7"/>
                <a:gd name="T3" fmla="*/ 7 h 8"/>
                <a:gd name="T4" fmla="*/ 1 w 7"/>
                <a:gd name="T5" fmla="*/ 8 h 8"/>
                <a:gd name="T6" fmla="*/ 0 w 7"/>
                <a:gd name="T7" fmla="*/ 7 h 8"/>
                <a:gd name="T8" fmla="*/ 0 w 7"/>
                <a:gd name="T9" fmla="*/ 2 h 8"/>
                <a:gd name="T10" fmla="*/ 0 w 7"/>
                <a:gd name="T11" fmla="*/ 1 h 8"/>
                <a:gd name="T12" fmla="*/ 6 w 7"/>
                <a:gd name="T13" fmla="*/ 0 h 8"/>
                <a:gd name="T14" fmla="*/ 7 w 7"/>
                <a:gd name="T15" fmla="*/ 1 h 8"/>
                <a:gd name="T16" fmla="*/ 7 w 7"/>
                <a:gd name="T1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8">
                  <a:moveTo>
                    <a:pt x="7" y="6"/>
                  </a:moveTo>
                  <a:cubicBezTo>
                    <a:pt x="7" y="7"/>
                    <a:pt x="7" y="7"/>
                    <a:pt x="7" y="7"/>
                  </a:cubicBezTo>
                  <a:cubicBezTo>
                    <a:pt x="1" y="8"/>
                    <a:pt x="1" y="8"/>
                    <a:pt x="1" y="8"/>
                  </a:cubicBezTo>
                  <a:cubicBezTo>
                    <a:pt x="1" y="8"/>
                    <a:pt x="0" y="8"/>
                    <a:pt x="0" y="7"/>
                  </a:cubicBezTo>
                  <a:cubicBezTo>
                    <a:pt x="0" y="2"/>
                    <a:pt x="0" y="2"/>
                    <a:pt x="0" y="2"/>
                  </a:cubicBezTo>
                  <a:cubicBezTo>
                    <a:pt x="0" y="2"/>
                    <a:pt x="0" y="1"/>
                    <a:pt x="0" y="1"/>
                  </a:cubicBezTo>
                  <a:cubicBezTo>
                    <a:pt x="6" y="0"/>
                    <a:pt x="6" y="0"/>
                    <a:pt x="6" y="0"/>
                  </a:cubicBezTo>
                  <a:cubicBezTo>
                    <a:pt x="6" y="0"/>
                    <a:pt x="7" y="1"/>
                    <a:pt x="7" y="1"/>
                  </a:cubicBezTo>
                  <a:lnTo>
                    <a:pt x="7" y="6"/>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15" name="Freeform 161"/>
            <p:cNvSpPr/>
            <p:nvPr/>
          </p:nvSpPr>
          <p:spPr bwMode="auto">
            <a:xfrm>
              <a:off x="1428751" y="2754113"/>
              <a:ext cx="20240" cy="20241"/>
            </a:xfrm>
            <a:custGeom>
              <a:avLst/>
              <a:gdLst>
                <a:gd name="T0" fmla="*/ 8 w 8"/>
                <a:gd name="T1" fmla="*/ 6 h 8"/>
                <a:gd name="T2" fmla="*/ 7 w 8"/>
                <a:gd name="T3" fmla="*/ 7 h 8"/>
                <a:gd name="T4" fmla="*/ 2 w 8"/>
                <a:gd name="T5" fmla="*/ 8 h 8"/>
                <a:gd name="T6" fmla="*/ 1 w 8"/>
                <a:gd name="T7" fmla="*/ 7 h 8"/>
                <a:gd name="T8" fmla="*/ 0 w 8"/>
                <a:gd name="T9" fmla="*/ 2 h 8"/>
                <a:gd name="T10" fmla="*/ 1 w 8"/>
                <a:gd name="T11" fmla="*/ 1 h 8"/>
                <a:gd name="T12" fmla="*/ 7 w 8"/>
                <a:gd name="T13" fmla="*/ 0 h 8"/>
                <a:gd name="T14" fmla="*/ 8 w 8"/>
                <a:gd name="T15" fmla="*/ 1 h 8"/>
                <a:gd name="T16" fmla="*/ 8 w 8"/>
                <a:gd name="T1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8" y="6"/>
                  </a:moveTo>
                  <a:cubicBezTo>
                    <a:pt x="8" y="6"/>
                    <a:pt x="8" y="7"/>
                    <a:pt x="7" y="7"/>
                  </a:cubicBezTo>
                  <a:cubicBezTo>
                    <a:pt x="2" y="8"/>
                    <a:pt x="2" y="8"/>
                    <a:pt x="2" y="8"/>
                  </a:cubicBezTo>
                  <a:cubicBezTo>
                    <a:pt x="2" y="8"/>
                    <a:pt x="1" y="7"/>
                    <a:pt x="1" y="7"/>
                  </a:cubicBezTo>
                  <a:cubicBezTo>
                    <a:pt x="0" y="2"/>
                    <a:pt x="0" y="2"/>
                    <a:pt x="0" y="2"/>
                  </a:cubicBezTo>
                  <a:cubicBezTo>
                    <a:pt x="0" y="1"/>
                    <a:pt x="1" y="1"/>
                    <a:pt x="1" y="1"/>
                  </a:cubicBezTo>
                  <a:cubicBezTo>
                    <a:pt x="7" y="0"/>
                    <a:pt x="7" y="0"/>
                    <a:pt x="7" y="0"/>
                  </a:cubicBezTo>
                  <a:cubicBezTo>
                    <a:pt x="7" y="0"/>
                    <a:pt x="8" y="0"/>
                    <a:pt x="8" y="1"/>
                  </a:cubicBezTo>
                  <a:lnTo>
                    <a:pt x="8" y="6"/>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16" name="Freeform 162"/>
            <p:cNvSpPr>
              <a:spLocks noEditPoints="1"/>
            </p:cNvSpPr>
            <p:nvPr/>
          </p:nvSpPr>
          <p:spPr bwMode="auto">
            <a:xfrm>
              <a:off x="2303859" y="2020688"/>
              <a:ext cx="235744" cy="213122"/>
            </a:xfrm>
            <a:custGeom>
              <a:avLst/>
              <a:gdLst>
                <a:gd name="T0" fmla="*/ 70 w 92"/>
                <a:gd name="T1" fmla="*/ 12 h 83"/>
                <a:gd name="T2" fmla="*/ 68 w 92"/>
                <a:gd name="T3" fmla="*/ 13 h 83"/>
                <a:gd name="T4" fmla="*/ 67 w 92"/>
                <a:gd name="T5" fmla="*/ 4 h 83"/>
                <a:gd name="T6" fmla="*/ 63 w 92"/>
                <a:gd name="T7" fmla="*/ 1 h 83"/>
                <a:gd name="T8" fmla="*/ 61 w 92"/>
                <a:gd name="T9" fmla="*/ 1 h 83"/>
                <a:gd name="T10" fmla="*/ 58 w 92"/>
                <a:gd name="T11" fmla="*/ 6 h 83"/>
                <a:gd name="T12" fmla="*/ 59 w 92"/>
                <a:gd name="T13" fmla="*/ 14 h 83"/>
                <a:gd name="T14" fmla="*/ 26 w 92"/>
                <a:gd name="T15" fmla="*/ 18 h 83"/>
                <a:gd name="T16" fmla="*/ 25 w 92"/>
                <a:gd name="T17" fmla="*/ 10 h 83"/>
                <a:gd name="T18" fmla="*/ 20 w 92"/>
                <a:gd name="T19" fmla="*/ 6 h 83"/>
                <a:gd name="T20" fmla="*/ 19 w 92"/>
                <a:gd name="T21" fmla="*/ 6 h 83"/>
                <a:gd name="T22" fmla="*/ 15 w 92"/>
                <a:gd name="T23" fmla="*/ 11 h 83"/>
                <a:gd name="T24" fmla="*/ 16 w 92"/>
                <a:gd name="T25" fmla="*/ 19 h 83"/>
                <a:gd name="T26" fmla="*/ 15 w 92"/>
                <a:gd name="T27" fmla="*/ 19 h 83"/>
                <a:gd name="T28" fmla="*/ 1 w 92"/>
                <a:gd name="T29" fmla="*/ 36 h 83"/>
                <a:gd name="T30" fmla="*/ 5 w 92"/>
                <a:gd name="T31" fmla="*/ 68 h 83"/>
                <a:gd name="T32" fmla="*/ 23 w 92"/>
                <a:gd name="T33" fmla="*/ 82 h 83"/>
                <a:gd name="T34" fmla="*/ 78 w 92"/>
                <a:gd name="T35" fmla="*/ 75 h 83"/>
                <a:gd name="T36" fmla="*/ 91 w 92"/>
                <a:gd name="T37" fmla="*/ 58 h 83"/>
                <a:gd name="T38" fmla="*/ 87 w 92"/>
                <a:gd name="T39" fmla="*/ 26 h 83"/>
                <a:gd name="T40" fmla="*/ 70 w 92"/>
                <a:gd name="T41" fmla="*/ 12 h 83"/>
                <a:gd name="T42" fmla="*/ 84 w 92"/>
                <a:gd name="T43" fmla="*/ 58 h 83"/>
                <a:gd name="T44" fmla="*/ 77 w 92"/>
                <a:gd name="T45" fmla="*/ 68 h 83"/>
                <a:gd name="T46" fmla="*/ 22 w 92"/>
                <a:gd name="T47" fmla="*/ 75 h 83"/>
                <a:gd name="T48" fmla="*/ 12 w 92"/>
                <a:gd name="T49" fmla="*/ 67 h 83"/>
                <a:gd name="T50" fmla="*/ 8 w 92"/>
                <a:gd name="T51" fmla="*/ 36 h 83"/>
                <a:gd name="T52" fmla="*/ 16 w 92"/>
                <a:gd name="T53" fmla="*/ 26 h 83"/>
                <a:gd name="T54" fmla="*/ 17 w 92"/>
                <a:gd name="T55" fmla="*/ 26 h 83"/>
                <a:gd name="T56" fmla="*/ 18 w 92"/>
                <a:gd name="T57" fmla="*/ 30 h 83"/>
                <a:gd name="T58" fmla="*/ 22 w 92"/>
                <a:gd name="T59" fmla="*/ 33 h 83"/>
                <a:gd name="T60" fmla="*/ 24 w 92"/>
                <a:gd name="T61" fmla="*/ 33 h 83"/>
                <a:gd name="T62" fmla="*/ 28 w 92"/>
                <a:gd name="T63" fmla="*/ 28 h 83"/>
                <a:gd name="T64" fmla="*/ 27 w 92"/>
                <a:gd name="T65" fmla="*/ 24 h 83"/>
                <a:gd name="T66" fmla="*/ 59 w 92"/>
                <a:gd name="T67" fmla="*/ 20 h 83"/>
                <a:gd name="T68" fmla="*/ 60 w 92"/>
                <a:gd name="T69" fmla="*/ 25 h 83"/>
                <a:gd name="T70" fmla="*/ 65 w 92"/>
                <a:gd name="T71" fmla="*/ 28 h 83"/>
                <a:gd name="T72" fmla="*/ 66 w 92"/>
                <a:gd name="T73" fmla="*/ 28 h 83"/>
                <a:gd name="T74" fmla="*/ 70 w 92"/>
                <a:gd name="T75" fmla="*/ 23 h 83"/>
                <a:gd name="T76" fmla="*/ 69 w 92"/>
                <a:gd name="T77" fmla="*/ 19 h 83"/>
                <a:gd name="T78" fmla="*/ 71 w 92"/>
                <a:gd name="T79" fmla="*/ 19 h 83"/>
                <a:gd name="T80" fmla="*/ 80 w 92"/>
                <a:gd name="T81" fmla="*/ 27 h 83"/>
                <a:gd name="T82" fmla="*/ 84 w 92"/>
                <a:gd name="T83" fmla="*/ 5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2" h="83">
                  <a:moveTo>
                    <a:pt x="70" y="12"/>
                  </a:moveTo>
                  <a:cubicBezTo>
                    <a:pt x="68" y="13"/>
                    <a:pt x="68" y="13"/>
                    <a:pt x="68" y="13"/>
                  </a:cubicBezTo>
                  <a:cubicBezTo>
                    <a:pt x="67" y="4"/>
                    <a:pt x="67" y="4"/>
                    <a:pt x="67" y="4"/>
                  </a:cubicBezTo>
                  <a:cubicBezTo>
                    <a:pt x="67" y="2"/>
                    <a:pt x="65" y="0"/>
                    <a:pt x="63" y="1"/>
                  </a:cubicBezTo>
                  <a:cubicBezTo>
                    <a:pt x="61" y="1"/>
                    <a:pt x="61" y="1"/>
                    <a:pt x="61" y="1"/>
                  </a:cubicBezTo>
                  <a:cubicBezTo>
                    <a:pt x="59" y="1"/>
                    <a:pt x="57" y="3"/>
                    <a:pt x="58" y="6"/>
                  </a:cubicBezTo>
                  <a:cubicBezTo>
                    <a:pt x="59" y="14"/>
                    <a:pt x="59" y="14"/>
                    <a:pt x="59" y="14"/>
                  </a:cubicBezTo>
                  <a:cubicBezTo>
                    <a:pt x="26" y="18"/>
                    <a:pt x="26" y="18"/>
                    <a:pt x="26" y="18"/>
                  </a:cubicBezTo>
                  <a:cubicBezTo>
                    <a:pt x="25" y="10"/>
                    <a:pt x="25" y="10"/>
                    <a:pt x="25" y="10"/>
                  </a:cubicBezTo>
                  <a:cubicBezTo>
                    <a:pt x="25" y="7"/>
                    <a:pt x="23" y="6"/>
                    <a:pt x="20" y="6"/>
                  </a:cubicBezTo>
                  <a:cubicBezTo>
                    <a:pt x="19" y="6"/>
                    <a:pt x="19" y="6"/>
                    <a:pt x="19" y="6"/>
                  </a:cubicBezTo>
                  <a:cubicBezTo>
                    <a:pt x="17" y="6"/>
                    <a:pt x="15" y="8"/>
                    <a:pt x="15" y="11"/>
                  </a:cubicBezTo>
                  <a:cubicBezTo>
                    <a:pt x="16" y="19"/>
                    <a:pt x="16" y="19"/>
                    <a:pt x="16" y="19"/>
                  </a:cubicBezTo>
                  <a:cubicBezTo>
                    <a:pt x="15" y="19"/>
                    <a:pt x="15" y="19"/>
                    <a:pt x="15" y="19"/>
                  </a:cubicBezTo>
                  <a:cubicBezTo>
                    <a:pt x="6" y="20"/>
                    <a:pt x="0" y="28"/>
                    <a:pt x="1" y="36"/>
                  </a:cubicBezTo>
                  <a:cubicBezTo>
                    <a:pt x="5" y="68"/>
                    <a:pt x="5" y="68"/>
                    <a:pt x="5" y="68"/>
                  </a:cubicBezTo>
                  <a:cubicBezTo>
                    <a:pt x="6" y="77"/>
                    <a:pt x="14" y="83"/>
                    <a:pt x="23" y="82"/>
                  </a:cubicBezTo>
                  <a:cubicBezTo>
                    <a:pt x="78" y="75"/>
                    <a:pt x="78" y="75"/>
                    <a:pt x="78" y="75"/>
                  </a:cubicBezTo>
                  <a:cubicBezTo>
                    <a:pt x="86" y="74"/>
                    <a:pt x="92" y="66"/>
                    <a:pt x="91" y="58"/>
                  </a:cubicBezTo>
                  <a:cubicBezTo>
                    <a:pt x="87" y="26"/>
                    <a:pt x="87" y="26"/>
                    <a:pt x="87" y="26"/>
                  </a:cubicBezTo>
                  <a:cubicBezTo>
                    <a:pt x="86" y="17"/>
                    <a:pt x="78" y="11"/>
                    <a:pt x="70" y="12"/>
                  </a:cubicBezTo>
                  <a:close/>
                  <a:moveTo>
                    <a:pt x="84" y="58"/>
                  </a:moveTo>
                  <a:cubicBezTo>
                    <a:pt x="85" y="63"/>
                    <a:pt x="82" y="68"/>
                    <a:pt x="77" y="68"/>
                  </a:cubicBezTo>
                  <a:cubicBezTo>
                    <a:pt x="22" y="75"/>
                    <a:pt x="22" y="75"/>
                    <a:pt x="22" y="75"/>
                  </a:cubicBezTo>
                  <a:cubicBezTo>
                    <a:pt x="17" y="76"/>
                    <a:pt x="13" y="72"/>
                    <a:pt x="12" y="67"/>
                  </a:cubicBezTo>
                  <a:cubicBezTo>
                    <a:pt x="8" y="36"/>
                    <a:pt x="8" y="36"/>
                    <a:pt x="8" y="36"/>
                  </a:cubicBezTo>
                  <a:cubicBezTo>
                    <a:pt x="7" y="31"/>
                    <a:pt x="11" y="26"/>
                    <a:pt x="16" y="26"/>
                  </a:cubicBezTo>
                  <a:cubicBezTo>
                    <a:pt x="17" y="26"/>
                    <a:pt x="17" y="26"/>
                    <a:pt x="17" y="26"/>
                  </a:cubicBezTo>
                  <a:cubicBezTo>
                    <a:pt x="18" y="30"/>
                    <a:pt x="18" y="30"/>
                    <a:pt x="18" y="30"/>
                  </a:cubicBezTo>
                  <a:cubicBezTo>
                    <a:pt x="18" y="32"/>
                    <a:pt x="20" y="34"/>
                    <a:pt x="22" y="33"/>
                  </a:cubicBezTo>
                  <a:cubicBezTo>
                    <a:pt x="24" y="33"/>
                    <a:pt x="24" y="33"/>
                    <a:pt x="24" y="33"/>
                  </a:cubicBezTo>
                  <a:cubicBezTo>
                    <a:pt x="26" y="33"/>
                    <a:pt x="28" y="31"/>
                    <a:pt x="28" y="28"/>
                  </a:cubicBezTo>
                  <a:cubicBezTo>
                    <a:pt x="27" y="24"/>
                    <a:pt x="27" y="24"/>
                    <a:pt x="27" y="24"/>
                  </a:cubicBezTo>
                  <a:cubicBezTo>
                    <a:pt x="59" y="20"/>
                    <a:pt x="59" y="20"/>
                    <a:pt x="59" y="20"/>
                  </a:cubicBezTo>
                  <a:cubicBezTo>
                    <a:pt x="60" y="25"/>
                    <a:pt x="60" y="25"/>
                    <a:pt x="60" y="25"/>
                  </a:cubicBezTo>
                  <a:cubicBezTo>
                    <a:pt x="60" y="27"/>
                    <a:pt x="62" y="28"/>
                    <a:pt x="65" y="28"/>
                  </a:cubicBezTo>
                  <a:cubicBezTo>
                    <a:pt x="66" y="28"/>
                    <a:pt x="66" y="28"/>
                    <a:pt x="66" y="28"/>
                  </a:cubicBezTo>
                  <a:cubicBezTo>
                    <a:pt x="68" y="28"/>
                    <a:pt x="70" y="26"/>
                    <a:pt x="70" y="23"/>
                  </a:cubicBezTo>
                  <a:cubicBezTo>
                    <a:pt x="69" y="19"/>
                    <a:pt x="69" y="19"/>
                    <a:pt x="69" y="19"/>
                  </a:cubicBezTo>
                  <a:cubicBezTo>
                    <a:pt x="71" y="19"/>
                    <a:pt x="71" y="19"/>
                    <a:pt x="71" y="19"/>
                  </a:cubicBezTo>
                  <a:cubicBezTo>
                    <a:pt x="76" y="18"/>
                    <a:pt x="80" y="22"/>
                    <a:pt x="80" y="27"/>
                  </a:cubicBezTo>
                  <a:lnTo>
                    <a:pt x="84" y="58"/>
                  </a:ln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17" name="Freeform 163"/>
            <p:cNvSpPr>
              <a:spLocks noEditPoints="1"/>
            </p:cNvSpPr>
            <p:nvPr/>
          </p:nvSpPr>
          <p:spPr bwMode="auto">
            <a:xfrm>
              <a:off x="2344340" y="2123081"/>
              <a:ext cx="51197" cy="66675"/>
            </a:xfrm>
            <a:custGeom>
              <a:avLst/>
              <a:gdLst>
                <a:gd name="T0" fmla="*/ 12 w 20"/>
                <a:gd name="T1" fmla="*/ 26 h 26"/>
                <a:gd name="T2" fmla="*/ 9 w 20"/>
                <a:gd name="T3" fmla="*/ 26 h 26"/>
                <a:gd name="T4" fmla="*/ 5 w 20"/>
                <a:gd name="T5" fmla="*/ 26 h 26"/>
                <a:gd name="T6" fmla="*/ 3 w 20"/>
                <a:gd name="T7" fmla="*/ 23 h 26"/>
                <a:gd name="T8" fmla="*/ 2 w 20"/>
                <a:gd name="T9" fmla="*/ 20 h 26"/>
                <a:gd name="T10" fmla="*/ 1 w 20"/>
                <a:gd name="T11" fmla="*/ 10 h 26"/>
                <a:gd name="T12" fmla="*/ 1 w 20"/>
                <a:gd name="T13" fmla="*/ 5 h 26"/>
                <a:gd name="T14" fmla="*/ 2 w 20"/>
                <a:gd name="T15" fmla="*/ 2 h 26"/>
                <a:gd name="T16" fmla="*/ 5 w 20"/>
                <a:gd name="T17" fmla="*/ 1 h 26"/>
                <a:gd name="T18" fmla="*/ 9 w 20"/>
                <a:gd name="T19" fmla="*/ 0 h 26"/>
                <a:gd name="T20" fmla="*/ 12 w 20"/>
                <a:gd name="T21" fmla="*/ 0 h 26"/>
                <a:gd name="T22" fmla="*/ 15 w 20"/>
                <a:gd name="T23" fmla="*/ 1 h 26"/>
                <a:gd name="T24" fmla="*/ 17 w 20"/>
                <a:gd name="T25" fmla="*/ 3 h 26"/>
                <a:gd name="T26" fmla="*/ 18 w 20"/>
                <a:gd name="T27" fmla="*/ 7 h 26"/>
                <a:gd name="T28" fmla="*/ 19 w 20"/>
                <a:gd name="T29" fmla="*/ 17 h 26"/>
                <a:gd name="T30" fmla="*/ 19 w 20"/>
                <a:gd name="T31" fmla="*/ 21 h 26"/>
                <a:gd name="T32" fmla="*/ 18 w 20"/>
                <a:gd name="T33" fmla="*/ 24 h 26"/>
                <a:gd name="T34" fmla="*/ 15 w 20"/>
                <a:gd name="T35" fmla="*/ 26 h 26"/>
                <a:gd name="T36" fmla="*/ 12 w 20"/>
                <a:gd name="T37" fmla="*/ 26 h 26"/>
                <a:gd name="T38" fmla="*/ 14 w 20"/>
                <a:gd name="T39" fmla="*/ 8 h 26"/>
                <a:gd name="T40" fmla="*/ 13 w 20"/>
                <a:gd name="T41" fmla="*/ 4 h 26"/>
                <a:gd name="T42" fmla="*/ 9 w 20"/>
                <a:gd name="T43" fmla="*/ 3 h 26"/>
                <a:gd name="T44" fmla="*/ 6 w 20"/>
                <a:gd name="T45" fmla="*/ 4 h 26"/>
                <a:gd name="T46" fmla="*/ 5 w 20"/>
                <a:gd name="T47" fmla="*/ 5 h 26"/>
                <a:gd name="T48" fmla="*/ 5 w 20"/>
                <a:gd name="T49" fmla="*/ 7 h 26"/>
                <a:gd name="T50" fmla="*/ 5 w 20"/>
                <a:gd name="T51" fmla="*/ 10 h 26"/>
                <a:gd name="T52" fmla="*/ 6 w 20"/>
                <a:gd name="T53" fmla="*/ 19 h 26"/>
                <a:gd name="T54" fmla="*/ 8 w 20"/>
                <a:gd name="T55" fmla="*/ 22 h 26"/>
                <a:gd name="T56" fmla="*/ 11 w 20"/>
                <a:gd name="T57" fmla="*/ 23 h 26"/>
                <a:gd name="T58" fmla="*/ 13 w 20"/>
                <a:gd name="T59" fmla="*/ 22 h 26"/>
                <a:gd name="T60" fmla="*/ 15 w 20"/>
                <a:gd name="T61" fmla="*/ 21 h 26"/>
                <a:gd name="T62" fmla="*/ 15 w 20"/>
                <a:gd name="T63" fmla="*/ 20 h 26"/>
                <a:gd name="T64" fmla="*/ 15 w 20"/>
                <a:gd name="T65" fmla="*/ 17 h 26"/>
                <a:gd name="T66" fmla="*/ 14 w 20"/>
                <a:gd name="T67" fmla="*/ 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 h="26">
                  <a:moveTo>
                    <a:pt x="12" y="26"/>
                  </a:moveTo>
                  <a:cubicBezTo>
                    <a:pt x="11" y="26"/>
                    <a:pt x="10" y="26"/>
                    <a:pt x="9" y="26"/>
                  </a:cubicBezTo>
                  <a:cubicBezTo>
                    <a:pt x="7" y="26"/>
                    <a:pt x="6" y="26"/>
                    <a:pt x="5" y="26"/>
                  </a:cubicBezTo>
                  <a:cubicBezTo>
                    <a:pt x="5" y="25"/>
                    <a:pt x="4" y="24"/>
                    <a:pt x="3" y="23"/>
                  </a:cubicBezTo>
                  <a:cubicBezTo>
                    <a:pt x="2" y="22"/>
                    <a:pt x="2" y="21"/>
                    <a:pt x="2" y="20"/>
                  </a:cubicBezTo>
                  <a:cubicBezTo>
                    <a:pt x="1" y="10"/>
                    <a:pt x="1" y="10"/>
                    <a:pt x="1" y="10"/>
                  </a:cubicBezTo>
                  <a:cubicBezTo>
                    <a:pt x="0" y="8"/>
                    <a:pt x="0" y="6"/>
                    <a:pt x="1" y="5"/>
                  </a:cubicBezTo>
                  <a:cubicBezTo>
                    <a:pt x="1" y="4"/>
                    <a:pt x="1" y="3"/>
                    <a:pt x="2" y="2"/>
                  </a:cubicBezTo>
                  <a:cubicBezTo>
                    <a:pt x="3" y="2"/>
                    <a:pt x="4" y="1"/>
                    <a:pt x="5" y="1"/>
                  </a:cubicBezTo>
                  <a:cubicBezTo>
                    <a:pt x="6" y="0"/>
                    <a:pt x="7" y="0"/>
                    <a:pt x="9" y="0"/>
                  </a:cubicBezTo>
                  <a:cubicBezTo>
                    <a:pt x="10" y="0"/>
                    <a:pt x="11" y="0"/>
                    <a:pt x="12" y="0"/>
                  </a:cubicBezTo>
                  <a:cubicBezTo>
                    <a:pt x="13" y="0"/>
                    <a:pt x="14" y="0"/>
                    <a:pt x="15" y="1"/>
                  </a:cubicBezTo>
                  <a:cubicBezTo>
                    <a:pt x="16" y="1"/>
                    <a:pt x="16" y="2"/>
                    <a:pt x="17" y="3"/>
                  </a:cubicBezTo>
                  <a:cubicBezTo>
                    <a:pt x="18" y="4"/>
                    <a:pt x="18" y="5"/>
                    <a:pt x="18" y="7"/>
                  </a:cubicBezTo>
                  <a:cubicBezTo>
                    <a:pt x="19" y="17"/>
                    <a:pt x="19" y="17"/>
                    <a:pt x="19" y="17"/>
                  </a:cubicBezTo>
                  <a:cubicBezTo>
                    <a:pt x="20" y="18"/>
                    <a:pt x="20" y="20"/>
                    <a:pt x="19" y="21"/>
                  </a:cubicBezTo>
                  <a:cubicBezTo>
                    <a:pt x="19" y="22"/>
                    <a:pt x="18" y="23"/>
                    <a:pt x="18" y="24"/>
                  </a:cubicBezTo>
                  <a:cubicBezTo>
                    <a:pt x="17" y="25"/>
                    <a:pt x="16" y="25"/>
                    <a:pt x="15" y="26"/>
                  </a:cubicBezTo>
                  <a:cubicBezTo>
                    <a:pt x="14" y="26"/>
                    <a:pt x="13" y="26"/>
                    <a:pt x="12" y="26"/>
                  </a:cubicBezTo>
                  <a:close/>
                  <a:moveTo>
                    <a:pt x="14" y="8"/>
                  </a:moveTo>
                  <a:cubicBezTo>
                    <a:pt x="14" y="6"/>
                    <a:pt x="14" y="5"/>
                    <a:pt x="13" y="4"/>
                  </a:cubicBezTo>
                  <a:cubicBezTo>
                    <a:pt x="12" y="3"/>
                    <a:pt x="11" y="3"/>
                    <a:pt x="9" y="3"/>
                  </a:cubicBezTo>
                  <a:cubicBezTo>
                    <a:pt x="8" y="3"/>
                    <a:pt x="7" y="4"/>
                    <a:pt x="6" y="4"/>
                  </a:cubicBezTo>
                  <a:cubicBezTo>
                    <a:pt x="6" y="4"/>
                    <a:pt x="5" y="5"/>
                    <a:pt x="5" y="5"/>
                  </a:cubicBezTo>
                  <a:cubicBezTo>
                    <a:pt x="5" y="6"/>
                    <a:pt x="5" y="6"/>
                    <a:pt x="5" y="7"/>
                  </a:cubicBezTo>
                  <a:cubicBezTo>
                    <a:pt x="5" y="8"/>
                    <a:pt x="5" y="9"/>
                    <a:pt x="5" y="10"/>
                  </a:cubicBezTo>
                  <a:cubicBezTo>
                    <a:pt x="6" y="19"/>
                    <a:pt x="6" y="19"/>
                    <a:pt x="6" y="19"/>
                  </a:cubicBezTo>
                  <a:cubicBezTo>
                    <a:pt x="6" y="21"/>
                    <a:pt x="7" y="22"/>
                    <a:pt x="8" y="22"/>
                  </a:cubicBezTo>
                  <a:cubicBezTo>
                    <a:pt x="9" y="23"/>
                    <a:pt x="10" y="23"/>
                    <a:pt x="11" y="23"/>
                  </a:cubicBezTo>
                  <a:cubicBezTo>
                    <a:pt x="12" y="23"/>
                    <a:pt x="13" y="23"/>
                    <a:pt x="13" y="22"/>
                  </a:cubicBezTo>
                  <a:cubicBezTo>
                    <a:pt x="14" y="22"/>
                    <a:pt x="14" y="22"/>
                    <a:pt x="15" y="21"/>
                  </a:cubicBezTo>
                  <a:cubicBezTo>
                    <a:pt x="15" y="21"/>
                    <a:pt x="15" y="20"/>
                    <a:pt x="15" y="20"/>
                  </a:cubicBezTo>
                  <a:cubicBezTo>
                    <a:pt x="16" y="19"/>
                    <a:pt x="16" y="18"/>
                    <a:pt x="15" y="17"/>
                  </a:cubicBezTo>
                  <a:lnTo>
                    <a:pt x="14" y="8"/>
                  </a:ln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18" name="Freeform 164"/>
            <p:cNvSpPr/>
            <p:nvPr/>
          </p:nvSpPr>
          <p:spPr bwMode="auto">
            <a:xfrm>
              <a:off x="2395537" y="2118319"/>
              <a:ext cx="28575" cy="66675"/>
            </a:xfrm>
            <a:custGeom>
              <a:avLst/>
              <a:gdLst>
                <a:gd name="T0" fmla="*/ 10 w 11"/>
                <a:gd name="T1" fmla="*/ 26 h 26"/>
                <a:gd name="T2" fmla="*/ 8 w 11"/>
                <a:gd name="T3" fmla="*/ 26 h 26"/>
                <a:gd name="T4" fmla="*/ 7 w 11"/>
                <a:gd name="T5" fmla="*/ 26 h 26"/>
                <a:gd name="T6" fmla="*/ 7 w 11"/>
                <a:gd name="T7" fmla="*/ 25 h 26"/>
                <a:gd name="T8" fmla="*/ 5 w 11"/>
                <a:gd name="T9" fmla="*/ 6 h 26"/>
                <a:gd name="T10" fmla="*/ 4 w 11"/>
                <a:gd name="T11" fmla="*/ 5 h 26"/>
                <a:gd name="T12" fmla="*/ 4 w 11"/>
                <a:gd name="T13" fmla="*/ 5 h 26"/>
                <a:gd name="T14" fmla="*/ 1 w 11"/>
                <a:gd name="T15" fmla="*/ 5 h 26"/>
                <a:gd name="T16" fmla="*/ 0 w 11"/>
                <a:gd name="T17" fmla="*/ 5 h 26"/>
                <a:gd name="T18" fmla="*/ 0 w 11"/>
                <a:gd name="T19" fmla="*/ 5 h 26"/>
                <a:gd name="T20" fmla="*/ 0 w 11"/>
                <a:gd name="T21" fmla="*/ 3 h 26"/>
                <a:gd name="T22" fmla="*/ 0 w 11"/>
                <a:gd name="T23" fmla="*/ 3 h 26"/>
                <a:gd name="T24" fmla="*/ 1 w 11"/>
                <a:gd name="T25" fmla="*/ 2 h 26"/>
                <a:gd name="T26" fmla="*/ 4 w 11"/>
                <a:gd name="T27" fmla="*/ 1 h 26"/>
                <a:gd name="T28" fmla="*/ 4 w 11"/>
                <a:gd name="T29" fmla="*/ 1 h 26"/>
                <a:gd name="T30" fmla="*/ 5 w 11"/>
                <a:gd name="T31" fmla="*/ 0 h 26"/>
                <a:gd name="T32" fmla="*/ 7 w 11"/>
                <a:gd name="T33" fmla="*/ 0 h 26"/>
                <a:gd name="T34" fmla="*/ 8 w 11"/>
                <a:gd name="T35" fmla="*/ 0 h 26"/>
                <a:gd name="T36" fmla="*/ 8 w 11"/>
                <a:gd name="T37" fmla="*/ 1 h 26"/>
                <a:gd name="T38" fmla="*/ 11 w 11"/>
                <a:gd name="T39" fmla="*/ 24 h 26"/>
                <a:gd name="T40" fmla="*/ 11 w 11"/>
                <a:gd name="T41" fmla="*/ 25 h 26"/>
                <a:gd name="T42" fmla="*/ 10 w 11"/>
                <a:gd name="T43"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 h="26">
                  <a:moveTo>
                    <a:pt x="10" y="26"/>
                  </a:moveTo>
                  <a:cubicBezTo>
                    <a:pt x="8" y="26"/>
                    <a:pt x="8" y="26"/>
                    <a:pt x="8" y="26"/>
                  </a:cubicBezTo>
                  <a:cubicBezTo>
                    <a:pt x="8" y="26"/>
                    <a:pt x="7" y="26"/>
                    <a:pt x="7" y="26"/>
                  </a:cubicBezTo>
                  <a:cubicBezTo>
                    <a:pt x="7" y="26"/>
                    <a:pt x="7" y="25"/>
                    <a:pt x="7" y="25"/>
                  </a:cubicBezTo>
                  <a:cubicBezTo>
                    <a:pt x="5" y="6"/>
                    <a:pt x="5" y="6"/>
                    <a:pt x="5" y="6"/>
                  </a:cubicBezTo>
                  <a:cubicBezTo>
                    <a:pt x="5" y="5"/>
                    <a:pt x="5" y="5"/>
                    <a:pt x="4" y="5"/>
                  </a:cubicBezTo>
                  <a:cubicBezTo>
                    <a:pt x="4" y="5"/>
                    <a:pt x="4" y="5"/>
                    <a:pt x="4" y="5"/>
                  </a:cubicBezTo>
                  <a:cubicBezTo>
                    <a:pt x="1" y="5"/>
                    <a:pt x="1" y="5"/>
                    <a:pt x="1" y="5"/>
                  </a:cubicBezTo>
                  <a:cubicBezTo>
                    <a:pt x="1" y="5"/>
                    <a:pt x="1" y="5"/>
                    <a:pt x="0" y="5"/>
                  </a:cubicBezTo>
                  <a:cubicBezTo>
                    <a:pt x="0" y="5"/>
                    <a:pt x="0" y="5"/>
                    <a:pt x="0" y="5"/>
                  </a:cubicBezTo>
                  <a:cubicBezTo>
                    <a:pt x="0" y="3"/>
                    <a:pt x="0" y="3"/>
                    <a:pt x="0" y="3"/>
                  </a:cubicBezTo>
                  <a:cubicBezTo>
                    <a:pt x="0" y="3"/>
                    <a:pt x="0" y="3"/>
                    <a:pt x="0" y="3"/>
                  </a:cubicBezTo>
                  <a:cubicBezTo>
                    <a:pt x="0" y="3"/>
                    <a:pt x="1" y="2"/>
                    <a:pt x="1" y="2"/>
                  </a:cubicBezTo>
                  <a:cubicBezTo>
                    <a:pt x="4" y="1"/>
                    <a:pt x="4" y="1"/>
                    <a:pt x="4" y="1"/>
                  </a:cubicBezTo>
                  <a:cubicBezTo>
                    <a:pt x="4" y="1"/>
                    <a:pt x="4" y="1"/>
                    <a:pt x="4" y="1"/>
                  </a:cubicBezTo>
                  <a:cubicBezTo>
                    <a:pt x="5" y="0"/>
                    <a:pt x="5" y="0"/>
                    <a:pt x="5" y="0"/>
                  </a:cubicBezTo>
                  <a:cubicBezTo>
                    <a:pt x="7" y="0"/>
                    <a:pt x="7" y="0"/>
                    <a:pt x="7" y="0"/>
                  </a:cubicBezTo>
                  <a:cubicBezTo>
                    <a:pt x="8" y="0"/>
                    <a:pt x="8" y="0"/>
                    <a:pt x="8" y="0"/>
                  </a:cubicBezTo>
                  <a:cubicBezTo>
                    <a:pt x="8" y="0"/>
                    <a:pt x="8" y="1"/>
                    <a:pt x="8" y="1"/>
                  </a:cubicBezTo>
                  <a:cubicBezTo>
                    <a:pt x="11" y="24"/>
                    <a:pt x="11" y="24"/>
                    <a:pt x="11" y="24"/>
                  </a:cubicBezTo>
                  <a:cubicBezTo>
                    <a:pt x="11" y="25"/>
                    <a:pt x="11" y="25"/>
                    <a:pt x="11" y="25"/>
                  </a:cubicBezTo>
                  <a:cubicBezTo>
                    <a:pt x="11" y="26"/>
                    <a:pt x="11" y="26"/>
                    <a:pt x="10" y="26"/>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19" name="Freeform 165"/>
            <p:cNvSpPr/>
            <p:nvPr/>
          </p:nvSpPr>
          <p:spPr bwMode="auto">
            <a:xfrm>
              <a:off x="2432447" y="2115938"/>
              <a:ext cx="20240" cy="17860"/>
            </a:xfrm>
            <a:custGeom>
              <a:avLst/>
              <a:gdLst>
                <a:gd name="T0" fmla="*/ 8 w 8"/>
                <a:gd name="T1" fmla="*/ 6 h 7"/>
                <a:gd name="T2" fmla="*/ 7 w 8"/>
                <a:gd name="T3" fmla="*/ 7 h 7"/>
                <a:gd name="T4" fmla="*/ 2 w 8"/>
                <a:gd name="T5" fmla="*/ 7 h 7"/>
                <a:gd name="T6" fmla="*/ 1 w 8"/>
                <a:gd name="T7" fmla="*/ 7 h 7"/>
                <a:gd name="T8" fmla="*/ 0 w 8"/>
                <a:gd name="T9" fmla="*/ 2 h 7"/>
                <a:gd name="T10" fmla="*/ 1 w 8"/>
                <a:gd name="T11" fmla="*/ 1 h 7"/>
                <a:gd name="T12" fmla="*/ 6 w 8"/>
                <a:gd name="T13" fmla="*/ 0 h 7"/>
                <a:gd name="T14" fmla="*/ 7 w 8"/>
                <a:gd name="T15" fmla="*/ 1 h 7"/>
                <a:gd name="T16" fmla="*/ 8 w 8"/>
                <a:gd name="T17"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7">
                  <a:moveTo>
                    <a:pt x="8" y="6"/>
                  </a:moveTo>
                  <a:cubicBezTo>
                    <a:pt x="8" y="6"/>
                    <a:pt x="8" y="7"/>
                    <a:pt x="7" y="7"/>
                  </a:cubicBezTo>
                  <a:cubicBezTo>
                    <a:pt x="2" y="7"/>
                    <a:pt x="2" y="7"/>
                    <a:pt x="2" y="7"/>
                  </a:cubicBezTo>
                  <a:cubicBezTo>
                    <a:pt x="1" y="7"/>
                    <a:pt x="1" y="7"/>
                    <a:pt x="1" y="7"/>
                  </a:cubicBezTo>
                  <a:cubicBezTo>
                    <a:pt x="0" y="2"/>
                    <a:pt x="0" y="2"/>
                    <a:pt x="0" y="2"/>
                  </a:cubicBezTo>
                  <a:cubicBezTo>
                    <a:pt x="0" y="1"/>
                    <a:pt x="0" y="1"/>
                    <a:pt x="1" y="1"/>
                  </a:cubicBezTo>
                  <a:cubicBezTo>
                    <a:pt x="6" y="0"/>
                    <a:pt x="6" y="0"/>
                    <a:pt x="6" y="0"/>
                  </a:cubicBezTo>
                  <a:cubicBezTo>
                    <a:pt x="7" y="0"/>
                    <a:pt x="7" y="0"/>
                    <a:pt x="7" y="1"/>
                  </a:cubicBezTo>
                  <a:lnTo>
                    <a:pt x="8" y="6"/>
                  </a:ln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20" name="Freeform 166"/>
            <p:cNvSpPr/>
            <p:nvPr/>
          </p:nvSpPr>
          <p:spPr bwMode="auto">
            <a:xfrm>
              <a:off x="2457450" y="2113557"/>
              <a:ext cx="21431" cy="17860"/>
            </a:xfrm>
            <a:custGeom>
              <a:avLst/>
              <a:gdLst>
                <a:gd name="T0" fmla="*/ 8 w 8"/>
                <a:gd name="T1" fmla="*/ 5 h 7"/>
                <a:gd name="T2" fmla="*/ 7 w 8"/>
                <a:gd name="T3" fmla="*/ 7 h 7"/>
                <a:gd name="T4" fmla="*/ 1 w 8"/>
                <a:gd name="T5" fmla="*/ 7 h 7"/>
                <a:gd name="T6" fmla="*/ 0 w 8"/>
                <a:gd name="T7" fmla="*/ 6 h 7"/>
                <a:gd name="T8" fmla="*/ 0 w 8"/>
                <a:gd name="T9" fmla="*/ 1 h 7"/>
                <a:gd name="T10" fmla="*/ 1 w 8"/>
                <a:gd name="T11" fmla="*/ 0 h 7"/>
                <a:gd name="T12" fmla="*/ 6 w 8"/>
                <a:gd name="T13" fmla="*/ 0 h 7"/>
                <a:gd name="T14" fmla="*/ 7 w 8"/>
                <a:gd name="T15" fmla="*/ 1 h 7"/>
                <a:gd name="T16" fmla="*/ 8 w 8"/>
                <a:gd name="T1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7">
                  <a:moveTo>
                    <a:pt x="8" y="5"/>
                  </a:moveTo>
                  <a:cubicBezTo>
                    <a:pt x="8" y="6"/>
                    <a:pt x="7" y="6"/>
                    <a:pt x="7" y="7"/>
                  </a:cubicBezTo>
                  <a:cubicBezTo>
                    <a:pt x="1" y="7"/>
                    <a:pt x="1" y="7"/>
                    <a:pt x="1" y="7"/>
                  </a:cubicBezTo>
                  <a:cubicBezTo>
                    <a:pt x="1" y="7"/>
                    <a:pt x="0" y="7"/>
                    <a:pt x="0" y="6"/>
                  </a:cubicBezTo>
                  <a:cubicBezTo>
                    <a:pt x="0" y="1"/>
                    <a:pt x="0" y="1"/>
                    <a:pt x="0" y="1"/>
                  </a:cubicBezTo>
                  <a:cubicBezTo>
                    <a:pt x="0" y="1"/>
                    <a:pt x="0" y="0"/>
                    <a:pt x="1" y="0"/>
                  </a:cubicBezTo>
                  <a:cubicBezTo>
                    <a:pt x="6" y="0"/>
                    <a:pt x="6" y="0"/>
                    <a:pt x="6" y="0"/>
                  </a:cubicBezTo>
                  <a:cubicBezTo>
                    <a:pt x="6" y="0"/>
                    <a:pt x="7" y="0"/>
                    <a:pt x="7" y="1"/>
                  </a:cubicBezTo>
                  <a:lnTo>
                    <a:pt x="8" y="5"/>
                  </a:ln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21" name="Freeform 167"/>
            <p:cNvSpPr/>
            <p:nvPr/>
          </p:nvSpPr>
          <p:spPr bwMode="auto">
            <a:xfrm>
              <a:off x="2481262" y="2107603"/>
              <a:ext cx="20240" cy="21431"/>
            </a:xfrm>
            <a:custGeom>
              <a:avLst/>
              <a:gdLst>
                <a:gd name="T0" fmla="*/ 8 w 8"/>
                <a:gd name="T1" fmla="*/ 6 h 8"/>
                <a:gd name="T2" fmla="*/ 8 w 8"/>
                <a:gd name="T3" fmla="*/ 7 h 8"/>
                <a:gd name="T4" fmla="*/ 2 w 8"/>
                <a:gd name="T5" fmla="*/ 8 h 8"/>
                <a:gd name="T6" fmla="*/ 1 w 8"/>
                <a:gd name="T7" fmla="*/ 7 h 8"/>
                <a:gd name="T8" fmla="*/ 1 w 8"/>
                <a:gd name="T9" fmla="*/ 2 h 8"/>
                <a:gd name="T10" fmla="*/ 1 w 8"/>
                <a:gd name="T11" fmla="*/ 1 h 8"/>
                <a:gd name="T12" fmla="*/ 7 w 8"/>
                <a:gd name="T13" fmla="*/ 0 h 8"/>
                <a:gd name="T14" fmla="*/ 8 w 8"/>
                <a:gd name="T15" fmla="*/ 1 h 8"/>
                <a:gd name="T16" fmla="*/ 8 w 8"/>
                <a:gd name="T1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8" y="6"/>
                  </a:moveTo>
                  <a:cubicBezTo>
                    <a:pt x="8" y="7"/>
                    <a:pt x="8" y="7"/>
                    <a:pt x="8" y="7"/>
                  </a:cubicBezTo>
                  <a:cubicBezTo>
                    <a:pt x="2" y="8"/>
                    <a:pt x="2" y="8"/>
                    <a:pt x="2" y="8"/>
                  </a:cubicBezTo>
                  <a:cubicBezTo>
                    <a:pt x="2" y="8"/>
                    <a:pt x="1" y="8"/>
                    <a:pt x="1" y="7"/>
                  </a:cubicBezTo>
                  <a:cubicBezTo>
                    <a:pt x="1" y="2"/>
                    <a:pt x="1" y="2"/>
                    <a:pt x="1" y="2"/>
                  </a:cubicBezTo>
                  <a:cubicBezTo>
                    <a:pt x="0" y="2"/>
                    <a:pt x="1" y="1"/>
                    <a:pt x="1" y="1"/>
                  </a:cubicBezTo>
                  <a:cubicBezTo>
                    <a:pt x="7" y="0"/>
                    <a:pt x="7" y="0"/>
                    <a:pt x="7" y="0"/>
                  </a:cubicBezTo>
                  <a:cubicBezTo>
                    <a:pt x="7" y="0"/>
                    <a:pt x="8" y="1"/>
                    <a:pt x="8" y="1"/>
                  </a:cubicBezTo>
                  <a:lnTo>
                    <a:pt x="8" y="6"/>
                  </a:ln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22" name="Freeform 168"/>
            <p:cNvSpPr/>
            <p:nvPr/>
          </p:nvSpPr>
          <p:spPr bwMode="auto">
            <a:xfrm>
              <a:off x="2434828" y="2138560"/>
              <a:ext cx="20240" cy="21431"/>
            </a:xfrm>
            <a:custGeom>
              <a:avLst/>
              <a:gdLst>
                <a:gd name="T0" fmla="*/ 8 w 8"/>
                <a:gd name="T1" fmla="*/ 6 h 8"/>
                <a:gd name="T2" fmla="*/ 7 w 8"/>
                <a:gd name="T3" fmla="*/ 7 h 8"/>
                <a:gd name="T4" fmla="*/ 2 w 8"/>
                <a:gd name="T5" fmla="*/ 7 h 8"/>
                <a:gd name="T6" fmla="*/ 1 w 8"/>
                <a:gd name="T7" fmla="*/ 7 h 8"/>
                <a:gd name="T8" fmla="*/ 0 w 8"/>
                <a:gd name="T9" fmla="*/ 2 h 8"/>
                <a:gd name="T10" fmla="*/ 1 w 8"/>
                <a:gd name="T11" fmla="*/ 1 h 8"/>
                <a:gd name="T12" fmla="*/ 6 w 8"/>
                <a:gd name="T13" fmla="*/ 0 h 8"/>
                <a:gd name="T14" fmla="*/ 7 w 8"/>
                <a:gd name="T15" fmla="*/ 1 h 8"/>
                <a:gd name="T16" fmla="*/ 8 w 8"/>
                <a:gd name="T1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8" y="6"/>
                  </a:moveTo>
                  <a:cubicBezTo>
                    <a:pt x="8" y="6"/>
                    <a:pt x="8" y="7"/>
                    <a:pt x="7" y="7"/>
                  </a:cubicBezTo>
                  <a:cubicBezTo>
                    <a:pt x="2" y="7"/>
                    <a:pt x="2" y="7"/>
                    <a:pt x="2" y="7"/>
                  </a:cubicBezTo>
                  <a:cubicBezTo>
                    <a:pt x="1" y="8"/>
                    <a:pt x="1" y="7"/>
                    <a:pt x="1" y="7"/>
                  </a:cubicBezTo>
                  <a:cubicBezTo>
                    <a:pt x="0" y="2"/>
                    <a:pt x="0" y="2"/>
                    <a:pt x="0" y="2"/>
                  </a:cubicBezTo>
                  <a:cubicBezTo>
                    <a:pt x="0" y="1"/>
                    <a:pt x="0" y="1"/>
                    <a:pt x="1" y="1"/>
                  </a:cubicBezTo>
                  <a:cubicBezTo>
                    <a:pt x="6" y="0"/>
                    <a:pt x="6" y="0"/>
                    <a:pt x="6" y="0"/>
                  </a:cubicBezTo>
                  <a:cubicBezTo>
                    <a:pt x="7" y="0"/>
                    <a:pt x="7" y="0"/>
                    <a:pt x="7" y="1"/>
                  </a:cubicBezTo>
                  <a:lnTo>
                    <a:pt x="8" y="6"/>
                  </a:ln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23" name="Freeform 169"/>
            <p:cNvSpPr/>
            <p:nvPr/>
          </p:nvSpPr>
          <p:spPr bwMode="auto">
            <a:xfrm>
              <a:off x="2459831" y="2136178"/>
              <a:ext cx="21431" cy="17860"/>
            </a:xfrm>
            <a:custGeom>
              <a:avLst/>
              <a:gdLst>
                <a:gd name="T0" fmla="*/ 8 w 8"/>
                <a:gd name="T1" fmla="*/ 6 h 7"/>
                <a:gd name="T2" fmla="*/ 7 w 8"/>
                <a:gd name="T3" fmla="*/ 7 h 7"/>
                <a:gd name="T4" fmla="*/ 2 w 8"/>
                <a:gd name="T5" fmla="*/ 7 h 7"/>
                <a:gd name="T6" fmla="*/ 0 w 8"/>
                <a:gd name="T7" fmla="*/ 6 h 7"/>
                <a:gd name="T8" fmla="*/ 0 w 8"/>
                <a:gd name="T9" fmla="*/ 2 h 7"/>
                <a:gd name="T10" fmla="*/ 1 w 8"/>
                <a:gd name="T11" fmla="*/ 0 h 7"/>
                <a:gd name="T12" fmla="*/ 6 w 8"/>
                <a:gd name="T13" fmla="*/ 0 h 7"/>
                <a:gd name="T14" fmla="*/ 7 w 8"/>
                <a:gd name="T15" fmla="*/ 1 h 7"/>
                <a:gd name="T16" fmla="*/ 8 w 8"/>
                <a:gd name="T17"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7">
                  <a:moveTo>
                    <a:pt x="8" y="6"/>
                  </a:moveTo>
                  <a:cubicBezTo>
                    <a:pt x="8" y="6"/>
                    <a:pt x="7" y="7"/>
                    <a:pt x="7" y="7"/>
                  </a:cubicBezTo>
                  <a:cubicBezTo>
                    <a:pt x="2" y="7"/>
                    <a:pt x="2" y="7"/>
                    <a:pt x="2" y="7"/>
                  </a:cubicBezTo>
                  <a:cubicBezTo>
                    <a:pt x="1" y="7"/>
                    <a:pt x="1" y="7"/>
                    <a:pt x="0" y="6"/>
                  </a:cubicBezTo>
                  <a:cubicBezTo>
                    <a:pt x="0" y="2"/>
                    <a:pt x="0" y="2"/>
                    <a:pt x="0" y="2"/>
                  </a:cubicBezTo>
                  <a:cubicBezTo>
                    <a:pt x="0" y="1"/>
                    <a:pt x="0" y="1"/>
                    <a:pt x="1" y="0"/>
                  </a:cubicBezTo>
                  <a:cubicBezTo>
                    <a:pt x="6" y="0"/>
                    <a:pt x="6" y="0"/>
                    <a:pt x="6" y="0"/>
                  </a:cubicBezTo>
                  <a:cubicBezTo>
                    <a:pt x="7" y="0"/>
                    <a:pt x="7" y="0"/>
                    <a:pt x="7" y="1"/>
                  </a:cubicBezTo>
                  <a:lnTo>
                    <a:pt x="8" y="6"/>
                  </a:ln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24" name="Freeform 170"/>
            <p:cNvSpPr/>
            <p:nvPr/>
          </p:nvSpPr>
          <p:spPr bwMode="auto">
            <a:xfrm>
              <a:off x="2486025" y="2133797"/>
              <a:ext cx="20240" cy="17860"/>
            </a:xfrm>
            <a:custGeom>
              <a:avLst/>
              <a:gdLst>
                <a:gd name="T0" fmla="*/ 8 w 8"/>
                <a:gd name="T1" fmla="*/ 5 h 7"/>
                <a:gd name="T2" fmla="*/ 7 w 8"/>
                <a:gd name="T3" fmla="*/ 6 h 7"/>
                <a:gd name="T4" fmla="*/ 1 w 8"/>
                <a:gd name="T5" fmla="*/ 7 h 7"/>
                <a:gd name="T6" fmla="*/ 0 w 8"/>
                <a:gd name="T7" fmla="*/ 6 h 7"/>
                <a:gd name="T8" fmla="*/ 0 w 8"/>
                <a:gd name="T9" fmla="*/ 1 h 7"/>
                <a:gd name="T10" fmla="*/ 1 w 8"/>
                <a:gd name="T11" fmla="*/ 0 h 7"/>
                <a:gd name="T12" fmla="*/ 6 w 8"/>
                <a:gd name="T13" fmla="*/ 0 h 7"/>
                <a:gd name="T14" fmla="*/ 7 w 8"/>
                <a:gd name="T15" fmla="*/ 0 h 7"/>
                <a:gd name="T16" fmla="*/ 8 w 8"/>
                <a:gd name="T1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7">
                  <a:moveTo>
                    <a:pt x="8" y="5"/>
                  </a:moveTo>
                  <a:cubicBezTo>
                    <a:pt x="8" y="6"/>
                    <a:pt x="7" y="6"/>
                    <a:pt x="7" y="6"/>
                  </a:cubicBezTo>
                  <a:cubicBezTo>
                    <a:pt x="1" y="7"/>
                    <a:pt x="1" y="7"/>
                    <a:pt x="1" y="7"/>
                  </a:cubicBezTo>
                  <a:cubicBezTo>
                    <a:pt x="1" y="7"/>
                    <a:pt x="0" y="7"/>
                    <a:pt x="0" y="6"/>
                  </a:cubicBezTo>
                  <a:cubicBezTo>
                    <a:pt x="0" y="1"/>
                    <a:pt x="0" y="1"/>
                    <a:pt x="0" y="1"/>
                  </a:cubicBezTo>
                  <a:cubicBezTo>
                    <a:pt x="0" y="1"/>
                    <a:pt x="0" y="0"/>
                    <a:pt x="1" y="0"/>
                  </a:cubicBezTo>
                  <a:cubicBezTo>
                    <a:pt x="6" y="0"/>
                    <a:pt x="6" y="0"/>
                    <a:pt x="6" y="0"/>
                  </a:cubicBezTo>
                  <a:cubicBezTo>
                    <a:pt x="6" y="0"/>
                    <a:pt x="7" y="0"/>
                    <a:pt x="7" y="0"/>
                  </a:cubicBezTo>
                  <a:lnTo>
                    <a:pt x="8" y="5"/>
                  </a:ln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25" name="Freeform 171"/>
            <p:cNvSpPr/>
            <p:nvPr/>
          </p:nvSpPr>
          <p:spPr bwMode="auto">
            <a:xfrm>
              <a:off x="2437210" y="2162372"/>
              <a:ext cx="20240" cy="20241"/>
            </a:xfrm>
            <a:custGeom>
              <a:avLst/>
              <a:gdLst>
                <a:gd name="T0" fmla="*/ 8 w 8"/>
                <a:gd name="T1" fmla="*/ 6 h 8"/>
                <a:gd name="T2" fmla="*/ 7 w 8"/>
                <a:gd name="T3" fmla="*/ 7 h 8"/>
                <a:gd name="T4" fmla="*/ 2 w 8"/>
                <a:gd name="T5" fmla="*/ 8 h 8"/>
                <a:gd name="T6" fmla="*/ 1 w 8"/>
                <a:gd name="T7" fmla="*/ 7 h 8"/>
                <a:gd name="T8" fmla="*/ 0 w 8"/>
                <a:gd name="T9" fmla="*/ 2 h 8"/>
                <a:gd name="T10" fmla="*/ 1 w 8"/>
                <a:gd name="T11" fmla="*/ 1 h 8"/>
                <a:gd name="T12" fmla="*/ 6 w 8"/>
                <a:gd name="T13" fmla="*/ 0 h 8"/>
                <a:gd name="T14" fmla="*/ 7 w 8"/>
                <a:gd name="T15" fmla="*/ 1 h 8"/>
                <a:gd name="T16" fmla="*/ 8 w 8"/>
                <a:gd name="T1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8" y="6"/>
                  </a:moveTo>
                  <a:cubicBezTo>
                    <a:pt x="8" y="6"/>
                    <a:pt x="8" y="7"/>
                    <a:pt x="7" y="7"/>
                  </a:cubicBezTo>
                  <a:cubicBezTo>
                    <a:pt x="2" y="8"/>
                    <a:pt x="2" y="8"/>
                    <a:pt x="2" y="8"/>
                  </a:cubicBezTo>
                  <a:cubicBezTo>
                    <a:pt x="1" y="8"/>
                    <a:pt x="1" y="7"/>
                    <a:pt x="1" y="7"/>
                  </a:cubicBezTo>
                  <a:cubicBezTo>
                    <a:pt x="0" y="2"/>
                    <a:pt x="0" y="2"/>
                    <a:pt x="0" y="2"/>
                  </a:cubicBezTo>
                  <a:cubicBezTo>
                    <a:pt x="0" y="1"/>
                    <a:pt x="1" y="1"/>
                    <a:pt x="1" y="1"/>
                  </a:cubicBezTo>
                  <a:cubicBezTo>
                    <a:pt x="6" y="0"/>
                    <a:pt x="6" y="0"/>
                    <a:pt x="6" y="0"/>
                  </a:cubicBezTo>
                  <a:cubicBezTo>
                    <a:pt x="7" y="0"/>
                    <a:pt x="7" y="0"/>
                    <a:pt x="7" y="1"/>
                  </a:cubicBezTo>
                  <a:lnTo>
                    <a:pt x="8" y="6"/>
                  </a:ln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26" name="Freeform 172"/>
            <p:cNvSpPr/>
            <p:nvPr/>
          </p:nvSpPr>
          <p:spPr bwMode="auto">
            <a:xfrm>
              <a:off x="2463403" y="2159991"/>
              <a:ext cx="20240" cy="17860"/>
            </a:xfrm>
            <a:custGeom>
              <a:avLst/>
              <a:gdLst>
                <a:gd name="T0" fmla="*/ 8 w 8"/>
                <a:gd name="T1" fmla="*/ 6 h 7"/>
                <a:gd name="T2" fmla="*/ 7 w 8"/>
                <a:gd name="T3" fmla="*/ 7 h 7"/>
                <a:gd name="T4" fmla="*/ 2 w 8"/>
                <a:gd name="T5" fmla="*/ 7 h 7"/>
                <a:gd name="T6" fmla="*/ 1 w 8"/>
                <a:gd name="T7" fmla="*/ 7 h 7"/>
                <a:gd name="T8" fmla="*/ 0 w 8"/>
                <a:gd name="T9" fmla="*/ 2 h 7"/>
                <a:gd name="T10" fmla="*/ 1 w 8"/>
                <a:gd name="T11" fmla="*/ 1 h 7"/>
                <a:gd name="T12" fmla="*/ 6 w 8"/>
                <a:gd name="T13" fmla="*/ 0 h 7"/>
                <a:gd name="T14" fmla="*/ 7 w 8"/>
                <a:gd name="T15" fmla="*/ 1 h 7"/>
                <a:gd name="T16" fmla="*/ 8 w 8"/>
                <a:gd name="T17"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7">
                  <a:moveTo>
                    <a:pt x="8" y="6"/>
                  </a:moveTo>
                  <a:cubicBezTo>
                    <a:pt x="8" y="6"/>
                    <a:pt x="8" y="7"/>
                    <a:pt x="7" y="7"/>
                  </a:cubicBezTo>
                  <a:cubicBezTo>
                    <a:pt x="2" y="7"/>
                    <a:pt x="2" y="7"/>
                    <a:pt x="2" y="7"/>
                  </a:cubicBezTo>
                  <a:cubicBezTo>
                    <a:pt x="1" y="7"/>
                    <a:pt x="1" y="7"/>
                    <a:pt x="1" y="7"/>
                  </a:cubicBezTo>
                  <a:cubicBezTo>
                    <a:pt x="0" y="2"/>
                    <a:pt x="0" y="2"/>
                    <a:pt x="0" y="2"/>
                  </a:cubicBezTo>
                  <a:cubicBezTo>
                    <a:pt x="0" y="1"/>
                    <a:pt x="0" y="1"/>
                    <a:pt x="1" y="1"/>
                  </a:cubicBezTo>
                  <a:cubicBezTo>
                    <a:pt x="6" y="0"/>
                    <a:pt x="6" y="0"/>
                    <a:pt x="6" y="0"/>
                  </a:cubicBezTo>
                  <a:cubicBezTo>
                    <a:pt x="7" y="0"/>
                    <a:pt x="7" y="0"/>
                    <a:pt x="7" y="1"/>
                  </a:cubicBezTo>
                  <a:lnTo>
                    <a:pt x="8" y="6"/>
                  </a:ln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27" name="Freeform 173"/>
            <p:cNvSpPr/>
            <p:nvPr/>
          </p:nvSpPr>
          <p:spPr bwMode="auto">
            <a:xfrm>
              <a:off x="2488406" y="2156419"/>
              <a:ext cx="20240" cy="17860"/>
            </a:xfrm>
            <a:custGeom>
              <a:avLst/>
              <a:gdLst>
                <a:gd name="T0" fmla="*/ 8 w 8"/>
                <a:gd name="T1" fmla="*/ 5 h 7"/>
                <a:gd name="T2" fmla="*/ 7 w 8"/>
                <a:gd name="T3" fmla="*/ 7 h 7"/>
                <a:gd name="T4" fmla="*/ 1 w 8"/>
                <a:gd name="T5" fmla="*/ 7 h 7"/>
                <a:gd name="T6" fmla="*/ 0 w 8"/>
                <a:gd name="T7" fmla="*/ 6 h 7"/>
                <a:gd name="T8" fmla="*/ 0 w 8"/>
                <a:gd name="T9" fmla="*/ 1 h 7"/>
                <a:gd name="T10" fmla="*/ 1 w 8"/>
                <a:gd name="T11" fmla="*/ 0 h 7"/>
                <a:gd name="T12" fmla="*/ 6 w 8"/>
                <a:gd name="T13" fmla="*/ 0 h 7"/>
                <a:gd name="T14" fmla="*/ 7 w 8"/>
                <a:gd name="T15" fmla="*/ 1 h 7"/>
                <a:gd name="T16" fmla="*/ 8 w 8"/>
                <a:gd name="T1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7">
                  <a:moveTo>
                    <a:pt x="8" y="5"/>
                  </a:moveTo>
                  <a:cubicBezTo>
                    <a:pt x="8" y="6"/>
                    <a:pt x="7" y="6"/>
                    <a:pt x="7" y="7"/>
                  </a:cubicBezTo>
                  <a:cubicBezTo>
                    <a:pt x="1" y="7"/>
                    <a:pt x="1" y="7"/>
                    <a:pt x="1" y="7"/>
                  </a:cubicBezTo>
                  <a:cubicBezTo>
                    <a:pt x="1" y="7"/>
                    <a:pt x="0" y="7"/>
                    <a:pt x="0" y="6"/>
                  </a:cubicBezTo>
                  <a:cubicBezTo>
                    <a:pt x="0" y="1"/>
                    <a:pt x="0" y="1"/>
                    <a:pt x="0" y="1"/>
                  </a:cubicBezTo>
                  <a:cubicBezTo>
                    <a:pt x="0" y="1"/>
                    <a:pt x="0" y="0"/>
                    <a:pt x="1" y="0"/>
                  </a:cubicBezTo>
                  <a:cubicBezTo>
                    <a:pt x="6" y="0"/>
                    <a:pt x="6" y="0"/>
                    <a:pt x="6" y="0"/>
                  </a:cubicBezTo>
                  <a:cubicBezTo>
                    <a:pt x="7" y="0"/>
                    <a:pt x="7" y="0"/>
                    <a:pt x="7" y="1"/>
                  </a:cubicBezTo>
                  <a:lnTo>
                    <a:pt x="8" y="5"/>
                  </a:ln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28" name="Freeform 174"/>
            <p:cNvSpPr>
              <a:spLocks noEditPoints="1"/>
            </p:cNvSpPr>
            <p:nvPr/>
          </p:nvSpPr>
          <p:spPr bwMode="auto">
            <a:xfrm>
              <a:off x="1528763" y="2614810"/>
              <a:ext cx="135731" cy="194072"/>
            </a:xfrm>
            <a:custGeom>
              <a:avLst/>
              <a:gdLst>
                <a:gd name="T0" fmla="*/ 34 w 53"/>
                <a:gd name="T1" fmla="*/ 1 h 75"/>
                <a:gd name="T2" fmla="*/ 10 w 53"/>
                <a:gd name="T3" fmla="*/ 4 h 75"/>
                <a:gd name="T4" fmla="*/ 1 w 53"/>
                <a:gd name="T5" fmla="*/ 16 h 75"/>
                <a:gd name="T6" fmla="*/ 7 w 53"/>
                <a:gd name="T7" fmla="*/ 65 h 75"/>
                <a:gd name="T8" fmla="*/ 19 w 53"/>
                <a:gd name="T9" fmla="*/ 74 h 75"/>
                <a:gd name="T10" fmla="*/ 42 w 53"/>
                <a:gd name="T11" fmla="*/ 71 h 75"/>
                <a:gd name="T12" fmla="*/ 52 w 53"/>
                <a:gd name="T13" fmla="*/ 59 h 75"/>
                <a:gd name="T14" fmla="*/ 46 w 53"/>
                <a:gd name="T15" fmla="*/ 11 h 75"/>
                <a:gd name="T16" fmla="*/ 34 w 53"/>
                <a:gd name="T17" fmla="*/ 1 h 75"/>
                <a:gd name="T18" fmla="*/ 47 w 53"/>
                <a:gd name="T19" fmla="*/ 60 h 75"/>
                <a:gd name="T20" fmla="*/ 42 w 53"/>
                <a:gd name="T21" fmla="*/ 67 h 75"/>
                <a:gd name="T22" fmla="*/ 18 w 53"/>
                <a:gd name="T23" fmla="*/ 69 h 75"/>
                <a:gd name="T24" fmla="*/ 12 w 53"/>
                <a:gd name="T25" fmla="*/ 64 h 75"/>
                <a:gd name="T26" fmla="*/ 6 w 53"/>
                <a:gd name="T27" fmla="*/ 16 h 75"/>
                <a:gd name="T28" fmla="*/ 11 w 53"/>
                <a:gd name="T29" fmla="*/ 9 h 75"/>
                <a:gd name="T30" fmla="*/ 34 w 53"/>
                <a:gd name="T31" fmla="*/ 6 h 75"/>
                <a:gd name="T32" fmla="*/ 41 w 53"/>
                <a:gd name="T33" fmla="*/ 11 h 75"/>
                <a:gd name="T34" fmla="*/ 47 w 53"/>
                <a:gd name="T35" fmla="*/ 6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75">
                  <a:moveTo>
                    <a:pt x="34" y="1"/>
                  </a:moveTo>
                  <a:cubicBezTo>
                    <a:pt x="10" y="4"/>
                    <a:pt x="10" y="4"/>
                    <a:pt x="10" y="4"/>
                  </a:cubicBezTo>
                  <a:cubicBezTo>
                    <a:pt x="4" y="5"/>
                    <a:pt x="0" y="10"/>
                    <a:pt x="1" y="16"/>
                  </a:cubicBezTo>
                  <a:cubicBezTo>
                    <a:pt x="7" y="65"/>
                    <a:pt x="7" y="65"/>
                    <a:pt x="7" y="65"/>
                  </a:cubicBezTo>
                  <a:cubicBezTo>
                    <a:pt x="8" y="71"/>
                    <a:pt x="13" y="75"/>
                    <a:pt x="19" y="74"/>
                  </a:cubicBezTo>
                  <a:cubicBezTo>
                    <a:pt x="42" y="71"/>
                    <a:pt x="42" y="71"/>
                    <a:pt x="42" y="71"/>
                  </a:cubicBezTo>
                  <a:cubicBezTo>
                    <a:pt x="49" y="71"/>
                    <a:pt x="53" y="65"/>
                    <a:pt x="52" y="59"/>
                  </a:cubicBezTo>
                  <a:cubicBezTo>
                    <a:pt x="46" y="11"/>
                    <a:pt x="46" y="11"/>
                    <a:pt x="46" y="11"/>
                  </a:cubicBezTo>
                  <a:cubicBezTo>
                    <a:pt x="45" y="4"/>
                    <a:pt x="40" y="0"/>
                    <a:pt x="34" y="1"/>
                  </a:cubicBezTo>
                  <a:close/>
                  <a:moveTo>
                    <a:pt x="47" y="60"/>
                  </a:moveTo>
                  <a:cubicBezTo>
                    <a:pt x="48" y="63"/>
                    <a:pt x="45" y="66"/>
                    <a:pt x="42" y="67"/>
                  </a:cubicBezTo>
                  <a:cubicBezTo>
                    <a:pt x="18" y="69"/>
                    <a:pt x="18" y="69"/>
                    <a:pt x="18" y="69"/>
                  </a:cubicBezTo>
                  <a:cubicBezTo>
                    <a:pt x="15" y="70"/>
                    <a:pt x="12" y="67"/>
                    <a:pt x="12" y="64"/>
                  </a:cubicBezTo>
                  <a:cubicBezTo>
                    <a:pt x="6" y="16"/>
                    <a:pt x="6" y="16"/>
                    <a:pt x="6" y="16"/>
                  </a:cubicBezTo>
                  <a:cubicBezTo>
                    <a:pt x="5" y="12"/>
                    <a:pt x="8" y="9"/>
                    <a:pt x="11" y="9"/>
                  </a:cubicBezTo>
                  <a:cubicBezTo>
                    <a:pt x="34" y="6"/>
                    <a:pt x="34" y="6"/>
                    <a:pt x="34" y="6"/>
                  </a:cubicBezTo>
                  <a:cubicBezTo>
                    <a:pt x="38" y="5"/>
                    <a:pt x="41" y="8"/>
                    <a:pt x="41" y="11"/>
                  </a:cubicBezTo>
                  <a:lnTo>
                    <a:pt x="47" y="60"/>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29" name="Freeform 175"/>
            <p:cNvSpPr/>
            <p:nvPr/>
          </p:nvSpPr>
          <p:spPr bwMode="auto">
            <a:xfrm>
              <a:off x="1557337" y="2705297"/>
              <a:ext cx="22622" cy="22622"/>
            </a:xfrm>
            <a:custGeom>
              <a:avLst/>
              <a:gdLst>
                <a:gd name="T0" fmla="*/ 6 w 9"/>
                <a:gd name="T1" fmla="*/ 0 h 9"/>
                <a:gd name="T2" fmla="*/ 2 w 9"/>
                <a:gd name="T3" fmla="*/ 1 h 9"/>
                <a:gd name="T4" fmla="*/ 0 w 9"/>
                <a:gd name="T5" fmla="*/ 3 h 9"/>
                <a:gd name="T6" fmla="*/ 1 w 9"/>
                <a:gd name="T7" fmla="*/ 7 h 9"/>
                <a:gd name="T8" fmla="*/ 3 w 9"/>
                <a:gd name="T9" fmla="*/ 9 h 9"/>
                <a:gd name="T10" fmla="*/ 7 w 9"/>
                <a:gd name="T11" fmla="*/ 8 h 9"/>
                <a:gd name="T12" fmla="*/ 9 w 9"/>
                <a:gd name="T13" fmla="*/ 6 h 9"/>
                <a:gd name="T14" fmla="*/ 8 w 9"/>
                <a:gd name="T15" fmla="*/ 2 h 9"/>
                <a:gd name="T16" fmla="*/ 6 w 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6" y="0"/>
                  </a:moveTo>
                  <a:cubicBezTo>
                    <a:pt x="2" y="1"/>
                    <a:pt x="2" y="1"/>
                    <a:pt x="2" y="1"/>
                  </a:cubicBezTo>
                  <a:cubicBezTo>
                    <a:pt x="1" y="1"/>
                    <a:pt x="0" y="2"/>
                    <a:pt x="0" y="3"/>
                  </a:cubicBezTo>
                  <a:cubicBezTo>
                    <a:pt x="1" y="7"/>
                    <a:pt x="1" y="7"/>
                    <a:pt x="1" y="7"/>
                  </a:cubicBezTo>
                  <a:cubicBezTo>
                    <a:pt x="1" y="8"/>
                    <a:pt x="2" y="9"/>
                    <a:pt x="3" y="9"/>
                  </a:cubicBezTo>
                  <a:cubicBezTo>
                    <a:pt x="7" y="8"/>
                    <a:pt x="7" y="8"/>
                    <a:pt x="7" y="8"/>
                  </a:cubicBezTo>
                  <a:cubicBezTo>
                    <a:pt x="8" y="8"/>
                    <a:pt x="9" y="7"/>
                    <a:pt x="9" y="6"/>
                  </a:cubicBezTo>
                  <a:cubicBezTo>
                    <a:pt x="8" y="2"/>
                    <a:pt x="8" y="2"/>
                    <a:pt x="8" y="2"/>
                  </a:cubicBezTo>
                  <a:cubicBezTo>
                    <a:pt x="8" y="1"/>
                    <a:pt x="7" y="0"/>
                    <a:pt x="6" y="0"/>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30" name="Freeform 176"/>
            <p:cNvSpPr/>
            <p:nvPr/>
          </p:nvSpPr>
          <p:spPr bwMode="auto">
            <a:xfrm>
              <a:off x="1584721" y="2702916"/>
              <a:ext cx="23813" cy="22622"/>
            </a:xfrm>
            <a:custGeom>
              <a:avLst/>
              <a:gdLst>
                <a:gd name="T0" fmla="*/ 6 w 9"/>
                <a:gd name="T1" fmla="*/ 0 h 9"/>
                <a:gd name="T2" fmla="*/ 2 w 9"/>
                <a:gd name="T3" fmla="*/ 0 h 9"/>
                <a:gd name="T4" fmla="*/ 0 w 9"/>
                <a:gd name="T5" fmla="*/ 2 h 9"/>
                <a:gd name="T6" fmla="*/ 1 w 9"/>
                <a:gd name="T7" fmla="*/ 7 h 9"/>
                <a:gd name="T8" fmla="*/ 3 w 9"/>
                <a:gd name="T9" fmla="*/ 9 h 9"/>
                <a:gd name="T10" fmla="*/ 7 w 9"/>
                <a:gd name="T11" fmla="*/ 8 h 9"/>
                <a:gd name="T12" fmla="*/ 9 w 9"/>
                <a:gd name="T13" fmla="*/ 6 h 9"/>
                <a:gd name="T14" fmla="*/ 8 w 9"/>
                <a:gd name="T15" fmla="*/ 1 h 9"/>
                <a:gd name="T16" fmla="*/ 6 w 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6" y="0"/>
                  </a:moveTo>
                  <a:cubicBezTo>
                    <a:pt x="2" y="0"/>
                    <a:pt x="2" y="0"/>
                    <a:pt x="2" y="0"/>
                  </a:cubicBezTo>
                  <a:cubicBezTo>
                    <a:pt x="1" y="0"/>
                    <a:pt x="0" y="1"/>
                    <a:pt x="0" y="2"/>
                  </a:cubicBezTo>
                  <a:cubicBezTo>
                    <a:pt x="1" y="7"/>
                    <a:pt x="1" y="7"/>
                    <a:pt x="1" y="7"/>
                  </a:cubicBezTo>
                  <a:cubicBezTo>
                    <a:pt x="1" y="8"/>
                    <a:pt x="2" y="9"/>
                    <a:pt x="3" y="9"/>
                  </a:cubicBezTo>
                  <a:cubicBezTo>
                    <a:pt x="7" y="8"/>
                    <a:pt x="7" y="8"/>
                    <a:pt x="7" y="8"/>
                  </a:cubicBezTo>
                  <a:cubicBezTo>
                    <a:pt x="8" y="8"/>
                    <a:pt x="9" y="7"/>
                    <a:pt x="9" y="6"/>
                  </a:cubicBezTo>
                  <a:cubicBezTo>
                    <a:pt x="8" y="1"/>
                    <a:pt x="8" y="1"/>
                    <a:pt x="8" y="1"/>
                  </a:cubicBezTo>
                  <a:cubicBezTo>
                    <a:pt x="8" y="0"/>
                    <a:pt x="7" y="0"/>
                    <a:pt x="6" y="0"/>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31" name="Freeform 177"/>
            <p:cNvSpPr/>
            <p:nvPr/>
          </p:nvSpPr>
          <p:spPr bwMode="auto">
            <a:xfrm>
              <a:off x="1613296" y="2698153"/>
              <a:ext cx="23813" cy="22622"/>
            </a:xfrm>
            <a:custGeom>
              <a:avLst/>
              <a:gdLst>
                <a:gd name="T0" fmla="*/ 6 w 9"/>
                <a:gd name="T1" fmla="*/ 0 h 9"/>
                <a:gd name="T2" fmla="*/ 2 w 9"/>
                <a:gd name="T3" fmla="*/ 1 h 9"/>
                <a:gd name="T4" fmla="*/ 0 w 9"/>
                <a:gd name="T5" fmla="*/ 3 h 9"/>
                <a:gd name="T6" fmla="*/ 1 w 9"/>
                <a:gd name="T7" fmla="*/ 8 h 9"/>
                <a:gd name="T8" fmla="*/ 3 w 9"/>
                <a:gd name="T9" fmla="*/ 9 h 9"/>
                <a:gd name="T10" fmla="*/ 7 w 9"/>
                <a:gd name="T11" fmla="*/ 9 h 9"/>
                <a:gd name="T12" fmla="*/ 9 w 9"/>
                <a:gd name="T13" fmla="*/ 7 h 9"/>
                <a:gd name="T14" fmla="*/ 8 w 9"/>
                <a:gd name="T15" fmla="*/ 2 h 9"/>
                <a:gd name="T16" fmla="*/ 6 w 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6" y="0"/>
                  </a:moveTo>
                  <a:cubicBezTo>
                    <a:pt x="2" y="1"/>
                    <a:pt x="2" y="1"/>
                    <a:pt x="2" y="1"/>
                  </a:cubicBezTo>
                  <a:cubicBezTo>
                    <a:pt x="1" y="1"/>
                    <a:pt x="0" y="2"/>
                    <a:pt x="0" y="3"/>
                  </a:cubicBezTo>
                  <a:cubicBezTo>
                    <a:pt x="1" y="8"/>
                    <a:pt x="1" y="8"/>
                    <a:pt x="1" y="8"/>
                  </a:cubicBezTo>
                  <a:cubicBezTo>
                    <a:pt x="1" y="9"/>
                    <a:pt x="2" y="9"/>
                    <a:pt x="3" y="9"/>
                  </a:cubicBezTo>
                  <a:cubicBezTo>
                    <a:pt x="7" y="9"/>
                    <a:pt x="7" y="9"/>
                    <a:pt x="7" y="9"/>
                  </a:cubicBezTo>
                  <a:cubicBezTo>
                    <a:pt x="8" y="9"/>
                    <a:pt x="9" y="8"/>
                    <a:pt x="9" y="7"/>
                  </a:cubicBezTo>
                  <a:cubicBezTo>
                    <a:pt x="8" y="2"/>
                    <a:pt x="8" y="2"/>
                    <a:pt x="8" y="2"/>
                  </a:cubicBezTo>
                  <a:cubicBezTo>
                    <a:pt x="8" y="1"/>
                    <a:pt x="7" y="0"/>
                    <a:pt x="6" y="0"/>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32" name="Freeform 178"/>
            <p:cNvSpPr/>
            <p:nvPr/>
          </p:nvSpPr>
          <p:spPr bwMode="auto">
            <a:xfrm>
              <a:off x="1559719" y="2731490"/>
              <a:ext cx="22622" cy="25004"/>
            </a:xfrm>
            <a:custGeom>
              <a:avLst/>
              <a:gdLst>
                <a:gd name="T0" fmla="*/ 7 w 9"/>
                <a:gd name="T1" fmla="*/ 1 h 10"/>
                <a:gd name="T2" fmla="*/ 2 w 9"/>
                <a:gd name="T3" fmla="*/ 1 h 10"/>
                <a:gd name="T4" fmla="*/ 0 w 9"/>
                <a:gd name="T5" fmla="*/ 3 h 10"/>
                <a:gd name="T6" fmla="*/ 1 w 9"/>
                <a:gd name="T7" fmla="*/ 8 h 10"/>
                <a:gd name="T8" fmla="*/ 3 w 9"/>
                <a:gd name="T9" fmla="*/ 9 h 10"/>
                <a:gd name="T10" fmla="*/ 8 w 9"/>
                <a:gd name="T11" fmla="*/ 9 h 10"/>
                <a:gd name="T12" fmla="*/ 9 w 9"/>
                <a:gd name="T13" fmla="*/ 7 h 10"/>
                <a:gd name="T14" fmla="*/ 9 w 9"/>
                <a:gd name="T15" fmla="*/ 2 h 10"/>
                <a:gd name="T16" fmla="*/ 7 w 9"/>
                <a:gd name="T17"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0">
                  <a:moveTo>
                    <a:pt x="7" y="1"/>
                  </a:moveTo>
                  <a:cubicBezTo>
                    <a:pt x="2" y="1"/>
                    <a:pt x="2" y="1"/>
                    <a:pt x="2" y="1"/>
                  </a:cubicBezTo>
                  <a:cubicBezTo>
                    <a:pt x="1" y="1"/>
                    <a:pt x="0" y="2"/>
                    <a:pt x="0" y="3"/>
                  </a:cubicBezTo>
                  <a:cubicBezTo>
                    <a:pt x="1" y="8"/>
                    <a:pt x="1" y="8"/>
                    <a:pt x="1" y="8"/>
                  </a:cubicBezTo>
                  <a:cubicBezTo>
                    <a:pt x="1" y="9"/>
                    <a:pt x="2" y="10"/>
                    <a:pt x="3" y="9"/>
                  </a:cubicBezTo>
                  <a:cubicBezTo>
                    <a:pt x="8" y="9"/>
                    <a:pt x="8" y="9"/>
                    <a:pt x="8" y="9"/>
                  </a:cubicBezTo>
                  <a:cubicBezTo>
                    <a:pt x="9" y="9"/>
                    <a:pt x="9" y="8"/>
                    <a:pt x="9" y="7"/>
                  </a:cubicBezTo>
                  <a:cubicBezTo>
                    <a:pt x="9" y="2"/>
                    <a:pt x="9" y="2"/>
                    <a:pt x="9" y="2"/>
                  </a:cubicBezTo>
                  <a:cubicBezTo>
                    <a:pt x="9" y="1"/>
                    <a:pt x="8" y="0"/>
                    <a:pt x="7" y="1"/>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33" name="Freeform 179"/>
            <p:cNvSpPr/>
            <p:nvPr/>
          </p:nvSpPr>
          <p:spPr bwMode="auto">
            <a:xfrm>
              <a:off x="1588294" y="2727919"/>
              <a:ext cx="22622" cy="23813"/>
            </a:xfrm>
            <a:custGeom>
              <a:avLst/>
              <a:gdLst>
                <a:gd name="T0" fmla="*/ 7 w 9"/>
                <a:gd name="T1" fmla="*/ 0 h 9"/>
                <a:gd name="T2" fmla="*/ 2 w 9"/>
                <a:gd name="T3" fmla="*/ 1 h 9"/>
                <a:gd name="T4" fmla="*/ 0 w 9"/>
                <a:gd name="T5" fmla="*/ 3 h 9"/>
                <a:gd name="T6" fmla="*/ 1 w 9"/>
                <a:gd name="T7" fmla="*/ 7 h 9"/>
                <a:gd name="T8" fmla="*/ 3 w 9"/>
                <a:gd name="T9" fmla="*/ 9 h 9"/>
                <a:gd name="T10" fmla="*/ 8 w 9"/>
                <a:gd name="T11" fmla="*/ 8 h 9"/>
                <a:gd name="T12" fmla="*/ 9 w 9"/>
                <a:gd name="T13" fmla="*/ 6 h 9"/>
                <a:gd name="T14" fmla="*/ 9 w 9"/>
                <a:gd name="T15" fmla="*/ 2 h 9"/>
                <a:gd name="T16" fmla="*/ 7 w 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7" y="0"/>
                  </a:moveTo>
                  <a:cubicBezTo>
                    <a:pt x="2" y="1"/>
                    <a:pt x="2" y="1"/>
                    <a:pt x="2" y="1"/>
                  </a:cubicBezTo>
                  <a:cubicBezTo>
                    <a:pt x="1" y="1"/>
                    <a:pt x="0" y="2"/>
                    <a:pt x="0" y="3"/>
                  </a:cubicBezTo>
                  <a:cubicBezTo>
                    <a:pt x="1" y="7"/>
                    <a:pt x="1" y="7"/>
                    <a:pt x="1" y="7"/>
                  </a:cubicBezTo>
                  <a:cubicBezTo>
                    <a:pt x="1" y="8"/>
                    <a:pt x="2" y="9"/>
                    <a:pt x="3" y="9"/>
                  </a:cubicBezTo>
                  <a:cubicBezTo>
                    <a:pt x="8" y="8"/>
                    <a:pt x="8" y="8"/>
                    <a:pt x="8" y="8"/>
                  </a:cubicBezTo>
                  <a:cubicBezTo>
                    <a:pt x="9" y="8"/>
                    <a:pt x="9" y="7"/>
                    <a:pt x="9" y="6"/>
                  </a:cubicBezTo>
                  <a:cubicBezTo>
                    <a:pt x="9" y="2"/>
                    <a:pt x="9" y="2"/>
                    <a:pt x="9" y="2"/>
                  </a:cubicBezTo>
                  <a:cubicBezTo>
                    <a:pt x="9" y="1"/>
                    <a:pt x="8" y="0"/>
                    <a:pt x="7" y="0"/>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34" name="Freeform 180"/>
            <p:cNvSpPr/>
            <p:nvPr/>
          </p:nvSpPr>
          <p:spPr bwMode="auto">
            <a:xfrm>
              <a:off x="1615678" y="2725537"/>
              <a:ext cx="23813" cy="23813"/>
            </a:xfrm>
            <a:custGeom>
              <a:avLst/>
              <a:gdLst>
                <a:gd name="T0" fmla="*/ 7 w 9"/>
                <a:gd name="T1" fmla="*/ 0 h 9"/>
                <a:gd name="T2" fmla="*/ 2 w 9"/>
                <a:gd name="T3" fmla="*/ 0 h 9"/>
                <a:gd name="T4" fmla="*/ 0 w 9"/>
                <a:gd name="T5" fmla="*/ 2 h 9"/>
                <a:gd name="T6" fmla="*/ 1 w 9"/>
                <a:gd name="T7" fmla="*/ 7 h 9"/>
                <a:gd name="T8" fmla="*/ 3 w 9"/>
                <a:gd name="T9" fmla="*/ 9 h 9"/>
                <a:gd name="T10" fmla="*/ 8 w 9"/>
                <a:gd name="T11" fmla="*/ 8 h 9"/>
                <a:gd name="T12" fmla="*/ 9 w 9"/>
                <a:gd name="T13" fmla="*/ 6 h 9"/>
                <a:gd name="T14" fmla="*/ 9 w 9"/>
                <a:gd name="T15" fmla="*/ 1 h 9"/>
                <a:gd name="T16" fmla="*/ 7 w 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7" y="0"/>
                  </a:moveTo>
                  <a:cubicBezTo>
                    <a:pt x="2" y="0"/>
                    <a:pt x="2" y="0"/>
                    <a:pt x="2" y="0"/>
                  </a:cubicBezTo>
                  <a:cubicBezTo>
                    <a:pt x="1" y="1"/>
                    <a:pt x="0" y="1"/>
                    <a:pt x="0" y="2"/>
                  </a:cubicBezTo>
                  <a:cubicBezTo>
                    <a:pt x="1" y="7"/>
                    <a:pt x="1" y="7"/>
                    <a:pt x="1" y="7"/>
                  </a:cubicBezTo>
                  <a:cubicBezTo>
                    <a:pt x="1" y="8"/>
                    <a:pt x="2" y="9"/>
                    <a:pt x="3" y="9"/>
                  </a:cubicBezTo>
                  <a:cubicBezTo>
                    <a:pt x="8" y="8"/>
                    <a:pt x="8" y="8"/>
                    <a:pt x="8" y="8"/>
                  </a:cubicBezTo>
                  <a:cubicBezTo>
                    <a:pt x="9" y="8"/>
                    <a:pt x="9" y="7"/>
                    <a:pt x="9" y="6"/>
                  </a:cubicBezTo>
                  <a:cubicBezTo>
                    <a:pt x="9" y="1"/>
                    <a:pt x="9" y="1"/>
                    <a:pt x="9" y="1"/>
                  </a:cubicBezTo>
                  <a:cubicBezTo>
                    <a:pt x="9" y="0"/>
                    <a:pt x="8" y="0"/>
                    <a:pt x="7" y="0"/>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35" name="Freeform 181"/>
            <p:cNvSpPr/>
            <p:nvPr/>
          </p:nvSpPr>
          <p:spPr bwMode="auto">
            <a:xfrm>
              <a:off x="1562100" y="2758875"/>
              <a:ext cx="26194" cy="23813"/>
            </a:xfrm>
            <a:custGeom>
              <a:avLst/>
              <a:gdLst>
                <a:gd name="T0" fmla="*/ 7 w 10"/>
                <a:gd name="T1" fmla="*/ 0 h 9"/>
                <a:gd name="T2" fmla="*/ 2 w 10"/>
                <a:gd name="T3" fmla="*/ 1 h 9"/>
                <a:gd name="T4" fmla="*/ 1 w 10"/>
                <a:gd name="T5" fmla="*/ 3 h 9"/>
                <a:gd name="T6" fmla="*/ 1 w 10"/>
                <a:gd name="T7" fmla="*/ 7 h 9"/>
                <a:gd name="T8" fmla="*/ 3 w 10"/>
                <a:gd name="T9" fmla="*/ 9 h 9"/>
                <a:gd name="T10" fmla="*/ 8 w 10"/>
                <a:gd name="T11" fmla="*/ 8 h 9"/>
                <a:gd name="T12" fmla="*/ 10 w 10"/>
                <a:gd name="T13" fmla="*/ 6 h 9"/>
                <a:gd name="T14" fmla="*/ 9 w 10"/>
                <a:gd name="T15" fmla="*/ 1 h 9"/>
                <a:gd name="T16" fmla="*/ 7 w 10"/>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9">
                  <a:moveTo>
                    <a:pt x="7" y="0"/>
                  </a:moveTo>
                  <a:cubicBezTo>
                    <a:pt x="2" y="1"/>
                    <a:pt x="2" y="1"/>
                    <a:pt x="2" y="1"/>
                  </a:cubicBezTo>
                  <a:cubicBezTo>
                    <a:pt x="1" y="1"/>
                    <a:pt x="0" y="2"/>
                    <a:pt x="1" y="3"/>
                  </a:cubicBezTo>
                  <a:cubicBezTo>
                    <a:pt x="1" y="7"/>
                    <a:pt x="1" y="7"/>
                    <a:pt x="1" y="7"/>
                  </a:cubicBezTo>
                  <a:cubicBezTo>
                    <a:pt x="1" y="8"/>
                    <a:pt x="2" y="9"/>
                    <a:pt x="3" y="9"/>
                  </a:cubicBezTo>
                  <a:cubicBezTo>
                    <a:pt x="8" y="8"/>
                    <a:pt x="8" y="8"/>
                    <a:pt x="8" y="8"/>
                  </a:cubicBezTo>
                  <a:cubicBezTo>
                    <a:pt x="9" y="8"/>
                    <a:pt x="10" y="7"/>
                    <a:pt x="10" y="6"/>
                  </a:cubicBezTo>
                  <a:cubicBezTo>
                    <a:pt x="9" y="1"/>
                    <a:pt x="9" y="1"/>
                    <a:pt x="9" y="1"/>
                  </a:cubicBezTo>
                  <a:cubicBezTo>
                    <a:pt x="9" y="1"/>
                    <a:pt x="8" y="0"/>
                    <a:pt x="7" y="0"/>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36" name="Freeform 182"/>
            <p:cNvSpPr/>
            <p:nvPr/>
          </p:nvSpPr>
          <p:spPr bwMode="auto">
            <a:xfrm>
              <a:off x="1590675" y="2754113"/>
              <a:ext cx="25003" cy="26194"/>
            </a:xfrm>
            <a:custGeom>
              <a:avLst/>
              <a:gdLst>
                <a:gd name="T0" fmla="*/ 7 w 10"/>
                <a:gd name="T1" fmla="*/ 1 h 10"/>
                <a:gd name="T2" fmla="*/ 2 w 10"/>
                <a:gd name="T3" fmla="*/ 1 h 10"/>
                <a:gd name="T4" fmla="*/ 1 w 10"/>
                <a:gd name="T5" fmla="*/ 3 h 10"/>
                <a:gd name="T6" fmla="*/ 1 w 10"/>
                <a:gd name="T7" fmla="*/ 8 h 10"/>
                <a:gd name="T8" fmla="*/ 3 w 10"/>
                <a:gd name="T9" fmla="*/ 9 h 10"/>
                <a:gd name="T10" fmla="*/ 8 w 10"/>
                <a:gd name="T11" fmla="*/ 9 h 10"/>
                <a:gd name="T12" fmla="*/ 10 w 10"/>
                <a:gd name="T13" fmla="*/ 7 h 10"/>
                <a:gd name="T14" fmla="*/ 9 w 10"/>
                <a:gd name="T15" fmla="*/ 2 h 10"/>
                <a:gd name="T16" fmla="*/ 7 w 10"/>
                <a:gd name="T17"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0">
                  <a:moveTo>
                    <a:pt x="7" y="1"/>
                  </a:moveTo>
                  <a:cubicBezTo>
                    <a:pt x="2" y="1"/>
                    <a:pt x="2" y="1"/>
                    <a:pt x="2" y="1"/>
                  </a:cubicBezTo>
                  <a:cubicBezTo>
                    <a:pt x="1" y="1"/>
                    <a:pt x="0" y="2"/>
                    <a:pt x="1" y="3"/>
                  </a:cubicBezTo>
                  <a:cubicBezTo>
                    <a:pt x="1" y="8"/>
                    <a:pt x="1" y="8"/>
                    <a:pt x="1" y="8"/>
                  </a:cubicBezTo>
                  <a:cubicBezTo>
                    <a:pt x="1" y="9"/>
                    <a:pt x="2" y="10"/>
                    <a:pt x="3" y="9"/>
                  </a:cubicBezTo>
                  <a:cubicBezTo>
                    <a:pt x="8" y="9"/>
                    <a:pt x="8" y="9"/>
                    <a:pt x="8" y="9"/>
                  </a:cubicBezTo>
                  <a:cubicBezTo>
                    <a:pt x="9" y="9"/>
                    <a:pt x="10" y="8"/>
                    <a:pt x="10" y="7"/>
                  </a:cubicBezTo>
                  <a:cubicBezTo>
                    <a:pt x="9" y="2"/>
                    <a:pt x="9" y="2"/>
                    <a:pt x="9" y="2"/>
                  </a:cubicBezTo>
                  <a:cubicBezTo>
                    <a:pt x="9" y="1"/>
                    <a:pt x="8" y="0"/>
                    <a:pt x="7" y="1"/>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37" name="Freeform 183"/>
            <p:cNvSpPr/>
            <p:nvPr/>
          </p:nvSpPr>
          <p:spPr bwMode="auto">
            <a:xfrm>
              <a:off x="1619250" y="2751732"/>
              <a:ext cx="25003" cy="22622"/>
            </a:xfrm>
            <a:custGeom>
              <a:avLst/>
              <a:gdLst>
                <a:gd name="T0" fmla="*/ 7 w 10"/>
                <a:gd name="T1" fmla="*/ 0 h 9"/>
                <a:gd name="T2" fmla="*/ 2 w 10"/>
                <a:gd name="T3" fmla="*/ 1 h 9"/>
                <a:gd name="T4" fmla="*/ 1 w 10"/>
                <a:gd name="T5" fmla="*/ 3 h 9"/>
                <a:gd name="T6" fmla="*/ 1 w 10"/>
                <a:gd name="T7" fmla="*/ 8 h 9"/>
                <a:gd name="T8" fmla="*/ 3 w 10"/>
                <a:gd name="T9" fmla="*/ 9 h 9"/>
                <a:gd name="T10" fmla="*/ 8 w 10"/>
                <a:gd name="T11" fmla="*/ 9 h 9"/>
                <a:gd name="T12" fmla="*/ 10 w 10"/>
                <a:gd name="T13" fmla="*/ 7 h 9"/>
                <a:gd name="T14" fmla="*/ 9 w 10"/>
                <a:gd name="T15" fmla="*/ 2 h 9"/>
                <a:gd name="T16" fmla="*/ 7 w 10"/>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9">
                  <a:moveTo>
                    <a:pt x="7" y="0"/>
                  </a:moveTo>
                  <a:cubicBezTo>
                    <a:pt x="2" y="1"/>
                    <a:pt x="2" y="1"/>
                    <a:pt x="2" y="1"/>
                  </a:cubicBezTo>
                  <a:cubicBezTo>
                    <a:pt x="1" y="1"/>
                    <a:pt x="0" y="2"/>
                    <a:pt x="1" y="3"/>
                  </a:cubicBezTo>
                  <a:cubicBezTo>
                    <a:pt x="1" y="8"/>
                    <a:pt x="1" y="8"/>
                    <a:pt x="1" y="8"/>
                  </a:cubicBezTo>
                  <a:cubicBezTo>
                    <a:pt x="1" y="9"/>
                    <a:pt x="2" y="9"/>
                    <a:pt x="3" y="9"/>
                  </a:cubicBezTo>
                  <a:cubicBezTo>
                    <a:pt x="8" y="9"/>
                    <a:pt x="8" y="9"/>
                    <a:pt x="8" y="9"/>
                  </a:cubicBezTo>
                  <a:cubicBezTo>
                    <a:pt x="9" y="8"/>
                    <a:pt x="10" y="7"/>
                    <a:pt x="10" y="7"/>
                  </a:cubicBezTo>
                  <a:cubicBezTo>
                    <a:pt x="9" y="2"/>
                    <a:pt x="9" y="2"/>
                    <a:pt x="9" y="2"/>
                  </a:cubicBezTo>
                  <a:cubicBezTo>
                    <a:pt x="9" y="1"/>
                    <a:pt x="8" y="0"/>
                    <a:pt x="7" y="0"/>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38" name="Freeform 184"/>
            <p:cNvSpPr/>
            <p:nvPr/>
          </p:nvSpPr>
          <p:spPr bwMode="auto">
            <a:xfrm>
              <a:off x="1549003" y="2641003"/>
              <a:ext cx="85725" cy="59531"/>
            </a:xfrm>
            <a:custGeom>
              <a:avLst/>
              <a:gdLst>
                <a:gd name="T0" fmla="*/ 4 w 33"/>
                <a:gd name="T1" fmla="*/ 23 h 23"/>
                <a:gd name="T2" fmla="*/ 31 w 33"/>
                <a:gd name="T3" fmla="*/ 19 h 23"/>
                <a:gd name="T4" fmla="*/ 32 w 33"/>
                <a:gd name="T5" fmla="*/ 17 h 23"/>
                <a:gd name="T6" fmla="*/ 30 w 33"/>
                <a:gd name="T7" fmla="*/ 2 h 23"/>
                <a:gd name="T8" fmla="*/ 28 w 33"/>
                <a:gd name="T9" fmla="*/ 0 h 23"/>
                <a:gd name="T10" fmla="*/ 2 w 33"/>
                <a:gd name="T11" fmla="*/ 3 h 23"/>
                <a:gd name="T12" fmla="*/ 0 w 33"/>
                <a:gd name="T13" fmla="*/ 5 h 23"/>
                <a:gd name="T14" fmla="*/ 2 w 33"/>
                <a:gd name="T15" fmla="*/ 21 h 23"/>
                <a:gd name="T16" fmla="*/ 4 w 33"/>
                <a:gd name="T1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23">
                  <a:moveTo>
                    <a:pt x="4" y="23"/>
                  </a:moveTo>
                  <a:cubicBezTo>
                    <a:pt x="31" y="19"/>
                    <a:pt x="31" y="19"/>
                    <a:pt x="31" y="19"/>
                  </a:cubicBezTo>
                  <a:cubicBezTo>
                    <a:pt x="32" y="19"/>
                    <a:pt x="33" y="18"/>
                    <a:pt x="32" y="17"/>
                  </a:cubicBezTo>
                  <a:cubicBezTo>
                    <a:pt x="30" y="2"/>
                    <a:pt x="30" y="2"/>
                    <a:pt x="30" y="2"/>
                  </a:cubicBezTo>
                  <a:cubicBezTo>
                    <a:pt x="30" y="1"/>
                    <a:pt x="29" y="0"/>
                    <a:pt x="28" y="0"/>
                  </a:cubicBezTo>
                  <a:cubicBezTo>
                    <a:pt x="2" y="3"/>
                    <a:pt x="2" y="3"/>
                    <a:pt x="2" y="3"/>
                  </a:cubicBezTo>
                  <a:cubicBezTo>
                    <a:pt x="1" y="3"/>
                    <a:pt x="0" y="4"/>
                    <a:pt x="0" y="5"/>
                  </a:cubicBezTo>
                  <a:cubicBezTo>
                    <a:pt x="2" y="21"/>
                    <a:pt x="2" y="21"/>
                    <a:pt x="2" y="21"/>
                  </a:cubicBezTo>
                  <a:cubicBezTo>
                    <a:pt x="3" y="22"/>
                    <a:pt x="3" y="23"/>
                    <a:pt x="4" y="23"/>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39" name="Freeform 185"/>
            <p:cNvSpPr>
              <a:spLocks noEditPoints="1"/>
            </p:cNvSpPr>
            <p:nvPr/>
          </p:nvSpPr>
          <p:spPr bwMode="auto">
            <a:xfrm>
              <a:off x="1662112" y="2599332"/>
              <a:ext cx="136922" cy="194072"/>
            </a:xfrm>
            <a:custGeom>
              <a:avLst/>
              <a:gdLst>
                <a:gd name="T0" fmla="*/ 34 w 53"/>
                <a:gd name="T1" fmla="*/ 1 h 75"/>
                <a:gd name="T2" fmla="*/ 10 w 53"/>
                <a:gd name="T3" fmla="*/ 3 h 75"/>
                <a:gd name="T4" fmla="*/ 1 w 53"/>
                <a:gd name="T5" fmla="*/ 16 h 75"/>
                <a:gd name="T6" fmla="*/ 7 w 53"/>
                <a:gd name="T7" fmla="*/ 64 h 75"/>
                <a:gd name="T8" fmla="*/ 19 w 53"/>
                <a:gd name="T9" fmla="*/ 74 h 75"/>
                <a:gd name="T10" fmla="*/ 43 w 53"/>
                <a:gd name="T11" fmla="*/ 71 h 75"/>
                <a:gd name="T12" fmla="*/ 52 w 53"/>
                <a:gd name="T13" fmla="*/ 59 h 75"/>
                <a:gd name="T14" fmla="*/ 46 w 53"/>
                <a:gd name="T15" fmla="*/ 10 h 75"/>
                <a:gd name="T16" fmla="*/ 34 w 53"/>
                <a:gd name="T17" fmla="*/ 1 h 75"/>
                <a:gd name="T18" fmla="*/ 47 w 53"/>
                <a:gd name="T19" fmla="*/ 59 h 75"/>
                <a:gd name="T20" fmla="*/ 42 w 53"/>
                <a:gd name="T21" fmla="*/ 66 h 75"/>
                <a:gd name="T22" fmla="*/ 19 w 53"/>
                <a:gd name="T23" fmla="*/ 69 h 75"/>
                <a:gd name="T24" fmla="*/ 12 w 53"/>
                <a:gd name="T25" fmla="*/ 64 h 75"/>
                <a:gd name="T26" fmla="*/ 6 w 53"/>
                <a:gd name="T27" fmla="*/ 15 h 75"/>
                <a:gd name="T28" fmla="*/ 11 w 53"/>
                <a:gd name="T29" fmla="*/ 8 h 75"/>
                <a:gd name="T30" fmla="*/ 34 w 53"/>
                <a:gd name="T31" fmla="*/ 5 h 75"/>
                <a:gd name="T32" fmla="*/ 41 w 53"/>
                <a:gd name="T33" fmla="*/ 11 h 75"/>
                <a:gd name="T34" fmla="*/ 47 w 53"/>
                <a:gd name="T35" fmla="*/ 59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75">
                  <a:moveTo>
                    <a:pt x="34" y="1"/>
                  </a:moveTo>
                  <a:cubicBezTo>
                    <a:pt x="10" y="3"/>
                    <a:pt x="10" y="3"/>
                    <a:pt x="10" y="3"/>
                  </a:cubicBezTo>
                  <a:cubicBezTo>
                    <a:pt x="4" y="4"/>
                    <a:pt x="0" y="10"/>
                    <a:pt x="1" y="16"/>
                  </a:cubicBezTo>
                  <a:cubicBezTo>
                    <a:pt x="7" y="64"/>
                    <a:pt x="7" y="64"/>
                    <a:pt x="7" y="64"/>
                  </a:cubicBezTo>
                  <a:cubicBezTo>
                    <a:pt x="8" y="70"/>
                    <a:pt x="13" y="75"/>
                    <a:pt x="19" y="74"/>
                  </a:cubicBezTo>
                  <a:cubicBezTo>
                    <a:pt x="43" y="71"/>
                    <a:pt x="43" y="71"/>
                    <a:pt x="43" y="71"/>
                  </a:cubicBezTo>
                  <a:cubicBezTo>
                    <a:pt x="49" y="70"/>
                    <a:pt x="53" y="65"/>
                    <a:pt x="52" y="59"/>
                  </a:cubicBezTo>
                  <a:cubicBezTo>
                    <a:pt x="46" y="10"/>
                    <a:pt x="46" y="10"/>
                    <a:pt x="46" y="10"/>
                  </a:cubicBezTo>
                  <a:cubicBezTo>
                    <a:pt x="45" y="4"/>
                    <a:pt x="40" y="0"/>
                    <a:pt x="34" y="1"/>
                  </a:cubicBezTo>
                  <a:close/>
                  <a:moveTo>
                    <a:pt x="47" y="59"/>
                  </a:moveTo>
                  <a:cubicBezTo>
                    <a:pt x="48" y="63"/>
                    <a:pt x="45" y="66"/>
                    <a:pt x="42" y="66"/>
                  </a:cubicBezTo>
                  <a:cubicBezTo>
                    <a:pt x="19" y="69"/>
                    <a:pt x="19" y="69"/>
                    <a:pt x="19" y="69"/>
                  </a:cubicBezTo>
                  <a:cubicBezTo>
                    <a:pt x="15" y="69"/>
                    <a:pt x="12" y="67"/>
                    <a:pt x="12" y="64"/>
                  </a:cubicBezTo>
                  <a:cubicBezTo>
                    <a:pt x="6" y="15"/>
                    <a:pt x="6" y="15"/>
                    <a:pt x="6" y="15"/>
                  </a:cubicBezTo>
                  <a:cubicBezTo>
                    <a:pt x="5" y="12"/>
                    <a:pt x="8" y="9"/>
                    <a:pt x="11" y="8"/>
                  </a:cubicBezTo>
                  <a:cubicBezTo>
                    <a:pt x="34" y="5"/>
                    <a:pt x="34" y="5"/>
                    <a:pt x="34" y="5"/>
                  </a:cubicBezTo>
                  <a:cubicBezTo>
                    <a:pt x="38" y="5"/>
                    <a:pt x="41" y="7"/>
                    <a:pt x="41" y="11"/>
                  </a:cubicBezTo>
                  <a:lnTo>
                    <a:pt x="47" y="59"/>
                  </a:ln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40" name="Freeform 186"/>
            <p:cNvSpPr/>
            <p:nvPr/>
          </p:nvSpPr>
          <p:spPr bwMode="auto">
            <a:xfrm>
              <a:off x="1726406" y="2741015"/>
              <a:ext cx="23813" cy="23813"/>
            </a:xfrm>
            <a:custGeom>
              <a:avLst/>
              <a:gdLst>
                <a:gd name="T0" fmla="*/ 6 w 9"/>
                <a:gd name="T1" fmla="*/ 0 h 9"/>
                <a:gd name="T2" fmla="*/ 1 w 9"/>
                <a:gd name="T3" fmla="*/ 1 h 9"/>
                <a:gd name="T4" fmla="*/ 0 w 9"/>
                <a:gd name="T5" fmla="*/ 3 h 9"/>
                <a:gd name="T6" fmla="*/ 0 w 9"/>
                <a:gd name="T7" fmla="*/ 8 h 9"/>
                <a:gd name="T8" fmla="*/ 2 w 9"/>
                <a:gd name="T9" fmla="*/ 9 h 9"/>
                <a:gd name="T10" fmla="*/ 7 w 9"/>
                <a:gd name="T11" fmla="*/ 8 h 9"/>
                <a:gd name="T12" fmla="*/ 9 w 9"/>
                <a:gd name="T13" fmla="*/ 6 h 9"/>
                <a:gd name="T14" fmla="*/ 8 w 9"/>
                <a:gd name="T15" fmla="*/ 2 h 9"/>
                <a:gd name="T16" fmla="*/ 6 w 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6" y="0"/>
                  </a:moveTo>
                  <a:cubicBezTo>
                    <a:pt x="1" y="1"/>
                    <a:pt x="1" y="1"/>
                    <a:pt x="1" y="1"/>
                  </a:cubicBezTo>
                  <a:cubicBezTo>
                    <a:pt x="0" y="1"/>
                    <a:pt x="0" y="2"/>
                    <a:pt x="0" y="3"/>
                  </a:cubicBezTo>
                  <a:cubicBezTo>
                    <a:pt x="0" y="8"/>
                    <a:pt x="0" y="8"/>
                    <a:pt x="0" y="8"/>
                  </a:cubicBezTo>
                  <a:cubicBezTo>
                    <a:pt x="0" y="9"/>
                    <a:pt x="1" y="9"/>
                    <a:pt x="2" y="9"/>
                  </a:cubicBezTo>
                  <a:cubicBezTo>
                    <a:pt x="7" y="8"/>
                    <a:pt x="7" y="8"/>
                    <a:pt x="7" y="8"/>
                  </a:cubicBezTo>
                  <a:cubicBezTo>
                    <a:pt x="8" y="8"/>
                    <a:pt x="9" y="7"/>
                    <a:pt x="9" y="6"/>
                  </a:cubicBezTo>
                  <a:cubicBezTo>
                    <a:pt x="8" y="2"/>
                    <a:pt x="8" y="2"/>
                    <a:pt x="8" y="2"/>
                  </a:cubicBezTo>
                  <a:cubicBezTo>
                    <a:pt x="8" y="1"/>
                    <a:pt x="7" y="0"/>
                    <a:pt x="6" y="0"/>
                  </a:cubicBez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41" name="Freeform 187"/>
            <p:cNvSpPr/>
            <p:nvPr/>
          </p:nvSpPr>
          <p:spPr bwMode="auto">
            <a:xfrm>
              <a:off x="1683544" y="2625525"/>
              <a:ext cx="89297" cy="113110"/>
            </a:xfrm>
            <a:custGeom>
              <a:avLst/>
              <a:gdLst>
                <a:gd name="T0" fmla="*/ 28 w 35"/>
                <a:gd name="T1" fmla="*/ 0 h 44"/>
                <a:gd name="T2" fmla="*/ 2 w 35"/>
                <a:gd name="T3" fmla="*/ 3 h 44"/>
                <a:gd name="T4" fmla="*/ 0 w 35"/>
                <a:gd name="T5" fmla="*/ 5 h 44"/>
                <a:gd name="T6" fmla="*/ 5 w 35"/>
                <a:gd name="T7" fmla="*/ 42 h 44"/>
                <a:gd name="T8" fmla="*/ 7 w 35"/>
                <a:gd name="T9" fmla="*/ 44 h 44"/>
                <a:gd name="T10" fmla="*/ 34 w 35"/>
                <a:gd name="T11" fmla="*/ 41 h 44"/>
                <a:gd name="T12" fmla="*/ 35 w 35"/>
                <a:gd name="T13" fmla="*/ 39 h 44"/>
                <a:gd name="T14" fmla="*/ 31 w 35"/>
                <a:gd name="T15" fmla="*/ 1 h 44"/>
                <a:gd name="T16" fmla="*/ 28 w 35"/>
                <a:gd name="T17"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44">
                  <a:moveTo>
                    <a:pt x="28" y="0"/>
                  </a:moveTo>
                  <a:cubicBezTo>
                    <a:pt x="2" y="3"/>
                    <a:pt x="2" y="3"/>
                    <a:pt x="2" y="3"/>
                  </a:cubicBezTo>
                  <a:cubicBezTo>
                    <a:pt x="1" y="3"/>
                    <a:pt x="0" y="4"/>
                    <a:pt x="0" y="5"/>
                  </a:cubicBezTo>
                  <a:cubicBezTo>
                    <a:pt x="5" y="42"/>
                    <a:pt x="5" y="42"/>
                    <a:pt x="5" y="42"/>
                  </a:cubicBezTo>
                  <a:cubicBezTo>
                    <a:pt x="5" y="43"/>
                    <a:pt x="6" y="44"/>
                    <a:pt x="7" y="44"/>
                  </a:cubicBezTo>
                  <a:cubicBezTo>
                    <a:pt x="34" y="41"/>
                    <a:pt x="34" y="41"/>
                    <a:pt x="34" y="41"/>
                  </a:cubicBezTo>
                  <a:cubicBezTo>
                    <a:pt x="35" y="40"/>
                    <a:pt x="35" y="40"/>
                    <a:pt x="35" y="39"/>
                  </a:cubicBezTo>
                  <a:cubicBezTo>
                    <a:pt x="31" y="1"/>
                    <a:pt x="31" y="1"/>
                    <a:pt x="31" y="1"/>
                  </a:cubicBezTo>
                  <a:cubicBezTo>
                    <a:pt x="30" y="0"/>
                    <a:pt x="29" y="0"/>
                    <a:pt x="28" y="0"/>
                  </a:cubicBez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42" name="Freeform 188"/>
            <p:cNvSpPr>
              <a:spLocks noEditPoints="1"/>
            </p:cNvSpPr>
            <p:nvPr/>
          </p:nvSpPr>
          <p:spPr bwMode="auto">
            <a:xfrm>
              <a:off x="2570559" y="2370732"/>
              <a:ext cx="136922" cy="192881"/>
            </a:xfrm>
            <a:custGeom>
              <a:avLst/>
              <a:gdLst>
                <a:gd name="T0" fmla="*/ 34 w 53"/>
                <a:gd name="T1" fmla="*/ 1 h 75"/>
                <a:gd name="T2" fmla="*/ 10 w 53"/>
                <a:gd name="T3" fmla="*/ 4 h 75"/>
                <a:gd name="T4" fmla="*/ 1 w 53"/>
                <a:gd name="T5" fmla="*/ 16 h 75"/>
                <a:gd name="T6" fmla="*/ 7 w 53"/>
                <a:gd name="T7" fmla="*/ 64 h 75"/>
                <a:gd name="T8" fmla="*/ 19 w 53"/>
                <a:gd name="T9" fmla="*/ 74 h 75"/>
                <a:gd name="T10" fmla="*/ 42 w 53"/>
                <a:gd name="T11" fmla="*/ 71 h 75"/>
                <a:gd name="T12" fmla="*/ 52 w 53"/>
                <a:gd name="T13" fmla="*/ 59 h 75"/>
                <a:gd name="T14" fmla="*/ 46 w 53"/>
                <a:gd name="T15" fmla="*/ 10 h 75"/>
                <a:gd name="T16" fmla="*/ 34 w 53"/>
                <a:gd name="T17" fmla="*/ 1 h 75"/>
                <a:gd name="T18" fmla="*/ 47 w 53"/>
                <a:gd name="T19" fmla="*/ 59 h 75"/>
                <a:gd name="T20" fmla="*/ 42 w 53"/>
                <a:gd name="T21" fmla="*/ 66 h 75"/>
                <a:gd name="T22" fmla="*/ 18 w 53"/>
                <a:gd name="T23" fmla="*/ 69 h 75"/>
                <a:gd name="T24" fmla="*/ 11 w 53"/>
                <a:gd name="T25" fmla="*/ 64 h 75"/>
                <a:gd name="T26" fmla="*/ 5 w 53"/>
                <a:gd name="T27" fmla="*/ 15 h 75"/>
                <a:gd name="T28" fmla="*/ 11 w 53"/>
                <a:gd name="T29" fmla="*/ 8 h 75"/>
                <a:gd name="T30" fmla="*/ 34 w 53"/>
                <a:gd name="T31" fmla="*/ 5 h 75"/>
                <a:gd name="T32" fmla="*/ 41 w 53"/>
                <a:gd name="T33" fmla="*/ 11 h 75"/>
                <a:gd name="T34" fmla="*/ 47 w 53"/>
                <a:gd name="T35" fmla="*/ 59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75">
                  <a:moveTo>
                    <a:pt x="34" y="1"/>
                  </a:moveTo>
                  <a:cubicBezTo>
                    <a:pt x="10" y="4"/>
                    <a:pt x="10" y="4"/>
                    <a:pt x="10" y="4"/>
                  </a:cubicBezTo>
                  <a:cubicBezTo>
                    <a:pt x="4" y="4"/>
                    <a:pt x="0" y="10"/>
                    <a:pt x="1" y="16"/>
                  </a:cubicBezTo>
                  <a:cubicBezTo>
                    <a:pt x="7" y="64"/>
                    <a:pt x="7" y="64"/>
                    <a:pt x="7" y="64"/>
                  </a:cubicBezTo>
                  <a:cubicBezTo>
                    <a:pt x="7" y="70"/>
                    <a:pt x="13" y="75"/>
                    <a:pt x="19" y="74"/>
                  </a:cubicBezTo>
                  <a:cubicBezTo>
                    <a:pt x="42" y="71"/>
                    <a:pt x="42" y="71"/>
                    <a:pt x="42" y="71"/>
                  </a:cubicBezTo>
                  <a:cubicBezTo>
                    <a:pt x="48" y="70"/>
                    <a:pt x="53" y="65"/>
                    <a:pt x="52" y="59"/>
                  </a:cubicBezTo>
                  <a:cubicBezTo>
                    <a:pt x="46" y="10"/>
                    <a:pt x="46" y="10"/>
                    <a:pt x="46" y="10"/>
                  </a:cubicBezTo>
                  <a:cubicBezTo>
                    <a:pt x="45" y="4"/>
                    <a:pt x="40" y="0"/>
                    <a:pt x="34" y="1"/>
                  </a:cubicBezTo>
                  <a:close/>
                  <a:moveTo>
                    <a:pt x="47" y="59"/>
                  </a:moveTo>
                  <a:cubicBezTo>
                    <a:pt x="47" y="63"/>
                    <a:pt x="45" y="66"/>
                    <a:pt x="42" y="66"/>
                  </a:cubicBezTo>
                  <a:cubicBezTo>
                    <a:pt x="18" y="69"/>
                    <a:pt x="18" y="69"/>
                    <a:pt x="18" y="69"/>
                  </a:cubicBezTo>
                  <a:cubicBezTo>
                    <a:pt x="15" y="70"/>
                    <a:pt x="12" y="67"/>
                    <a:pt x="11" y="64"/>
                  </a:cubicBezTo>
                  <a:cubicBezTo>
                    <a:pt x="5" y="15"/>
                    <a:pt x="5" y="15"/>
                    <a:pt x="5" y="15"/>
                  </a:cubicBezTo>
                  <a:cubicBezTo>
                    <a:pt x="5" y="12"/>
                    <a:pt x="7" y="9"/>
                    <a:pt x="11" y="8"/>
                  </a:cubicBezTo>
                  <a:cubicBezTo>
                    <a:pt x="34" y="5"/>
                    <a:pt x="34" y="5"/>
                    <a:pt x="34" y="5"/>
                  </a:cubicBezTo>
                  <a:cubicBezTo>
                    <a:pt x="38" y="5"/>
                    <a:pt x="41" y="7"/>
                    <a:pt x="41" y="11"/>
                  </a:cubicBezTo>
                  <a:lnTo>
                    <a:pt x="47" y="59"/>
                  </a:ln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43" name="Freeform 189"/>
            <p:cNvSpPr/>
            <p:nvPr/>
          </p:nvSpPr>
          <p:spPr bwMode="auto">
            <a:xfrm>
              <a:off x="2599134" y="2461219"/>
              <a:ext cx="23813" cy="22622"/>
            </a:xfrm>
            <a:custGeom>
              <a:avLst/>
              <a:gdLst>
                <a:gd name="T0" fmla="*/ 6 w 9"/>
                <a:gd name="T1" fmla="*/ 0 h 9"/>
                <a:gd name="T2" fmla="*/ 1 w 9"/>
                <a:gd name="T3" fmla="*/ 0 h 9"/>
                <a:gd name="T4" fmla="*/ 0 w 9"/>
                <a:gd name="T5" fmla="*/ 2 h 9"/>
                <a:gd name="T6" fmla="*/ 0 w 9"/>
                <a:gd name="T7" fmla="*/ 7 h 9"/>
                <a:gd name="T8" fmla="*/ 2 w 9"/>
                <a:gd name="T9" fmla="*/ 9 h 9"/>
                <a:gd name="T10" fmla="*/ 7 w 9"/>
                <a:gd name="T11" fmla="*/ 8 h 9"/>
                <a:gd name="T12" fmla="*/ 9 w 9"/>
                <a:gd name="T13" fmla="*/ 6 h 9"/>
                <a:gd name="T14" fmla="*/ 8 w 9"/>
                <a:gd name="T15" fmla="*/ 1 h 9"/>
                <a:gd name="T16" fmla="*/ 6 w 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6" y="0"/>
                  </a:moveTo>
                  <a:cubicBezTo>
                    <a:pt x="1" y="0"/>
                    <a:pt x="1" y="0"/>
                    <a:pt x="1" y="0"/>
                  </a:cubicBezTo>
                  <a:cubicBezTo>
                    <a:pt x="0" y="1"/>
                    <a:pt x="0" y="1"/>
                    <a:pt x="0" y="2"/>
                  </a:cubicBezTo>
                  <a:cubicBezTo>
                    <a:pt x="0" y="7"/>
                    <a:pt x="0" y="7"/>
                    <a:pt x="0" y="7"/>
                  </a:cubicBezTo>
                  <a:cubicBezTo>
                    <a:pt x="0" y="8"/>
                    <a:pt x="1" y="9"/>
                    <a:pt x="2" y="9"/>
                  </a:cubicBezTo>
                  <a:cubicBezTo>
                    <a:pt x="7" y="8"/>
                    <a:pt x="7" y="8"/>
                    <a:pt x="7" y="8"/>
                  </a:cubicBezTo>
                  <a:cubicBezTo>
                    <a:pt x="8" y="8"/>
                    <a:pt x="9" y="7"/>
                    <a:pt x="9" y="6"/>
                  </a:cubicBezTo>
                  <a:cubicBezTo>
                    <a:pt x="8" y="1"/>
                    <a:pt x="8" y="1"/>
                    <a:pt x="8" y="1"/>
                  </a:cubicBezTo>
                  <a:cubicBezTo>
                    <a:pt x="8" y="0"/>
                    <a:pt x="7" y="0"/>
                    <a:pt x="6" y="0"/>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44" name="Freeform 190"/>
            <p:cNvSpPr/>
            <p:nvPr/>
          </p:nvSpPr>
          <p:spPr bwMode="auto">
            <a:xfrm>
              <a:off x="2627709" y="2455265"/>
              <a:ext cx="22622" cy="23813"/>
            </a:xfrm>
            <a:custGeom>
              <a:avLst/>
              <a:gdLst>
                <a:gd name="T0" fmla="*/ 6 w 9"/>
                <a:gd name="T1" fmla="*/ 0 h 9"/>
                <a:gd name="T2" fmla="*/ 1 w 9"/>
                <a:gd name="T3" fmla="*/ 1 h 9"/>
                <a:gd name="T4" fmla="*/ 0 w 9"/>
                <a:gd name="T5" fmla="*/ 3 h 9"/>
                <a:gd name="T6" fmla="*/ 0 w 9"/>
                <a:gd name="T7" fmla="*/ 8 h 9"/>
                <a:gd name="T8" fmla="*/ 2 w 9"/>
                <a:gd name="T9" fmla="*/ 9 h 9"/>
                <a:gd name="T10" fmla="*/ 7 w 9"/>
                <a:gd name="T11" fmla="*/ 9 h 9"/>
                <a:gd name="T12" fmla="*/ 9 w 9"/>
                <a:gd name="T13" fmla="*/ 7 h 9"/>
                <a:gd name="T14" fmla="*/ 8 w 9"/>
                <a:gd name="T15" fmla="*/ 2 h 9"/>
                <a:gd name="T16" fmla="*/ 6 w 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6" y="0"/>
                  </a:moveTo>
                  <a:cubicBezTo>
                    <a:pt x="1" y="1"/>
                    <a:pt x="1" y="1"/>
                    <a:pt x="1" y="1"/>
                  </a:cubicBezTo>
                  <a:cubicBezTo>
                    <a:pt x="0" y="1"/>
                    <a:pt x="0" y="2"/>
                    <a:pt x="0" y="3"/>
                  </a:cubicBezTo>
                  <a:cubicBezTo>
                    <a:pt x="0" y="8"/>
                    <a:pt x="0" y="8"/>
                    <a:pt x="0" y="8"/>
                  </a:cubicBezTo>
                  <a:cubicBezTo>
                    <a:pt x="0" y="9"/>
                    <a:pt x="1" y="9"/>
                    <a:pt x="2" y="9"/>
                  </a:cubicBezTo>
                  <a:cubicBezTo>
                    <a:pt x="7" y="9"/>
                    <a:pt x="7" y="9"/>
                    <a:pt x="7" y="9"/>
                  </a:cubicBezTo>
                  <a:cubicBezTo>
                    <a:pt x="8" y="9"/>
                    <a:pt x="9" y="8"/>
                    <a:pt x="9" y="7"/>
                  </a:cubicBezTo>
                  <a:cubicBezTo>
                    <a:pt x="8" y="2"/>
                    <a:pt x="8" y="2"/>
                    <a:pt x="8" y="2"/>
                  </a:cubicBezTo>
                  <a:cubicBezTo>
                    <a:pt x="8" y="1"/>
                    <a:pt x="7" y="0"/>
                    <a:pt x="6" y="0"/>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45" name="Freeform 191"/>
            <p:cNvSpPr/>
            <p:nvPr/>
          </p:nvSpPr>
          <p:spPr bwMode="auto">
            <a:xfrm>
              <a:off x="2656284" y="2452884"/>
              <a:ext cx="22622" cy="23813"/>
            </a:xfrm>
            <a:custGeom>
              <a:avLst/>
              <a:gdLst>
                <a:gd name="T0" fmla="*/ 6 w 9"/>
                <a:gd name="T1" fmla="*/ 0 h 9"/>
                <a:gd name="T2" fmla="*/ 1 w 9"/>
                <a:gd name="T3" fmla="*/ 1 h 9"/>
                <a:gd name="T4" fmla="*/ 0 w 9"/>
                <a:gd name="T5" fmla="*/ 3 h 9"/>
                <a:gd name="T6" fmla="*/ 0 w 9"/>
                <a:gd name="T7" fmla="*/ 7 h 9"/>
                <a:gd name="T8" fmla="*/ 2 w 9"/>
                <a:gd name="T9" fmla="*/ 9 h 9"/>
                <a:gd name="T10" fmla="*/ 7 w 9"/>
                <a:gd name="T11" fmla="*/ 8 h 9"/>
                <a:gd name="T12" fmla="*/ 9 w 9"/>
                <a:gd name="T13" fmla="*/ 6 h 9"/>
                <a:gd name="T14" fmla="*/ 8 w 9"/>
                <a:gd name="T15" fmla="*/ 2 h 9"/>
                <a:gd name="T16" fmla="*/ 6 w 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6" y="0"/>
                  </a:moveTo>
                  <a:cubicBezTo>
                    <a:pt x="1" y="1"/>
                    <a:pt x="1" y="1"/>
                    <a:pt x="1" y="1"/>
                  </a:cubicBezTo>
                  <a:cubicBezTo>
                    <a:pt x="0" y="1"/>
                    <a:pt x="0" y="2"/>
                    <a:pt x="0" y="3"/>
                  </a:cubicBezTo>
                  <a:cubicBezTo>
                    <a:pt x="0" y="7"/>
                    <a:pt x="0" y="7"/>
                    <a:pt x="0" y="7"/>
                  </a:cubicBezTo>
                  <a:cubicBezTo>
                    <a:pt x="0" y="8"/>
                    <a:pt x="1" y="9"/>
                    <a:pt x="2" y="9"/>
                  </a:cubicBezTo>
                  <a:cubicBezTo>
                    <a:pt x="7" y="8"/>
                    <a:pt x="7" y="8"/>
                    <a:pt x="7" y="8"/>
                  </a:cubicBezTo>
                  <a:cubicBezTo>
                    <a:pt x="8" y="8"/>
                    <a:pt x="9" y="7"/>
                    <a:pt x="9" y="6"/>
                  </a:cubicBezTo>
                  <a:cubicBezTo>
                    <a:pt x="8" y="2"/>
                    <a:pt x="8" y="2"/>
                    <a:pt x="8" y="2"/>
                  </a:cubicBezTo>
                  <a:cubicBezTo>
                    <a:pt x="8" y="1"/>
                    <a:pt x="7" y="0"/>
                    <a:pt x="6" y="0"/>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46" name="Freeform 192"/>
            <p:cNvSpPr/>
            <p:nvPr/>
          </p:nvSpPr>
          <p:spPr bwMode="auto">
            <a:xfrm>
              <a:off x="2601515" y="2486221"/>
              <a:ext cx="23813" cy="23813"/>
            </a:xfrm>
            <a:custGeom>
              <a:avLst/>
              <a:gdLst>
                <a:gd name="T0" fmla="*/ 6 w 9"/>
                <a:gd name="T1" fmla="*/ 0 h 9"/>
                <a:gd name="T2" fmla="*/ 2 w 9"/>
                <a:gd name="T3" fmla="*/ 1 h 9"/>
                <a:gd name="T4" fmla="*/ 0 w 9"/>
                <a:gd name="T5" fmla="*/ 3 h 9"/>
                <a:gd name="T6" fmla="*/ 1 w 9"/>
                <a:gd name="T7" fmla="*/ 8 h 9"/>
                <a:gd name="T8" fmla="*/ 3 w 9"/>
                <a:gd name="T9" fmla="*/ 9 h 9"/>
                <a:gd name="T10" fmla="*/ 7 w 9"/>
                <a:gd name="T11" fmla="*/ 9 h 9"/>
                <a:gd name="T12" fmla="*/ 9 w 9"/>
                <a:gd name="T13" fmla="*/ 6 h 9"/>
                <a:gd name="T14" fmla="*/ 8 w 9"/>
                <a:gd name="T15" fmla="*/ 2 h 9"/>
                <a:gd name="T16" fmla="*/ 6 w 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6" y="0"/>
                  </a:moveTo>
                  <a:cubicBezTo>
                    <a:pt x="2" y="1"/>
                    <a:pt x="2" y="1"/>
                    <a:pt x="2" y="1"/>
                  </a:cubicBezTo>
                  <a:cubicBezTo>
                    <a:pt x="1" y="1"/>
                    <a:pt x="0" y="2"/>
                    <a:pt x="0" y="3"/>
                  </a:cubicBezTo>
                  <a:cubicBezTo>
                    <a:pt x="1" y="8"/>
                    <a:pt x="1" y="8"/>
                    <a:pt x="1" y="8"/>
                  </a:cubicBezTo>
                  <a:cubicBezTo>
                    <a:pt x="1" y="9"/>
                    <a:pt x="2" y="9"/>
                    <a:pt x="3" y="9"/>
                  </a:cubicBezTo>
                  <a:cubicBezTo>
                    <a:pt x="7" y="9"/>
                    <a:pt x="7" y="9"/>
                    <a:pt x="7" y="9"/>
                  </a:cubicBezTo>
                  <a:cubicBezTo>
                    <a:pt x="8" y="8"/>
                    <a:pt x="9" y="7"/>
                    <a:pt x="9" y="6"/>
                  </a:cubicBezTo>
                  <a:cubicBezTo>
                    <a:pt x="8" y="2"/>
                    <a:pt x="8" y="2"/>
                    <a:pt x="8" y="2"/>
                  </a:cubicBezTo>
                  <a:cubicBezTo>
                    <a:pt x="8" y="1"/>
                    <a:pt x="7" y="0"/>
                    <a:pt x="6" y="0"/>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47" name="Freeform 193"/>
            <p:cNvSpPr/>
            <p:nvPr/>
          </p:nvSpPr>
          <p:spPr bwMode="auto">
            <a:xfrm>
              <a:off x="2630090" y="2483841"/>
              <a:ext cx="23813" cy="22622"/>
            </a:xfrm>
            <a:custGeom>
              <a:avLst/>
              <a:gdLst>
                <a:gd name="T0" fmla="*/ 6 w 9"/>
                <a:gd name="T1" fmla="*/ 0 h 9"/>
                <a:gd name="T2" fmla="*/ 2 w 9"/>
                <a:gd name="T3" fmla="*/ 0 h 9"/>
                <a:gd name="T4" fmla="*/ 0 w 9"/>
                <a:gd name="T5" fmla="*/ 2 h 9"/>
                <a:gd name="T6" fmla="*/ 1 w 9"/>
                <a:gd name="T7" fmla="*/ 7 h 9"/>
                <a:gd name="T8" fmla="*/ 3 w 9"/>
                <a:gd name="T9" fmla="*/ 9 h 9"/>
                <a:gd name="T10" fmla="*/ 7 w 9"/>
                <a:gd name="T11" fmla="*/ 8 h 9"/>
                <a:gd name="T12" fmla="*/ 9 w 9"/>
                <a:gd name="T13" fmla="*/ 6 h 9"/>
                <a:gd name="T14" fmla="*/ 8 w 9"/>
                <a:gd name="T15" fmla="*/ 1 h 9"/>
                <a:gd name="T16" fmla="*/ 6 w 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6" y="0"/>
                  </a:moveTo>
                  <a:cubicBezTo>
                    <a:pt x="2" y="0"/>
                    <a:pt x="2" y="0"/>
                    <a:pt x="2" y="0"/>
                  </a:cubicBezTo>
                  <a:cubicBezTo>
                    <a:pt x="1" y="1"/>
                    <a:pt x="0" y="1"/>
                    <a:pt x="0" y="2"/>
                  </a:cubicBezTo>
                  <a:cubicBezTo>
                    <a:pt x="1" y="7"/>
                    <a:pt x="1" y="7"/>
                    <a:pt x="1" y="7"/>
                  </a:cubicBezTo>
                  <a:cubicBezTo>
                    <a:pt x="1" y="8"/>
                    <a:pt x="2" y="9"/>
                    <a:pt x="3" y="9"/>
                  </a:cubicBezTo>
                  <a:cubicBezTo>
                    <a:pt x="7" y="8"/>
                    <a:pt x="7" y="8"/>
                    <a:pt x="7" y="8"/>
                  </a:cubicBezTo>
                  <a:cubicBezTo>
                    <a:pt x="8" y="8"/>
                    <a:pt x="9" y="7"/>
                    <a:pt x="9" y="6"/>
                  </a:cubicBezTo>
                  <a:cubicBezTo>
                    <a:pt x="8" y="1"/>
                    <a:pt x="8" y="1"/>
                    <a:pt x="8" y="1"/>
                  </a:cubicBezTo>
                  <a:cubicBezTo>
                    <a:pt x="8" y="0"/>
                    <a:pt x="7" y="0"/>
                    <a:pt x="6" y="0"/>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48" name="Freeform 194"/>
            <p:cNvSpPr/>
            <p:nvPr/>
          </p:nvSpPr>
          <p:spPr bwMode="auto">
            <a:xfrm>
              <a:off x="2658665" y="2479078"/>
              <a:ext cx="22622" cy="25004"/>
            </a:xfrm>
            <a:custGeom>
              <a:avLst/>
              <a:gdLst>
                <a:gd name="T0" fmla="*/ 6 w 9"/>
                <a:gd name="T1" fmla="*/ 0 h 10"/>
                <a:gd name="T2" fmla="*/ 2 w 9"/>
                <a:gd name="T3" fmla="*/ 1 h 10"/>
                <a:gd name="T4" fmla="*/ 0 w 9"/>
                <a:gd name="T5" fmla="*/ 3 h 10"/>
                <a:gd name="T6" fmla="*/ 1 w 9"/>
                <a:gd name="T7" fmla="*/ 8 h 10"/>
                <a:gd name="T8" fmla="*/ 3 w 9"/>
                <a:gd name="T9" fmla="*/ 9 h 10"/>
                <a:gd name="T10" fmla="*/ 7 w 9"/>
                <a:gd name="T11" fmla="*/ 9 h 10"/>
                <a:gd name="T12" fmla="*/ 9 w 9"/>
                <a:gd name="T13" fmla="*/ 7 h 10"/>
                <a:gd name="T14" fmla="*/ 8 w 9"/>
                <a:gd name="T15" fmla="*/ 2 h 10"/>
                <a:gd name="T16" fmla="*/ 6 w 9"/>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0">
                  <a:moveTo>
                    <a:pt x="6" y="0"/>
                  </a:moveTo>
                  <a:cubicBezTo>
                    <a:pt x="2" y="1"/>
                    <a:pt x="2" y="1"/>
                    <a:pt x="2" y="1"/>
                  </a:cubicBezTo>
                  <a:cubicBezTo>
                    <a:pt x="1" y="1"/>
                    <a:pt x="0" y="2"/>
                    <a:pt x="0" y="3"/>
                  </a:cubicBezTo>
                  <a:cubicBezTo>
                    <a:pt x="1" y="8"/>
                    <a:pt x="1" y="8"/>
                    <a:pt x="1" y="8"/>
                  </a:cubicBezTo>
                  <a:cubicBezTo>
                    <a:pt x="1" y="9"/>
                    <a:pt x="2" y="10"/>
                    <a:pt x="3" y="9"/>
                  </a:cubicBezTo>
                  <a:cubicBezTo>
                    <a:pt x="7" y="9"/>
                    <a:pt x="7" y="9"/>
                    <a:pt x="7" y="9"/>
                  </a:cubicBezTo>
                  <a:cubicBezTo>
                    <a:pt x="8" y="9"/>
                    <a:pt x="9" y="8"/>
                    <a:pt x="9" y="7"/>
                  </a:cubicBezTo>
                  <a:cubicBezTo>
                    <a:pt x="8" y="2"/>
                    <a:pt x="8" y="2"/>
                    <a:pt x="8" y="2"/>
                  </a:cubicBezTo>
                  <a:cubicBezTo>
                    <a:pt x="8" y="1"/>
                    <a:pt x="7" y="0"/>
                    <a:pt x="6" y="0"/>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49" name="Freeform 195"/>
            <p:cNvSpPr/>
            <p:nvPr/>
          </p:nvSpPr>
          <p:spPr bwMode="auto">
            <a:xfrm>
              <a:off x="2603896" y="2514797"/>
              <a:ext cx="23813" cy="22622"/>
            </a:xfrm>
            <a:custGeom>
              <a:avLst/>
              <a:gdLst>
                <a:gd name="T0" fmla="*/ 7 w 9"/>
                <a:gd name="T1" fmla="*/ 0 h 9"/>
                <a:gd name="T2" fmla="*/ 2 w 9"/>
                <a:gd name="T3" fmla="*/ 0 h 9"/>
                <a:gd name="T4" fmla="*/ 0 w 9"/>
                <a:gd name="T5" fmla="*/ 2 h 9"/>
                <a:gd name="T6" fmla="*/ 1 w 9"/>
                <a:gd name="T7" fmla="*/ 7 h 9"/>
                <a:gd name="T8" fmla="*/ 3 w 9"/>
                <a:gd name="T9" fmla="*/ 9 h 9"/>
                <a:gd name="T10" fmla="*/ 8 w 9"/>
                <a:gd name="T11" fmla="*/ 8 h 9"/>
                <a:gd name="T12" fmla="*/ 9 w 9"/>
                <a:gd name="T13" fmla="*/ 6 h 9"/>
                <a:gd name="T14" fmla="*/ 9 w 9"/>
                <a:gd name="T15" fmla="*/ 1 h 9"/>
                <a:gd name="T16" fmla="*/ 7 w 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7" y="0"/>
                  </a:moveTo>
                  <a:cubicBezTo>
                    <a:pt x="2" y="0"/>
                    <a:pt x="2" y="0"/>
                    <a:pt x="2" y="0"/>
                  </a:cubicBezTo>
                  <a:cubicBezTo>
                    <a:pt x="1" y="0"/>
                    <a:pt x="0" y="1"/>
                    <a:pt x="0" y="2"/>
                  </a:cubicBezTo>
                  <a:cubicBezTo>
                    <a:pt x="1" y="7"/>
                    <a:pt x="1" y="7"/>
                    <a:pt x="1" y="7"/>
                  </a:cubicBezTo>
                  <a:cubicBezTo>
                    <a:pt x="1" y="8"/>
                    <a:pt x="2" y="9"/>
                    <a:pt x="3" y="9"/>
                  </a:cubicBezTo>
                  <a:cubicBezTo>
                    <a:pt x="8" y="8"/>
                    <a:pt x="8" y="8"/>
                    <a:pt x="8" y="8"/>
                  </a:cubicBezTo>
                  <a:cubicBezTo>
                    <a:pt x="9" y="8"/>
                    <a:pt x="9" y="7"/>
                    <a:pt x="9" y="6"/>
                  </a:cubicBezTo>
                  <a:cubicBezTo>
                    <a:pt x="9" y="1"/>
                    <a:pt x="9" y="1"/>
                    <a:pt x="9" y="1"/>
                  </a:cubicBezTo>
                  <a:cubicBezTo>
                    <a:pt x="9" y="0"/>
                    <a:pt x="8" y="0"/>
                    <a:pt x="7" y="0"/>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50" name="Freeform 196"/>
            <p:cNvSpPr/>
            <p:nvPr/>
          </p:nvSpPr>
          <p:spPr bwMode="auto">
            <a:xfrm>
              <a:off x="2632471" y="2510035"/>
              <a:ext cx="23813" cy="22622"/>
            </a:xfrm>
            <a:custGeom>
              <a:avLst/>
              <a:gdLst>
                <a:gd name="T0" fmla="*/ 7 w 9"/>
                <a:gd name="T1" fmla="*/ 0 h 9"/>
                <a:gd name="T2" fmla="*/ 2 w 9"/>
                <a:gd name="T3" fmla="*/ 1 h 9"/>
                <a:gd name="T4" fmla="*/ 0 w 9"/>
                <a:gd name="T5" fmla="*/ 3 h 9"/>
                <a:gd name="T6" fmla="*/ 1 w 9"/>
                <a:gd name="T7" fmla="*/ 8 h 9"/>
                <a:gd name="T8" fmla="*/ 3 w 9"/>
                <a:gd name="T9" fmla="*/ 9 h 9"/>
                <a:gd name="T10" fmla="*/ 8 w 9"/>
                <a:gd name="T11" fmla="*/ 9 h 9"/>
                <a:gd name="T12" fmla="*/ 9 w 9"/>
                <a:gd name="T13" fmla="*/ 7 h 9"/>
                <a:gd name="T14" fmla="*/ 9 w 9"/>
                <a:gd name="T15" fmla="*/ 2 h 9"/>
                <a:gd name="T16" fmla="*/ 7 w 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7" y="0"/>
                  </a:moveTo>
                  <a:cubicBezTo>
                    <a:pt x="2" y="1"/>
                    <a:pt x="2" y="1"/>
                    <a:pt x="2" y="1"/>
                  </a:cubicBezTo>
                  <a:cubicBezTo>
                    <a:pt x="1" y="1"/>
                    <a:pt x="0" y="2"/>
                    <a:pt x="0" y="3"/>
                  </a:cubicBezTo>
                  <a:cubicBezTo>
                    <a:pt x="1" y="8"/>
                    <a:pt x="1" y="8"/>
                    <a:pt x="1" y="8"/>
                  </a:cubicBezTo>
                  <a:cubicBezTo>
                    <a:pt x="1" y="9"/>
                    <a:pt x="2" y="9"/>
                    <a:pt x="3" y="9"/>
                  </a:cubicBezTo>
                  <a:cubicBezTo>
                    <a:pt x="8" y="9"/>
                    <a:pt x="8" y="9"/>
                    <a:pt x="8" y="9"/>
                  </a:cubicBezTo>
                  <a:cubicBezTo>
                    <a:pt x="9" y="8"/>
                    <a:pt x="9" y="8"/>
                    <a:pt x="9" y="7"/>
                  </a:cubicBezTo>
                  <a:cubicBezTo>
                    <a:pt x="9" y="2"/>
                    <a:pt x="9" y="2"/>
                    <a:pt x="9" y="2"/>
                  </a:cubicBezTo>
                  <a:cubicBezTo>
                    <a:pt x="9" y="1"/>
                    <a:pt x="8" y="0"/>
                    <a:pt x="7" y="0"/>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51" name="Freeform 197"/>
            <p:cNvSpPr/>
            <p:nvPr/>
          </p:nvSpPr>
          <p:spPr bwMode="auto">
            <a:xfrm>
              <a:off x="2661046" y="2506462"/>
              <a:ext cx="22622" cy="23813"/>
            </a:xfrm>
            <a:custGeom>
              <a:avLst/>
              <a:gdLst>
                <a:gd name="T0" fmla="*/ 7 w 9"/>
                <a:gd name="T1" fmla="*/ 0 h 9"/>
                <a:gd name="T2" fmla="*/ 2 w 9"/>
                <a:gd name="T3" fmla="*/ 1 h 9"/>
                <a:gd name="T4" fmla="*/ 0 w 9"/>
                <a:gd name="T5" fmla="*/ 3 h 9"/>
                <a:gd name="T6" fmla="*/ 1 w 9"/>
                <a:gd name="T7" fmla="*/ 7 h 9"/>
                <a:gd name="T8" fmla="*/ 3 w 9"/>
                <a:gd name="T9" fmla="*/ 9 h 9"/>
                <a:gd name="T10" fmla="*/ 8 w 9"/>
                <a:gd name="T11" fmla="*/ 8 h 9"/>
                <a:gd name="T12" fmla="*/ 9 w 9"/>
                <a:gd name="T13" fmla="*/ 6 h 9"/>
                <a:gd name="T14" fmla="*/ 9 w 9"/>
                <a:gd name="T15" fmla="*/ 1 h 9"/>
                <a:gd name="T16" fmla="*/ 7 w 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7" y="0"/>
                  </a:moveTo>
                  <a:cubicBezTo>
                    <a:pt x="2" y="1"/>
                    <a:pt x="2" y="1"/>
                    <a:pt x="2" y="1"/>
                  </a:cubicBezTo>
                  <a:cubicBezTo>
                    <a:pt x="1" y="1"/>
                    <a:pt x="0" y="2"/>
                    <a:pt x="0" y="3"/>
                  </a:cubicBezTo>
                  <a:cubicBezTo>
                    <a:pt x="1" y="7"/>
                    <a:pt x="1" y="7"/>
                    <a:pt x="1" y="7"/>
                  </a:cubicBezTo>
                  <a:cubicBezTo>
                    <a:pt x="1" y="8"/>
                    <a:pt x="2" y="9"/>
                    <a:pt x="3" y="9"/>
                  </a:cubicBezTo>
                  <a:cubicBezTo>
                    <a:pt x="8" y="8"/>
                    <a:pt x="8" y="8"/>
                    <a:pt x="8" y="8"/>
                  </a:cubicBezTo>
                  <a:cubicBezTo>
                    <a:pt x="9" y="8"/>
                    <a:pt x="9" y="7"/>
                    <a:pt x="9" y="6"/>
                  </a:cubicBezTo>
                  <a:cubicBezTo>
                    <a:pt x="9" y="1"/>
                    <a:pt x="9" y="1"/>
                    <a:pt x="9" y="1"/>
                  </a:cubicBezTo>
                  <a:cubicBezTo>
                    <a:pt x="9" y="0"/>
                    <a:pt x="8" y="0"/>
                    <a:pt x="7" y="0"/>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52" name="Freeform 198"/>
            <p:cNvSpPr/>
            <p:nvPr/>
          </p:nvSpPr>
          <p:spPr bwMode="auto">
            <a:xfrm>
              <a:off x="2591991" y="2395734"/>
              <a:ext cx="82153" cy="57150"/>
            </a:xfrm>
            <a:custGeom>
              <a:avLst/>
              <a:gdLst>
                <a:gd name="T0" fmla="*/ 4 w 32"/>
                <a:gd name="T1" fmla="*/ 22 h 22"/>
                <a:gd name="T2" fmla="*/ 31 w 32"/>
                <a:gd name="T3" fmla="*/ 19 h 22"/>
                <a:gd name="T4" fmla="*/ 32 w 32"/>
                <a:gd name="T5" fmla="*/ 17 h 22"/>
                <a:gd name="T6" fmla="*/ 30 w 32"/>
                <a:gd name="T7" fmla="*/ 1 h 22"/>
                <a:gd name="T8" fmla="*/ 28 w 32"/>
                <a:gd name="T9" fmla="*/ 0 h 22"/>
                <a:gd name="T10" fmla="*/ 2 w 32"/>
                <a:gd name="T11" fmla="*/ 3 h 22"/>
                <a:gd name="T12" fmla="*/ 0 w 32"/>
                <a:gd name="T13" fmla="*/ 5 h 22"/>
                <a:gd name="T14" fmla="*/ 2 w 32"/>
                <a:gd name="T15" fmla="*/ 21 h 22"/>
                <a:gd name="T16" fmla="*/ 4 w 32"/>
                <a:gd name="T1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22">
                  <a:moveTo>
                    <a:pt x="4" y="22"/>
                  </a:moveTo>
                  <a:cubicBezTo>
                    <a:pt x="31" y="19"/>
                    <a:pt x="31" y="19"/>
                    <a:pt x="31" y="19"/>
                  </a:cubicBezTo>
                  <a:cubicBezTo>
                    <a:pt x="32" y="19"/>
                    <a:pt x="32" y="18"/>
                    <a:pt x="32" y="17"/>
                  </a:cubicBezTo>
                  <a:cubicBezTo>
                    <a:pt x="30" y="1"/>
                    <a:pt x="30" y="1"/>
                    <a:pt x="30" y="1"/>
                  </a:cubicBezTo>
                  <a:cubicBezTo>
                    <a:pt x="30" y="0"/>
                    <a:pt x="29" y="0"/>
                    <a:pt x="28" y="0"/>
                  </a:cubicBezTo>
                  <a:cubicBezTo>
                    <a:pt x="2" y="3"/>
                    <a:pt x="2" y="3"/>
                    <a:pt x="2" y="3"/>
                  </a:cubicBezTo>
                  <a:cubicBezTo>
                    <a:pt x="1" y="3"/>
                    <a:pt x="0" y="4"/>
                    <a:pt x="0" y="5"/>
                  </a:cubicBezTo>
                  <a:cubicBezTo>
                    <a:pt x="2" y="21"/>
                    <a:pt x="2" y="21"/>
                    <a:pt x="2" y="21"/>
                  </a:cubicBezTo>
                  <a:cubicBezTo>
                    <a:pt x="2" y="22"/>
                    <a:pt x="3" y="22"/>
                    <a:pt x="4" y="22"/>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53" name="Freeform 199"/>
            <p:cNvSpPr>
              <a:spLocks noEditPoints="1"/>
            </p:cNvSpPr>
            <p:nvPr/>
          </p:nvSpPr>
          <p:spPr bwMode="auto">
            <a:xfrm>
              <a:off x="2705100" y="2352872"/>
              <a:ext cx="135731" cy="192881"/>
            </a:xfrm>
            <a:custGeom>
              <a:avLst/>
              <a:gdLst>
                <a:gd name="T0" fmla="*/ 34 w 53"/>
                <a:gd name="T1" fmla="*/ 1 h 75"/>
                <a:gd name="T2" fmla="*/ 10 w 53"/>
                <a:gd name="T3" fmla="*/ 4 h 75"/>
                <a:gd name="T4" fmla="*/ 1 w 53"/>
                <a:gd name="T5" fmla="*/ 16 h 75"/>
                <a:gd name="T6" fmla="*/ 7 w 53"/>
                <a:gd name="T7" fmla="*/ 65 h 75"/>
                <a:gd name="T8" fmla="*/ 19 w 53"/>
                <a:gd name="T9" fmla="*/ 74 h 75"/>
                <a:gd name="T10" fmla="*/ 42 w 53"/>
                <a:gd name="T11" fmla="*/ 72 h 75"/>
                <a:gd name="T12" fmla="*/ 52 w 53"/>
                <a:gd name="T13" fmla="*/ 59 h 75"/>
                <a:gd name="T14" fmla="*/ 46 w 53"/>
                <a:gd name="T15" fmla="*/ 11 h 75"/>
                <a:gd name="T16" fmla="*/ 34 w 53"/>
                <a:gd name="T17" fmla="*/ 1 h 75"/>
                <a:gd name="T18" fmla="*/ 47 w 53"/>
                <a:gd name="T19" fmla="*/ 60 h 75"/>
                <a:gd name="T20" fmla="*/ 42 w 53"/>
                <a:gd name="T21" fmla="*/ 67 h 75"/>
                <a:gd name="T22" fmla="*/ 18 w 53"/>
                <a:gd name="T23" fmla="*/ 70 h 75"/>
                <a:gd name="T24" fmla="*/ 11 w 53"/>
                <a:gd name="T25" fmla="*/ 64 h 75"/>
                <a:gd name="T26" fmla="*/ 5 w 53"/>
                <a:gd name="T27" fmla="*/ 16 h 75"/>
                <a:gd name="T28" fmla="*/ 11 w 53"/>
                <a:gd name="T29" fmla="*/ 9 h 75"/>
                <a:gd name="T30" fmla="*/ 34 w 53"/>
                <a:gd name="T31" fmla="*/ 6 h 75"/>
                <a:gd name="T32" fmla="*/ 41 w 53"/>
                <a:gd name="T33" fmla="*/ 11 h 75"/>
                <a:gd name="T34" fmla="*/ 47 w 53"/>
                <a:gd name="T35" fmla="*/ 6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75">
                  <a:moveTo>
                    <a:pt x="34" y="1"/>
                  </a:moveTo>
                  <a:cubicBezTo>
                    <a:pt x="10" y="4"/>
                    <a:pt x="10" y="4"/>
                    <a:pt x="10" y="4"/>
                  </a:cubicBezTo>
                  <a:cubicBezTo>
                    <a:pt x="4" y="5"/>
                    <a:pt x="0" y="10"/>
                    <a:pt x="1" y="16"/>
                  </a:cubicBezTo>
                  <a:cubicBezTo>
                    <a:pt x="7" y="65"/>
                    <a:pt x="7" y="65"/>
                    <a:pt x="7" y="65"/>
                  </a:cubicBezTo>
                  <a:cubicBezTo>
                    <a:pt x="7" y="71"/>
                    <a:pt x="13" y="75"/>
                    <a:pt x="19" y="74"/>
                  </a:cubicBezTo>
                  <a:cubicBezTo>
                    <a:pt x="42" y="72"/>
                    <a:pt x="42" y="72"/>
                    <a:pt x="42" y="72"/>
                  </a:cubicBezTo>
                  <a:cubicBezTo>
                    <a:pt x="48" y="71"/>
                    <a:pt x="53" y="65"/>
                    <a:pt x="52" y="59"/>
                  </a:cubicBezTo>
                  <a:cubicBezTo>
                    <a:pt x="46" y="11"/>
                    <a:pt x="46" y="11"/>
                    <a:pt x="46" y="11"/>
                  </a:cubicBezTo>
                  <a:cubicBezTo>
                    <a:pt x="45" y="5"/>
                    <a:pt x="40" y="0"/>
                    <a:pt x="34" y="1"/>
                  </a:cubicBezTo>
                  <a:close/>
                  <a:moveTo>
                    <a:pt x="47" y="60"/>
                  </a:moveTo>
                  <a:cubicBezTo>
                    <a:pt x="47" y="63"/>
                    <a:pt x="45" y="66"/>
                    <a:pt x="42" y="67"/>
                  </a:cubicBezTo>
                  <a:cubicBezTo>
                    <a:pt x="18" y="70"/>
                    <a:pt x="18" y="70"/>
                    <a:pt x="18" y="70"/>
                  </a:cubicBezTo>
                  <a:cubicBezTo>
                    <a:pt x="15" y="70"/>
                    <a:pt x="12" y="68"/>
                    <a:pt x="11" y="64"/>
                  </a:cubicBezTo>
                  <a:cubicBezTo>
                    <a:pt x="5" y="16"/>
                    <a:pt x="5" y="16"/>
                    <a:pt x="5" y="16"/>
                  </a:cubicBezTo>
                  <a:cubicBezTo>
                    <a:pt x="5" y="12"/>
                    <a:pt x="7" y="9"/>
                    <a:pt x="11" y="9"/>
                  </a:cubicBezTo>
                  <a:cubicBezTo>
                    <a:pt x="34" y="6"/>
                    <a:pt x="34" y="6"/>
                    <a:pt x="34" y="6"/>
                  </a:cubicBezTo>
                  <a:cubicBezTo>
                    <a:pt x="38" y="6"/>
                    <a:pt x="41" y="8"/>
                    <a:pt x="41" y="11"/>
                  </a:cubicBezTo>
                  <a:lnTo>
                    <a:pt x="47" y="60"/>
                  </a:ln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54" name="Freeform 200"/>
            <p:cNvSpPr/>
            <p:nvPr/>
          </p:nvSpPr>
          <p:spPr bwMode="auto">
            <a:xfrm>
              <a:off x="2767012" y="2496938"/>
              <a:ext cx="25003" cy="22622"/>
            </a:xfrm>
            <a:custGeom>
              <a:avLst/>
              <a:gdLst>
                <a:gd name="T0" fmla="*/ 7 w 10"/>
                <a:gd name="T1" fmla="*/ 0 h 9"/>
                <a:gd name="T2" fmla="*/ 2 w 10"/>
                <a:gd name="T3" fmla="*/ 0 h 9"/>
                <a:gd name="T4" fmla="*/ 0 w 10"/>
                <a:gd name="T5" fmla="*/ 3 h 9"/>
                <a:gd name="T6" fmla="*/ 1 w 10"/>
                <a:gd name="T7" fmla="*/ 7 h 9"/>
                <a:gd name="T8" fmla="*/ 3 w 10"/>
                <a:gd name="T9" fmla="*/ 9 h 9"/>
                <a:gd name="T10" fmla="*/ 8 w 10"/>
                <a:gd name="T11" fmla="*/ 8 h 9"/>
                <a:gd name="T12" fmla="*/ 9 w 10"/>
                <a:gd name="T13" fmla="*/ 6 h 9"/>
                <a:gd name="T14" fmla="*/ 9 w 10"/>
                <a:gd name="T15" fmla="*/ 1 h 9"/>
                <a:gd name="T16" fmla="*/ 7 w 10"/>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9">
                  <a:moveTo>
                    <a:pt x="7" y="0"/>
                  </a:moveTo>
                  <a:cubicBezTo>
                    <a:pt x="2" y="0"/>
                    <a:pt x="2" y="0"/>
                    <a:pt x="2" y="0"/>
                  </a:cubicBezTo>
                  <a:cubicBezTo>
                    <a:pt x="1" y="1"/>
                    <a:pt x="0" y="2"/>
                    <a:pt x="0" y="3"/>
                  </a:cubicBezTo>
                  <a:cubicBezTo>
                    <a:pt x="1" y="7"/>
                    <a:pt x="1" y="7"/>
                    <a:pt x="1" y="7"/>
                  </a:cubicBezTo>
                  <a:cubicBezTo>
                    <a:pt x="1" y="8"/>
                    <a:pt x="2" y="9"/>
                    <a:pt x="3" y="9"/>
                  </a:cubicBezTo>
                  <a:cubicBezTo>
                    <a:pt x="8" y="8"/>
                    <a:pt x="8" y="8"/>
                    <a:pt x="8" y="8"/>
                  </a:cubicBezTo>
                  <a:cubicBezTo>
                    <a:pt x="9" y="8"/>
                    <a:pt x="10" y="7"/>
                    <a:pt x="9" y="6"/>
                  </a:cubicBezTo>
                  <a:cubicBezTo>
                    <a:pt x="9" y="1"/>
                    <a:pt x="9" y="1"/>
                    <a:pt x="9" y="1"/>
                  </a:cubicBezTo>
                  <a:cubicBezTo>
                    <a:pt x="9" y="0"/>
                    <a:pt x="8" y="0"/>
                    <a:pt x="7" y="0"/>
                  </a:cubicBez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55" name="Freeform 201"/>
            <p:cNvSpPr/>
            <p:nvPr/>
          </p:nvSpPr>
          <p:spPr bwMode="auto">
            <a:xfrm>
              <a:off x="2725340" y="2377876"/>
              <a:ext cx="90488" cy="116681"/>
            </a:xfrm>
            <a:custGeom>
              <a:avLst/>
              <a:gdLst>
                <a:gd name="T0" fmla="*/ 28 w 35"/>
                <a:gd name="T1" fmla="*/ 0 h 45"/>
                <a:gd name="T2" fmla="*/ 2 w 35"/>
                <a:gd name="T3" fmla="*/ 4 h 45"/>
                <a:gd name="T4" fmla="*/ 0 w 35"/>
                <a:gd name="T5" fmla="*/ 6 h 45"/>
                <a:gd name="T6" fmla="*/ 5 w 35"/>
                <a:gd name="T7" fmla="*/ 43 h 45"/>
                <a:gd name="T8" fmla="*/ 7 w 35"/>
                <a:gd name="T9" fmla="*/ 45 h 45"/>
                <a:gd name="T10" fmla="*/ 33 w 35"/>
                <a:gd name="T11" fmla="*/ 41 h 45"/>
                <a:gd name="T12" fmla="*/ 35 w 35"/>
                <a:gd name="T13" fmla="*/ 39 h 45"/>
                <a:gd name="T14" fmla="*/ 30 w 35"/>
                <a:gd name="T15" fmla="*/ 2 h 45"/>
                <a:gd name="T16" fmla="*/ 28 w 35"/>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45">
                  <a:moveTo>
                    <a:pt x="28" y="0"/>
                  </a:moveTo>
                  <a:cubicBezTo>
                    <a:pt x="2" y="4"/>
                    <a:pt x="2" y="4"/>
                    <a:pt x="2" y="4"/>
                  </a:cubicBezTo>
                  <a:cubicBezTo>
                    <a:pt x="1" y="4"/>
                    <a:pt x="0" y="5"/>
                    <a:pt x="0" y="6"/>
                  </a:cubicBezTo>
                  <a:cubicBezTo>
                    <a:pt x="5" y="43"/>
                    <a:pt x="5" y="43"/>
                    <a:pt x="5" y="43"/>
                  </a:cubicBezTo>
                  <a:cubicBezTo>
                    <a:pt x="5" y="44"/>
                    <a:pt x="6" y="45"/>
                    <a:pt x="7" y="45"/>
                  </a:cubicBezTo>
                  <a:cubicBezTo>
                    <a:pt x="33" y="41"/>
                    <a:pt x="33" y="41"/>
                    <a:pt x="33" y="41"/>
                  </a:cubicBezTo>
                  <a:cubicBezTo>
                    <a:pt x="34" y="41"/>
                    <a:pt x="35" y="40"/>
                    <a:pt x="35" y="39"/>
                  </a:cubicBezTo>
                  <a:cubicBezTo>
                    <a:pt x="30" y="2"/>
                    <a:pt x="30" y="2"/>
                    <a:pt x="30" y="2"/>
                  </a:cubicBezTo>
                  <a:cubicBezTo>
                    <a:pt x="30" y="1"/>
                    <a:pt x="29" y="0"/>
                    <a:pt x="28" y="0"/>
                  </a:cubicBez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56" name="Freeform 202"/>
            <p:cNvSpPr/>
            <p:nvPr/>
          </p:nvSpPr>
          <p:spPr bwMode="auto">
            <a:xfrm>
              <a:off x="363141" y="2277863"/>
              <a:ext cx="64294" cy="48816"/>
            </a:xfrm>
            <a:custGeom>
              <a:avLst/>
              <a:gdLst>
                <a:gd name="T0" fmla="*/ 12 w 25"/>
                <a:gd name="T1" fmla="*/ 18 h 19"/>
                <a:gd name="T2" fmla="*/ 16 w 25"/>
                <a:gd name="T3" fmla="*/ 17 h 19"/>
                <a:gd name="T4" fmla="*/ 24 w 25"/>
                <a:gd name="T5" fmla="*/ 16 h 19"/>
                <a:gd name="T6" fmla="*/ 25 w 25"/>
                <a:gd name="T7" fmla="*/ 2 h 19"/>
                <a:gd name="T8" fmla="*/ 22 w 25"/>
                <a:gd name="T9" fmla="*/ 0 h 19"/>
                <a:gd name="T10" fmla="*/ 14 w 25"/>
                <a:gd name="T11" fmla="*/ 1 h 19"/>
                <a:gd name="T12" fmla="*/ 10 w 25"/>
                <a:gd name="T13" fmla="*/ 2 h 19"/>
                <a:gd name="T14" fmla="*/ 2 w 25"/>
                <a:gd name="T15" fmla="*/ 3 h 19"/>
                <a:gd name="T16" fmla="*/ 0 w 25"/>
                <a:gd name="T17" fmla="*/ 5 h 19"/>
                <a:gd name="T18" fmla="*/ 5 w 25"/>
                <a:gd name="T19" fmla="*/ 19 h 19"/>
                <a:gd name="T20" fmla="*/ 12 w 25"/>
                <a:gd name="T21" fmla="*/ 1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19">
                  <a:moveTo>
                    <a:pt x="12" y="18"/>
                  </a:moveTo>
                  <a:cubicBezTo>
                    <a:pt x="16" y="17"/>
                    <a:pt x="16" y="17"/>
                    <a:pt x="16" y="17"/>
                  </a:cubicBezTo>
                  <a:cubicBezTo>
                    <a:pt x="24" y="16"/>
                    <a:pt x="24" y="16"/>
                    <a:pt x="24" y="16"/>
                  </a:cubicBezTo>
                  <a:cubicBezTo>
                    <a:pt x="25" y="2"/>
                    <a:pt x="25" y="2"/>
                    <a:pt x="25" y="2"/>
                  </a:cubicBezTo>
                  <a:cubicBezTo>
                    <a:pt x="25" y="2"/>
                    <a:pt x="25" y="0"/>
                    <a:pt x="22" y="0"/>
                  </a:cubicBezTo>
                  <a:cubicBezTo>
                    <a:pt x="21" y="0"/>
                    <a:pt x="18" y="1"/>
                    <a:pt x="14" y="1"/>
                  </a:cubicBezTo>
                  <a:cubicBezTo>
                    <a:pt x="12" y="2"/>
                    <a:pt x="10" y="2"/>
                    <a:pt x="10" y="2"/>
                  </a:cubicBezTo>
                  <a:cubicBezTo>
                    <a:pt x="7" y="2"/>
                    <a:pt x="3" y="3"/>
                    <a:pt x="2" y="3"/>
                  </a:cubicBezTo>
                  <a:cubicBezTo>
                    <a:pt x="0" y="3"/>
                    <a:pt x="0" y="5"/>
                    <a:pt x="0" y="5"/>
                  </a:cubicBezTo>
                  <a:cubicBezTo>
                    <a:pt x="5" y="19"/>
                    <a:pt x="5" y="19"/>
                    <a:pt x="5" y="19"/>
                  </a:cubicBezTo>
                  <a:lnTo>
                    <a:pt x="12" y="18"/>
                  </a:ln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57" name="Freeform 203"/>
            <p:cNvSpPr/>
            <p:nvPr/>
          </p:nvSpPr>
          <p:spPr bwMode="auto">
            <a:xfrm>
              <a:off x="425053" y="2306437"/>
              <a:ext cx="60722" cy="44054"/>
            </a:xfrm>
            <a:custGeom>
              <a:avLst/>
              <a:gdLst>
                <a:gd name="T0" fmla="*/ 24 w 24"/>
                <a:gd name="T1" fmla="*/ 8 h 17"/>
                <a:gd name="T2" fmla="*/ 1 w 24"/>
                <a:gd name="T3" fmla="*/ 5 h 17"/>
                <a:gd name="T4" fmla="*/ 1 w 24"/>
                <a:gd name="T5" fmla="*/ 5 h 17"/>
                <a:gd name="T6" fmla="*/ 1 w 24"/>
                <a:gd name="T7" fmla="*/ 5 h 17"/>
                <a:gd name="T8" fmla="*/ 1 w 24"/>
                <a:gd name="T9" fmla="*/ 5 h 17"/>
                <a:gd name="T10" fmla="*/ 1 w 24"/>
                <a:gd name="T11" fmla="*/ 7 h 17"/>
                <a:gd name="T12" fmla="*/ 1 w 24"/>
                <a:gd name="T13" fmla="*/ 7 h 17"/>
                <a:gd name="T14" fmla="*/ 20 w 24"/>
                <a:gd name="T15" fmla="*/ 17 h 17"/>
                <a:gd name="T16" fmla="*/ 22 w 24"/>
                <a:gd name="T17" fmla="*/ 15 h 17"/>
                <a:gd name="T18" fmla="*/ 8 w 24"/>
                <a:gd name="T19" fmla="*/ 6 h 17"/>
                <a:gd name="T20" fmla="*/ 23 w 24"/>
                <a:gd name="T21" fmla="*/ 10 h 17"/>
                <a:gd name="T22" fmla="*/ 24 w 24"/>
                <a:gd name="T23" fmla="*/ 8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17">
                  <a:moveTo>
                    <a:pt x="24" y="8"/>
                  </a:moveTo>
                  <a:cubicBezTo>
                    <a:pt x="16" y="0"/>
                    <a:pt x="3" y="4"/>
                    <a:pt x="1" y="5"/>
                  </a:cubicBezTo>
                  <a:cubicBezTo>
                    <a:pt x="1" y="5"/>
                    <a:pt x="1" y="5"/>
                    <a:pt x="1" y="5"/>
                  </a:cubicBezTo>
                  <a:cubicBezTo>
                    <a:pt x="1" y="5"/>
                    <a:pt x="1" y="5"/>
                    <a:pt x="1" y="5"/>
                  </a:cubicBezTo>
                  <a:cubicBezTo>
                    <a:pt x="1" y="5"/>
                    <a:pt x="1" y="5"/>
                    <a:pt x="1" y="5"/>
                  </a:cubicBezTo>
                  <a:cubicBezTo>
                    <a:pt x="0" y="6"/>
                    <a:pt x="1" y="7"/>
                    <a:pt x="1" y="7"/>
                  </a:cubicBezTo>
                  <a:cubicBezTo>
                    <a:pt x="1" y="7"/>
                    <a:pt x="1" y="7"/>
                    <a:pt x="1" y="7"/>
                  </a:cubicBezTo>
                  <a:cubicBezTo>
                    <a:pt x="14" y="8"/>
                    <a:pt x="19" y="16"/>
                    <a:pt x="20" y="17"/>
                  </a:cubicBezTo>
                  <a:cubicBezTo>
                    <a:pt x="22" y="17"/>
                    <a:pt x="22" y="15"/>
                    <a:pt x="22" y="15"/>
                  </a:cubicBezTo>
                  <a:cubicBezTo>
                    <a:pt x="19" y="9"/>
                    <a:pt x="13" y="7"/>
                    <a:pt x="8" y="6"/>
                  </a:cubicBezTo>
                  <a:cubicBezTo>
                    <a:pt x="16" y="6"/>
                    <a:pt x="21" y="10"/>
                    <a:pt x="23" y="10"/>
                  </a:cubicBezTo>
                  <a:cubicBezTo>
                    <a:pt x="24" y="9"/>
                    <a:pt x="24" y="8"/>
                    <a:pt x="24" y="8"/>
                  </a:cubicBez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58" name="Freeform 204"/>
            <p:cNvSpPr/>
            <p:nvPr/>
          </p:nvSpPr>
          <p:spPr bwMode="auto">
            <a:xfrm>
              <a:off x="403622" y="2390972"/>
              <a:ext cx="10715" cy="20241"/>
            </a:xfrm>
            <a:custGeom>
              <a:avLst/>
              <a:gdLst>
                <a:gd name="T0" fmla="*/ 1 w 4"/>
                <a:gd name="T1" fmla="*/ 7 h 8"/>
                <a:gd name="T2" fmla="*/ 4 w 4"/>
                <a:gd name="T3" fmla="*/ 8 h 8"/>
                <a:gd name="T4" fmla="*/ 3 w 4"/>
                <a:gd name="T5" fmla="*/ 0 h 8"/>
                <a:gd name="T6" fmla="*/ 0 w 4"/>
                <a:gd name="T7" fmla="*/ 1 h 8"/>
                <a:gd name="T8" fmla="*/ 1 w 4"/>
                <a:gd name="T9" fmla="*/ 7 h 8"/>
              </a:gdLst>
              <a:ahLst/>
              <a:cxnLst>
                <a:cxn ang="0">
                  <a:pos x="T0" y="T1"/>
                </a:cxn>
                <a:cxn ang="0">
                  <a:pos x="T2" y="T3"/>
                </a:cxn>
                <a:cxn ang="0">
                  <a:pos x="T4" y="T5"/>
                </a:cxn>
                <a:cxn ang="0">
                  <a:pos x="T6" y="T7"/>
                </a:cxn>
                <a:cxn ang="0">
                  <a:pos x="T8" y="T9"/>
                </a:cxn>
              </a:cxnLst>
              <a:rect l="0" t="0" r="r" b="b"/>
              <a:pathLst>
                <a:path w="4" h="8">
                  <a:moveTo>
                    <a:pt x="1" y="7"/>
                  </a:moveTo>
                  <a:cubicBezTo>
                    <a:pt x="2" y="7"/>
                    <a:pt x="3" y="7"/>
                    <a:pt x="4" y="8"/>
                  </a:cubicBezTo>
                  <a:cubicBezTo>
                    <a:pt x="3" y="0"/>
                    <a:pt x="3" y="0"/>
                    <a:pt x="3" y="0"/>
                  </a:cubicBezTo>
                  <a:cubicBezTo>
                    <a:pt x="2" y="1"/>
                    <a:pt x="1" y="1"/>
                    <a:pt x="0" y="1"/>
                  </a:cubicBezTo>
                  <a:lnTo>
                    <a:pt x="1" y="7"/>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59" name="Freeform 206"/>
            <p:cNvSpPr/>
            <p:nvPr/>
          </p:nvSpPr>
          <p:spPr bwMode="auto">
            <a:xfrm>
              <a:off x="409575" y="2421928"/>
              <a:ext cx="7144" cy="20241"/>
            </a:xfrm>
            <a:custGeom>
              <a:avLst/>
              <a:gdLst>
                <a:gd name="T0" fmla="*/ 1 w 3"/>
                <a:gd name="T1" fmla="*/ 8 h 8"/>
                <a:gd name="T2" fmla="*/ 3 w 3"/>
                <a:gd name="T3" fmla="*/ 7 h 8"/>
                <a:gd name="T4" fmla="*/ 3 w 3"/>
                <a:gd name="T5" fmla="*/ 1 h 8"/>
                <a:gd name="T6" fmla="*/ 0 w 3"/>
                <a:gd name="T7" fmla="*/ 0 h 8"/>
                <a:gd name="T8" fmla="*/ 1 w 3"/>
                <a:gd name="T9" fmla="*/ 8 h 8"/>
              </a:gdLst>
              <a:ahLst/>
              <a:cxnLst>
                <a:cxn ang="0">
                  <a:pos x="T0" y="T1"/>
                </a:cxn>
                <a:cxn ang="0">
                  <a:pos x="T2" y="T3"/>
                </a:cxn>
                <a:cxn ang="0">
                  <a:pos x="T4" y="T5"/>
                </a:cxn>
                <a:cxn ang="0">
                  <a:pos x="T6" y="T7"/>
                </a:cxn>
                <a:cxn ang="0">
                  <a:pos x="T8" y="T9"/>
                </a:cxn>
              </a:cxnLst>
              <a:rect l="0" t="0" r="r" b="b"/>
              <a:pathLst>
                <a:path w="3" h="8">
                  <a:moveTo>
                    <a:pt x="1" y="8"/>
                  </a:moveTo>
                  <a:cubicBezTo>
                    <a:pt x="2" y="8"/>
                    <a:pt x="3" y="8"/>
                    <a:pt x="3" y="7"/>
                  </a:cubicBezTo>
                  <a:cubicBezTo>
                    <a:pt x="3" y="1"/>
                    <a:pt x="3" y="1"/>
                    <a:pt x="3" y="1"/>
                  </a:cubicBezTo>
                  <a:cubicBezTo>
                    <a:pt x="2" y="1"/>
                    <a:pt x="1" y="1"/>
                    <a:pt x="0" y="0"/>
                  </a:cubicBezTo>
                  <a:lnTo>
                    <a:pt x="1" y="8"/>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60" name="Freeform 207"/>
            <p:cNvSpPr>
              <a:spLocks noEditPoints="1"/>
            </p:cNvSpPr>
            <p:nvPr/>
          </p:nvSpPr>
          <p:spPr bwMode="auto">
            <a:xfrm>
              <a:off x="334565" y="2326678"/>
              <a:ext cx="157163" cy="179785"/>
            </a:xfrm>
            <a:custGeom>
              <a:avLst/>
              <a:gdLst>
                <a:gd name="T0" fmla="*/ 35 w 61"/>
                <a:gd name="T1" fmla="*/ 1 h 70"/>
                <a:gd name="T2" fmla="*/ 16 w 61"/>
                <a:gd name="T3" fmla="*/ 3 h 70"/>
                <a:gd name="T4" fmla="*/ 1 w 61"/>
                <a:gd name="T5" fmla="*/ 35 h 70"/>
                <a:gd name="T6" fmla="*/ 4 w 61"/>
                <a:gd name="T7" fmla="*/ 54 h 70"/>
                <a:gd name="T8" fmla="*/ 23 w 61"/>
                <a:gd name="T9" fmla="*/ 69 h 70"/>
                <a:gd name="T10" fmla="*/ 45 w 61"/>
                <a:gd name="T11" fmla="*/ 67 h 70"/>
                <a:gd name="T12" fmla="*/ 59 w 61"/>
                <a:gd name="T13" fmla="*/ 47 h 70"/>
                <a:gd name="T14" fmla="*/ 57 w 61"/>
                <a:gd name="T15" fmla="*/ 28 h 70"/>
                <a:gd name="T16" fmla="*/ 35 w 61"/>
                <a:gd name="T17" fmla="*/ 1 h 70"/>
                <a:gd name="T18" fmla="*/ 39 w 61"/>
                <a:gd name="T19" fmla="*/ 45 h 70"/>
                <a:gd name="T20" fmla="*/ 37 w 61"/>
                <a:gd name="T21" fmla="*/ 47 h 70"/>
                <a:gd name="T22" fmla="*/ 35 w 61"/>
                <a:gd name="T23" fmla="*/ 49 h 70"/>
                <a:gd name="T24" fmla="*/ 36 w 61"/>
                <a:gd name="T25" fmla="*/ 54 h 70"/>
                <a:gd name="T26" fmla="*/ 35 w 61"/>
                <a:gd name="T27" fmla="*/ 55 h 70"/>
                <a:gd name="T28" fmla="*/ 33 w 61"/>
                <a:gd name="T29" fmla="*/ 54 h 70"/>
                <a:gd name="T30" fmla="*/ 33 w 61"/>
                <a:gd name="T31" fmla="*/ 49 h 70"/>
                <a:gd name="T32" fmla="*/ 30 w 61"/>
                <a:gd name="T33" fmla="*/ 50 h 70"/>
                <a:gd name="T34" fmla="*/ 31 w 61"/>
                <a:gd name="T35" fmla="*/ 54 h 70"/>
                <a:gd name="T36" fmla="*/ 30 w 61"/>
                <a:gd name="T37" fmla="*/ 56 h 70"/>
                <a:gd name="T38" fmla="*/ 28 w 61"/>
                <a:gd name="T39" fmla="*/ 54 h 70"/>
                <a:gd name="T40" fmla="*/ 28 w 61"/>
                <a:gd name="T41" fmla="*/ 50 h 70"/>
                <a:gd name="T42" fmla="*/ 25 w 61"/>
                <a:gd name="T43" fmla="*/ 50 h 70"/>
                <a:gd name="T44" fmla="*/ 22 w 61"/>
                <a:gd name="T45" fmla="*/ 49 h 70"/>
                <a:gd name="T46" fmla="*/ 21 w 61"/>
                <a:gd name="T47" fmla="*/ 48 h 70"/>
                <a:gd name="T48" fmla="*/ 21 w 61"/>
                <a:gd name="T49" fmla="*/ 47 h 70"/>
                <a:gd name="T50" fmla="*/ 22 w 61"/>
                <a:gd name="T51" fmla="*/ 45 h 70"/>
                <a:gd name="T52" fmla="*/ 22 w 61"/>
                <a:gd name="T53" fmla="*/ 45 h 70"/>
                <a:gd name="T54" fmla="*/ 25 w 61"/>
                <a:gd name="T55" fmla="*/ 45 h 70"/>
                <a:gd name="T56" fmla="*/ 27 w 61"/>
                <a:gd name="T57" fmla="*/ 45 h 70"/>
                <a:gd name="T58" fmla="*/ 26 w 61"/>
                <a:gd name="T59" fmla="*/ 37 h 70"/>
                <a:gd name="T60" fmla="*/ 26 w 61"/>
                <a:gd name="T61" fmla="*/ 36 h 70"/>
                <a:gd name="T62" fmla="*/ 23 w 61"/>
                <a:gd name="T63" fmla="*/ 35 h 70"/>
                <a:gd name="T64" fmla="*/ 21 w 61"/>
                <a:gd name="T65" fmla="*/ 33 h 70"/>
                <a:gd name="T66" fmla="*/ 20 w 61"/>
                <a:gd name="T67" fmla="*/ 30 h 70"/>
                <a:gd name="T68" fmla="*/ 20 w 61"/>
                <a:gd name="T69" fmla="*/ 27 h 70"/>
                <a:gd name="T70" fmla="*/ 22 w 61"/>
                <a:gd name="T71" fmla="*/ 24 h 70"/>
                <a:gd name="T72" fmla="*/ 24 w 61"/>
                <a:gd name="T73" fmla="*/ 22 h 70"/>
                <a:gd name="T74" fmla="*/ 24 w 61"/>
                <a:gd name="T75" fmla="*/ 18 h 70"/>
                <a:gd name="T76" fmla="*/ 25 w 61"/>
                <a:gd name="T77" fmla="*/ 17 h 70"/>
                <a:gd name="T78" fmla="*/ 26 w 61"/>
                <a:gd name="T79" fmla="*/ 18 h 70"/>
                <a:gd name="T80" fmla="*/ 27 w 61"/>
                <a:gd name="T81" fmla="*/ 21 h 70"/>
                <a:gd name="T82" fmla="*/ 29 w 61"/>
                <a:gd name="T83" fmla="*/ 21 h 70"/>
                <a:gd name="T84" fmla="*/ 29 w 61"/>
                <a:gd name="T85" fmla="*/ 21 h 70"/>
                <a:gd name="T86" fmla="*/ 29 w 61"/>
                <a:gd name="T87" fmla="*/ 17 h 70"/>
                <a:gd name="T88" fmla="*/ 30 w 61"/>
                <a:gd name="T89" fmla="*/ 16 h 70"/>
                <a:gd name="T90" fmla="*/ 31 w 61"/>
                <a:gd name="T91" fmla="*/ 17 h 70"/>
                <a:gd name="T92" fmla="*/ 32 w 61"/>
                <a:gd name="T93" fmla="*/ 21 h 70"/>
                <a:gd name="T94" fmla="*/ 34 w 61"/>
                <a:gd name="T95" fmla="*/ 21 h 70"/>
                <a:gd name="T96" fmla="*/ 35 w 61"/>
                <a:gd name="T97" fmla="*/ 21 h 70"/>
                <a:gd name="T98" fmla="*/ 36 w 61"/>
                <a:gd name="T99" fmla="*/ 21 h 70"/>
                <a:gd name="T100" fmla="*/ 36 w 61"/>
                <a:gd name="T101" fmla="*/ 22 h 70"/>
                <a:gd name="T102" fmla="*/ 36 w 61"/>
                <a:gd name="T103" fmla="*/ 23 h 70"/>
                <a:gd name="T104" fmla="*/ 36 w 61"/>
                <a:gd name="T105" fmla="*/ 25 h 70"/>
                <a:gd name="T106" fmla="*/ 35 w 61"/>
                <a:gd name="T107" fmla="*/ 26 h 70"/>
                <a:gd name="T108" fmla="*/ 33 w 61"/>
                <a:gd name="T109" fmla="*/ 25 h 70"/>
                <a:gd name="T110" fmla="*/ 32 w 61"/>
                <a:gd name="T111" fmla="*/ 25 h 70"/>
                <a:gd name="T112" fmla="*/ 33 w 61"/>
                <a:gd name="T113" fmla="*/ 33 h 70"/>
                <a:gd name="T114" fmla="*/ 37 w 61"/>
                <a:gd name="T115" fmla="*/ 35 h 70"/>
                <a:gd name="T116" fmla="*/ 40 w 61"/>
                <a:gd name="T117" fmla="*/ 40 h 70"/>
                <a:gd name="T118" fmla="*/ 39 w 61"/>
                <a:gd name="T119" fmla="*/ 4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1" h="70">
                  <a:moveTo>
                    <a:pt x="35" y="1"/>
                  </a:moveTo>
                  <a:cubicBezTo>
                    <a:pt x="16" y="3"/>
                    <a:pt x="16" y="3"/>
                    <a:pt x="16" y="3"/>
                  </a:cubicBezTo>
                  <a:cubicBezTo>
                    <a:pt x="7" y="4"/>
                    <a:pt x="0" y="26"/>
                    <a:pt x="1" y="35"/>
                  </a:cubicBezTo>
                  <a:cubicBezTo>
                    <a:pt x="4" y="54"/>
                    <a:pt x="4" y="54"/>
                    <a:pt x="4" y="54"/>
                  </a:cubicBezTo>
                  <a:cubicBezTo>
                    <a:pt x="5" y="64"/>
                    <a:pt x="13" y="70"/>
                    <a:pt x="23" y="69"/>
                  </a:cubicBezTo>
                  <a:cubicBezTo>
                    <a:pt x="45" y="67"/>
                    <a:pt x="45" y="67"/>
                    <a:pt x="45" y="67"/>
                  </a:cubicBezTo>
                  <a:cubicBezTo>
                    <a:pt x="54" y="65"/>
                    <a:pt x="61" y="57"/>
                    <a:pt x="59" y="47"/>
                  </a:cubicBezTo>
                  <a:cubicBezTo>
                    <a:pt x="57" y="28"/>
                    <a:pt x="57" y="28"/>
                    <a:pt x="57" y="28"/>
                  </a:cubicBezTo>
                  <a:cubicBezTo>
                    <a:pt x="56" y="19"/>
                    <a:pt x="44" y="0"/>
                    <a:pt x="35" y="1"/>
                  </a:cubicBezTo>
                  <a:close/>
                  <a:moveTo>
                    <a:pt x="39" y="45"/>
                  </a:moveTo>
                  <a:cubicBezTo>
                    <a:pt x="39" y="46"/>
                    <a:pt x="38" y="47"/>
                    <a:pt x="37" y="47"/>
                  </a:cubicBezTo>
                  <a:cubicBezTo>
                    <a:pt x="37" y="48"/>
                    <a:pt x="36" y="48"/>
                    <a:pt x="35" y="49"/>
                  </a:cubicBezTo>
                  <a:cubicBezTo>
                    <a:pt x="36" y="54"/>
                    <a:pt x="36" y="54"/>
                    <a:pt x="36" y="54"/>
                  </a:cubicBezTo>
                  <a:cubicBezTo>
                    <a:pt x="36" y="54"/>
                    <a:pt x="36" y="55"/>
                    <a:pt x="35" y="55"/>
                  </a:cubicBezTo>
                  <a:cubicBezTo>
                    <a:pt x="34" y="55"/>
                    <a:pt x="34" y="55"/>
                    <a:pt x="33" y="54"/>
                  </a:cubicBezTo>
                  <a:cubicBezTo>
                    <a:pt x="33" y="49"/>
                    <a:pt x="33" y="49"/>
                    <a:pt x="33" y="49"/>
                  </a:cubicBezTo>
                  <a:cubicBezTo>
                    <a:pt x="32" y="50"/>
                    <a:pt x="31" y="50"/>
                    <a:pt x="30" y="50"/>
                  </a:cubicBezTo>
                  <a:cubicBezTo>
                    <a:pt x="31" y="54"/>
                    <a:pt x="31" y="54"/>
                    <a:pt x="31" y="54"/>
                  </a:cubicBezTo>
                  <a:cubicBezTo>
                    <a:pt x="31" y="55"/>
                    <a:pt x="30" y="56"/>
                    <a:pt x="30" y="56"/>
                  </a:cubicBezTo>
                  <a:cubicBezTo>
                    <a:pt x="29" y="56"/>
                    <a:pt x="28" y="55"/>
                    <a:pt x="28" y="54"/>
                  </a:cubicBezTo>
                  <a:cubicBezTo>
                    <a:pt x="28" y="50"/>
                    <a:pt x="28" y="50"/>
                    <a:pt x="28" y="50"/>
                  </a:cubicBezTo>
                  <a:cubicBezTo>
                    <a:pt x="27" y="50"/>
                    <a:pt x="26" y="50"/>
                    <a:pt x="25" y="50"/>
                  </a:cubicBezTo>
                  <a:cubicBezTo>
                    <a:pt x="23" y="50"/>
                    <a:pt x="22" y="50"/>
                    <a:pt x="22" y="49"/>
                  </a:cubicBezTo>
                  <a:cubicBezTo>
                    <a:pt x="21" y="49"/>
                    <a:pt x="21" y="49"/>
                    <a:pt x="21" y="48"/>
                  </a:cubicBezTo>
                  <a:cubicBezTo>
                    <a:pt x="21" y="48"/>
                    <a:pt x="21" y="47"/>
                    <a:pt x="21" y="47"/>
                  </a:cubicBezTo>
                  <a:cubicBezTo>
                    <a:pt x="21" y="46"/>
                    <a:pt x="21" y="46"/>
                    <a:pt x="22" y="45"/>
                  </a:cubicBezTo>
                  <a:cubicBezTo>
                    <a:pt x="22" y="45"/>
                    <a:pt x="22" y="45"/>
                    <a:pt x="22" y="45"/>
                  </a:cubicBezTo>
                  <a:cubicBezTo>
                    <a:pt x="23" y="45"/>
                    <a:pt x="24" y="45"/>
                    <a:pt x="25" y="45"/>
                  </a:cubicBezTo>
                  <a:cubicBezTo>
                    <a:pt x="26" y="45"/>
                    <a:pt x="26" y="45"/>
                    <a:pt x="27" y="45"/>
                  </a:cubicBezTo>
                  <a:cubicBezTo>
                    <a:pt x="26" y="37"/>
                    <a:pt x="26" y="37"/>
                    <a:pt x="26" y="37"/>
                  </a:cubicBezTo>
                  <a:cubicBezTo>
                    <a:pt x="26" y="36"/>
                    <a:pt x="26" y="36"/>
                    <a:pt x="26" y="36"/>
                  </a:cubicBezTo>
                  <a:cubicBezTo>
                    <a:pt x="25" y="36"/>
                    <a:pt x="24" y="36"/>
                    <a:pt x="23" y="35"/>
                  </a:cubicBezTo>
                  <a:cubicBezTo>
                    <a:pt x="22" y="34"/>
                    <a:pt x="22" y="34"/>
                    <a:pt x="21" y="33"/>
                  </a:cubicBezTo>
                  <a:cubicBezTo>
                    <a:pt x="20" y="32"/>
                    <a:pt x="20" y="31"/>
                    <a:pt x="20" y="30"/>
                  </a:cubicBezTo>
                  <a:cubicBezTo>
                    <a:pt x="20" y="29"/>
                    <a:pt x="20" y="28"/>
                    <a:pt x="20" y="27"/>
                  </a:cubicBezTo>
                  <a:cubicBezTo>
                    <a:pt x="20" y="26"/>
                    <a:pt x="21" y="25"/>
                    <a:pt x="22" y="24"/>
                  </a:cubicBezTo>
                  <a:cubicBezTo>
                    <a:pt x="22" y="23"/>
                    <a:pt x="23" y="23"/>
                    <a:pt x="24" y="22"/>
                  </a:cubicBezTo>
                  <a:cubicBezTo>
                    <a:pt x="24" y="18"/>
                    <a:pt x="24" y="18"/>
                    <a:pt x="24" y="18"/>
                  </a:cubicBezTo>
                  <a:cubicBezTo>
                    <a:pt x="24" y="17"/>
                    <a:pt x="24" y="17"/>
                    <a:pt x="25" y="17"/>
                  </a:cubicBezTo>
                  <a:cubicBezTo>
                    <a:pt x="26" y="17"/>
                    <a:pt x="26" y="17"/>
                    <a:pt x="26" y="18"/>
                  </a:cubicBezTo>
                  <a:cubicBezTo>
                    <a:pt x="27" y="21"/>
                    <a:pt x="27" y="21"/>
                    <a:pt x="27" y="21"/>
                  </a:cubicBezTo>
                  <a:cubicBezTo>
                    <a:pt x="28" y="21"/>
                    <a:pt x="28" y="21"/>
                    <a:pt x="29" y="21"/>
                  </a:cubicBezTo>
                  <a:cubicBezTo>
                    <a:pt x="29" y="21"/>
                    <a:pt x="29" y="21"/>
                    <a:pt x="29" y="21"/>
                  </a:cubicBezTo>
                  <a:cubicBezTo>
                    <a:pt x="29" y="17"/>
                    <a:pt x="29" y="17"/>
                    <a:pt x="29" y="17"/>
                  </a:cubicBezTo>
                  <a:cubicBezTo>
                    <a:pt x="29" y="17"/>
                    <a:pt x="29" y="16"/>
                    <a:pt x="30" y="16"/>
                  </a:cubicBezTo>
                  <a:cubicBezTo>
                    <a:pt x="31" y="16"/>
                    <a:pt x="31" y="16"/>
                    <a:pt x="31" y="17"/>
                  </a:cubicBezTo>
                  <a:cubicBezTo>
                    <a:pt x="32" y="21"/>
                    <a:pt x="32" y="21"/>
                    <a:pt x="32" y="21"/>
                  </a:cubicBezTo>
                  <a:cubicBezTo>
                    <a:pt x="33" y="21"/>
                    <a:pt x="33" y="21"/>
                    <a:pt x="34" y="21"/>
                  </a:cubicBezTo>
                  <a:cubicBezTo>
                    <a:pt x="34" y="21"/>
                    <a:pt x="35" y="21"/>
                    <a:pt x="35" y="21"/>
                  </a:cubicBezTo>
                  <a:cubicBezTo>
                    <a:pt x="35" y="21"/>
                    <a:pt x="36" y="21"/>
                    <a:pt x="36" y="21"/>
                  </a:cubicBezTo>
                  <a:cubicBezTo>
                    <a:pt x="36" y="21"/>
                    <a:pt x="36" y="21"/>
                    <a:pt x="36" y="22"/>
                  </a:cubicBezTo>
                  <a:cubicBezTo>
                    <a:pt x="36" y="22"/>
                    <a:pt x="36" y="23"/>
                    <a:pt x="36" y="23"/>
                  </a:cubicBezTo>
                  <a:cubicBezTo>
                    <a:pt x="36" y="24"/>
                    <a:pt x="36" y="25"/>
                    <a:pt x="36" y="25"/>
                  </a:cubicBezTo>
                  <a:cubicBezTo>
                    <a:pt x="36" y="25"/>
                    <a:pt x="36" y="26"/>
                    <a:pt x="35" y="26"/>
                  </a:cubicBezTo>
                  <a:cubicBezTo>
                    <a:pt x="35" y="26"/>
                    <a:pt x="34" y="25"/>
                    <a:pt x="33" y="25"/>
                  </a:cubicBezTo>
                  <a:cubicBezTo>
                    <a:pt x="33" y="25"/>
                    <a:pt x="33" y="25"/>
                    <a:pt x="32" y="25"/>
                  </a:cubicBezTo>
                  <a:cubicBezTo>
                    <a:pt x="33" y="33"/>
                    <a:pt x="33" y="33"/>
                    <a:pt x="33" y="33"/>
                  </a:cubicBezTo>
                  <a:cubicBezTo>
                    <a:pt x="35" y="34"/>
                    <a:pt x="36" y="35"/>
                    <a:pt x="37" y="35"/>
                  </a:cubicBezTo>
                  <a:cubicBezTo>
                    <a:pt x="39" y="37"/>
                    <a:pt x="40" y="38"/>
                    <a:pt x="40" y="40"/>
                  </a:cubicBezTo>
                  <a:cubicBezTo>
                    <a:pt x="40" y="42"/>
                    <a:pt x="40" y="43"/>
                    <a:pt x="39" y="45"/>
                  </a:cubicBez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61" name="Freeform 208"/>
            <p:cNvSpPr/>
            <p:nvPr/>
          </p:nvSpPr>
          <p:spPr bwMode="auto">
            <a:xfrm>
              <a:off x="3458766" y="1848047"/>
              <a:ext cx="64294" cy="48816"/>
            </a:xfrm>
            <a:custGeom>
              <a:avLst/>
              <a:gdLst>
                <a:gd name="T0" fmla="*/ 12 w 25"/>
                <a:gd name="T1" fmla="*/ 18 h 19"/>
                <a:gd name="T2" fmla="*/ 16 w 25"/>
                <a:gd name="T3" fmla="*/ 17 h 19"/>
                <a:gd name="T4" fmla="*/ 24 w 25"/>
                <a:gd name="T5" fmla="*/ 16 h 19"/>
                <a:gd name="T6" fmla="*/ 25 w 25"/>
                <a:gd name="T7" fmla="*/ 2 h 19"/>
                <a:gd name="T8" fmla="*/ 23 w 25"/>
                <a:gd name="T9" fmla="*/ 0 h 19"/>
                <a:gd name="T10" fmla="*/ 15 w 25"/>
                <a:gd name="T11" fmla="*/ 1 h 19"/>
                <a:gd name="T12" fmla="*/ 10 w 25"/>
                <a:gd name="T13" fmla="*/ 2 h 19"/>
                <a:gd name="T14" fmla="*/ 2 w 25"/>
                <a:gd name="T15" fmla="*/ 3 h 19"/>
                <a:gd name="T16" fmla="*/ 0 w 25"/>
                <a:gd name="T17" fmla="*/ 5 h 19"/>
                <a:gd name="T18" fmla="*/ 5 w 25"/>
                <a:gd name="T19" fmla="*/ 19 h 19"/>
                <a:gd name="T20" fmla="*/ 12 w 25"/>
                <a:gd name="T21" fmla="*/ 1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19">
                  <a:moveTo>
                    <a:pt x="12" y="18"/>
                  </a:moveTo>
                  <a:cubicBezTo>
                    <a:pt x="16" y="17"/>
                    <a:pt x="16" y="17"/>
                    <a:pt x="16" y="17"/>
                  </a:cubicBezTo>
                  <a:cubicBezTo>
                    <a:pt x="24" y="16"/>
                    <a:pt x="24" y="16"/>
                    <a:pt x="24" y="16"/>
                  </a:cubicBezTo>
                  <a:cubicBezTo>
                    <a:pt x="25" y="2"/>
                    <a:pt x="25" y="2"/>
                    <a:pt x="25" y="2"/>
                  </a:cubicBezTo>
                  <a:cubicBezTo>
                    <a:pt x="25" y="2"/>
                    <a:pt x="25" y="0"/>
                    <a:pt x="23" y="0"/>
                  </a:cubicBezTo>
                  <a:cubicBezTo>
                    <a:pt x="22" y="0"/>
                    <a:pt x="18" y="1"/>
                    <a:pt x="15" y="1"/>
                  </a:cubicBezTo>
                  <a:cubicBezTo>
                    <a:pt x="12" y="1"/>
                    <a:pt x="10" y="2"/>
                    <a:pt x="10" y="2"/>
                  </a:cubicBezTo>
                  <a:cubicBezTo>
                    <a:pt x="7" y="2"/>
                    <a:pt x="3" y="2"/>
                    <a:pt x="2" y="3"/>
                  </a:cubicBezTo>
                  <a:cubicBezTo>
                    <a:pt x="0" y="3"/>
                    <a:pt x="0" y="5"/>
                    <a:pt x="0" y="5"/>
                  </a:cubicBezTo>
                  <a:cubicBezTo>
                    <a:pt x="5" y="19"/>
                    <a:pt x="5" y="19"/>
                    <a:pt x="5" y="19"/>
                  </a:cubicBezTo>
                  <a:lnTo>
                    <a:pt x="12" y="18"/>
                  </a:lnTo>
                  <a:close/>
                </a:path>
              </a:pathLst>
            </a:custGeom>
            <a:solidFill>
              <a:schemeClr val="accent5"/>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62" name="Freeform 209"/>
            <p:cNvSpPr/>
            <p:nvPr/>
          </p:nvSpPr>
          <p:spPr bwMode="auto">
            <a:xfrm>
              <a:off x="3520678" y="1876621"/>
              <a:ext cx="64294" cy="42863"/>
            </a:xfrm>
            <a:custGeom>
              <a:avLst/>
              <a:gdLst>
                <a:gd name="T0" fmla="*/ 24 w 25"/>
                <a:gd name="T1" fmla="*/ 8 h 17"/>
                <a:gd name="T2" fmla="*/ 1 w 25"/>
                <a:gd name="T3" fmla="*/ 5 h 17"/>
                <a:gd name="T4" fmla="*/ 1 w 25"/>
                <a:gd name="T5" fmla="*/ 5 h 17"/>
                <a:gd name="T6" fmla="*/ 1 w 25"/>
                <a:gd name="T7" fmla="*/ 5 h 17"/>
                <a:gd name="T8" fmla="*/ 1 w 25"/>
                <a:gd name="T9" fmla="*/ 5 h 17"/>
                <a:gd name="T10" fmla="*/ 1 w 25"/>
                <a:gd name="T11" fmla="*/ 7 h 17"/>
                <a:gd name="T12" fmla="*/ 2 w 25"/>
                <a:gd name="T13" fmla="*/ 7 h 17"/>
                <a:gd name="T14" fmla="*/ 21 w 25"/>
                <a:gd name="T15" fmla="*/ 16 h 17"/>
                <a:gd name="T16" fmla="*/ 22 w 25"/>
                <a:gd name="T17" fmla="*/ 15 h 17"/>
                <a:gd name="T18" fmla="*/ 8 w 25"/>
                <a:gd name="T19" fmla="*/ 6 h 17"/>
                <a:gd name="T20" fmla="*/ 23 w 25"/>
                <a:gd name="T21" fmla="*/ 9 h 17"/>
                <a:gd name="T22" fmla="*/ 24 w 25"/>
                <a:gd name="T23" fmla="*/ 8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 h="17">
                  <a:moveTo>
                    <a:pt x="24" y="8"/>
                  </a:moveTo>
                  <a:cubicBezTo>
                    <a:pt x="17" y="0"/>
                    <a:pt x="4" y="4"/>
                    <a:pt x="1" y="5"/>
                  </a:cubicBezTo>
                  <a:cubicBezTo>
                    <a:pt x="1" y="5"/>
                    <a:pt x="1" y="5"/>
                    <a:pt x="1" y="5"/>
                  </a:cubicBezTo>
                  <a:cubicBezTo>
                    <a:pt x="1" y="5"/>
                    <a:pt x="1" y="5"/>
                    <a:pt x="1" y="5"/>
                  </a:cubicBezTo>
                  <a:cubicBezTo>
                    <a:pt x="1" y="5"/>
                    <a:pt x="1" y="5"/>
                    <a:pt x="1" y="5"/>
                  </a:cubicBezTo>
                  <a:cubicBezTo>
                    <a:pt x="0" y="6"/>
                    <a:pt x="1" y="7"/>
                    <a:pt x="1" y="7"/>
                  </a:cubicBezTo>
                  <a:cubicBezTo>
                    <a:pt x="1" y="7"/>
                    <a:pt x="2" y="7"/>
                    <a:pt x="2" y="7"/>
                  </a:cubicBezTo>
                  <a:cubicBezTo>
                    <a:pt x="15" y="8"/>
                    <a:pt x="19" y="16"/>
                    <a:pt x="21" y="16"/>
                  </a:cubicBezTo>
                  <a:cubicBezTo>
                    <a:pt x="22" y="17"/>
                    <a:pt x="22" y="15"/>
                    <a:pt x="22" y="15"/>
                  </a:cubicBezTo>
                  <a:cubicBezTo>
                    <a:pt x="20" y="9"/>
                    <a:pt x="13" y="7"/>
                    <a:pt x="8" y="6"/>
                  </a:cubicBezTo>
                  <a:cubicBezTo>
                    <a:pt x="17" y="5"/>
                    <a:pt x="21" y="9"/>
                    <a:pt x="23" y="9"/>
                  </a:cubicBezTo>
                  <a:cubicBezTo>
                    <a:pt x="25" y="9"/>
                    <a:pt x="24" y="8"/>
                    <a:pt x="24" y="8"/>
                  </a:cubicBezTo>
                  <a:close/>
                </a:path>
              </a:pathLst>
            </a:custGeom>
            <a:solidFill>
              <a:schemeClr val="accent5"/>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63" name="Freeform 210"/>
            <p:cNvSpPr/>
            <p:nvPr/>
          </p:nvSpPr>
          <p:spPr bwMode="auto">
            <a:xfrm>
              <a:off x="3502819" y="1961156"/>
              <a:ext cx="7144" cy="17860"/>
            </a:xfrm>
            <a:custGeom>
              <a:avLst/>
              <a:gdLst>
                <a:gd name="T0" fmla="*/ 0 w 3"/>
                <a:gd name="T1" fmla="*/ 7 h 7"/>
                <a:gd name="T2" fmla="*/ 3 w 3"/>
                <a:gd name="T3" fmla="*/ 7 h 7"/>
                <a:gd name="T4" fmla="*/ 2 w 3"/>
                <a:gd name="T5" fmla="*/ 0 h 7"/>
                <a:gd name="T6" fmla="*/ 0 w 3"/>
                <a:gd name="T7" fmla="*/ 1 h 7"/>
                <a:gd name="T8" fmla="*/ 0 w 3"/>
                <a:gd name="T9" fmla="*/ 7 h 7"/>
              </a:gdLst>
              <a:ahLst/>
              <a:cxnLst>
                <a:cxn ang="0">
                  <a:pos x="T0" y="T1"/>
                </a:cxn>
                <a:cxn ang="0">
                  <a:pos x="T2" y="T3"/>
                </a:cxn>
                <a:cxn ang="0">
                  <a:pos x="T4" y="T5"/>
                </a:cxn>
                <a:cxn ang="0">
                  <a:pos x="T6" y="T7"/>
                </a:cxn>
                <a:cxn ang="0">
                  <a:pos x="T8" y="T9"/>
                </a:cxn>
              </a:cxnLst>
              <a:rect l="0" t="0" r="r" b="b"/>
              <a:pathLst>
                <a:path w="3" h="7">
                  <a:moveTo>
                    <a:pt x="0" y="7"/>
                  </a:moveTo>
                  <a:cubicBezTo>
                    <a:pt x="1" y="7"/>
                    <a:pt x="2" y="7"/>
                    <a:pt x="3" y="7"/>
                  </a:cubicBezTo>
                  <a:cubicBezTo>
                    <a:pt x="2" y="0"/>
                    <a:pt x="2" y="0"/>
                    <a:pt x="2" y="0"/>
                  </a:cubicBezTo>
                  <a:cubicBezTo>
                    <a:pt x="1" y="0"/>
                    <a:pt x="0" y="1"/>
                    <a:pt x="0" y="1"/>
                  </a:cubicBezTo>
                  <a:lnTo>
                    <a:pt x="0" y="7"/>
                  </a:lnTo>
                  <a:close/>
                </a:path>
              </a:pathLst>
            </a:custGeom>
            <a:solidFill>
              <a:schemeClr val="accent5"/>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64" name="Freeform 211"/>
            <p:cNvSpPr/>
            <p:nvPr/>
          </p:nvSpPr>
          <p:spPr bwMode="auto">
            <a:xfrm>
              <a:off x="3505201" y="1992112"/>
              <a:ext cx="10715" cy="20241"/>
            </a:xfrm>
            <a:custGeom>
              <a:avLst/>
              <a:gdLst>
                <a:gd name="T0" fmla="*/ 1 w 4"/>
                <a:gd name="T1" fmla="*/ 8 h 8"/>
                <a:gd name="T2" fmla="*/ 4 w 4"/>
                <a:gd name="T3" fmla="*/ 7 h 8"/>
                <a:gd name="T4" fmla="*/ 3 w 4"/>
                <a:gd name="T5" fmla="*/ 1 h 8"/>
                <a:gd name="T6" fmla="*/ 0 w 4"/>
                <a:gd name="T7" fmla="*/ 0 h 8"/>
                <a:gd name="T8" fmla="*/ 1 w 4"/>
                <a:gd name="T9" fmla="*/ 8 h 8"/>
              </a:gdLst>
              <a:ahLst/>
              <a:cxnLst>
                <a:cxn ang="0">
                  <a:pos x="T0" y="T1"/>
                </a:cxn>
                <a:cxn ang="0">
                  <a:pos x="T2" y="T3"/>
                </a:cxn>
                <a:cxn ang="0">
                  <a:pos x="T4" y="T5"/>
                </a:cxn>
                <a:cxn ang="0">
                  <a:pos x="T6" y="T7"/>
                </a:cxn>
                <a:cxn ang="0">
                  <a:pos x="T8" y="T9"/>
                </a:cxn>
              </a:cxnLst>
              <a:rect l="0" t="0" r="r" b="b"/>
              <a:pathLst>
                <a:path w="4" h="8">
                  <a:moveTo>
                    <a:pt x="1" y="8"/>
                  </a:moveTo>
                  <a:cubicBezTo>
                    <a:pt x="2" y="8"/>
                    <a:pt x="3" y="8"/>
                    <a:pt x="4" y="7"/>
                  </a:cubicBezTo>
                  <a:cubicBezTo>
                    <a:pt x="3" y="1"/>
                    <a:pt x="3" y="1"/>
                    <a:pt x="3" y="1"/>
                  </a:cubicBezTo>
                  <a:cubicBezTo>
                    <a:pt x="2" y="1"/>
                    <a:pt x="1" y="0"/>
                    <a:pt x="0" y="0"/>
                  </a:cubicBezTo>
                  <a:lnTo>
                    <a:pt x="1" y="8"/>
                  </a:lnTo>
                  <a:close/>
                </a:path>
              </a:pathLst>
            </a:custGeom>
            <a:solidFill>
              <a:schemeClr val="accent5"/>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65" name="Freeform 212"/>
            <p:cNvSpPr>
              <a:spLocks noEditPoints="1"/>
            </p:cNvSpPr>
            <p:nvPr/>
          </p:nvSpPr>
          <p:spPr bwMode="auto">
            <a:xfrm>
              <a:off x="3430190" y="1894481"/>
              <a:ext cx="157163" cy="182166"/>
            </a:xfrm>
            <a:custGeom>
              <a:avLst/>
              <a:gdLst>
                <a:gd name="T0" fmla="*/ 35 w 61"/>
                <a:gd name="T1" fmla="*/ 2 h 71"/>
                <a:gd name="T2" fmla="*/ 17 w 61"/>
                <a:gd name="T3" fmla="*/ 4 h 71"/>
                <a:gd name="T4" fmla="*/ 2 w 61"/>
                <a:gd name="T5" fmla="*/ 36 h 71"/>
                <a:gd name="T6" fmla="*/ 4 w 61"/>
                <a:gd name="T7" fmla="*/ 55 h 71"/>
                <a:gd name="T8" fmla="*/ 23 w 61"/>
                <a:gd name="T9" fmla="*/ 70 h 71"/>
                <a:gd name="T10" fmla="*/ 45 w 61"/>
                <a:gd name="T11" fmla="*/ 67 h 71"/>
                <a:gd name="T12" fmla="*/ 60 w 61"/>
                <a:gd name="T13" fmla="*/ 48 h 71"/>
                <a:gd name="T14" fmla="*/ 57 w 61"/>
                <a:gd name="T15" fmla="*/ 29 h 71"/>
                <a:gd name="T16" fmla="*/ 35 w 61"/>
                <a:gd name="T17" fmla="*/ 2 h 71"/>
                <a:gd name="T18" fmla="*/ 40 w 61"/>
                <a:gd name="T19" fmla="*/ 45 h 71"/>
                <a:gd name="T20" fmla="*/ 38 w 61"/>
                <a:gd name="T21" fmla="*/ 48 h 71"/>
                <a:gd name="T22" fmla="*/ 36 w 61"/>
                <a:gd name="T23" fmla="*/ 49 h 71"/>
                <a:gd name="T24" fmla="*/ 36 w 61"/>
                <a:gd name="T25" fmla="*/ 54 h 71"/>
                <a:gd name="T26" fmla="*/ 35 w 61"/>
                <a:gd name="T27" fmla="*/ 56 h 71"/>
                <a:gd name="T28" fmla="*/ 34 w 61"/>
                <a:gd name="T29" fmla="*/ 55 h 71"/>
                <a:gd name="T30" fmla="*/ 33 w 61"/>
                <a:gd name="T31" fmla="*/ 50 h 71"/>
                <a:gd name="T32" fmla="*/ 31 w 61"/>
                <a:gd name="T33" fmla="*/ 51 h 71"/>
                <a:gd name="T34" fmla="*/ 31 w 61"/>
                <a:gd name="T35" fmla="*/ 55 h 71"/>
                <a:gd name="T36" fmla="*/ 30 w 61"/>
                <a:gd name="T37" fmla="*/ 56 h 71"/>
                <a:gd name="T38" fmla="*/ 29 w 61"/>
                <a:gd name="T39" fmla="*/ 55 h 71"/>
                <a:gd name="T40" fmla="*/ 28 w 61"/>
                <a:gd name="T41" fmla="*/ 51 h 71"/>
                <a:gd name="T42" fmla="*/ 25 w 61"/>
                <a:gd name="T43" fmla="*/ 51 h 71"/>
                <a:gd name="T44" fmla="*/ 22 w 61"/>
                <a:gd name="T45" fmla="*/ 50 h 71"/>
                <a:gd name="T46" fmla="*/ 22 w 61"/>
                <a:gd name="T47" fmla="*/ 49 h 71"/>
                <a:gd name="T48" fmla="*/ 22 w 61"/>
                <a:gd name="T49" fmla="*/ 48 h 71"/>
                <a:gd name="T50" fmla="*/ 22 w 61"/>
                <a:gd name="T51" fmla="*/ 46 h 71"/>
                <a:gd name="T52" fmla="*/ 22 w 61"/>
                <a:gd name="T53" fmla="*/ 46 h 71"/>
                <a:gd name="T54" fmla="*/ 25 w 61"/>
                <a:gd name="T55" fmla="*/ 46 h 71"/>
                <a:gd name="T56" fmla="*/ 28 w 61"/>
                <a:gd name="T57" fmla="*/ 46 h 71"/>
                <a:gd name="T58" fmla="*/ 26 w 61"/>
                <a:gd name="T59" fmla="*/ 37 h 71"/>
                <a:gd name="T60" fmla="*/ 26 w 61"/>
                <a:gd name="T61" fmla="*/ 37 h 71"/>
                <a:gd name="T62" fmla="*/ 23 w 61"/>
                <a:gd name="T63" fmla="*/ 36 h 71"/>
                <a:gd name="T64" fmla="*/ 21 w 61"/>
                <a:gd name="T65" fmla="*/ 34 h 71"/>
                <a:gd name="T66" fmla="*/ 20 w 61"/>
                <a:gd name="T67" fmla="*/ 30 h 71"/>
                <a:gd name="T68" fmla="*/ 20 w 61"/>
                <a:gd name="T69" fmla="*/ 28 h 71"/>
                <a:gd name="T70" fmla="*/ 22 w 61"/>
                <a:gd name="T71" fmla="*/ 25 h 71"/>
                <a:gd name="T72" fmla="*/ 25 w 61"/>
                <a:gd name="T73" fmla="*/ 23 h 71"/>
                <a:gd name="T74" fmla="*/ 24 w 61"/>
                <a:gd name="T75" fmla="*/ 19 h 71"/>
                <a:gd name="T76" fmla="*/ 25 w 61"/>
                <a:gd name="T77" fmla="*/ 18 h 71"/>
                <a:gd name="T78" fmla="*/ 27 w 61"/>
                <a:gd name="T79" fmla="*/ 19 h 71"/>
                <a:gd name="T80" fmla="*/ 27 w 61"/>
                <a:gd name="T81" fmla="*/ 22 h 71"/>
                <a:gd name="T82" fmla="*/ 29 w 61"/>
                <a:gd name="T83" fmla="*/ 22 h 71"/>
                <a:gd name="T84" fmla="*/ 30 w 61"/>
                <a:gd name="T85" fmla="*/ 22 h 71"/>
                <a:gd name="T86" fmla="*/ 29 w 61"/>
                <a:gd name="T87" fmla="*/ 18 h 71"/>
                <a:gd name="T88" fmla="*/ 30 w 61"/>
                <a:gd name="T89" fmla="*/ 17 h 71"/>
                <a:gd name="T90" fmla="*/ 32 w 61"/>
                <a:gd name="T91" fmla="*/ 18 h 71"/>
                <a:gd name="T92" fmla="*/ 32 w 61"/>
                <a:gd name="T93" fmla="*/ 22 h 71"/>
                <a:gd name="T94" fmla="*/ 34 w 61"/>
                <a:gd name="T95" fmla="*/ 22 h 71"/>
                <a:gd name="T96" fmla="*/ 35 w 61"/>
                <a:gd name="T97" fmla="*/ 22 h 71"/>
                <a:gd name="T98" fmla="*/ 36 w 61"/>
                <a:gd name="T99" fmla="*/ 22 h 71"/>
                <a:gd name="T100" fmla="*/ 37 w 61"/>
                <a:gd name="T101" fmla="*/ 23 h 71"/>
                <a:gd name="T102" fmla="*/ 37 w 61"/>
                <a:gd name="T103" fmla="*/ 24 h 71"/>
                <a:gd name="T104" fmla="*/ 36 w 61"/>
                <a:gd name="T105" fmla="*/ 26 h 71"/>
                <a:gd name="T106" fmla="*/ 36 w 61"/>
                <a:gd name="T107" fmla="*/ 26 h 71"/>
                <a:gd name="T108" fmla="*/ 33 w 61"/>
                <a:gd name="T109" fmla="*/ 26 h 71"/>
                <a:gd name="T110" fmla="*/ 33 w 61"/>
                <a:gd name="T111" fmla="*/ 26 h 71"/>
                <a:gd name="T112" fmla="*/ 34 w 61"/>
                <a:gd name="T113" fmla="*/ 34 h 71"/>
                <a:gd name="T114" fmla="*/ 38 w 61"/>
                <a:gd name="T115" fmla="*/ 36 h 71"/>
                <a:gd name="T116" fmla="*/ 40 w 61"/>
                <a:gd name="T117" fmla="*/ 41 h 71"/>
                <a:gd name="T118" fmla="*/ 40 w 61"/>
                <a:gd name="T119" fmla="*/ 4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1" h="71">
                  <a:moveTo>
                    <a:pt x="35" y="2"/>
                  </a:moveTo>
                  <a:cubicBezTo>
                    <a:pt x="17" y="4"/>
                    <a:pt x="17" y="4"/>
                    <a:pt x="17" y="4"/>
                  </a:cubicBezTo>
                  <a:cubicBezTo>
                    <a:pt x="7" y="5"/>
                    <a:pt x="0" y="26"/>
                    <a:pt x="2" y="36"/>
                  </a:cubicBezTo>
                  <a:cubicBezTo>
                    <a:pt x="4" y="55"/>
                    <a:pt x="4" y="55"/>
                    <a:pt x="4" y="55"/>
                  </a:cubicBezTo>
                  <a:cubicBezTo>
                    <a:pt x="5" y="65"/>
                    <a:pt x="14" y="71"/>
                    <a:pt x="23" y="70"/>
                  </a:cubicBezTo>
                  <a:cubicBezTo>
                    <a:pt x="45" y="67"/>
                    <a:pt x="45" y="67"/>
                    <a:pt x="45" y="67"/>
                  </a:cubicBezTo>
                  <a:cubicBezTo>
                    <a:pt x="54" y="66"/>
                    <a:pt x="61" y="58"/>
                    <a:pt x="60" y="48"/>
                  </a:cubicBezTo>
                  <a:cubicBezTo>
                    <a:pt x="57" y="29"/>
                    <a:pt x="57" y="29"/>
                    <a:pt x="57" y="29"/>
                  </a:cubicBezTo>
                  <a:cubicBezTo>
                    <a:pt x="56" y="19"/>
                    <a:pt x="44" y="0"/>
                    <a:pt x="35" y="2"/>
                  </a:cubicBezTo>
                  <a:close/>
                  <a:moveTo>
                    <a:pt x="40" y="45"/>
                  </a:moveTo>
                  <a:cubicBezTo>
                    <a:pt x="39" y="46"/>
                    <a:pt x="39" y="47"/>
                    <a:pt x="38" y="48"/>
                  </a:cubicBezTo>
                  <a:cubicBezTo>
                    <a:pt x="37" y="49"/>
                    <a:pt x="36" y="49"/>
                    <a:pt x="36" y="49"/>
                  </a:cubicBezTo>
                  <a:cubicBezTo>
                    <a:pt x="36" y="54"/>
                    <a:pt x="36" y="54"/>
                    <a:pt x="36" y="54"/>
                  </a:cubicBezTo>
                  <a:cubicBezTo>
                    <a:pt x="36" y="55"/>
                    <a:pt x="36" y="56"/>
                    <a:pt x="35" y="56"/>
                  </a:cubicBezTo>
                  <a:cubicBezTo>
                    <a:pt x="34" y="56"/>
                    <a:pt x="34" y="55"/>
                    <a:pt x="34" y="55"/>
                  </a:cubicBezTo>
                  <a:cubicBezTo>
                    <a:pt x="33" y="50"/>
                    <a:pt x="33" y="50"/>
                    <a:pt x="33" y="50"/>
                  </a:cubicBezTo>
                  <a:cubicBezTo>
                    <a:pt x="32" y="50"/>
                    <a:pt x="32" y="51"/>
                    <a:pt x="31" y="51"/>
                  </a:cubicBezTo>
                  <a:cubicBezTo>
                    <a:pt x="31" y="55"/>
                    <a:pt x="31" y="55"/>
                    <a:pt x="31" y="55"/>
                  </a:cubicBezTo>
                  <a:cubicBezTo>
                    <a:pt x="31" y="56"/>
                    <a:pt x="31" y="56"/>
                    <a:pt x="30" y="56"/>
                  </a:cubicBezTo>
                  <a:cubicBezTo>
                    <a:pt x="29" y="56"/>
                    <a:pt x="29" y="56"/>
                    <a:pt x="29" y="55"/>
                  </a:cubicBezTo>
                  <a:cubicBezTo>
                    <a:pt x="28" y="51"/>
                    <a:pt x="28" y="51"/>
                    <a:pt x="28" y="51"/>
                  </a:cubicBezTo>
                  <a:cubicBezTo>
                    <a:pt x="27" y="51"/>
                    <a:pt x="26" y="51"/>
                    <a:pt x="25" y="51"/>
                  </a:cubicBezTo>
                  <a:cubicBezTo>
                    <a:pt x="23" y="51"/>
                    <a:pt x="22" y="50"/>
                    <a:pt x="22" y="50"/>
                  </a:cubicBezTo>
                  <a:cubicBezTo>
                    <a:pt x="22" y="50"/>
                    <a:pt x="22" y="50"/>
                    <a:pt x="22" y="49"/>
                  </a:cubicBezTo>
                  <a:cubicBezTo>
                    <a:pt x="22" y="49"/>
                    <a:pt x="22" y="48"/>
                    <a:pt x="22" y="48"/>
                  </a:cubicBezTo>
                  <a:cubicBezTo>
                    <a:pt x="22" y="47"/>
                    <a:pt x="22" y="47"/>
                    <a:pt x="22" y="46"/>
                  </a:cubicBezTo>
                  <a:cubicBezTo>
                    <a:pt x="22" y="46"/>
                    <a:pt x="22" y="46"/>
                    <a:pt x="22" y="46"/>
                  </a:cubicBezTo>
                  <a:cubicBezTo>
                    <a:pt x="23" y="46"/>
                    <a:pt x="24" y="46"/>
                    <a:pt x="25" y="46"/>
                  </a:cubicBezTo>
                  <a:cubicBezTo>
                    <a:pt x="26" y="46"/>
                    <a:pt x="27" y="46"/>
                    <a:pt x="28" y="46"/>
                  </a:cubicBezTo>
                  <a:cubicBezTo>
                    <a:pt x="26" y="37"/>
                    <a:pt x="26" y="37"/>
                    <a:pt x="26" y="37"/>
                  </a:cubicBezTo>
                  <a:cubicBezTo>
                    <a:pt x="26" y="37"/>
                    <a:pt x="26" y="37"/>
                    <a:pt x="26" y="37"/>
                  </a:cubicBezTo>
                  <a:cubicBezTo>
                    <a:pt x="25" y="37"/>
                    <a:pt x="24" y="36"/>
                    <a:pt x="23" y="36"/>
                  </a:cubicBezTo>
                  <a:cubicBezTo>
                    <a:pt x="22" y="35"/>
                    <a:pt x="22" y="34"/>
                    <a:pt x="21" y="34"/>
                  </a:cubicBezTo>
                  <a:cubicBezTo>
                    <a:pt x="21" y="33"/>
                    <a:pt x="20" y="32"/>
                    <a:pt x="20" y="30"/>
                  </a:cubicBezTo>
                  <a:cubicBezTo>
                    <a:pt x="20" y="29"/>
                    <a:pt x="20" y="28"/>
                    <a:pt x="20" y="28"/>
                  </a:cubicBezTo>
                  <a:cubicBezTo>
                    <a:pt x="21" y="27"/>
                    <a:pt x="21" y="26"/>
                    <a:pt x="22" y="25"/>
                  </a:cubicBezTo>
                  <a:cubicBezTo>
                    <a:pt x="23" y="24"/>
                    <a:pt x="24" y="24"/>
                    <a:pt x="25" y="23"/>
                  </a:cubicBezTo>
                  <a:cubicBezTo>
                    <a:pt x="24" y="19"/>
                    <a:pt x="24" y="19"/>
                    <a:pt x="24" y="19"/>
                  </a:cubicBezTo>
                  <a:cubicBezTo>
                    <a:pt x="24" y="18"/>
                    <a:pt x="25" y="18"/>
                    <a:pt x="25" y="18"/>
                  </a:cubicBezTo>
                  <a:cubicBezTo>
                    <a:pt x="26" y="17"/>
                    <a:pt x="27" y="18"/>
                    <a:pt x="27" y="19"/>
                  </a:cubicBezTo>
                  <a:cubicBezTo>
                    <a:pt x="27" y="22"/>
                    <a:pt x="27" y="22"/>
                    <a:pt x="27" y="22"/>
                  </a:cubicBezTo>
                  <a:cubicBezTo>
                    <a:pt x="28" y="22"/>
                    <a:pt x="29" y="22"/>
                    <a:pt x="29" y="22"/>
                  </a:cubicBezTo>
                  <a:cubicBezTo>
                    <a:pt x="29" y="22"/>
                    <a:pt x="30" y="22"/>
                    <a:pt x="30" y="22"/>
                  </a:cubicBezTo>
                  <a:cubicBezTo>
                    <a:pt x="29" y="18"/>
                    <a:pt x="29" y="18"/>
                    <a:pt x="29" y="18"/>
                  </a:cubicBezTo>
                  <a:cubicBezTo>
                    <a:pt x="29" y="18"/>
                    <a:pt x="30" y="17"/>
                    <a:pt x="30" y="17"/>
                  </a:cubicBezTo>
                  <a:cubicBezTo>
                    <a:pt x="31" y="17"/>
                    <a:pt x="32" y="17"/>
                    <a:pt x="32" y="18"/>
                  </a:cubicBezTo>
                  <a:cubicBezTo>
                    <a:pt x="32" y="22"/>
                    <a:pt x="32" y="22"/>
                    <a:pt x="32" y="22"/>
                  </a:cubicBezTo>
                  <a:cubicBezTo>
                    <a:pt x="33" y="22"/>
                    <a:pt x="34" y="22"/>
                    <a:pt x="34" y="22"/>
                  </a:cubicBezTo>
                  <a:cubicBezTo>
                    <a:pt x="35" y="22"/>
                    <a:pt x="35" y="22"/>
                    <a:pt x="35" y="22"/>
                  </a:cubicBezTo>
                  <a:cubicBezTo>
                    <a:pt x="36" y="22"/>
                    <a:pt x="36" y="22"/>
                    <a:pt x="36" y="22"/>
                  </a:cubicBezTo>
                  <a:cubicBezTo>
                    <a:pt x="36" y="22"/>
                    <a:pt x="37" y="22"/>
                    <a:pt x="37" y="23"/>
                  </a:cubicBezTo>
                  <a:cubicBezTo>
                    <a:pt x="37" y="23"/>
                    <a:pt x="37" y="24"/>
                    <a:pt x="37" y="24"/>
                  </a:cubicBezTo>
                  <a:cubicBezTo>
                    <a:pt x="37" y="25"/>
                    <a:pt x="36" y="25"/>
                    <a:pt x="36" y="26"/>
                  </a:cubicBezTo>
                  <a:cubicBezTo>
                    <a:pt x="36" y="26"/>
                    <a:pt x="36" y="26"/>
                    <a:pt x="36" y="26"/>
                  </a:cubicBezTo>
                  <a:cubicBezTo>
                    <a:pt x="35" y="26"/>
                    <a:pt x="34" y="26"/>
                    <a:pt x="33" y="26"/>
                  </a:cubicBezTo>
                  <a:cubicBezTo>
                    <a:pt x="33" y="26"/>
                    <a:pt x="33" y="26"/>
                    <a:pt x="33" y="26"/>
                  </a:cubicBezTo>
                  <a:cubicBezTo>
                    <a:pt x="34" y="34"/>
                    <a:pt x="34" y="34"/>
                    <a:pt x="34" y="34"/>
                  </a:cubicBezTo>
                  <a:cubicBezTo>
                    <a:pt x="35" y="35"/>
                    <a:pt x="37" y="35"/>
                    <a:pt x="38" y="36"/>
                  </a:cubicBezTo>
                  <a:cubicBezTo>
                    <a:pt x="39" y="38"/>
                    <a:pt x="40" y="39"/>
                    <a:pt x="40" y="41"/>
                  </a:cubicBezTo>
                  <a:cubicBezTo>
                    <a:pt x="40" y="43"/>
                    <a:pt x="40" y="44"/>
                    <a:pt x="40" y="45"/>
                  </a:cubicBezTo>
                  <a:close/>
                </a:path>
              </a:pathLst>
            </a:custGeom>
            <a:solidFill>
              <a:schemeClr val="accent5"/>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66" name="Freeform 213"/>
            <p:cNvSpPr>
              <a:spLocks noEditPoints="1"/>
            </p:cNvSpPr>
            <p:nvPr/>
          </p:nvSpPr>
          <p:spPr bwMode="auto">
            <a:xfrm>
              <a:off x="483394" y="2725537"/>
              <a:ext cx="92869" cy="95250"/>
            </a:xfrm>
            <a:custGeom>
              <a:avLst/>
              <a:gdLst>
                <a:gd name="T0" fmla="*/ 15 w 36"/>
                <a:gd name="T1" fmla="*/ 2 h 37"/>
                <a:gd name="T2" fmla="*/ 1 w 36"/>
                <a:gd name="T3" fmla="*/ 21 h 37"/>
                <a:gd name="T4" fmla="*/ 20 w 36"/>
                <a:gd name="T5" fmla="*/ 36 h 37"/>
                <a:gd name="T6" fmla="*/ 35 w 36"/>
                <a:gd name="T7" fmla="*/ 16 h 37"/>
                <a:gd name="T8" fmla="*/ 15 w 36"/>
                <a:gd name="T9" fmla="*/ 2 h 37"/>
                <a:gd name="T10" fmla="*/ 20 w 36"/>
                <a:gd name="T11" fmla="*/ 32 h 37"/>
                <a:gd name="T12" fmla="*/ 4 w 36"/>
                <a:gd name="T13" fmla="*/ 21 h 37"/>
                <a:gd name="T14" fmla="*/ 16 w 36"/>
                <a:gd name="T15" fmla="*/ 5 h 37"/>
                <a:gd name="T16" fmla="*/ 32 w 36"/>
                <a:gd name="T17" fmla="*/ 17 h 37"/>
                <a:gd name="T18" fmla="*/ 20 w 36"/>
                <a:gd name="T19" fmla="*/ 3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7">
                  <a:moveTo>
                    <a:pt x="15" y="2"/>
                  </a:moveTo>
                  <a:cubicBezTo>
                    <a:pt x="6" y="3"/>
                    <a:pt x="0" y="12"/>
                    <a:pt x="1" y="21"/>
                  </a:cubicBezTo>
                  <a:cubicBezTo>
                    <a:pt x="2" y="31"/>
                    <a:pt x="11" y="37"/>
                    <a:pt x="20" y="36"/>
                  </a:cubicBezTo>
                  <a:cubicBezTo>
                    <a:pt x="30" y="34"/>
                    <a:pt x="36" y="26"/>
                    <a:pt x="35" y="16"/>
                  </a:cubicBezTo>
                  <a:cubicBezTo>
                    <a:pt x="34" y="7"/>
                    <a:pt x="25" y="0"/>
                    <a:pt x="15" y="2"/>
                  </a:cubicBezTo>
                  <a:close/>
                  <a:moveTo>
                    <a:pt x="20" y="32"/>
                  </a:moveTo>
                  <a:cubicBezTo>
                    <a:pt x="12" y="34"/>
                    <a:pt x="5" y="28"/>
                    <a:pt x="4" y="21"/>
                  </a:cubicBezTo>
                  <a:cubicBezTo>
                    <a:pt x="3" y="13"/>
                    <a:pt x="8" y="6"/>
                    <a:pt x="16" y="5"/>
                  </a:cubicBezTo>
                  <a:cubicBezTo>
                    <a:pt x="23" y="4"/>
                    <a:pt x="30" y="9"/>
                    <a:pt x="32" y="17"/>
                  </a:cubicBezTo>
                  <a:cubicBezTo>
                    <a:pt x="33" y="24"/>
                    <a:pt x="27" y="31"/>
                    <a:pt x="20" y="32"/>
                  </a:cubicBez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67" name="Freeform 214"/>
            <p:cNvSpPr>
              <a:spLocks noEditPoints="1"/>
            </p:cNvSpPr>
            <p:nvPr/>
          </p:nvSpPr>
          <p:spPr bwMode="auto">
            <a:xfrm>
              <a:off x="514351" y="2743397"/>
              <a:ext cx="30956" cy="59531"/>
            </a:xfrm>
            <a:custGeom>
              <a:avLst/>
              <a:gdLst>
                <a:gd name="T0" fmla="*/ 8 w 12"/>
                <a:gd name="T1" fmla="*/ 10 h 23"/>
                <a:gd name="T2" fmla="*/ 8 w 12"/>
                <a:gd name="T3" fmla="*/ 6 h 23"/>
                <a:gd name="T4" fmla="*/ 8 w 12"/>
                <a:gd name="T5" fmla="*/ 6 h 23"/>
                <a:gd name="T6" fmla="*/ 9 w 12"/>
                <a:gd name="T7" fmla="*/ 6 h 23"/>
                <a:gd name="T8" fmla="*/ 10 w 12"/>
                <a:gd name="T9" fmla="*/ 5 h 23"/>
                <a:gd name="T10" fmla="*/ 10 w 12"/>
                <a:gd name="T11" fmla="*/ 5 h 23"/>
                <a:gd name="T12" fmla="*/ 10 w 12"/>
                <a:gd name="T13" fmla="*/ 4 h 23"/>
                <a:gd name="T14" fmla="*/ 10 w 12"/>
                <a:gd name="T15" fmla="*/ 3 h 23"/>
                <a:gd name="T16" fmla="*/ 9 w 12"/>
                <a:gd name="T17" fmla="*/ 3 h 23"/>
                <a:gd name="T18" fmla="*/ 8 w 12"/>
                <a:gd name="T19" fmla="*/ 3 h 23"/>
                <a:gd name="T20" fmla="*/ 7 w 12"/>
                <a:gd name="T21" fmla="*/ 3 h 23"/>
                <a:gd name="T22" fmla="*/ 7 w 12"/>
                <a:gd name="T23" fmla="*/ 1 h 23"/>
                <a:gd name="T24" fmla="*/ 6 w 12"/>
                <a:gd name="T25" fmla="*/ 0 h 23"/>
                <a:gd name="T26" fmla="*/ 6 w 12"/>
                <a:gd name="T27" fmla="*/ 1 h 23"/>
                <a:gd name="T28" fmla="*/ 6 w 12"/>
                <a:gd name="T29" fmla="*/ 3 h 23"/>
                <a:gd name="T30" fmla="*/ 6 w 12"/>
                <a:gd name="T31" fmla="*/ 3 h 23"/>
                <a:gd name="T32" fmla="*/ 4 w 12"/>
                <a:gd name="T33" fmla="*/ 4 h 23"/>
                <a:gd name="T34" fmla="*/ 4 w 12"/>
                <a:gd name="T35" fmla="*/ 1 h 23"/>
                <a:gd name="T36" fmla="*/ 3 w 12"/>
                <a:gd name="T37" fmla="*/ 1 h 23"/>
                <a:gd name="T38" fmla="*/ 3 w 12"/>
                <a:gd name="T39" fmla="*/ 2 h 23"/>
                <a:gd name="T40" fmla="*/ 3 w 12"/>
                <a:gd name="T41" fmla="*/ 4 h 23"/>
                <a:gd name="T42" fmla="*/ 1 w 12"/>
                <a:gd name="T43" fmla="*/ 5 h 23"/>
                <a:gd name="T44" fmla="*/ 1 w 12"/>
                <a:gd name="T45" fmla="*/ 7 h 23"/>
                <a:gd name="T46" fmla="*/ 0 w 12"/>
                <a:gd name="T47" fmla="*/ 8 h 23"/>
                <a:gd name="T48" fmla="*/ 1 w 12"/>
                <a:gd name="T49" fmla="*/ 10 h 23"/>
                <a:gd name="T50" fmla="*/ 2 w 12"/>
                <a:gd name="T51" fmla="*/ 11 h 23"/>
                <a:gd name="T52" fmla="*/ 4 w 12"/>
                <a:gd name="T53" fmla="*/ 12 h 23"/>
                <a:gd name="T54" fmla="*/ 4 w 12"/>
                <a:gd name="T55" fmla="*/ 12 h 23"/>
                <a:gd name="T56" fmla="*/ 5 w 12"/>
                <a:gd name="T57" fmla="*/ 17 h 23"/>
                <a:gd name="T58" fmla="*/ 4 w 12"/>
                <a:gd name="T59" fmla="*/ 17 h 23"/>
                <a:gd name="T60" fmla="*/ 2 w 12"/>
                <a:gd name="T61" fmla="*/ 17 h 23"/>
                <a:gd name="T62" fmla="*/ 2 w 12"/>
                <a:gd name="T63" fmla="*/ 18 h 23"/>
                <a:gd name="T64" fmla="*/ 2 w 12"/>
                <a:gd name="T65" fmla="*/ 18 h 23"/>
                <a:gd name="T66" fmla="*/ 2 w 12"/>
                <a:gd name="T67" fmla="*/ 19 h 23"/>
                <a:gd name="T68" fmla="*/ 2 w 12"/>
                <a:gd name="T69" fmla="*/ 20 h 23"/>
                <a:gd name="T70" fmla="*/ 3 w 12"/>
                <a:gd name="T71" fmla="*/ 20 h 23"/>
                <a:gd name="T72" fmla="*/ 5 w 12"/>
                <a:gd name="T73" fmla="*/ 20 h 23"/>
                <a:gd name="T74" fmla="*/ 6 w 12"/>
                <a:gd name="T75" fmla="*/ 23 h 23"/>
                <a:gd name="T76" fmla="*/ 7 w 12"/>
                <a:gd name="T77" fmla="*/ 23 h 23"/>
                <a:gd name="T78" fmla="*/ 7 w 12"/>
                <a:gd name="T79" fmla="*/ 23 h 23"/>
                <a:gd name="T80" fmla="*/ 7 w 12"/>
                <a:gd name="T81" fmla="*/ 20 h 23"/>
                <a:gd name="T82" fmla="*/ 8 w 12"/>
                <a:gd name="T83" fmla="*/ 20 h 23"/>
                <a:gd name="T84" fmla="*/ 9 w 12"/>
                <a:gd name="T85" fmla="*/ 22 h 23"/>
                <a:gd name="T86" fmla="*/ 10 w 12"/>
                <a:gd name="T87" fmla="*/ 23 h 23"/>
                <a:gd name="T88" fmla="*/ 10 w 12"/>
                <a:gd name="T89" fmla="*/ 22 h 23"/>
                <a:gd name="T90" fmla="*/ 10 w 12"/>
                <a:gd name="T91" fmla="*/ 19 h 23"/>
                <a:gd name="T92" fmla="*/ 11 w 12"/>
                <a:gd name="T93" fmla="*/ 18 h 23"/>
                <a:gd name="T94" fmla="*/ 12 w 12"/>
                <a:gd name="T95" fmla="*/ 17 h 23"/>
                <a:gd name="T96" fmla="*/ 12 w 12"/>
                <a:gd name="T97" fmla="*/ 14 h 23"/>
                <a:gd name="T98" fmla="*/ 11 w 12"/>
                <a:gd name="T99" fmla="*/ 12 h 23"/>
                <a:gd name="T100" fmla="*/ 8 w 12"/>
                <a:gd name="T101" fmla="*/ 10 h 23"/>
                <a:gd name="T102" fmla="*/ 5 w 12"/>
                <a:gd name="T103" fmla="*/ 6 h 23"/>
                <a:gd name="T104" fmla="*/ 6 w 12"/>
                <a:gd name="T105" fmla="*/ 6 h 23"/>
                <a:gd name="T106" fmla="*/ 7 w 12"/>
                <a:gd name="T107" fmla="*/ 10 h 23"/>
                <a:gd name="T108" fmla="*/ 5 w 12"/>
                <a:gd name="T109" fmla="*/ 9 h 23"/>
                <a:gd name="T110" fmla="*/ 5 w 12"/>
                <a:gd name="T111" fmla="*/ 6 h 23"/>
                <a:gd name="T112" fmla="*/ 6 w 12"/>
                <a:gd name="T113" fmla="*/ 17 h 23"/>
                <a:gd name="T114" fmla="*/ 6 w 12"/>
                <a:gd name="T115" fmla="*/ 13 h 23"/>
                <a:gd name="T116" fmla="*/ 7 w 12"/>
                <a:gd name="T117" fmla="*/ 13 h 23"/>
                <a:gd name="T118" fmla="*/ 8 w 12"/>
                <a:gd name="T119" fmla="*/ 17 h 23"/>
                <a:gd name="T120" fmla="*/ 6 w 12"/>
                <a:gd name="T121" fmla="*/ 1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 h="23">
                  <a:moveTo>
                    <a:pt x="8" y="10"/>
                  </a:moveTo>
                  <a:cubicBezTo>
                    <a:pt x="8" y="6"/>
                    <a:pt x="8" y="6"/>
                    <a:pt x="8" y="6"/>
                  </a:cubicBezTo>
                  <a:cubicBezTo>
                    <a:pt x="8" y="6"/>
                    <a:pt x="8" y="6"/>
                    <a:pt x="8" y="6"/>
                  </a:cubicBezTo>
                  <a:cubicBezTo>
                    <a:pt x="9" y="6"/>
                    <a:pt x="9" y="6"/>
                    <a:pt x="9" y="6"/>
                  </a:cubicBezTo>
                  <a:cubicBezTo>
                    <a:pt x="10" y="6"/>
                    <a:pt x="10" y="6"/>
                    <a:pt x="10" y="5"/>
                  </a:cubicBezTo>
                  <a:cubicBezTo>
                    <a:pt x="10" y="5"/>
                    <a:pt x="10" y="5"/>
                    <a:pt x="10" y="5"/>
                  </a:cubicBezTo>
                  <a:cubicBezTo>
                    <a:pt x="10" y="4"/>
                    <a:pt x="10" y="4"/>
                    <a:pt x="10" y="4"/>
                  </a:cubicBezTo>
                  <a:cubicBezTo>
                    <a:pt x="10" y="3"/>
                    <a:pt x="10" y="3"/>
                    <a:pt x="10" y="3"/>
                  </a:cubicBezTo>
                  <a:cubicBezTo>
                    <a:pt x="9" y="3"/>
                    <a:pt x="9" y="3"/>
                    <a:pt x="9" y="3"/>
                  </a:cubicBezTo>
                  <a:cubicBezTo>
                    <a:pt x="9" y="3"/>
                    <a:pt x="9" y="3"/>
                    <a:pt x="8" y="3"/>
                  </a:cubicBezTo>
                  <a:cubicBezTo>
                    <a:pt x="8" y="3"/>
                    <a:pt x="8" y="3"/>
                    <a:pt x="7" y="3"/>
                  </a:cubicBezTo>
                  <a:cubicBezTo>
                    <a:pt x="7" y="1"/>
                    <a:pt x="7" y="1"/>
                    <a:pt x="7" y="1"/>
                  </a:cubicBezTo>
                  <a:cubicBezTo>
                    <a:pt x="7" y="1"/>
                    <a:pt x="7" y="0"/>
                    <a:pt x="6" y="0"/>
                  </a:cubicBezTo>
                  <a:cubicBezTo>
                    <a:pt x="6" y="0"/>
                    <a:pt x="5" y="1"/>
                    <a:pt x="6" y="1"/>
                  </a:cubicBezTo>
                  <a:cubicBezTo>
                    <a:pt x="6" y="3"/>
                    <a:pt x="6" y="3"/>
                    <a:pt x="6" y="3"/>
                  </a:cubicBezTo>
                  <a:cubicBezTo>
                    <a:pt x="6" y="3"/>
                    <a:pt x="6" y="3"/>
                    <a:pt x="6" y="3"/>
                  </a:cubicBezTo>
                  <a:cubicBezTo>
                    <a:pt x="5" y="3"/>
                    <a:pt x="5" y="3"/>
                    <a:pt x="4" y="4"/>
                  </a:cubicBezTo>
                  <a:cubicBezTo>
                    <a:pt x="4" y="1"/>
                    <a:pt x="4" y="1"/>
                    <a:pt x="4" y="1"/>
                  </a:cubicBezTo>
                  <a:cubicBezTo>
                    <a:pt x="4" y="1"/>
                    <a:pt x="4" y="1"/>
                    <a:pt x="3" y="1"/>
                  </a:cubicBezTo>
                  <a:cubicBezTo>
                    <a:pt x="3" y="1"/>
                    <a:pt x="3" y="1"/>
                    <a:pt x="3" y="2"/>
                  </a:cubicBezTo>
                  <a:cubicBezTo>
                    <a:pt x="3" y="4"/>
                    <a:pt x="3" y="4"/>
                    <a:pt x="3" y="4"/>
                  </a:cubicBezTo>
                  <a:cubicBezTo>
                    <a:pt x="2" y="4"/>
                    <a:pt x="2" y="5"/>
                    <a:pt x="1" y="5"/>
                  </a:cubicBezTo>
                  <a:cubicBezTo>
                    <a:pt x="1" y="6"/>
                    <a:pt x="1" y="6"/>
                    <a:pt x="1" y="7"/>
                  </a:cubicBezTo>
                  <a:cubicBezTo>
                    <a:pt x="0" y="7"/>
                    <a:pt x="0" y="8"/>
                    <a:pt x="0" y="8"/>
                  </a:cubicBezTo>
                  <a:cubicBezTo>
                    <a:pt x="1" y="9"/>
                    <a:pt x="1" y="10"/>
                    <a:pt x="1" y="10"/>
                  </a:cubicBezTo>
                  <a:cubicBezTo>
                    <a:pt x="1" y="11"/>
                    <a:pt x="2" y="11"/>
                    <a:pt x="2" y="11"/>
                  </a:cubicBezTo>
                  <a:cubicBezTo>
                    <a:pt x="3" y="12"/>
                    <a:pt x="3" y="12"/>
                    <a:pt x="4" y="12"/>
                  </a:cubicBezTo>
                  <a:cubicBezTo>
                    <a:pt x="4" y="12"/>
                    <a:pt x="4" y="12"/>
                    <a:pt x="4" y="12"/>
                  </a:cubicBezTo>
                  <a:cubicBezTo>
                    <a:pt x="5" y="17"/>
                    <a:pt x="5" y="17"/>
                    <a:pt x="5" y="17"/>
                  </a:cubicBezTo>
                  <a:cubicBezTo>
                    <a:pt x="4" y="18"/>
                    <a:pt x="4" y="18"/>
                    <a:pt x="4" y="17"/>
                  </a:cubicBezTo>
                  <a:cubicBezTo>
                    <a:pt x="3" y="17"/>
                    <a:pt x="2" y="17"/>
                    <a:pt x="2" y="17"/>
                  </a:cubicBezTo>
                  <a:cubicBezTo>
                    <a:pt x="2" y="17"/>
                    <a:pt x="2" y="17"/>
                    <a:pt x="2" y="18"/>
                  </a:cubicBezTo>
                  <a:cubicBezTo>
                    <a:pt x="2" y="18"/>
                    <a:pt x="2" y="18"/>
                    <a:pt x="2" y="18"/>
                  </a:cubicBezTo>
                  <a:cubicBezTo>
                    <a:pt x="2" y="19"/>
                    <a:pt x="2" y="19"/>
                    <a:pt x="2" y="19"/>
                  </a:cubicBezTo>
                  <a:cubicBezTo>
                    <a:pt x="2" y="20"/>
                    <a:pt x="2" y="20"/>
                    <a:pt x="2" y="20"/>
                  </a:cubicBezTo>
                  <a:cubicBezTo>
                    <a:pt x="2" y="20"/>
                    <a:pt x="3" y="20"/>
                    <a:pt x="3" y="20"/>
                  </a:cubicBezTo>
                  <a:cubicBezTo>
                    <a:pt x="4" y="20"/>
                    <a:pt x="5" y="20"/>
                    <a:pt x="5" y="20"/>
                  </a:cubicBezTo>
                  <a:cubicBezTo>
                    <a:pt x="6" y="23"/>
                    <a:pt x="6" y="23"/>
                    <a:pt x="6" y="23"/>
                  </a:cubicBezTo>
                  <a:cubicBezTo>
                    <a:pt x="6" y="23"/>
                    <a:pt x="6" y="23"/>
                    <a:pt x="7" y="23"/>
                  </a:cubicBezTo>
                  <a:cubicBezTo>
                    <a:pt x="7" y="23"/>
                    <a:pt x="7" y="23"/>
                    <a:pt x="7" y="23"/>
                  </a:cubicBezTo>
                  <a:cubicBezTo>
                    <a:pt x="7" y="20"/>
                    <a:pt x="7" y="20"/>
                    <a:pt x="7" y="20"/>
                  </a:cubicBezTo>
                  <a:cubicBezTo>
                    <a:pt x="7" y="20"/>
                    <a:pt x="8" y="20"/>
                    <a:pt x="8" y="20"/>
                  </a:cubicBezTo>
                  <a:cubicBezTo>
                    <a:pt x="9" y="22"/>
                    <a:pt x="9" y="22"/>
                    <a:pt x="9" y="22"/>
                  </a:cubicBezTo>
                  <a:cubicBezTo>
                    <a:pt x="9" y="23"/>
                    <a:pt x="9" y="23"/>
                    <a:pt x="10" y="23"/>
                  </a:cubicBezTo>
                  <a:cubicBezTo>
                    <a:pt x="10" y="23"/>
                    <a:pt x="10" y="23"/>
                    <a:pt x="10" y="22"/>
                  </a:cubicBezTo>
                  <a:cubicBezTo>
                    <a:pt x="10" y="19"/>
                    <a:pt x="10" y="19"/>
                    <a:pt x="10" y="19"/>
                  </a:cubicBezTo>
                  <a:cubicBezTo>
                    <a:pt x="10" y="19"/>
                    <a:pt x="11" y="19"/>
                    <a:pt x="11" y="18"/>
                  </a:cubicBezTo>
                  <a:cubicBezTo>
                    <a:pt x="11" y="18"/>
                    <a:pt x="12" y="17"/>
                    <a:pt x="12" y="17"/>
                  </a:cubicBezTo>
                  <a:cubicBezTo>
                    <a:pt x="12" y="16"/>
                    <a:pt x="12" y="15"/>
                    <a:pt x="12" y="14"/>
                  </a:cubicBezTo>
                  <a:cubicBezTo>
                    <a:pt x="12" y="13"/>
                    <a:pt x="12" y="12"/>
                    <a:pt x="11" y="12"/>
                  </a:cubicBezTo>
                  <a:cubicBezTo>
                    <a:pt x="10" y="11"/>
                    <a:pt x="9" y="11"/>
                    <a:pt x="8" y="10"/>
                  </a:cubicBezTo>
                  <a:close/>
                  <a:moveTo>
                    <a:pt x="5" y="6"/>
                  </a:moveTo>
                  <a:cubicBezTo>
                    <a:pt x="5" y="6"/>
                    <a:pt x="6" y="6"/>
                    <a:pt x="6" y="6"/>
                  </a:cubicBezTo>
                  <a:cubicBezTo>
                    <a:pt x="7" y="10"/>
                    <a:pt x="7" y="10"/>
                    <a:pt x="7" y="10"/>
                  </a:cubicBezTo>
                  <a:cubicBezTo>
                    <a:pt x="6" y="10"/>
                    <a:pt x="6" y="10"/>
                    <a:pt x="5" y="9"/>
                  </a:cubicBezTo>
                  <a:lnTo>
                    <a:pt x="5" y="6"/>
                  </a:lnTo>
                  <a:close/>
                  <a:moveTo>
                    <a:pt x="6" y="17"/>
                  </a:moveTo>
                  <a:cubicBezTo>
                    <a:pt x="6" y="13"/>
                    <a:pt x="6" y="13"/>
                    <a:pt x="6" y="13"/>
                  </a:cubicBezTo>
                  <a:cubicBezTo>
                    <a:pt x="6" y="13"/>
                    <a:pt x="7" y="13"/>
                    <a:pt x="7" y="13"/>
                  </a:cubicBezTo>
                  <a:cubicBezTo>
                    <a:pt x="8" y="17"/>
                    <a:pt x="8" y="17"/>
                    <a:pt x="8" y="17"/>
                  </a:cubicBezTo>
                  <a:cubicBezTo>
                    <a:pt x="7" y="17"/>
                    <a:pt x="7" y="17"/>
                    <a:pt x="6" y="17"/>
                  </a:cubicBez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68" name="Freeform 215"/>
            <p:cNvSpPr>
              <a:spLocks noEditPoints="1"/>
            </p:cNvSpPr>
            <p:nvPr/>
          </p:nvSpPr>
          <p:spPr bwMode="auto">
            <a:xfrm>
              <a:off x="3232547" y="1196774"/>
              <a:ext cx="164306" cy="166688"/>
            </a:xfrm>
            <a:custGeom>
              <a:avLst/>
              <a:gdLst>
                <a:gd name="T0" fmla="*/ 28 w 64"/>
                <a:gd name="T1" fmla="*/ 3 h 65"/>
                <a:gd name="T2" fmla="*/ 2 w 64"/>
                <a:gd name="T3" fmla="*/ 37 h 65"/>
                <a:gd name="T4" fmla="*/ 37 w 64"/>
                <a:gd name="T5" fmla="*/ 62 h 65"/>
                <a:gd name="T6" fmla="*/ 62 w 64"/>
                <a:gd name="T7" fmla="*/ 28 h 65"/>
                <a:gd name="T8" fmla="*/ 28 w 64"/>
                <a:gd name="T9" fmla="*/ 3 h 65"/>
                <a:gd name="T10" fmla="*/ 36 w 64"/>
                <a:gd name="T11" fmla="*/ 56 h 65"/>
                <a:gd name="T12" fmla="*/ 8 w 64"/>
                <a:gd name="T13" fmla="*/ 36 h 65"/>
                <a:gd name="T14" fmla="*/ 28 w 64"/>
                <a:gd name="T15" fmla="*/ 8 h 65"/>
                <a:gd name="T16" fmla="*/ 56 w 64"/>
                <a:gd name="T17" fmla="*/ 29 h 65"/>
                <a:gd name="T18" fmla="*/ 36 w 64"/>
                <a:gd name="T19" fmla="*/ 56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5">
                  <a:moveTo>
                    <a:pt x="28" y="3"/>
                  </a:moveTo>
                  <a:cubicBezTo>
                    <a:pt x="11" y="5"/>
                    <a:pt x="0" y="20"/>
                    <a:pt x="2" y="37"/>
                  </a:cubicBezTo>
                  <a:cubicBezTo>
                    <a:pt x="5" y="53"/>
                    <a:pt x="20" y="65"/>
                    <a:pt x="37" y="62"/>
                  </a:cubicBezTo>
                  <a:cubicBezTo>
                    <a:pt x="53" y="60"/>
                    <a:pt x="64" y="44"/>
                    <a:pt x="62" y="28"/>
                  </a:cubicBezTo>
                  <a:cubicBezTo>
                    <a:pt x="59" y="11"/>
                    <a:pt x="44" y="0"/>
                    <a:pt x="28" y="3"/>
                  </a:cubicBezTo>
                  <a:close/>
                  <a:moveTo>
                    <a:pt x="36" y="56"/>
                  </a:moveTo>
                  <a:cubicBezTo>
                    <a:pt x="22" y="58"/>
                    <a:pt x="10" y="49"/>
                    <a:pt x="8" y="36"/>
                  </a:cubicBezTo>
                  <a:cubicBezTo>
                    <a:pt x="6" y="23"/>
                    <a:pt x="15" y="10"/>
                    <a:pt x="28" y="8"/>
                  </a:cubicBezTo>
                  <a:cubicBezTo>
                    <a:pt x="42" y="6"/>
                    <a:pt x="54" y="16"/>
                    <a:pt x="56" y="29"/>
                  </a:cubicBezTo>
                  <a:cubicBezTo>
                    <a:pt x="58" y="42"/>
                    <a:pt x="49" y="54"/>
                    <a:pt x="36" y="56"/>
                  </a:cubicBez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69" name="Freeform 216"/>
            <p:cNvSpPr>
              <a:spLocks noEditPoints="1"/>
            </p:cNvSpPr>
            <p:nvPr/>
          </p:nvSpPr>
          <p:spPr bwMode="auto">
            <a:xfrm>
              <a:off x="3288507" y="1227731"/>
              <a:ext cx="54769" cy="104775"/>
            </a:xfrm>
            <a:custGeom>
              <a:avLst/>
              <a:gdLst>
                <a:gd name="T0" fmla="*/ 14 w 21"/>
                <a:gd name="T1" fmla="*/ 18 h 41"/>
                <a:gd name="T2" fmla="*/ 13 w 21"/>
                <a:gd name="T3" fmla="*/ 10 h 41"/>
                <a:gd name="T4" fmla="*/ 14 w 21"/>
                <a:gd name="T5" fmla="*/ 10 h 41"/>
                <a:gd name="T6" fmla="*/ 16 w 21"/>
                <a:gd name="T7" fmla="*/ 10 h 41"/>
                <a:gd name="T8" fmla="*/ 17 w 21"/>
                <a:gd name="T9" fmla="*/ 9 h 41"/>
                <a:gd name="T10" fmla="*/ 17 w 21"/>
                <a:gd name="T11" fmla="*/ 8 h 41"/>
                <a:gd name="T12" fmla="*/ 17 w 21"/>
                <a:gd name="T13" fmla="*/ 6 h 41"/>
                <a:gd name="T14" fmla="*/ 17 w 21"/>
                <a:gd name="T15" fmla="*/ 5 h 41"/>
                <a:gd name="T16" fmla="*/ 16 w 21"/>
                <a:gd name="T17" fmla="*/ 5 h 41"/>
                <a:gd name="T18" fmla="*/ 14 w 21"/>
                <a:gd name="T19" fmla="*/ 5 h 41"/>
                <a:gd name="T20" fmla="*/ 12 w 21"/>
                <a:gd name="T21" fmla="*/ 5 h 41"/>
                <a:gd name="T22" fmla="*/ 12 w 21"/>
                <a:gd name="T23" fmla="*/ 1 h 41"/>
                <a:gd name="T24" fmla="*/ 10 w 21"/>
                <a:gd name="T25" fmla="*/ 0 h 41"/>
                <a:gd name="T26" fmla="*/ 9 w 21"/>
                <a:gd name="T27" fmla="*/ 2 h 41"/>
                <a:gd name="T28" fmla="*/ 10 w 21"/>
                <a:gd name="T29" fmla="*/ 5 h 41"/>
                <a:gd name="T30" fmla="*/ 10 w 21"/>
                <a:gd name="T31" fmla="*/ 5 h 41"/>
                <a:gd name="T32" fmla="*/ 7 w 21"/>
                <a:gd name="T33" fmla="*/ 6 h 41"/>
                <a:gd name="T34" fmla="*/ 7 w 21"/>
                <a:gd name="T35" fmla="*/ 2 h 41"/>
                <a:gd name="T36" fmla="*/ 5 w 21"/>
                <a:gd name="T37" fmla="*/ 1 h 41"/>
                <a:gd name="T38" fmla="*/ 4 w 21"/>
                <a:gd name="T39" fmla="*/ 2 h 41"/>
                <a:gd name="T40" fmla="*/ 5 w 21"/>
                <a:gd name="T41" fmla="*/ 7 h 41"/>
                <a:gd name="T42" fmla="*/ 2 w 21"/>
                <a:gd name="T43" fmla="*/ 9 h 41"/>
                <a:gd name="T44" fmla="*/ 1 w 21"/>
                <a:gd name="T45" fmla="*/ 11 h 41"/>
                <a:gd name="T46" fmla="*/ 0 w 21"/>
                <a:gd name="T47" fmla="*/ 14 h 41"/>
                <a:gd name="T48" fmla="*/ 2 w 21"/>
                <a:gd name="T49" fmla="*/ 18 h 41"/>
                <a:gd name="T50" fmla="*/ 4 w 21"/>
                <a:gd name="T51" fmla="*/ 20 h 41"/>
                <a:gd name="T52" fmla="*/ 6 w 21"/>
                <a:gd name="T53" fmla="*/ 21 h 41"/>
                <a:gd name="T54" fmla="*/ 7 w 21"/>
                <a:gd name="T55" fmla="*/ 21 h 41"/>
                <a:gd name="T56" fmla="*/ 8 w 21"/>
                <a:gd name="T57" fmla="*/ 30 h 41"/>
                <a:gd name="T58" fmla="*/ 6 w 21"/>
                <a:gd name="T59" fmla="*/ 30 h 41"/>
                <a:gd name="T60" fmla="*/ 3 w 21"/>
                <a:gd name="T61" fmla="*/ 30 h 41"/>
                <a:gd name="T62" fmla="*/ 3 w 21"/>
                <a:gd name="T63" fmla="*/ 31 h 41"/>
                <a:gd name="T64" fmla="*/ 2 w 21"/>
                <a:gd name="T65" fmla="*/ 32 h 41"/>
                <a:gd name="T66" fmla="*/ 2 w 21"/>
                <a:gd name="T67" fmla="*/ 34 h 41"/>
                <a:gd name="T68" fmla="*/ 3 w 21"/>
                <a:gd name="T69" fmla="*/ 35 h 41"/>
                <a:gd name="T70" fmla="*/ 6 w 21"/>
                <a:gd name="T71" fmla="*/ 35 h 41"/>
                <a:gd name="T72" fmla="*/ 9 w 21"/>
                <a:gd name="T73" fmla="*/ 35 h 41"/>
                <a:gd name="T74" fmla="*/ 10 w 21"/>
                <a:gd name="T75" fmla="*/ 40 h 41"/>
                <a:gd name="T76" fmla="*/ 11 w 21"/>
                <a:gd name="T77" fmla="*/ 41 h 41"/>
                <a:gd name="T78" fmla="*/ 12 w 21"/>
                <a:gd name="T79" fmla="*/ 39 h 41"/>
                <a:gd name="T80" fmla="*/ 12 w 21"/>
                <a:gd name="T81" fmla="*/ 35 h 41"/>
                <a:gd name="T82" fmla="*/ 14 w 21"/>
                <a:gd name="T83" fmla="*/ 34 h 41"/>
                <a:gd name="T84" fmla="*/ 15 w 21"/>
                <a:gd name="T85" fmla="*/ 39 h 41"/>
                <a:gd name="T86" fmla="*/ 16 w 21"/>
                <a:gd name="T87" fmla="*/ 40 h 41"/>
                <a:gd name="T88" fmla="*/ 18 w 21"/>
                <a:gd name="T89" fmla="*/ 38 h 41"/>
                <a:gd name="T90" fmla="*/ 17 w 21"/>
                <a:gd name="T91" fmla="*/ 33 h 41"/>
                <a:gd name="T92" fmla="*/ 19 w 21"/>
                <a:gd name="T93" fmla="*/ 32 h 41"/>
                <a:gd name="T94" fmla="*/ 21 w 21"/>
                <a:gd name="T95" fmla="*/ 29 h 41"/>
                <a:gd name="T96" fmla="*/ 21 w 21"/>
                <a:gd name="T97" fmla="*/ 25 h 41"/>
                <a:gd name="T98" fmla="*/ 18 w 21"/>
                <a:gd name="T99" fmla="*/ 20 h 41"/>
                <a:gd name="T100" fmla="*/ 14 w 21"/>
                <a:gd name="T101" fmla="*/ 18 h 41"/>
                <a:gd name="T102" fmla="*/ 8 w 21"/>
                <a:gd name="T103" fmla="*/ 10 h 41"/>
                <a:gd name="T104" fmla="*/ 11 w 21"/>
                <a:gd name="T105" fmla="*/ 10 h 41"/>
                <a:gd name="T106" fmla="*/ 12 w 21"/>
                <a:gd name="T107" fmla="*/ 17 h 41"/>
                <a:gd name="T108" fmla="*/ 9 w 21"/>
                <a:gd name="T109" fmla="*/ 16 h 41"/>
                <a:gd name="T110" fmla="*/ 8 w 21"/>
                <a:gd name="T111" fmla="*/ 10 h 41"/>
                <a:gd name="T112" fmla="*/ 11 w 21"/>
                <a:gd name="T113" fmla="*/ 30 h 41"/>
                <a:gd name="T114" fmla="*/ 10 w 21"/>
                <a:gd name="T115" fmla="*/ 22 h 41"/>
                <a:gd name="T116" fmla="*/ 13 w 21"/>
                <a:gd name="T117" fmla="*/ 23 h 41"/>
                <a:gd name="T118" fmla="*/ 13 w 21"/>
                <a:gd name="T119" fmla="*/ 29 h 41"/>
                <a:gd name="T120" fmla="*/ 11 w 21"/>
                <a:gd name="T121" fmla="*/ 3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 h="41">
                  <a:moveTo>
                    <a:pt x="14" y="18"/>
                  </a:moveTo>
                  <a:cubicBezTo>
                    <a:pt x="13" y="10"/>
                    <a:pt x="13" y="10"/>
                    <a:pt x="13" y="10"/>
                  </a:cubicBezTo>
                  <a:cubicBezTo>
                    <a:pt x="13" y="10"/>
                    <a:pt x="13" y="10"/>
                    <a:pt x="14" y="10"/>
                  </a:cubicBezTo>
                  <a:cubicBezTo>
                    <a:pt x="15" y="10"/>
                    <a:pt x="16" y="10"/>
                    <a:pt x="16" y="10"/>
                  </a:cubicBezTo>
                  <a:cubicBezTo>
                    <a:pt x="16" y="10"/>
                    <a:pt x="17" y="10"/>
                    <a:pt x="17" y="9"/>
                  </a:cubicBezTo>
                  <a:cubicBezTo>
                    <a:pt x="17" y="9"/>
                    <a:pt x="17" y="8"/>
                    <a:pt x="17" y="8"/>
                  </a:cubicBezTo>
                  <a:cubicBezTo>
                    <a:pt x="17" y="7"/>
                    <a:pt x="17" y="6"/>
                    <a:pt x="17" y="6"/>
                  </a:cubicBezTo>
                  <a:cubicBezTo>
                    <a:pt x="17" y="5"/>
                    <a:pt x="17" y="5"/>
                    <a:pt x="17" y="5"/>
                  </a:cubicBezTo>
                  <a:cubicBezTo>
                    <a:pt x="16" y="5"/>
                    <a:pt x="16" y="5"/>
                    <a:pt x="16" y="5"/>
                  </a:cubicBezTo>
                  <a:cubicBezTo>
                    <a:pt x="15" y="5"/>
                    <a:pt x="15" y="5"/>
                    <a:pt x="14" y="5"/>
                  </a:cubicBezTo>
                  <a:cubicBezTo>
                    <a:pt x="14" y="5"/>
                    <a:pt x="13" y="5"/>
                    <a:pt x="12" y="5"/>
                  </a:cubicBezTo>
                  <a:cubicBezTo>
                    <a:pt x="12" y="1"/>
                    <a:pt x="12" y="1"/>
                    <a:pt x="12" y="1"/>
                  </a:cubicBezTo>
                  <a:cubicBezTo>
                    <a:pt x="12" y="1"/>
                    <a:pt x="11" y="0"/>
                    <a:pt x="10" y="0"/>
                  </a:cubicBezTo>
                  <a:cubicBezTo>
                    <a:pt x="10" y="0"/>
                    <a:pt x="9" y="1"/>
                    <a:pt x="9" y="2"/>
                  </a:cubicBezTo>
                  <a:cubicBezTo>
                    <a:pt x="10" y="5"/>
                    <a:pt x="10" y="5"/>
                    <a:pt x="10" y="5"/>
                  </a:cubicBezTo>
                  <a:cubicBezTo>
                    <a:pt x="10" y="5"/>
                    <a:pt x="10" y="5"/>
                    <a:pt x="10" y="5"/>
                  </a:cubicBezTo>
                  <a:cubicBezTo>
                    <a:pt x="9" y="5"/>
                    <a:pt x="8" y="6"/>
                    <a:pt x="7" y="6"/>
                  </a:cubicBezTo>
                  <a:cubicBezTo>
                    <a:pt x="7" y="2"/>
                    <a:pt x="7" y="2"/>
                    <a:pt x="7" y="2"/>
                  </a:cubicBezTo>
                  <a:cubicBezTo>
                    <a:pt x="7" y="1"/>
                    <a:pt x="6" y="1"/>
                    <a:pt x="5" y="1"/>
                  </a:cubicBezTo>
                  <a:cubicBezTo>
                    <a:pt x="5" y="1"/>
                    <a:pt x="4" y="2"/>
                    <a:pt x="4" y="2"/>
                  </a:cubicBezTo>
                  <a:cubicBezTo>
                    <a:pt x="5" y="7"/>
                    <a:pt x="5" y="7"/>
                    <a:pt x="5" y="7"/>
                  </a:cubicBezTo>
                  <a:cubicBezTo>
                    <a:pt x="4" y="7"/>
                    <a:pt x="3" y="8"/>
                    <a:pt x="2" y="9"/>
                  </a:cubicBezTo>
                  <a:cubicBezTo>
                    <a:pt x="1" y="9"/>
                    <a:pt x="1" y="10"/>
                    <a:pt x="1" y="11"/>
                  </a:cubicBezTo>
                  <a:cubicBezTo>
                    <a:pt x="0" y="12"/>
                    <a:pt x="0" y="13"/>
                    <a:pt x="0" y="14"/>
                  </a:cubicBezTo>
                  <a:cubicBezTo>
                    <a:pt x="1" y="16"/>
                    <a:pt x="1" y="17"/>
                    <a:pt x="2" y="18"/>
                  </a:cubicBezTo>
                  <a:cubicBezTo>
                    <a:pt x="2" y="18"/>
                    <a:pt x="3" y="19"/>
                    <a:pt x="4" y="20"/>
                  </a:cubicBezTo>
                  <a:cubicBezTo>
                    <a:pt x="4" y="20"/>
                    <a:pt x="5" y="21"/>
                    <a:pt x="6" y="21"/>
                  </a:cubicBezTo>
                  <a:cubicBezTo>
                    <a:pt x="7" y="21"/>
                    <a:pt x="7" y="21"/>
                    <a:pt x="7" y="21"/>
                  </a:cubicBezTo>
                  <a:cubicBezTo>
                    <a:pt x="8" y="30"/>
                    <a:pt x="8" y="30"/>
                    <a:pt x="8" y="30"/>
                  </a:cubicBezTo>
                  <a:cubicBezTo>
                    <a:pt x="8" y="30"/>
                    <a:pt x="7" y="30"/>
                    <a:pt x="6" y="30"/>
                  </a:cubicBezTo>
                  <a:cubicBezTo>
                    <a:pt x="5" y="30"/>
                    <a:pt x="4" y="30"/>
                    <a:pt x="3" y="30"/>
                  </a:cubicBezTo>
                  <a:cubicBezTo>
                    <a:pt x="3" y="30"/>
                    <a:pt x="3" y="30"/>
                    <a:pt x="3" y="31"/>
                  </a:cubicBezTo>
                  <a:cubicBezTo>
                    <a:pt x="2" y="31"/>
                    <a:pt x="2" y="31"/>
                    <a:pt x="2" y="32"/>
                  </a:cubicBezTo>
                  <a:cubicBezTo>
                    <a:pt x="2" y="33"/>
                    <a:pt x="2" y="33"/>
                    <a:pt x="2" y="34"/>
                  </a:cubicBezTo>
                  <a:cubicBezTo>
                    <a:pt x="2" y="34"/>
                    <a:pt x="2" y="34"/>
                    <a:pt x="3" y="35"/>
                  </a:cubicBezTo>
                  <a:cubicBezTo>
                    <a:pt x="3" y="35"/>
                    <a:pt x="4" y="35"/>
                    <a:pt x="6" y="35"/>
                  </a:cubicBezTo>
                  <a:cubicBezTo>
                    <a:pt x="7" y="35"/>
                    <a:pt x="8" y="35"/>
                    <a:pt x="9" y="35"/>
                  </a:cubicBezTo>
                  <a:cubicBezTo>
                    <a:pt x="10" y="40"/>
                    <a:pt x="10" y="40"/>
                    <a:pt x="10" y="40"/>
                  </a:cubicBezTo>
                  <a:cubicBezTo>
                    <a:pt x="10" y="40"/>
                    <a:pt x="11" y="41"/>
                    <a:pt x="11" y="41"/>
                  </a:cubicBezTo>
                  <a:cubicBezTo>
                    <a:pt x="12" y="41"/>
                    <a:pt x="12" y="40"/>
                    <a:pt x="12" y="39"/>
                  </a:cubicBezTo>
                  <a:cubicBezTo>
                    <a:pt x="12" y="35"/>
                    <a:pt x="12" y="35"/>
                    <a:pt x="12" y="35"/>
                  </a:cubicBezTo>
                  <a:cubicBezTo>
                    <a:pt x="13" y="35"/>
                    <a:pt x="13" y="34"/>
                    <a:pt x="14" y="34"/>
                  </a:cubicBezTo>
                  <a:cubicBezTo>
                    <a:pt x="15" y="39"/>
                    <a:pt x="15" y="39"/>
                    <a:pt x="15" y="39"/>
                  </a:cubicBezTo>
                  <a:cubicBezTo>
                    <a:pt x="15" y="40"/>
                    <a:pt x="16" y="40"/>
                    <a:pt x="16" y="40"/>
                  </a:cubicBezTo>
                  <a:cubicBezTo>
                    <a:pt x="17" y="40"/>
                    <a:pt x="18" y="39"/>
                    <a:pt x="18" y="38"/>
                  </a:cubicBezTo>
                  <a:cubicBezTo>
                    <a:pt x="17" y="33"/>
                    <a:pt x="17" y="33"/>
                    <a:pt x="17" y="33"/>
                  </a:cubicBezTo>
                  <a:cubicBezTo>
                    <a:pt x="17" y="33"/>
                    <a:pt x="18" y="33"/>
                    <a:pt x="19" y="32"/>
                  </a:cubicBezTo>
                  <a:cubicBezTo>
                    <a:pt x="20" y="31"/>
                    <a:pt x="20" y="30"/>
                    <a:pt x="21" y="29"/>
                  </a:cubicBezTo>
                  <a:cubicBezTo>
                    <a:pt x="21" y="28"/>
                    <a:pt x="21" y="27"/>
                    <a:pt x="21" y="25"/>
                  </a:cubicBezTo>
                  <a:cubicBezTo>
                    <a:pt x="21" y="23"/>
                    <a:pt x="20" y="21"/>
                    <a:pt x="18" y="20"/>
                  </a:cubicBezTo>
                  <a:cubicBezTo>
                    <a:pt x="17" y="19"/>
                    <a:pt x="16" y="18"/>
                    <a:pt x="14" y="18"/>
                  </a:cubicBezTo>
                  <a:close/>
                  <a:moveTo>
                    <a:pt x="8" y="10"/>
                  </a:moveTo>
                  <a:cubicBezTo>
                    <a:pt x="9" y="10"/>
                    <a:pt x="10" y="10"/>
                    <a:pt x="11" y="10"/>
                  </a:cubicBezTo>
                  <a:cubicBezTo>
                    <a:pt x="12" y="17"/>
                    <a:pt x="12" y="17"/>
                    <a:pt x="12" y="17"/>
                  </a:cubicBezTo>
                  <a:cubicBezTo>
                    <a:pt x="11" y="17"/>
                    <a:pt x="10" y="17"/>
                    <a:pt x="9" y="16"/>
                  </a:cubicBezTo>
                  <a:lnTo>
                    <a:pt x="8" y="10"/>
                  </a:lnTo>
                  <a:close/>
                  <a:moveTo>
                    <a:pt x="11" y="30"/>
                  </a:moveTo>
                  <a:cubicBezTo>
                    <a:pt x="10" y="22"/>
                    <a:pt x="10" y="22"/>
                    <a:pt x="10" y="22"/>
                  </a:cubicBezTo>
                  <a:cubicBezTo>
                    <a:pt x="11" y="22"/>
                    <a:pt x="12" y="23"/>
                    <a:pt x="13" y="23"/>
                  </a:cubicBezTo>
                  <a:cubicBezTo>
                    <a:pt x="13" y="29"/>
                    <a:pt x="13" y="29"/>
                    <a:pt x="13" y="29"/>
                  </a:cubicBezTo>
                  <a:cubicBezTo>
                    <a:pt x="13" y="30"/>
                    <a:pt x="12" y="30"/>
                    <a:pt x="11" y="30"/>
                  </a:cubicBez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70" name="Freeform 217"/>
            <p:cNvSpPr>
              <a:spLocks noEditPoints="1"/>
            </p:cNvSpPr>
            <p:nvPr/>
          </p:nvSpPr>
          <p:spPr bwMode="auto">
            <a:xfrm>
              <a:off x="642937" y="2406450"/>
              <a:ext cx="260747" cy="260747"/>
            </a:xfrm>
            <a:custGeom>
              <a:avLst/>
              <a:gdLst>
                <a:gd name="T0" fmla="*/ 95 w 101"/>
                <a:gd name="T1" fmla="*/ 46 h 101"/>
                <a:gd name="T2" fmla="*/ 88 w 101"/>
                <a:gd name="T3" fmla="*/ 45 h 101"/>
                <a:gd name="T4" fmla="*/ 86 w 101"/>
                <a:gd name="T5" fmla="*/ 38 h 101"/>
                <a:gd name="T6" fmla="*/ 92 w 101"/>
                <a:gd name="T7" fmla="*/ 34 h 101"/>
                <a:gd name="T8" fmla="*/ 94 w 101"/>
                <a:gd name="T9" fmla="*/ 24 h 101"/>
                <a:gd name="T10" fmla="*/ 89 w 101"/>
                <a:gd name="T11" fmla="*/ 18 h 101"/>
                <a:gd name="T12" fmla="*/ 79 w 101"/>
                <a:gd name="T13" fmla="*/ 16 h 101"/>
                <a:gd name="T14" fmla="*/ 73 w 101"/>
                <a:gd name="T15" fmla="*/ 20 h 101"/>
                <a:gd name="T16" fmla="*/ 67 w 101"/>
                <a:gd name="T17" fmla="*/ 17 h 101"/>
                <a:gd name="T18" fmla="*/ 68 w 101"/>
                <a:gd name="T19" fmla="*/ 9 h 101"/>
                <a:gd name="T20" fmla="*/ 62 w 101"/>
                <a:gd name="T21" fmla="*/ 1 h 101"/>
                <a:gd name="T22" fmla="*/ 55 w 101"/>
                <a:gd name="T23" fmla="*/ 0 h 101"/>
                <a:gd name="T24" fmla="*/ 47 w 101"/>
                <a:gd name="T25" fmla="*/ 6 h 101"/>
                <a:gd name="T26" fmla="*/ 46 w 101"/>
                <a:gd name="T27" fmla="*/ 13 h 101"/>
                <a:gd name="T28" fmla="*/ 38 w 101"/>
                <a:gd name="T29" fmla="*/ 15 h 101"/>
                <a:gd name="T30" fmla="*/ 34 w 101"/>
                <a:gd name="T31" fmla="*/ 9 h 101"/>
                <a:gd name="T32" fmla="*/ 25 w 101"/>
                <a:gd name="T33" fmla="*/ 8 h 101"/>
                <a:gd name="T34" fmla="*/ 18 w 101"/>
                <a:gd name="T35" fmla="*/ 12 h 101"/>
                <a:gd name="T36" fmla="*/ 17 w 101"/>
                <a:gd name="T37" fmla="*/ 22 h 101"/>
                <a:gd name="T38" fmla="*/ 20 w 101"/>
                <a:gd name="T39" fmla="*/ 27 h 101"/>
                <a:gd name="T40" fmla="*/ 16 w 101"/>
                <a:gd name="T41" fmla="*/ 34 h 101"/>
                <a:gd name="T42" fmla="*/ 10 w 101"/>
                <a:gd name="T43" fmla="*/ 33 h 101"/>
                <a:gd name="T44" fmla="*/ 2 w 101"/>
                <a:gd name="T45" fmla="*/ 39 h 101"/>
                <a:gd name="T46" fmla="*/ 1 w 101"/>
                <a:gd name="T47" fmla="*/ 47 h 101"/>
                <a:gd name="T48" fmla="*/ 7 w 101"/>
                <a:gd name="T49" fmla="*/ 55 h 101"/>
                <a:gd name="T50" fmla="*/ 13 w 101"/>
                <a:gd name="T51" fmla="*/ 55 h 101"/>
                <a:gd name="T52" fmla="*/ 14 w 101"/>
                <a:gd name="T53" fmla="*/ 63 h 101"/>
                <a:gd name="T54" fmla="*/ 10 w 101"/>
                <a:gd name="T55" fmla="*/ 67 h 101"/>
                <a:gd name="T56" fmla="*/ 8 w 101"/>
                <a:gd name="T57" fmla="*/ 77 h 101"/>
                <a:gd name="T58" fmla="*/ 13 w 101"/>
                <a:gd name="T59" fmla="*/ 83 h 101"/>
                <a:gd name="T60" fmla="*/ 23 w 101"/>
                <a:gd name="T61" fmla="*/ 84 h 101"/>
                <a:gd name="T62" fmla="*/ 27 w 101"/>
                <a:gd name="T63" fmla="*/ 81 h 101"/>
                <a:gd name="T64" fmla="*/ 34 w 101"/>
                <a:gd name="T65" fmla="*/ 85 h 101"/>
                <a:gd name="T66" fmla="*/ 34 w 101"/>
                <a:gd name="T67" fmla="*/ 91 h 101"/>
                <a:gd name="T68" fmla="*/ 39 w 101"/>
                <a:gd name="T69" fmla="*/ 99 h 101"/>
                <a:gd name="T70" fmla="*/ 47 w 101"/>
                <a:gd name="T71" fmla="*/ 100 h 101"/>
                <a:gd name="T72" fmla="*/ 55 w 101"/>
                <a:gd name="T73" fmla="*/ 94 h 101"/>
                <a:gd name="T74" fmla="*/ 56 w 101"/>
                <a:gd name="T75" fmla="*/ 88 h 101"/>
                <a:gd name="T76" fmla="*/ 64 w 101"/>
                <a:gd name="T77" fmla="*/ 86 h 101"/>
                <a:gd name="T78" fmla="*/ 67 w 101"/>
                <a:gd name="T79" fmla="*/ 91 h 101"/>
                <a:gd name="T80" fmla="*/ 77 w 101"/>
                <a:gd name="T81" fmla="*/ 93 h 101"/>
                <a:gd name="T82" fmla="*/ 84 w 101"/>
                <a:gd name="T83" fmla="*/ 88 h 101"/>
                <a:gd name="T84" fmla="*/ 85 w 101"/>
                <a:gd name="T85" fmla="*/ 78 h 101"/>
                <a:gd name="T86" fmla="*/ 81 w 101"/>
                <a:gd name="T87" fmla="*/ 73 h 101"/>
                <a:gd name="T88" fmla="*/ 85 w 101"/>
                <a:gd name="T89" fmla="*/ 67 h 101"/>
                <a:gd name="T90" fmla="*/ 92 w 101"/>
                <a:gd name="T91" fmla="*/ 68 h 101"/>
                <a:gd name="T92" fmla="*/ 100 w 101"/>
                <a:gd name="T93" fmla="*/ 62 h 101"/>
                <a:gd name="T94" fmla="*/ 101 w 101"/>
                <a:gd name="T95" fmla="*/ 54 h 101"/>
                <a:gd name="T96" fmla="*/ 95 w 101"/>
                <a:gd name="T97" fmla="*/ 46 h 101"/>
                <a:gd name="T98" fmla="*/ 61 w 101"/>
                <a:gd name="T99" fmla="*/ 66 h 101"/>
                <a:gd name="T100" fmla="*/ 35 w 101"/>
                <a:gd name="T101" fmla="*/ 62 h 101"/>
                <a:gd name="T102" fmla="*/ 39 w 101"/>
                <a:gd name="T103" fmla="*/ 35 h 101"/>
                <a:gd name="T104" fmla="*/ 65 w 101"/>
                <a:gd name="T105" fmla="*/ 40 h 101"/>
                <a:gd name="T106" fmla="*/ 61 w 101"/>
                <a:gd name="T107" fmla="*/ 66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1" h="101">
                  <a:moveTo>
                    <a:pt x="95" y="46"/>
                  </a:moveTo>
                  <a:cubicBezTo>
                    <a:pt x="88" y="45"/>
                    <a:pt x="88" y="45"/>
                    <a:pt x="88" y="45"/>
                  </a:cubicBezTo>
                  <a:cubicBezTo>
                    <a:pt x="87" y="43"/>
                    <a:pt x="87" y="40"/>
                    <a:pt x="86" y="38"/>
                  </a:cubicBezTo>
                  <a:cubicBezTo>
                    <a:pt x="92" y="34"/>
                    <a:pt x="92" y="34"/>
                    <a:pt x="92" y="34"/>
                  </a:cubicBezTo>
                  <a:cubicBezTo>
                    <a:pt x="95" y="31"/>
                    <a:pt x="96" y="27"/>
                    <a:pt x="94" y="24"/>
                  </a:cubicBezTo>
                  <a:cubicBezTo>
                    <a:pt x="89" y="18"/>
                    <a:pt x="89" y="18"/>
                    <a:pt x="89" y="18"/>
                  </a:cubicBezTo>
                  <a:cubicBezTo>
                    <a:pt x="87" y="14"/>
                    <a:pt x="82" y="14"/>
                    <a:pt x="79" y="16"/>
                  </a:cubicBezTo>
                  <a:cubicBezTo>
                    <a:pt x="73" y="20"/>
                    <a:pt x="73" y="20"/>
                    <a:pt x="73" y="20"/>
                  </a:cubicBezTo>
                  <a:cubicBezTo>
                    <a:pt x="71" y="19"/>
                    <a:pt x="69" y="18"/>
                    <a:pt x="67" y="17"/>
                  </a:cubicBezTo>
                  <a:cubicBezTo>
                    <a:pt x="68" y="9"/>
                    <a:pt x="68" y="9"/>
                    <a:pt x="68" y="9"/>
                  </a:cubicBezTo>
                  <a:cubicBezTo>
                    <a:pt x="69" y="6"/>
                    <a:pt x="66" y="2"/>
                    <a:pt x="62" y="1"/>
                  </a:cubicBezTo>
                  <a:cubicBezTo>
                    <a:pt x="55" y="0"/>
                    <a:pt x="55" y="0"/>
                    <a:pt x="55" y="0"/>
                  </a:cubicBezTo>
                  <a:cubicBezTo>
                    <a:pt x="51" y="0"/>
                    <a:pt x="47" y="2"/>
                    <a:pt x="47" y="6"/>
                  </a:cubicBezTo>
                  <a:cubicBezTo>
                    <a:pt x="46" y="13"/>
                    <a:pt x="46" y="13"/>
                    <a:pt x="46" y="13"/>
                  </a:cubicBezTo>
                  <a:cubicBezTo>
                    <a:pt x="43" y="13"/>
                    <a:pt x="41" y="14"/>
                    <a:pt x="38" y="15"/>
                  </a:cubicBezTo>
                  <a:cubicBezTo>
                    <a:pt x="34" y="9"/>
                    <a:pt x="34" y="9"/>
                    <a:pt x="34" y="9"/>
                  </a:cubicBezTo>
                  <a:cubicBezTo>
                    <a:pt x="32" y="6"/>
                    <a:pt x="28" y="5"/>
                    <a:pt x="25" y="8"/>
                  </a:cubicBezTo>
                  <a:cubicBezTo>
                    <a:pt x="18" y="12"/>
                    <a:pt x="18" y="12"/>
                    <a:pt x="18" y="12"/>
                  </a:cubicBezTo>
                  <a:cubicBezTo>
                    <a:pt x="15" y="15"/>
                    <a:pt x="14" y="19"/>
                    <a:pt x="17" y="22"/>
                  </a:cubicBezTo>
                  <a:cubicBezTo>
                    <a:pt x="20" y="27"/>
                    <a:pt x="20" y="27"/>
                    <a:pt x="20" y="27"/>
                  </a:cubicBezTo>
                  <a:cubicBezTo>
                    <a:pt x="19" y="29"/>
                    <a:pt x="17" y="32"/>
                    <a:pt x="16" y="34"/>
                  </a:cubicBezTo>
                  <a:cubicBezTo>
                    <a:pt x="10" y="33"/>
                    <a:pt x="10" y="33"/>
                    <a:pt x="10" y="33"/>
                  </a:cubicBezTo>
                  <a:cubicBezTo>
                    <a:pt x="6" y="32"/>
                    <a:pt x="3" y="35"/>
                    <a:pt x="2" y="39"/>
                  </a:cubicBezTo>
                  <a:cubicBezTo>
                    <a:pt x="1" y="47"/>
                    <a:pt x="1" y="47"/>
                    <a:pt x="1" y="47"/>
                  </a:cubicBezTo>
                  <a:cubicBezTo>
                    <a:pt x="0" y="50"/>
                    <a:pt x="3" y="54"/>
                    <a:pt x="7" y="55"/>
                  </a:cubicBezTo>
                  <a:cubicBezTo>
                    <a:pt x="13" y="55"/>
                    <a:pt x="13" y="55"/>
                    <a:pt x="13" y="55"/>
                  </a:cubicBezTo>
                  <a:cubicBezTo>
                    <a:pt x="13" y="58"/>
                    <a:pt x="14" y="61"/>
                    <a:pt x="14" y="63"/>
                  </a:cubicBezTo>
                  <a:cubicBezTo>
                    <a:pt x="10" y="67"/>
                    <a:pt x="10" y="67"/>
                    <a:pt x="10" y="67"/>
                  </a:cubicBezTo>
                  <a:cubicBezTo>
                    <a:pt x="7" y="69"/>
                    <a:pt x="6" y="73"/>
                    <a:pt x="8" y="77"/>
                  </a:cubicBezTo>
                  <a:cubicBezTo>
                    <a:pt x="13" y="83"/>
                    <a:pt x="13" y="83"/>
                    <a:pt x="13" y="83"/>
                  </a:cubicBezTo>
                  <a:cubicBezTo>
                    <a:pt x="15" y="86"/>
                    <a:pt x="20" y="87"/>
                    <a:pt x="23" y="84"/>
                  </a:cubicBezTo>
                  <a:cubicBezTo>
                    <a:pt x="27" y="81"/>
                    <a:pt x="27" y="81"/>
                    <a:pt x="27" y="81"/>
                  </a:cubicBezTo>
                  <a:cubicBezTo>
                    <a:pt x="30" y="83"/>
                    <a:pt x="32" y="84"/>
                    <a:pt x="34" y="85"/>
                  </a:cubicBezTo>
                  <a:cubicBezTo>
                    <a:pt x="34" y="91"/>
                    <a:pt x="34" y="91"/>
                    <a:pt x="34" y="91"/>
                  </a:cubicBezTo>
                  <a:cubicBezTo>
                    <a:pt x="33" y="95"/>
                    <a:pt x="36" y="98"/>
                    <a:pt x="39" y="99"/>
                  </a:cubicBezTo>
                  <a:cubicBezTo>
                    <a:pt x="47" y="100"/>
                    <a:pt x="47" y="100"/>
                    <a:pt x="47" y="100"/>
                  </a:cubicBezTo>
                  <a:cubicBezTo>
                    <a:pt x="51" y="101"/>
                    <a:pt x="55" y="98"/>
                    <a:pt x="55" y="94"/>
                  </a:cubicBezTo>
                  <a:cubicBezTo>
                    <a:pt x="56" y="88"/>
                    <a:pt x="56" y="88"/>
                    <a:pt x="56" y="88"/>
                  </a:cubicBezTo>
                  <a:cubicBezTo>
                    <a:pt x="59" y="88"/>
                    <a:pt x="61" y="87"/>
                    <a:pt x="64" y="86"/>
                  </a:cubicBezTo>
                  <a:cubicBezTo>
                    <a:pt x="67" y="91"/>
                    <a:pt x="67" y="91"/>
                    <a:pt x="67" y="91"/>
                  </a:cubicBezTo>
                  <a:cubicBezTo>
                    <a:pt x="70" y="94"/>
                    <a:pt x="74" y="95"/>
                    <a:pt x="77" y="93"/>
                  </a:cubicBezTo>
                  <a:cubicBezTo>
                    <a:pt x="84" y="88"/>
                    <a:pt x="84" y="88"/>
                    <a:pt x="84" y="88"/>
                  </a:cubicBezTo>
                  <a:cubicBezTo>
                    <a:pt x="87" y="86"/>
                    <a:pt x="87" y="82"/>
                    <a:pt x="85" y="78"/>
                  </a:cubicBezTo>
                  <a:cubicBezTo>
                    <a:pt x="81" y="73"/>
                    <a:pt x="81" y="73"/>
                    <a:pt x="81" y="73"/>
                  </a:cubicBezTo>
                  <a:cubicBezTo>
                    <a:pt x="82" y="71"/>
                    <a:pt x="84" y="69"/>
                    <a:pt x="85" y="67"/>
                  </a:cubicBezTo>
                  <a:cubicBezTo>
                    <a:pt x="92" y="68"/>
                    <a:pt x="92" y="68"/>
                    <a:pt x="92" y="68"/>
                  </a:cubicBezTo>
                  <a:cubicBezTo>
                    <a:pt x="95" y="68"/>
                    <a:pt x="99" y="66"/>
                    <a:pt x="100" y="62"/>
                  </a:cubicBezTo>
                  <a:cubicBezTo>
                    <a:pt x="101" y="54"/>
                    <a:pt x="101" y="54"/>
                    <a:pt x="101" y="54"/>
                  </a:cubicBezTo>
                  <a:cubicBezTo>
                    <a:pt x="101" y="50"/>
                    <a:pt x="99" y="47"/>
                    <a:pt x="95" y="46"/>
                  </a:cubicBezTo>
                  <a:close/>
                  <a:moveTo>
                    <a:pt x="61" y="66"/>
                  </a:moveTo>
                  <a:cubicBezTo>
                    <a:pt x="53" y="72"/>
                    <a:pt x="41" y="70"/>
                    <a:pt x="35" y="62"/>
                  </a:cubicBezTo>
                  <a:cubicBezTo>
                    <a:pt x="29" y="53"/>
                    <a:pt x="31" y="42"/>
                    <a:pt x="39" y="35"/>
                  </a:cubicBezTo>
                  <a:cubicBezTo>
                    <a:pt x="47" y="29"/>
                    <a:pt x="59" y="31"/>
                    <a:pt x="65" y="40"/>
                  </a:cubicBezTo>
                  <a:cubicBezTo>
                    <a:pt x="72" y="48"/>
                    <a:pt x="70" y="60"/>
                    <a:pt x="61" y="66"/>
                  </a:cubicBezTo>
                  <a:close/>
                </a:path>
              </a:pathLst>
            </a:custGeom>
            <a:solidFill>
              <a:schemeClr val="accent5"/>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71" name="Freeform 218"/>
            <p:cNvSpPr>
              <a:spLocks noEditPoints="1"/>
            </p:cNvSpPr>
            <p:nvPr/>
          </p:nvSpPr>
          <p:spPr bwMode="auto">
            <a:xfrm>
              <a:off x="589359" y="2718393"/>
              <a:ext cx="92869" cy="90488"/>
            </a:xfrm>
            <a:custGeom>
              <a:avLst/>
              <a:gdLst>
                <a:gd name="T0" fmla="*/ 35 w 36"/>
                <a:gd name="T1" fmla="*/ 12 h 35"/>
                <a:gd name="T2" fmla="*/ 32 w 36"/>
                <a:gd name="T3" fmla="*/ 10 h 35"/>
                <a:gd name="T4" fmla="*/ 29 w 36"/>
                <a:gd name="T5" fmla="*/ 11 h 35"/>
                <a:gd name="T6" fmla="*/ 28 w 36"/>
                <a:gd name="T7" fmla="*/ 9 h 35"/>
                <a:gd name="T8" fmla="*/ 29 w 36"/>
                <a:gd name="T9" fmla="*/ 7 h 35"/>
                <a:gd name="T10" fmla="*/ 28 w 36"/>
                <a:gd name="T11" fmla="*/ 3 h 35"/>
                <a:gd name="T12" fmla="*/ 26 w 36"/>
                <a:gd name="T13" fmla="*/ 2 h 35"/>
                <a:gd name="T14" fmla="*/ 22 w 36"/>
                <a:gd name="T15" fmla="*/ 3 h 35"/>
                <a:gd name="T16" fmla="*/ 21 w 36"/>
                <a:gd name="T17" fmla="*/ 5 h 35"/>
                <a:gd name="T18" fmla="*/ 19 w 36"/>
                <a:gd name="T19" fmla="*/ 4 h 35"/>
                <a:gd name="T20" fmla="*/ 18 w 36"/>
                <a:gd name="T21" fmla="*/ 2 h 35"/>
                <a:gd name="T22" fmla="*/ 15 w 36"/>
                <a:gd name="T23" fmla="*/ 0 h 35"/>
                <a:gd name="T24" fmla="*/ 12 w 36"/>
                <a:gd name="T25" fmla="*/ 1 h 35"/>
                <a:gd name="T26" fmla="*/ 11 w 36"/>
                <a:gd name="T27" fmla="*/ 4 h 35"/>
                <a:gd name="T28" fmla="*/ 11 w 36"/>
                <a:gd name="T29" fmla="*/ 6 h 35"/>
                <a:gd name="T30" fmla="*/ 9 w 36"/>
                <a:gd name="T31" fmla="*/ 8 h 35"/>
                <a:gd name="T32" fmla="*/ 7 w 36"/>
                <a:gd name="T33" fmla="*/ 6 h 35"/>
                <a:gd name="T34" fmla="*/ 4 w 36"/>
                <a:gd name="T35" fmla="*/ 7 h 35"/>
                <a:gd name="T36" fmla="*/ 2 w 36"/>
                <a:gd name="T37" fmla="*/ 10 h 35"/>
                <a:gd name="T38" fmla="*/ 3 w 36"/>
                <a:gd name="T39" fmla="*/ 13 h 35"/>
                <a:gd name="T40" fmla="*/ 5 w 36"/>
                <a:gd name="T41" fmla="*/ 14 h 35"/>
                <a:gd name="T42" fmla="*/ 4 w 36"/>
                <a:gd name="T43" fmla="*/ 17 h 35"/>
                <a:gd name="T44" fmla="*/ 2 w 36"/>
                <a:gd name="T45" fmla="*/ 17 h 35"/>
                <a:gd name="T46" fmla="*/ 1 w 36"/>
                <a:gd name="T47" fmla="*/ 20 h 35"/>
                <a:gd name="T48" fmla="*/ 1 w 36"/>
                <a:gd name="T49" fmla="*/ 23 h 35"/>
                <a:gd name="T50" fmla="*/ 4 w 36"/>
                <a:gd name="T51" fmla="*/ 25 h 35"/>
                <a:gd name="T52" fmla="*/ 6 w 36"/>
                <a:gd name="T53" fmla="*/ 24 h 35"/>
                <a:gd name="T54" fmla="*/ 8 w 36"/>
                <a:gd name="T55" fmla="*/ 27 h 35"/>
                <a:gd name="T56" fmla="*/ 7 w 36"/>
                <a:gd name="T57" fmla="*/ 28 h 35"/>
                <a:gd name="T58" fmla="*/ 8 w 36"/>
                <a:gd name="T59" fmla="*/ 32 h 35"/>
                <a:gd name="T60" fmla="*/ 10 w 36"/>
                <a:gd name="T61" fmla="*/ 33 h 35"/>
                <a:gd name="T62" fmla="*/ 14 w 36"/>
                <a:gd name="T63" fmla="*/ 32 h 35"/>
                <a:gd name="T64" fmla="*/ 15 w 36"/>
                <a:gd name="T65" fmla="*/ 30 h 35"/>
                <a:gd name="T66" fmla="*/ 17 w 36"/>
                <a:gd name="T67" fmla="*/ 31 h 35"/>
                <a:gd name="T68" fmla="*/ 18 w 36"/>
                <a:gd name="T69" fmla="*/ 33 h 35"/>
                <a:gd name="T70" fmla="*/ 21 w 36"/>
                <a:gd name="T71" fmla="*/ 35 h 35"/>
                <a:gd name="T72" fmla="*/ 24 w 36"/>
                <a:gd name="T73" fmla="*/ 34 h 35"/>
                <a:gd name="T74" fmla="*/ 25 w 36"/>
                <a:gd name="T75" fmla="*/ 31 h 35"/>
                <a:gd name="T76" fmla="*/ 25 w 36"/>
                <a:gd name="T77" fmla="*/ 29 h 35"/>
                <a:gd name="T78" fmla="*/ 27 w 36"/>
                <a:gd name="T79" fmla="*/ 27 h 35"/>
                <a:gd name="T80" fmla="*/ 29 w 36"/>
                <a:gd name="T81" fmla="*/ 29 h 35"/>
                <a:gd name="T82" fmla="*/ 32 w 36"/>
                <a:gd name="T83" fmla="*/ 28 h 35"/>
                <a:gd name="T84" fmla="*/ 34 w 36"/>
                <a:gd name="T85" fmla="*/ 25 h 35"/>
                <a:gd name="T86" fmla="*/ 33 w 36"/>
                <a:gd name="T87" fmla="*/ 22 h 35"/>
                <a:gd name="T88" fmla="*/ 31 w 36"/>
                <a:gd name="T89" fmla="*/ 21 h 35"/>
                <a:gd name="T90" fmla="*/ 31 w 36"/>
                <a:gd name="T91" fmla="*/ 18 h 35"/>
                <a:gd name="T92" fmla="*/ 34 w 36"/>
                <a:gd name="T93" fmla="*/ 18 h 35"/>
                <a:gd name="T94" fmla="*/ 35 w 36"/>
                <a:gd name="T95" fmla="*/ 15 h 35"/>
                <a:gd name="T96" fmla="*/ 35 w 36"/>
                <a:gd name="T97" fmla="*/ 12 h 35"/>
                <a:gd name="T98" fmla="*/ 19 w 36"/>
                <a:gd name="T99" fmla="*/ 24 h 35"/>
                <a:gd name="T100" fmla="*/ 11 w 36"/>
                <a:gd name="T101" fmla="*/ 19 h 35"/>
                <a:gd name="T102" fmla="*/ 16 w 36"/>
                <a:gd name="T103" fmla="*/ 11 h 35"/>
                <a:gd name="T104" fmla="*/ 24 w 36"/>
                <a:gd name="T105" fmla="*/ 16 h 35"/>
                <a:gd name="T106" fmla="*/ 19 w 36"/>
                <a:gd name="T107" fmla="*/ 2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6" h="35">
                  <a:moveTo>
                    <a:pt x="35" y="12"/>
                  </a:moveTo>
                  <a:cubicBezTo>
                    <a:pt x="34" y="11"/>
                    <a:pt x="33" y="10"/>
                    <a:pt x="32" y="10"/>
                  </a:cubicBezTo>
                  <a:cubicBezTo>
                    <a:pt x="29" y="11"/>
                    <a:pt x="29" y="11"/>
                    <a:pt x="29" y="11"/>
                  </a:cubicBezTo>
                  <a:cubicBezTo>
                    <a:pt x="29" y="10"/>
                    <a:pt x="28" y="9"/>
                    <a:pt x="28" y="9"/>
                  </a:cubicBezTo>
                  <a:cubicBezTo>
                    <a:pt x="29" y="7"/>
                    <a:pt x="29" y="7"/>
                    <a:pt x="29" y="7"/>
                  </a:cubicBezTo>
                  <a:cubicBezTo>
                    <a:pt x="30" y="5"/>
                    <a:pt x="29" y="4"/>
                    <a:pt x="28" y="3"/>
                  </a:cubicBezTo>
                  <a:cubicBezTo>
                    <a:pt x="26" y="2"/>
                    <a:pt x="26" y="2"/>
                    <a:pt x="26" y="2"/>
                  </a:cubicBezTo>
                  <a:cubicBezTo>
                    <a:pt x="25" y="1"/>
                    <a:pt x="23" y="1"/>
                    <a:pt x="22" y="3"/>
                  </a:cubicBezTo>
                  <a:cubicBezTo>
                    <a:pt x="21" y="5"/>
                    <a:pt x="21" y="5"/>
                    <a:pt x="21" y="5"/>
                  </a:cubicBezTo>
                  <a:cubicBezTo>
                    <a:pt x="20" y="4"/>
                    <a:pt x="20" y="4"/>
                    <a:pt x="19" y="4"/>
                  </a:cubicBezTo>
                  <a:cubicBezTo>
                    <a:pt x="18" y="2"/>
                    <a:pt x="18" y="2"/>
                    <a:pt x="18" y="2"/>
                  </a:cubicBezTo>
                  <a:cubicBezTo>
                    <a:pt x="18" y="1"/>
                    <a:pt x="16" y="0"/>
                    <a:pt x="15" y="0"/>
                  </a:cubicBezTo>
                  <a:cubicBezTo>
                    <a:pt x="12" y="1"/>
                    <a:pt x="12" y="1"/>
                    <a:pt x="12" y="1"/>
                  </a:cubicBezTo>
                  <a:cubicBezTo>
                    <a:pt x="11" y="1"/>
                    <a:pt x="10" y="2"/>
                    <a:pt x="11" y="4"/>
                  </a:cubicBezTo>
                  <a:cubicBezTo>
                    <a:pt x="11" y="6"/>
                    <a:pt x="11" y="6"/>
                    <a:pt x="11" y="6"/>
                  </a:cubicBezTo>
                  <a:cubicBezTo>
                    <a:pt x="10" y="6"/>
                    <a:pt x="10" y="7"/>
                    <a:pt x="9" y="8"/>
                  </a:cubicBezTo>
                  <a:cubicBezTo>
                    <a:pt x="7" y="6"/>
                    <a:pt x="7" y="6"/>
                    <a:pt x="7" y="6"/>
                  </a:cubicBezTo>
                  <a:cubicBezTo>
                    <a:pt x="6" y="6"/>
                    <a:pt x="4" y="6"/>
                    <a:pt x="4" y="7"/>
                  </a:cubicBezTo>
                  <a:cubicBezTo>
                    <a:pt x="2" y="10"/>
                    <a:pt x="2" y="10"/>
                    <a:pt x="2" y="10"/>
                  </a:cubicBezTo>
                  <a:cubicBezTo>
                    <a:pt x="2" y="11"/>
                    <a:pt x="2" y="12"/>
                    <a:pt x="3" y="13"/>
                  </a:cubicBezTo>
                  <a:cubicBezTo>
                    <a:pt x="5" y="14"/>
                    <a:pt x="5" y="14"/>
                    <a:pt x="5" y="14"/>
                  </a:cubicBezTo>
                  <a:cubicBezTo>
                    <a:pt x="5" y="15"/>
                    <a:pt x="4" y="16"/>
                    <a:pt x="4" y="17"/>
                  </a:cubicBezTo>
                  <a:cubicBezTo>
                    <a:pt x="2" y="17"/>
                    <a:pt x="2" y="17"/>
                    <a:pt x="2" y="17"/>
                  </a:cubicBezTo>
                  <a:cubicBezTo>
                    <a:pt x="1" y="18"/>
                    <a:pt x="0" y="19"/>
                    <a:pt x="1" y="20"/>
                  </a:cubicBezTo>
                  <a:cubicBezTo>
                    <a:pt x="1" y="23"/>
                    <a:pt x="1" y="23"/>
                    <a:pt x="1" y="23"/>
                  </a:cubicBezTo>
                  <a:cubicBezTo>
                    <a:pt x="2" y="24"/>
                    <a:pt x="3" y="25"/>
                    <a:pt x="4" y="25"/>
                  </a:cubicBezTo>
                  <a:cubicBezTo>
                    <a:pt x="6" y="24"/>
                    <a:pt x="6" y="24"/>
                    <a:pt x="6" y="24"/>
                  </a:cubicBezTo>
                  <a:cubicBezTo>
                    <a:pt x="7" y="25"/>
                    <a:pt x="7" y="26"/>
                    <a:pt x="8" y="27"/>
                  </a:cubicBezTo>
                  <a:cubicBezTo>
                    <a:pt x="7" y="28"/>
                    <a:pt x="7" y="28"/>
                    <a:pt x="7" y="28"/>
                  </a:cubicBezTo>
                  <a:cubicBezTo>
                    <a:pt x="6" y="30"/>
                    <a:pt x="7" y="31"/>
                    <a:pt x="8" y="32"/>
                  </a:cubicBezTo>
                  <a:cubicBezTo>
                    <a:pt x="10" y="33"/>
                    <a:pt x="10" y="33"/>
                    <a:pt x="10" y="33"/>
                  </a:cubicBezTo>
                  <a:cubicBezTo>
                    <a:pt x="11" y="34"/>
                    <a:pt x="13" y="34"/>
                    <a:pt x="14" y="32"/>
                  </a:cubicBezTo>
                  <a:cubicBezTo>
                    <a:pt x="15" y="30"/>
                    <a:pt x="15" y="30"/>
                    <a:pt x="15" y="30"/>
                  </a:cubicBezTo>
                  <a:cubicBezTo>
                    <a:pt x="16" y="31"/>
                    <a:pt x="16" y="31"/>
                    <a:pt x="17" y="31"/>
                  </a:cubicBezTo>
                  <a:cubicBezTo>
                    <a:pt x="18" y="33"/>
                    <a:pt x="18" y="33"/>
                    <a:pt x="18" y="33"/>
                  </a:cubicBezTo>
                  <a:cubicBezTo>
                    <a:pt x="18" y="34"/>
                    <a:pt x="20" y="35"/>
                    <a:pt x="21" y="35"/>
                  </a:cubicBezTo>
                  <a:cubicBezTo>
                    <a:pt x="24" y="34"/>
                    <a:pt x="24" y="34"/>
                    <a:pt x="24" y="34"/>
                  </a:cubicBezTo>
                  <a:cubicBezTo>
                    <a:pt x="25" y="34"/>
                    <a:pt x="26" y="32"/>
                    <a:pt x="25" y="31"/>
                  </a:cubicBezTo>
                  <a:cubicBezTo>
                    <a:pt x="25" y="29"/>
                    <a:pt x="25" y="29"/>
                    <a:pt x="25" y="29"/>
                  </a:cubicBezTo>
                  <a:cubicBezTo>
                    <a:pt x="26" y="28"/>
                    <a:pt x="26" y="28"/>
                    <a:pt x="27" y="27"/>
                  </a:cubicBezTo>
                  <a:cubicBezTo>
                    <a:pt x="29" y="29"/>
                    <a:pt x="29" y="29"/>
                    <a:pt x="29" y="29"/>
                  </a:cubicBezTo>
                  <a:cubicBezTo>
                    <a:pt x="30" y="29"/>
                    <a:pt x="32" y="29"/>
                    <a:pt x="32" y="28"/>
                  </a:cubicBezTo>
                  <a:cubicBezTo>
                    <a:pt x="34" y="25"/>
                    <a:pt x="34" y="25"/>
                    <a:pt x="34" y="25"/>
                  </a:cubicBezTo>
                  <a:cubicBezTo>
                    <a:pt x="34" y="24"/>
                    <a:pt x="34" y="23"/>
                    <a:pt x="33" y="22"/>
                  </a:cubicBezTo>
                  <a:cubicBezTo>
                    <a:pt x="31" y="21"/>
                    <a:pt x="31" y="21"/>
                    <a:pt x="31" y="21"/>
                  </a:cubicBezTo>
                  <a:cubicBezTo>
                    <a:pt x="31" y="20"/>
                    <a:pt x="31" y="19"/>
                    <a:pt x="31" y="18"/>
                  </a:cubicBezTo>
                  <a:cubicBezTo>
                    <a:pt x="34" y="18"/>
                    <a:pt x="34" y="18"/>
                    <a:pt x="34" y="18"/>
                  </a:cubicBezTo>
                  <a:cubicBezTo>
                    <a:pt x="35" y="17"/>
                    <a:pt x="36" y="16"/>
                    <a:pt x="35" y="15"/>
                  </a:cubicBezTo>
                  <a:lnTo>
                    <a:pt x="35" y="12"/>
                  </a:lnTo>
                  <a:close/>
                  <a:moveTo>
                    <a:pt x="19" y="24"/>
                  </a:moveTo>
                  <a:cubicBezTo>
                    <a:pt x="16" y="25"/>
                    <a:pt x="12" y="23"/>
                    <a:pt x="11" y="19"/>
                  </a:cubicBezTo>
                  <a:cubicBezTo>
                    <a:pt x="10" y="16"/>
                    <a:pt x="13" y="12"/>
                    <a:pt x="16" y="11"/>
                  </a:cubicBezTo>
                  <a:cubicBezTo>
                    <a:pt x="20" y="10"/>
                    <a:pt x="23" y="12"/>
                    <a:pt x="24" y="16"/>
                  </a:cubicBezTo>
                  <a:cubicBezTo>
                    <a:pt x="25" y="19"/>
                    <a:pt x="23" y="23"/>
                    <a:pt x="19" y="24"/>
                  </a:cubicBezTo>
                  <a:close/>
                </a:path>
              </a:pathLst>
            </a:custGeom>
            <a:solidFill>
              <a:schemeClr val="accent5"/>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72" name="Freeform 219"/>
            <p:cNvSpPr>
              <a:spLocks noEditPoints="1"/>
            </p:cNvSpPr>
            <p:nvPr/>
          </p:nvSpPr>
          <p:spPr bwMode="auto">
            <a:xfrm>
              <a:off x="638175" y="2308818"/>
              <a:ext cx="100013" cy="100013"/>
            </a:xfrm>
            <a:custGeom>
              <a:avLst/>
              <a:gdLst>
                <a:gd name="T0" fmla="*/ 38 w 39"/>
                <a:gd name="T1" fmla="*/ 13 h 39"/>
                <a:gd name="T2" fmla="*/ 34 w 39"/>
                <a:gd name="T3" fmla="*/ 11 h 39"/>
                <a:gd name="T4" fmla="*/ 32 w 39"/>
                <a:gd name="T5" fmla="*/ 12 h 39"/>
                <a:gd name="T6" fmla="*/ 30 w 39"/>
                <a:gd name="T7" fmla="*/ 10 h 39"/>
                <a:gd name="T8" fmla="*/ 32 w 39"/>
                <a:gd name="T9" fmla="*/ 7 h 39"/>
                <a:gd name="T10" fmla="*/ 31 w 39"/>
                <a:gd name="T11" fmla="*/ 3 h 39"/>
                <a:gd name="T12" fmla="*/ 28 w 39"/>
                <a:gd name="T13" fmla="*/ 2 h 39"/>
                <a:gd name="T14" fmla="*/ 24 w 39"/>
                <a:gd name="T15" fmla="*/ 3 h 39"/>
                <a:gd name="T16" fmla="*/ 23 w 39"/>
                <a:gd name="T17" fmla="*/ 5 h 39"/>
                <a:gd name="T18" fmla="*/ 20 w 39"/>
                <a:gd name="T19" fmla="*/ 5 h 39"/>
                <a:gd name="T20" fmla="*/ 19 w 39"/>
                <a:gd name="T21" fmla="*/ 2 h 39"/>
                <a:gd name="T22" fmla="*/ 16 w 39"/>
                <a:gd name="T23" fmla="*/ 0 h 39"/>
                <a:gd name="T24" fmla="*/ 13 w 39"/>
                <a:gd name="T25" fmla="*/ 1 h 39"/>
                <a:gd name="T26" fmla="*/ 11 w 39"/>
                <a:gd name="T27" fmla="*/ 4 h 39"/>
                <a:gd name="T28" fmla="*/ 12 w 39"/>
                <a:gd name="T29" fmla="*/ 7 h 39"/>
                <a:gd name="T30" fmla="*/ 9 w 39"/>
                <a:gd name="T31" fmla="*/ 8 h 39"/>
                <a:gd name="T32" fmla="*/ 7 w 39"/>
                <a:gd name="T33" fmla="*/ 7 h 39"/>
                <a:gd name="T34" fmla="*/ 4 w 39"/>
                <a:gd name="T35" fmla="*/ 8 h 39"/>
                <a:gd name="T36" fmla="*/ 2 w 39"/>
                <a:gd name="T37" fmla="*/ 11 h 39"/>
                <a:gd name="T38" fmla="*/ 3 w 39"/>
                <a:gd name="T39" fmla="*/ 14 h 39"/>
                <a:gd name="T40" fmla="*/ 5 w 39"/>
                <a:gd name="T41" fmla="*/ 15 h 39"/>
                <a:gd name="T42" fmla="*/ 4 w 39"/>
                <a:gd name="T43" fmla="*/ 19 h 39"/>
                <a:gd name="T44" fmla="*/ 2 w 39"/>
                <a:gd name="T45" fmla="*/ 19 h 39"/>
                <a:gd name="T46" fmla="*/ 0 w 39"/>
                <a:gd name="T47" fmla="*/ 22 h 39"/>
                <a:gd name="T48" fmla="*/ 1 w 39"/>
                <a:gd name="T49" fmla="*/ 25 h 39"/>
                <a:gd name="T50" fmla="*/ 4 w 39"/>
                <a:gd name="T51" fmla="*/ 27 h 39"/>
                <a:gd name="T52" fmla="*/ 6 w 39"/>
                <a:gd name="T53" fmla="*/ 27 h 39"/>
                <a:gd name="T54" fmla="*/ 8 w 39"/>
                <a:gd name="T55" fmla="*/ 29 h 39"/>
                <a:gd name="T56" fmla="*/ 7 w 39"/>
                <a:gd name="T57" fmla="*/ 31 h 39"/>
                <a:gd name="T58" fmla="*/ 8 w 39"/>
                <a:gd name="T59" fmla="*/ 35 h 39"/>
                <a:gd name="T60" fmla="*/ 11 w 39"/>
                <a:gd name="T61" fmla="*/ 37 h 39"/>
                <a:gd name="T62" fmla="*/ 14 w 39"/>
                <a:gd name="T63" fmla="*/ 36 h 39"/>
                <a:gd name="T64" fmla="*/ 16 w 39"/>
                <a:gd name="T65" fmla="*/ 34 h 39"/>
                <a:gd name="T66" fmla="*/ 19 w 39"/>
                <a:gd name="T67" fmla="*/ 34 h 39"/>
                <a:gd name="T68" fmla="*/ 19 w 39"/>
                <a:gd name="T69" fmla="*/ 36 h 39"/>
                <a:gd name="T70" fmla="*/ 23 w 39"/>
                <a:gd name="T71" fmla="*/ 38 h 39"/>
                <a:gd name="T72" fmla="*/ 26 w 39"/>
                <a:gd name="T73" fmla="*/ 38 h 39"/>
                <a:gd name="T74" fmla="*/ 27 w 39"/>
                <a:gd name="T75" fmla="*/ 34 h 39"/>
                <a:gd name="T76" fmla="*/ 27 w 39"/>
                <a:gd name="T77" fmla="*/ 32 h 39"/>
                <a:gd name="T78" fmla="*/ 29 w 39"/>
                <a:gd name="T79" fmla="*/ 30 h 39"/>
                <a:gd name="T80" fmla="*/ 31 w 39"/>
                <a:gd name="T81" fmla="*/ 31 h 39"/>
                <a:gd name="T82" fmla="*/ 35 w 39"/>
                <a:gd name="T83" fmla="*/ 30 h 39"/>
                <a:gd name="T84" fmla="*/ 37 w 39"/>
                <a:gd name="T85" fmla="*/ 28 h 39"/>
                <a:gd name="T86" fmla="*/ 36 w 39"/>
                <a:gd name="T87" fmla="*/ 24 h 39"/>
                <a:gd name="T88" fmla="*/ 33 w 39"/>
                <a:gd name="T89" fmla="*/ 23 h 39"/>
                <a:gd name="T90" fmla="*/ 34 w 39"/>
                <a:gd name="T91" fmla="*/ 20 h 39"/>
                <a:gd name="T92" fmla="*/ 36 w 39"/>
                <a:gd name="T93" fmla="*/ 19 h 39"/>
                <a:gd name="T94" fmla="*/ 38 w 39"/>
                <a:gd name="T95" fmla="*/ 16 h 39"/>
                <a:gd name="T96" fmla="*/ 38 w 39"/>
                <a:gd name="T97" fmla="*/ 13 h 39"/>
                <a:gd name="T98" fmla="*/ 21 w 39"/>
                <a:gd name="T99" fmla="*/ 26 h 39"/>
                <a:gd name="T100" fmla="*/ 12 w 39"/>
                <a:gd name="T101" fmla="*/ 21 h 39"/>
                <a:gd name="T102" fmla="*/ 17 w 39"/>
                <a:gd name="T103" fmla="*/ 12 h 39"/>
                <a:gd name="T104" fmla="*/ 26 w 39"/>
                <a:gd name="T105" fmla="*/ 18 h 39"/>
                <a:gd name="T106" fmla="*/ 21 w 39"/>
                <a:gd name="T107" fmla="*/ 2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 h="39">
                  <a:moveTo>
                    <a:pt x="38" y="13"/>
                  </a:moveTo>
                  <a:cubicBezTo>
                    <a:pt x="37" y="12"/>
                    <a:pt x="36" y="11"/>
                    <a:pt x="34" y="11"/>
                  </a:cubicBezTo>
                  <a:cubicBezTo>
                    <a:pt x="32" y="12"/>
                    <a:pt x="32" y="12"/>
                    <a:pt x="32" y="12"/>
                  </a:cubicBezTo>
                  <a:cubicBezTo>
                    <a:pt x="31" y="11"/>
                    <a:pt x="31" y="10"/>
                    <a:pt x="30" y="10"/>
                  </a:cubicBezTo>
                  <a:cubicBezTo>
                    <a:pt x="32" y="7"/>
                    <a:pt x="32" y="7"/>
                    <a:pt x="32" y="7"/>
                  </a:cubicBezTo>
                  <a:cubicBezTo>
                    <a:pt x="32" y="6"/>
                    <a:pt x="32" y="4"/>
                    <a:pt x="31" y="3"/>
                  </a:cubicBezTo>
                  <a:cubicBezTo>
                    <a:pt x="28" y="2"/>
                    <a:pt x="28" y="2"/>
                    <a:pt x="28" y="2"/>
                  </a:cubicBezTo>
                  <a:cubicBezTo>
                    <a:pt x="27" y="1"/>
                    <a:pt x="25" y="2"/>
                    <a:pt x="24" y="3"/>
                  </a:cubicBezTo>
                  <a:cubicBezTo>
                    <a:pt x="23" y="5"/>
                    <a:pt x="23" y="5"/>
                    <a:pt x="23" y="5"/>
                  </a:cubicBezTo>
                  <a:cubicBezTo>
                    <a:pt x="22" y="5"/>
                    <a:pt x="21" y="5"/>
                    <a:pt x="20" y="5"/>
                  </a:cubicBezTo>
                  <a:cubicBezTo>
                    <a:pt x="19" y="2"/>
                    <a:pt x="19" y="2"/>
                    <a:pt x="19" y="2"/>
                  </a:cubicBezTo>
                  <a:cubicBezTo>
                    <a:pt x="19" y="1"/>
                    <a:pt x="18" y="0"/>
                    <a:pt x="16" y="0"/>
                  </a:cubicBezTo>
                  <a:cubicBezTo>
                    <a:pt x="13" y="1"/>
                    <a:pt x="13" y="1"/>
                    <a:pt x="13" y="1"/>
                  </a:cubicBezTo>
                  <a:cubicBezTo>
                    <a:pt x="12" y="1"/>
                    <a:pt x="11" y="3"/>
                    <a:pt x="11" y="4"/>
                  </a:cubicBezTo>
                  <a:cubicBezTo>
                    <a:pt x="12" y="7"/>
                    <a:pt x="12" y="7"/>
                    <a:pt x="12" y="7"/>
                  </a:cubicBezTo>
                  <a:cubicBezTo>
                    <a:pt x="11" y="7"/>
                    <a:pt x="10" y="8"/>
                    <a:pt x="9" y="8"/>
                  </a:cubicBezTo>
                  <a:cubicBezTo>
                    <a:pt x="7" y="7"/>
                    <a:pt x="7" y="7"/>
                    <a:pt x="7" y="7"/>
                  </a:cubicBezTo>
                  <a:cubicBezTo>
                    <a:pt x="6" y="6"/>
                    <a:pt x="4" y="7"/>
                    <a:pt x="4" y="8"/>
                  </a:cubicBezTo>
                  <a:cubicBezTo>
                    <a:pt x="2" y="11"/>
                    <a:pt x="2" y="11"/>
                    <a:pt x="2" y="11"/>
                  </a:cubicBezTo>
                  <a:cubicBezTo>
                    <a:pt x="1" y="12"/>
                    <a:pt x="2" y="14"/>
                    <a:pt x="3" y="14"/>
                  </a:cubicBezTo>
                  <a:cubicBezTo>
                    <a:pt x="5" y="15"/>
                    <a:pt x="5" y="15"/>
                    <a:pt x="5" y="15"/>
                  </a:cubicBezTo>
                  <a:cubicBezTo>
                    <a:pt x="5" y="16"/>
                    <a:pt x="4" y="18"/>
                    <a:pt x="4" y="19"/>
                  </a:cubicBezTo>
                  <a:cubicBezTo>
                    <a:pt x="2" y="19"/>
                    <a:pt x="2" y="19"/>
                    <a:pt x="2" y="19"/>
                  </a:cubicBezTo>
                  <a:cubicBezTo>
                    <a:pt x="1" y="19"/>
                    <a:pt x="0" y="21"/>
                    <a:pt x="0" y="22"/>
                  </a:cubicBezTo>
                  <a:cubicBezTo>
                    <a:pt x="1" y="25"/>
                    <a:pt x="1" y="25"/>
                    <a:pt x="1" y="25"/>
                  </a:cubicBezTo>
                  <a:cubicBezTo>
                    <a:pt x="1" y="27"/>
                    <a:pt x="3" y="28"/>
                    <a:pt x="4" y="27"/>
                  </a:cubicBezTo>
                  <a:cubicBezTo>
                    <a:pt x="6" y="27"/>
                    <a:pt x="6" y="27"/>
                    <a:pt x="6" y="27"/>
                  </a:cubicBezTo>
                  <a:cubicBezTo>
                    <a:pt x="7" y="28"/>
                    <a:pt x="8" y="29"/>
                    <a:pt x="8" y="29"/>
                  </a:cubicBezTo>
                  <a:cubicBezTo>
                    <a:pt x="7" y="31"/>
                    <a:pt x="7" y="31"/>
                    <a:pt x="7" y="31"/>
                  </a:cubicBezTo>
                  <a:cubicBezTo>
                    <a:pt x="6" y="33"/>
                    <a:pt x="7" y="34"/>
                    <a:pt x="8" y="35"/>
                  </a:cubicBezTo>
                  <a:cubicBezTo>
                    <a:pt x="11" y="37"/>
                    <a:pt x="11" y="37"/>
                    <a:pt x="11" y="37"/>
                  </a:cubicBezTo>
                  <a:cubicBezTo>
                    <a:pt x="12" y="37"/>
                    <a:pt x="14" y="37"/>
                    <a:pt x="14" y="36"/>
                  </a:cubicBezTo>
                  <a:cubicBezTo>
                    <a:pt x="16" y="34"/>
                    <a:pt x="16" y="34"/>
                    <a:pt x="16" y="34"/>
                  </a:cubicBezTo>
                  <a:cubicBezTo>
                    <a:pt x="17" y="34"/>
                    <a:pt x="18" y="34"/>
                    <a:pt x="19" y="34"/>
                  </a:cubicBezTo>
                  <a:cubicBezTo>
                    <a:pt x="19" y="36"/>
                    <a:pt x="19" y="36"/>
                    <a:pt x="19" y="36"/>
                  </a:cubicBezTo>
                  <a:cubicBezTo>
                    <a:pt x="20" y="38"/>
                    <a:pt x="21" y="39"/>
                    <a:pt x="23" y="38"/>
                  </a:cubicBezTo>
                  <a:cubicBezTo>
                    <a:pt x="26" y="38"/>
                    <a:pt x="26" y="38"/>
                    <a:pt x="26" y="38"/>
                  </a:cubicBezTo>
                  <a:cubicBezTo>
                    <a:pt x="27" y="37"/>
                    <a:pt x="28" y="36"/>
                    <a:pt x="27" y="34"/>
                  </a:cubicBezTo>
                  <a:cubicBezTo>
                    <a:pt x="27" y="32"/>
                    <a:pt x="27" y="32"/>
                    <a:pt x="27" y="32"/>
                  </a:cubicBezTo>
                  <a:cubicBezTo>
                    <a:pt x="28" y="31"/>
                    <a:pt x="28" y="31"/>
                    <a:pt x="29" y="30"/>
                  </a:cubicBezTo>
                  <a:cubicBezTo>
                    <a:pt x="31" y="31"/>
                    <a:pt x="31" y="31"/>
                    <a:pt x="31" y="31"/>
                  </a:cubicBezTo>
                  <a:cubicBezTo>
                    <a:pt x="33" y="32"/>
                    <a:pt x="34" y="32"/>
                    <a:pt x="35" y="30"/>
                  </a:cubicBezTo>
                  <a:cubicBezTo>
                    <a:pt x="37" y="28"/>
                    <a:pt x="37" y="28"/>
                    <a:pt x="37" y="28"/>
                  </a:cubicBezTo>
                  <a:cubicBezTo>
                    <a:pt x="37" y="27"/>
                    <a:pt x="37" y="25"/>
                    <a:pt x="36" y="24"/>
                  </a:cubicBezTo>
                  <a:cubicBezTo>
                    <a:pt x="33" y="23"/>
                    <a:pt x="33" y="23"/>
                    <a:pt x="33" y="23"/>
                  </a:cubicBezTo>
                  <a:cubicBezTo>
                    <a:pt x="34" y="22"/>
                    <a:pt x="34" y="21"/>
                    <a:pt x="34" y="20"/>
                  </a:cubicBezTo>
                  <a:cubicBezTo>
                    <a:pt x="36" y="19"/>
                    <a:pt x="36" y="19"/>
                    <a:pt x="36" y="19"/>
                  </a:cubicBezTo>
                  <a:cubicBezTo>
                    <a:pt x="38" y="19"/>
                    <a:pt x="39" y="17"/>
                    <a:pt x="38" y="16"/>
                  </a:cubicBezTo>
                  <a:lnTo>
                    <a:pt x="38" y="13"/>
                  </a:lnTo>
                  <a:close/>
                  <a:moveTo>
                    <a:pt x="21" y="26"/>
                  </a:moveTo>
                  <a:cubicBezTo>
                    <a:pt x="17" y="27"/>
                    <a:pt x="13" y="25"/>
                    <a:pt x="12" y="21"/>
                  </a:cubicBezTo>
                  <a:cubicBezTo>
                    <a:pt x="11" y="17"/>
                    <a:pt x="13" y="13"/>
                    <a:pt x="17" y="12"/>
                  </a:cubicBezTo>
                  <a:cubicBezTo>
                    <a:pt x="21" y="11"/>
                    <a:pt x="25" y="14"/>
                    <a:pt x="26" y="18"/>
                  </a:cubicBezTo>
                  <a:cubicBezTo>
                    <a:pt x="27" y="21"/>
                    <a:pt x="25" y="25"/>
                    <a:pt x="21" y="26"/>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73" name="Freeform 220"/>
            <p:cNvSpPr>
              <a:spLocks noEditPoints="1"/>
            </p:cNvSpPr>
            <p:nvPr/>
          </p:nvSpPr>
          <p:spPr bwMode="auto">
            <a:xfrm>
              <a:off x="1909762" y="2164753"/>
              <a:ext cx="100013" cy="100013"/>
            </a:xfrm>
            <a:custGeom>
              <a:avLst/>
              <a:gdLst>
                <a:gd name="T0" fmla="*/ 38 w 39"/>
                <a:gd name="T1" fmla="*/ 14 h 39"/>
                <a:gd name="T2" fmla="*/ 35 w 39"/>
                <a:gd name="T3" fmla="*/ 12 h 39"/>
                <a:gd name="T4" fmla="*/ 32 w 39"/>
                <a:gd name="T5" fmla="*/ 12 h 39"/>
                <a:gd name="T6" fmla="*/ 30 w 39"/>
                <a:gd name="T7" fmla="*/ 10 h 39"/>
                <a:gd name="T8" fmla="*/ 32 w 39"/>
                <a:gd name="T9" fmla="*/ 8 h 39"/>
                <a:gd name="T10" fmla="*/ 31 w 39"/>
                <a:gd name="T11" fmla="*/ 4 h 39"/>
                <a:gd name="T12" fmla="*/ 28 w 39"/>
                <a:gd name="T13" fmla="*/ 2 h 39"/>
                <a:gd name="T14" fmla="*/ 24 w 39"/>
                <a:gd name="T15" fmla="*/ 3 h 39"/>
                <a:gd name="T16" fmla="*/ 23 w 39"/>
                <a:gd name="T17" fmla="*/ 6 h 39"/>
                <a:gd name="T18" fmla="*/ 20 w 39"/>
                <a:gd name="T19" fmla="*/ 5 h 39"/>
                <a:gd name="T20" fmla="*/ 20 w 39"/>
                <a:gd name="T21" fmla="*/ 3 h 39"/>
                <a:gd name="T22" fmla="*/ 16 w 39"/>
                <a:gd name="T23" fmla="*/ 1 h 39"/>
                <a:gd name="T24" fmla="*/ 13 w 39"/>
                <a:gd name="T25" fmla="*/ 1 h 39"/>
                <a:gd name="T26" fmla="*/ 11 w 39"/>
                <a:gd name="T27" fmla="*/ 5 h 39"/>
                <a:gd name="T28" fmla="*/ 12 w 39"/>
                <a:gd name="T29" fmla="*/ 7 h 39"/>
                <a:gd name="T30" fmla="*/ 10 w 39"/>
                <a:gd name="T31" fmla="*/ 9 h 39"/>
                <a:gd name="T32" fmla="*/ 7 w 39"/>
                <a:gd name="T33" fmla="*/ 8 h 39"/>
                <a:gd name="T34" fmla="*/ 4 w 39"/>
                <a:gd name="T35" fmla="*/ 9 h 39"/>
                <a:gd name="T36" fmla="*/ 2 w 39"/>
                <a:gd name="T37" fmla="*/ 11 h 39"/>
                <a:gd name="T38" fmla="*/ 3 w 39"/>
                <a:gd name="T39" fmla="*/ 15 h 39"/>
                <a:gd name="T40" fmla="*/ 5 w 39"/>
                <a:gd name="T41" fmla="*/ 16 h 39"/>
                <a:gd name="T42" fmla="*/ 5 w 39"/>
                <a:gd name="T43" fmla="*/ 19 h 39"/>
                <a:gd name="T44" fmla="*/ 2 w 39"/>
                <a:gd name="T45" fmla="*/ 20 h 39"/>
                <a:gd name="T46" fmla="*/ 0 w 39"/>
                <a:gd name="T47" fmla="*/ 23 h 39"/>
                <a:gd name="T48" fmla="*/ 1 w 39"/>
                <a:gd name="T49" fmla="*/ 26 h 39"/>
                <a:gd name="T50" fmla="*/ 4 w 39"/>
                <a:gd name="T51" fmla="*/ 28 h 39"/>
                <a:gd name="T52" fmla="*/ 7 w 39"/>
                <a:gd name="T53" fmla="*/ 27 h 39"/>
                <a:gd name="T54" fmla="*/ 9 w 39"/>
                <a:gd name="T55" fmla="*/ 30 h 39"/>
                <a:gd name="T56" fmla="*/ 7 w 39"/>
                <a:gd name="T57" fmla="*/ 32 h 39"/>
                <a:gd name="T58" fmla="*/ 8 w 39"/>
                <a:gd name="T59" fmla="*/ 36 h 39"/>
                <a:gd name="T60" fmla="*/ 11 w 39"/>
                <a:gd name="T61" fmla="*/ 37 h 39"/>
                <a:gd name="T62" fmla="*/ 15 w 39"/>
                <a:gd name="T63" fmla="*/ 36 h 39"/>
                <a:gd name="T64" fmla="*/ 16 w 39"/>
                <a:gd name="T65" fmla="*/ 34 h 39"/>
                <a:gd name="T66" fmla="*/ 19 w 39"/>
                <a:gd name="T67" fmla="*/ 35 h 39"/>
                <a:gd name="T68" fmla="*/ 19 w 39"/>
                <a:gd name="T69" fmla="*/ 37 h 39"/>
                <a:gd name="T70" fmla="*/ 23 w 39"/>
                <a:gd name="T71" fmla="*/ 39 h 39"/>
                <a:gd name="T72" fmla="*/ 26 w 39"/>
                <a:gd name="T73" fmla="*/ 38 h 39"/>
                <a:gd name="T74" fmla="*/ 28 w 39"/>
                <a:gd name="T75" fmla="*/ 35 h 39"/>
                <a:gd name="T76" fmla="*/ 27 w 39"/>
                <a:gd name="T77" fmla="*/ 32 h 39"/>
                <a:gd name="T78" fmla="*/ 29 w 39"/>
                <a:gd name="T79" fmla="*/ 31 h 39"/>
                <a:gd name="T80" fmla="*/ 32 w 39"/>
                <a:gd name="T81" fmla="*/ 32 h 39"/>
                <a:gd name="T82" fmla="*/ 35 w 39"/>
                <a:gd name="T83" fmla="*/ 31 h 39"/>
                <a:gd name="T84" fmla="*/ 37 w 39"/>
                <a:gd name="T85" fmla="*/ 28 h 39"/>
                <a:gd name="T86" fmla="*/ 36 w 39"/>
                <a:gd name="T87" fmla="*/ 25 h 39"/>
                <a:gd name="T88" fmla="*/ 34 w 39"/>
                <a:gd name="T89" fmla="*/ 23 h 39"/>
                <a:gd name="T90" fmla="*/ 34 w 39"/>
                <a:gd name="T91" fmla="*/ 21 h 39"/>
                <a:gd name="T92" fmla="*/ 37 w 39"/>
                <a:gd name="T93" fmla="*/ 20 h 39"/>
                <a:gd name="T94" fmla="*/ 39 w 39"/>
                <a:gd name="T95" fmla="*/ 17 h 39"/>
                <a:gd name="T96" fmla="*/ 38 w 39"/>
                <a:gd name="T97" fmla="*/ 14 h 39"/>
                <a:gd name="T98" fmla="*/ 21 w 39"/>
                <a:gd name="T99" fmla="*/ 27 h 39"/>
                <a:gd name="T100" fmla="*/ 12 w 39"/>
                <a:gd name="T101" fmla="*/ 22 h 39"/>
                <a:gd name="T102" fmla="*/ 17 w 39"/>
                <a:gd name="T103" fmla="*/ 13 h 39"/>
                <a:gd name="T104" fmla="*/ 26 w 39"/>
                <a:gd name="T105" fmla="*/ 18 h 39"/>
                <a:gd name="T106" fmla="*/ 21 w 39"/>
                <a:gd name="T107" fmla="*/ 27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 h="39">
                  <a:moveTo>
                    <a:pt x="38" y="14"/>
                  </a:moveTo>
                  <a:cubicBezTo>
                    <a:pt x="38" y="12"/>
                    <a:pt x="36" y="11"/>
                    <a:pt x="35" y="12"/>
                  </a:cubicBezTo>
                  <a:cubicBezTo>
                    <a:pt x="32" y="12"/>
                    <a:pt x="32" y="12"/>
                    <a:pt x="32" y="12"/>
                  </a:cubicBezTo>
                  <a:cubicBezTo>
                    <a:pt x="31" y="12"/>
                    <a:pt x="31" y="11"/>
                    <a:pt x="30" y="10"/>
                  </a:cubicBezTo>
                  <a:cubicBezTo>
                    <a:pt x="32" y="8"/>
                    <a:pt x="32" y="8"/>
                    <a:pt x="32" y="8"/>
                  </a:cubicBezTo>
                  <a:cubicBezTo>
                    <a:pt x="33" y="6"/>
                    <a:pt x="32" y="5"/>
                    <a:pt x="31" y="4"/>
                  </a:cubicBezTo>
                  <a:cubicBezTo>
                    <a:pt x="28" y="2"/>
                    <a:pt x="28" y="2"/>
                    <a:pt x="28" y="2"/>
                  </a:cubicBezTo>
                  <a:cubicBezTo>
                    <a:pt x="27" y="2"/>
                    <a:pt x="25" y="2"/>
                    <a:pt x="24" y="3"/>
                  </a:cubicBezTo>
                  <a:cubicBezTo>
                    <a:pt x="23" y="6"/>
                    <a:pt x="23" y="6"/>
                    <a:pt x="23" y="6"/>
                  </a:cubicBezTo>
                  <a:cubicBezTo>
                    <a:pt x="22" y="5"/>
                    <a:pt x="21" y="5"/>
                    <a:pt x="20" y="5"/>
                  </a:cubicBezTo>
                  <a:cubicBezTo>
                    <a:pt x="20" y="3"/>
                    <a:pt x="20" y="3"/>
                    <a:pt x="20" y="3"/>
                  </a:cubicBezTo>
                  <a:cubicBezTo>
                    <a:pt x="19" y="1"/>
                    <a:pt x="18" y="0"/>
                    <a:pt x="16" y="1"/>
                  </a:cubicBezTo>
                  <a:cubicBezTo>
                    <a:pt x="13" y="1"/>
                    <a:pt x="13" y="1"/>
                    <a:pt x="13" y="1"/>
                  </a:cubicBezTo>
                  <a:cubicBezTo>
                    <a:pt x="12" y="2"/>
                    <a:pt x="11" y="3"/>
                    <a:pt x="11" y="5"/>
                  </a:cubicBezTo>
                  <a:cubicBezTo>
                    <a:pt x="12" y="7"/>
                    <a:pt x="12" y="7"/>
                    <a:pt x="12" y="7"/>
                  </a:cubicBezTo>
                  <a:cubicBezTo>
                    <a:pt x="11" y="8"/>
                    <a:pt x="10" y="8"/>
                    <a:pt x="10" y="9"/>
                  </a:cubicBezTo>
                  <a:cubicBezTo>
                    <a:pt x="7" y="8"/>
                    <a:pt x="7" y="8"/>
                    <a:pt x="7" y="8"/>
                  </a:cubicBezTo>
                  <a:cubicBezTo>
                    <a:pt x="6" y="7"/>
                    <a:pt x="5" y="7"/>
                    <a:pt x="4" y="9"/>
                  </a:cubicBezTo>
                  <a:cubicBezTo>
                    <a:pt x="2" y="11"/>
                    <a:pt x="2" y="11"/>
                    <a:pt x="2" y="11"/>
                  </a:cubicBezTo>
                  <a:cubicBezTo>
                    <a:pt x="1" y="12"/>
                    <a:pt x="2" y="14"/>
                    <a:pt x="3" y="15"/>
                  </a:cubicBezTo>
                  <a:cubicBezTo>
                    <a:pt x="5" y="16"/>
                    <a:pt x="5" y="16"/>
                    <a:pt x="5" y="16"/>
                  </a:cubicBezTo>
                  <a:cubicBezTo>
                    <a:pt x="5" y="17"/>
                    <a:pt x="5" y="18"/>
                    <a:pt x="5" y="19"/>
                  </a:cubicBezTo>
                  <a:cubicBezTo>
                    <a:pt x="2" y="20"/>
                    <a:pt x="2" y="20"/>
                    <a:pt x="2" y="20"/>
                  </a:cubicBezTo>
                  <a:cubicBezTo>
                    <a:pt x="1" y="20"/>
                    <a:pt x="0" y="22"/>
                    <a:pt x="0" y="23"/>
                  </a:cubicBezTo>
                  <a:cubicBezTo>
                    <a:pt x="1" y="26"/>
                    <a:pt x="1" y="26"/>
                    <a:pt x="1" y="26"/>
                  </a:cubicBezTo>
                  <a:cubicBezTo>
                    <a:pt x="2" y="27"/>
                    <a:pt x="3" y="28"/>
                    <a:pt x="4" y="28"/>
                  </a:cubicBezTo>
                  <a:cubicBezTo>
                    <a:pt x="7" y="27"/>
                    <a:pt x="7" y="27"/>
                    <a:pt x="7" y="27"/>
                  </a:cubicBezTo>
                  <a:cubicBezTo>
                    <a:pt x="7" y="28"/>
                    <a:pt x="8" y="29"/>
                    <a:pt x="9" y="30"/>
                  </a:cubicBezTo>
                  <a:cubicBezTo>
                    <a:pt x="7" y="32"/>
                    <a:pt x="7" y="32"/>
                    <a:pt x="7" y="32"/>
                  </a:cubicBezTo>
                  <a:cubicBezTo>
                    <a:pt x="7" y="33"/>
                    <a:pt x="7" y="35"/>
                    <a:pt x="8" y="36"/>
                  </a:cubicBezTo>
                  <a:cubicBezTo>
                    <a:pt x="11" y="37"/>
                    <a:pt x="11" y="37"/>
                    <a:pt x="11" y="37"/>
                  </a:cubicBezTo>
                  <a:cubicBezTo>
                    <a:pt x="12" y="38"/>
                    <a:pt x="14" y="38"/>
                    <a:pt x="15" y="36"/>
                  </a:cubicBezTo>
                  <a:cubicBezTo>
                    <a:pt x="16" y="34"/>
                    <a:pt x="16" y="34"/>
                    <a:pt x="16" y="34"/>
                  </a:cubicBezTo>
                  <a:cubicBezTo>
                    <a:pt x="17" y="34"/>
                    <a:pt x="18" y="35"/>
                    <a:pt x="19" y="35"/>
                  </a:cubicBezTo>
                  <a:cubicBezTo>
                    <a:pt x="19" y="37"/>
                    <a:pt x="19" y="37"/>
                    <a:pt x="19" y="37"/>
                  </a:cubicBezTo>
                  <a:cubicBezTo>
                    <a:pt x="20" y="38"/>
                    <a:pt x="21" y="39"/>
                    <a:pt x="23" y="39"/>
                  </a:cubicBezTo>
                  <a:cubicBezTo>
                    <a:pt x="26" y="38"/>
                    <a:pt x="26" y="38"/>
                    <a:pt x="26" y="38"/>
                  </a:cubicBezTo>
                  <a:cubicBezTo>
                    <a:pt x="27" y="38"/>
                    <a:pt x="28" y="36"/>
                    <a:pt x="28" y="35"/>
                  </a:cubicBezTo>
                  <a:cubicBezTo>
                    <a:pt x="27" y="32"/>
                    <a:pt x="27" y="32"/>
                    <a:pt x="27" y="32"/>
                  </a:cubicBezTo>
                  <a:cubicBezTo>
                    <a:pt x="28" y="32"/>
                    <a:pt x="29" y="31"/>
                    <a:pt x="29" y="31"/>
                  </a:cubicBezTo>
                  <a:cubicBezTo>
                    <a:pt x="32" y="32"/>
                    <a:pt x="32" y="32"/>
                    <a:pt x="32" y="32"/>
                  </a:cubicBezTo>
                  <a:cubicBezTo>
                    <a:pt x="33" y="33"/>
                    <a:pt x="35" y="32"/>
                    <a:pt x="35" y="31"/>
                  </a:cubicBezTo>
                  <a:cubicBezTo>
                    <a:pt x="37" y="28"/>
                    <a:pt x="37" y="28"/>
                    <a:pt x="37" y="28"/>
                  </a:cubicBezTo>
                  <a:cubicBezTo>
                    <a:pt x="38" y="27"/>
                    <a:pt x="37" y="26"/>
                    <a:pt x="36" y="25"/>
                  </a:cubicBezTo>
                  <a:cubicBezTo>
                    <a:pt x="34" y="23"/>
                    <a:pt x="34" y="23"/>
                    <a:pt x="34" y="23"/>
                  </a:cubicBezTo>
                  <a:cubicBezTo>
                    <a:pt x="34" y="22"/>
                    <a:pt x="34" y="22"/>
                    <a:pt x="34" y="21"/>
                  </a:cubicBezTo>
                  <a:cubicBezTo>
                    <a:pt x="37" y="20"/>
                    <a:pt x="37" y="20"/>
                    <a:pt x="37" y="20"/>
                  </a:cubicBezTo>
                  <a:cubicBezTo>
                    <a:pt x="38" y="20"/>
                    <a:pt x="39" y="18"/>
                    <a:pt x="39" y="17"/>
                  </a:cubicBezTo>
                  <a:lnTo>
                    <a:pt x="38" y="14"/>
                  </a:lnTo>
                  <a:close/>
                  <a:moveTo>
                    <a:pt x="21" y="27"/>
                  </a:moveTo>
                  <a:cubicBezTo>
                    <a:pt x="17" y="28"/>
                    <a:pt x="13" y="26"/>
                    <a:pt x="12" y="22"/>
                  </a:cubicBezTo>
                  <a:cubicBezTo>
                    <a:pt x="11" y="18"/>
                    <a:pt x="14" y="14"/>
                    <a:pt x="17" y="13"/>
                  </a:cubicBezTo>
                  <a:cubicBezTo>
                    <a:pt x="21" y="12"/>
                    <a:pt x="25" y="14"/>
                    <a:pt x="26" y="18"/>
                  </a:cubicBezTo>
                  <a:cubicBezTo>
                    <a:pt x="27" y="22"/>
                    <a:pt x="25" y="26"/>
                    <a:pt x="21" y="27"/>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74" name="Freeform 221"/>
            <p:cNvSpPr>
              <a:spLocks noEditPoints="1"/>
            </p:cNvSpPr>
            <p:nvPr/>
          </p:nvSpPr>
          <p:spPr bwMode="auto">
            <a:xfrm>
              <a:off x="2357437" y="1907578"/>
              <a:ext cx="100013" cy="100013"/>
            </a:xfrm>
            <a:custGeom>
              <a:avLst/>
              <a:gdLst>
                <a:gd name="T0" fmla="*/ 38 w 39"/>
                <a:gd name="T1" fmla="*/ 13 h 39"/>
                <a:gd name="T2" fmla="*/ 35 w 39"/>
                <a:gd name="T3" fmla="*/ 11 h 39"/>
                <a:gd name="T4" fmla="*/ 32 w 39"/>
                <a:gd name="T5" fmla="*/ 12 h 39"/>
                <a:gd name="T6" fmla="*/ 31 w 39"/>
                <a:gd name="T7" fmla="*/ 10 h 39"/>
                <a:gd name="T8" fmla="*/ 32 w 39"/>
                <a:gd name="T9" fmla="*/ 7 h 39"/>
                <a:gd name="T10" fmla="*/ 31 w 39"/>
                <a:gd name="T11" fmla="*/ 4 h 39"/>
                <a:gd name="T12" fmla="*/ 28 w 39"/>
                <a:gd name="T13" fmla="*/ 2 h 39"/>
                <a:gd name="T14" fmla="*/ 25 w 39"/>
                <a:gd name="T15" fmla="*/ 3 h 39"/>
                <a:gd name="T16" fmla="*/ 23 w 39"/>
                <a:gd name="T17" fmla="*/ 5 h 39"/>
                <a:gd name="T18" fmla="*/ 21 w 39"/>
                <a:gd name="T19" fmla="*/ 5 h 39"/>
                <a:gd name="T20" fmla="*/ 20 w 39"/>
                <a:gd name="T21" fmla="*/ 2 h 39"/>
                <a:gd name="T22" fmla="*/ 17 w 39"/>
                <a:gd name="T23" fmla="*/ 0 h 39"/>
                <a:gd name="T24" fmla="*/ 14 w 39"/>
                <a:gd name="T25" fmla="*/ 1 h 39"/>
                <a:gd name="T26" fmla="*/ 12 w 39"/>
                <a:gd name="T27" fmla="*/ 4 h 39"/>
                <a:gd name="T28" fmla="*/ 12 w 39"/>
                <a:gd name="T29" fmla="*/ 7 h 39"/>
                <a:gd name="T30" fmla="*/ 10 w 39"/>
                <a:gd name="T31" fmla="*/ 9 h 39"/>
                <a:gd name="T32" fmla="*/ 8 w 39"/>
                <a:gd name="T33" fmla="*/ 7 h 39"/>
                <a:gd name="T34" fmla="*/ 4 w 39"/>
                <a:gd name="T35" fmla="*/ 8 h 39"/>
                <a:gd name="T36" fmla="*/ 2 w 39"/>
                <a:gd name="T37" fmla="*/ 11 h 39"/>
                <a:gd name="T38" fmla="*/ 3 w 39"/>
                <a:gd name="T39" fmla="*/ 15 h 39"/>
                <a:gd name="T40" fmla="*/ 5 w 39"/>
                <a:gd name="T41" fmla="*/ 16 h 39"/>
                <a:gd name="T42" fmla="*/ 5 w 39"/>
                <a:gd name="T43" fmla="*/ 19 h 39"/>
                <a:gd name="T44" fmla="*/ 3 w 39"/>
                <a:gd name="T45" fmla="*/ 19 h 39"/>
                <a:gd name="T46" fmla="*/ 1 w 39"/>
                <a:gd name="T47" fmla="*/ 23 h 39"/>
                <a:gd name="T48" fmla="*/ 1 w 39"/>
                <a:gd name="T49" fmla="*/ 26 h 39"/>
                <a:gd name="T50" fmla="*/ 5 w 39"/>
                <a:gd name="T51" fmla="*/ 28 h 39"/>
                <a:gd name="T52" fmla="*/ 7 w 39"/>
                <a:gd name="T53" fmla="*/ 27 h 39"/>
                <a:gd name="T54" fmla="*/ 9 w 39"/>
                <a:gd name="T55" fmla="*/ 30 h 39"/>
                <a:gd name="T56" fmla="*/ 8 w 39"/>
                <a:gd name="T57" fmla="*/ 32 h 39"/>
                <a:gd name="T58" fmla="*/ 9 w 39"/>
                <a:gd name="T59" fmla="*/ 35 h 39"/>
                <a:gd name="T60" fmla="*/ 11 w 39"/>
                <a:gd name="T61" fmla="*/ 37 h 39"/>
                <a:gd name="T62" fmla="*/ 15 w 39"/>
                <a:gd name="T63" fmla="*/ 36 h 39"/>
                <a:gd name="T64" fmla="*/ 16 w 39"/>
                <a:gd name="T65" fmla="*/ 34 h 39"/>
                <a:gd name="T66" fmla="*/ 19 w 39"/>
                <a:gd name="T67" fmla="*/ 34 h 39"/>
                <a:gd name="T68" fmla="*/ 20 w 39"/>
                <a:gd name="T69" fmla="*/ 37 h 39"/>
                <a:gd name="T70" fmla="*/ 23 w 39"/>
                <a:gd name="T71" fmla="*/ 39 h 39"/>
                <a:gd name="T72" fmla="*/ 26 w 39"/>
                <a:gd name="T73" fmla="*/ 38 h 39"/>
                <a:gd name="T74" fmla="*/ 28 w 39"/>
                <a:gd name="T75" fmla="*/ 35 h 39"/>
                <a:gd name="T76" fmla="*/ 27 w 39"/>
                <a:gd name="T77" fmla="*/ 32 h 39"/>
                <a:gd name="T78" fmla="*/ 30 w 39"/>
                <a:gd name="T79" fmla="*/ 30 h 39"/>
                <a:gd name="T80" fmla="*/ 32 w 39"/>
                <a:gd name="T81" fmla="*/ 32 h 39"/>
                <a:gd name="T82" fmla="*/ 36 w 39"/>
                <a:gd name="T83" fmla="*/ 31 h 39"/>
                <a:gd name="T84" fmla="*/ 37 w 39"/>
                <a:gd name="T85" fmla="*/ 28 h 39"/>
                <a:gd name="T86" fmla="*/ 36 w 39"/>
                <a:gd name="T87" fmla="*/ 24 h 39"/>
                <a:gd name="T88" fmla="*/ 34 w 39"/>
                <a:gd name="T89" fmla="*/ 23 h 39"/>
                <a:gd name="T90" fmla="*/ 34 w 39"/>
                <a:gd name="T91" fmla="*/ 20 h 39"/>
                <a:gd name="T92" fmla="*/ 37 w 39"/>
                <a:gd name="T93" fmla="*/ 20 h 39"/>
                <a:gd name="T94" fmla="*/ 39 w 39"/>
                <a:gd name="T95" fmla="*/ 16 h 39"/>
                <a:gd name="T96" fmla="*/ 38 w 39"/>
                <a:gd name="T97" fmla="*/ 13 h 39"/>
                <a:gd name="T98" fmla="*/ 21 w 39"/>
                <a:gd name="T99" fmla="*/ 27 h 39"/>
                <a:gd name="T100" fmla="*/ 12 w 39"/>
                <a:gd name="T101" fmla="*/ 21 h 39"/>
                <a:gd name="T102" fmla="*/ 18 w 39"/>
                <a:gd name="T103" fmla="*/ 12 h 39"/>
                <a:gd name="T104" fmla="*/ 27 w 39"/>
                <a:gd name="T105" fmla="*/ 18 h 39"/>
                <a:gd name="T106" fmla="*/ 21 w 39"/>
                <a:gd name="T107" fmla="*/ 27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 h="39">
                  <a:moveTo>
                    <a:pt x="38" y="13"/>
                  </a:moveTo>
                  <a:cubicBezTo>
                    <a:pt x="38" y="12"/>
                    <a:pt x="36" y="11"/>
                    <a:pt x="35" y="11"/>
                  </a:cubicBezTo>
                  <a:cubicBezTo>
                    <a:pt x="32" y="12"/>
                    <a:pt x="32" y="12"/>
                    <a:pt x="32" y="12"/>
                  </a:cubicBezTo>
                  <a:cubicBezTo>
                    <a:pt x="32" y="11"/>
                    <a:pt x="31" y="11"/>
                    <a:pt x="31" y="10"/>
                  </a:cubicBezTo>
                  <a:cubicBezTo>
                    <a:pt x="32" y="7"/>
                    <a:pt x="32" y="7"/>
                    <a:pt x="32" y="7"/>
                  </a:cubicBezTo>
                  <a:cubicBezTo>
                    <a:pt x="33" y="6"/>
                    <a:pt x="32" y="5"/>
                    <a:pt x="31" y="4"/>
                  </a:cubicBezTo>
                  <a:cubicBezTo>
                    <a:pt x="28" y="2"/>
                    <a:pt x="28" y="2"/>
                    <a:pt x="28" y="2"/>
                  </a:cubicBezTo>
                  <a:cubicBezTo>
                    <a:pt x="27" y="1"/>
                    <a:pt x="25" y="2"/>
                    <a:pt x="25" y="3"/>
                  </a:cubicBezTo>
                  <a:cubicBezTo>
                    <a:pt x="23" y="5"/>
                    <a:pt x="23" y="5"/>
                    <a:pt x="23" y="5"/>
                  </a:cubicBezTo>
                  <a:cubicBezTo>
                    <a:pt x="22" y="5"/>
                    <a:pt x="21" y="5"/>
                    <a:pt x="21" y="5"/>
                  </a:cubicBezTo>
                  <a:cubicBezTo>
                    <a:pt x="20" y="2"/>
                    <a:pt x="20" y="2"/>
                    <a:pt x="20" y="2"/>
                  </a:cubicBezTo>
                  <a:cubicBezTo>
                    <a:pt x="20" y="1"/>
                    <a:pt x="18" y="0"/>
                    <a:pt x="17" y="0"/>
                  </a:cubicBezTo>
                  <a:cubicBezTo>
                    <a:pt x="14" y="1"/>
                    <a:pt x="14" y="1"/>
                    <a:pt x="14" y="1"/>
                  </a:cubicBezTo>
                  <a:cubicBezTo>
                    <a:pt x="12" y="1"/>
                    <a:pt x="11" y="3"/>
                    <a:pt x="12" y="4"/>
                  </a:cubicBezTo>
                  <a:cubicBezTo>
                    <a:pt x="12" y="7"/>
                    <a:pt x="12" y="7"/>
                    <a:pt x="12" y="7"/>
                  </a:cubicBezTo>
                  <a:cubicBezTo>
                    <a:pt x="11" y="7"/>
                    <a:pt x="11" y="8"/>
                    <a:pt x="10" y="9"/>
                  </a:cubicBezTo>
                  <a:cubicBezTo>
                    <a:pt x="8" y="7"/>
                    <a:pt x="8" y="7"/>
                    <a:pt x="8" y="7"/>
                  </a:cubicBezTo>
                  <a:cubicBezTo>
                    <a:pt x="6" y="7"/>
                    <a:pt x="5" y="7"/>
                    <a:pt x="4" y="8"/>
                  </a:cubicBezTo>
                  <a:cubicBezTo>
                    <a:pt x="2" y="11"/>
                    <a:pt x="2" y="11"/>
                    <a:pt x="2" y="11"/>
                  </a:cubicBezTo>
                  <a:cubicBezTo>
                    <a:pt x="2" y="12"/>
                    <a:pt x="2" y="14"/>
                    <a:pt x="3" y="15"/>
                  </a:cubicBezTo>
                  <a:cubicBezTo>
                    <a:pt x="5" y="16"/>
                    <a:pt x="5" y="16"/>
                    <a:pt x="5" y="16"/>
                  </a:cubicBezTo>
                  <a:cubicBezTo>
                    <a:pt x="5" y="17"/>
                    <a:pt x="5" y="18"/>
                    <a:pt x="5" y="19"/>
                  </a:cubicBezTo>
                  <a:cubicBezTo>
                    <a:pt x="3" y="19"/>
                    <a:pt x="3" y="19"/>
                    <a:pt x="3" y="19"/>
                  </a:cubicBezTo>
                  <a:cubicBezTo>
                    <a:pt x="1" y="20"/>
                    <a:pt x="0" y="21"/>
                    <a:pt x="1" y="23"/>
                  </a:cubicBezTo>
                  <a:cubicBezTo>
                    <a:pt x="1" y="26"/>
                    <a:pt x="1" y="26"/>
                    <a:pt x="1" y="26"/>
                  </a:cubicBezTo>
                  <a:cubicBezTo>
                    <a:pt x="2" y="27"/>
                    <a:pt x="3" y="28"/>
                    <a:pt x="5" y="28"/>
                  </a:cubicBezTo>
                  <a:cubicBezTo>
                    <a:pt x="7" y="27"/>
                    <a:pt x="7" y="27"/>
                    <a:pt x="7" y="27"/>
                  </a:cubicBezTo>
                  <a:cubicBezTo>
                    <a:pt x="7" y="28"/>
                    <a:pt x="8" y="29"/>
                    <a:pt x="9" y="30"/>
                  </a:cubicBezTo>
                  <a:cubicBezTo>
                    <a:pt x="8" y="32"/>
                    <a:pt x="8" y="32"/>
                    <a:pt x="8" y="32"/>
                  </a:cubicBezTo>
                  <a:cubicBezTo>
                    <a:pt x="7" y="33"/>
                    <a:pt x="7" y="35"/>
                    <a:pt x="9" y="35"/>
                  </a:cubicBezTo>
                  <a:cubicBezTo>
                    <a:pt x="11" y="37"/>
                    <a:pt x="11" y="37"/>
                    <a:pt x="11" y="37"/>
                  </a:cubicBezTo>
                  <a:cubicBezTo>
                    <a:pt x="12" y="38"/>
                    <a:pt x="14" y="37"/>
                    <a:pt x="15" y="36"/>
                  </a:cubicBezTo>
                  <a:cubicBezTo>
                    <a:pt x="16" y="34"/>
                    <a:pt x="16" y="34"/>
                    <a:pt x="16" y="34"/>
                  </a:cubicBezTo>
                  <a:cubicBezTo>
                    <a:pt x="17" y="34"/>
                    <a:pt x="18" y="34"/>
                    <a:pt x="19" y="34"/>
                  </a:cubicBezTo>
                  <a:cubicBezTo>
                    <a:pt x="20" y="37"/>
                    <a:pt x="20" y="37"/>
                    <a:pt x="20" y="37"/>
                  </a:cubicBezTo>
                  <a:cubicBezTo>
                    <a:pt x="20" y="38"/>
                    <a:pt x="22" y="39"/>
                    <a:pt x="23" y="39"/>
                  </a:cubicBezTo>
                  <a:cubicBezTo>
                    <a:pt x="26" y="38"/>
                    <a:pt x="26" y="38"/>
                    <a:pt x="26" y="38"/>
                  </a:cubicBezTo>
                  <a:cubicBezTo>
                    <a:pt x="27" y="38"/>
                    <a:pt x="28" y="36"/>
                    <a:pt x="28" y="35"/>
                  </a:cubicBezTo>
                  <a:cubicBezTo>
                    <a:pt x="27" y="32"/>
                    <a:pt x="27" y="32"/>
                    <a:pt x="27" y="32"/>
                  </a:cubicBezTo>
                  <a:cubicBezTo>
                    <a:pt x="28" y="32"/>
                    <a:pt x="29" y="31"/>
                    <a:pt x="30" y="30"/>
                  </a:cubicBezTo>
                  <a:cubicBezTo>
                    <a:pt x="32" y="32"/>
                    <a:pt x="32" y="32"/>
                    <a:pt x="32" y="32"/>
                  </a:cubicBezTo>
                  <a:cubicBezTo>
                    <a:pt x="33" y="32"/>
                    <a:pt x="35" y="32"/>
                    <a:pt x="36" y="31"/>
                  </a:cubicBezTo>
                  <a:cubicBezTo>
                    <a:pt x="37" y="28"/>
                    <a:pt x="37" y="28"/>
                    <a:pt x="37" y="28"/>
                  </a:cubicBezTo>
                  <a:cubicBezTo>
                    <a:pt x="38" y="27"/>
                    <a:pt x="38" y="25"/>
                    <a:pt x="36" y="24"/>
                  </a:cubicBezTo>
                  <a:cubicBezTo>
                    <a:pt x="34" y="23"/>
                    <a:pt x="34" y="23"/>
                    <a:pt x="34" y="23"/>
                  </a:cubicBezTo>
                  <a:cubicBezTo>
                    <a:pt x="34" y="22"/>
                    <a:pt x="34" y="21"/>
                    <a:pt x="34" y="20"/>
                  </a:cubicBezTo>
                  <a:cubicBezTo>
                    <a:pt x="37" y="20"/>
                    <a:pt x="37" y="20"/>
                    <a:pt x="37" y="20"/>
                  </a:cubicBezTo>
                  <a:cubicBezTo>
                    <a:pt x="38" y="19"/>
                    <a:pt x="39" y="18"/>
                    <a:pt x="39" y="16"/>
                  </a:cubicBezTo>
                  <a:lnTo>
                    <a:pt x="38" y="13"/>
                  </a:lnTo>
                  <a:close/>
                  <a:moveTo>
                    <a:pt x="21" y="27"/>
                  </a:moveTo>
                  <a:cubicBezTo>
                    <a:pt x="17" y="28"/>
                    <a:pt x="13" y="25"/>
                    <a:pt x="12" y="21"/>
                  </a:cubicBezTo>
                  <a:cubicBezTo>
                    <a:pt x="11" y="17"/>
                    <a:pt x="14" y="13"/>
                    <a:pt x="18" y="12"/>
                  </a:cubicBezTo>
                  <a:cubicBezTo>
                    <a:pt x="22" y="12"/>
                    <a:pt x="26" y="14"/>
                    <a:pt x="27" y="18"/>
                  </a:cubicBezTo>
                  <a:cubicBezTo>
                    <a:pt x="28" y="22"/>
                    <a:pt x="25" y="26"/>
                    <a:pt x="21" y="27"/>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75" name="Freeform 222"/>
            <p:cNvSpPr>
              <a:spLocks noEditPoints="1"/>
            </p:cNvSpPr>
            <p:nvPr/>
          </p:nvSpPr>
          <p:spPr bwMode="auto">
            <a:xfrm>
              <a:off x="3549253" y="2605285"/>
              <a:ext cx="100013" cy="97631"/>
            </a:xfrm>
            <a:custGeom>
              <a:avLst/>
              <a:gdLst>
                <a:gd name="T0" fmla="*/ 37 w 39"/>
                <a:gd name="T1" fmla="*/ 13 h 38"/>
                <a:gd name="T2" fmla="*/ 34 w 39"/>
                <a:gd name="T3" fmla="*/ 11 h 38"/>
                <a:gd name="T4" fmla="*/ 31 w 39"/>
                <a:gd name="T5" fmla="*/ 12 h 38"/>
                <a:gd name="T6" fmla="*/ 30 w 39"/>
                <a:gd name="T7" fmla="*/ 9 h 38"/>
                <a:gd name="T8" fmla="*/ 31 w 39"/>
                <a:gd name="T9" fmla="*/ 7 h 38"/>
                <a:gd name="T10" fmla="*/ 30 w 39"/>
                <a:gd name="T11" fmla="*/ 3 h 38"/>
                <a:gd name="T12" fmla="*/ 28 w 39"/>
                <a:gd name="T13" fmla="*/ 2 h 38"/>
                <a:gd name="T14" fmla="*/ 24 w 39"/>
                <a:gd name="T15" fmla="*/ 3 h 38"/>
                <a:gd name="T16" fmla="*/ 23 w 39"/>
                <a:gd name="T17" fmla="*/ 5 h 38"/>
                <a:gd name="T18" fmla="*/ 20 w 39"/>
                <a:gd name="T19" fmla="*/ 4 h 38"/>
                <a:gd name="T20" fmla="*/ 19 w 39"/>
                <a:gd name="T21" fmla="*/ 2 h 38"/>
                <a:gd name="T22" fmla="*/ 16 w 39"/>
                <a:gd name="T23" fmla="*/ 0 h 38"/>
                <a:gd name="T24" fmla="*/ 13 w 39"/>
                <a:gd name="T25" fmla="*/ 1 h 38"/>
                <a:gd name="T26" fmla="*/ 11 w 39"/>
                <a:gd name="T27" fmla="*/ 4 h 38"/>
                <a:gd name="T28" fmla="*/ 11 w 39"/>
                <a:gd name="T29" fmla="*/ 6 h 38"/>
                <a:gd name="T30" fmla="*/ 9 w 39"/>
                <a:gd name="T31" fmla="*/ 8 h 38"/>
                <a:gd name="T32" fmla="*/ 7 w 39"/>
                <a:gd name="T33" fmla="*/ 7 h 38"/>
                <a:gd name="T34" fmla="*/ 3 w 39"/>
                <a:gd name="T35" fmla="*/ 8 h 38"/>
                <a:gd name="T36" fmla="*/ 2 w 39"/>
                <a:gd name="T37" fmla="*/ 10 h 38"/>
                <a:gd name="T38" fmla="*/ 3 w 39"/>
                <a:gd name="T39" fmla="*/ 14 h 38"/>
                <a:gd name="T40" fmla="*/ 5 w 39"/>
                <a:gd name="T41" fmla="*/ 15 h 38"/>
                <a:gd name="T42" fmla="*/ 4 w 39"/>
                <a:gd name="T43" fmla="*/ 18 h 38"/>
                <a:gd name="T44" fmla="*/ 2 w 39"/>
                <a:gd name="T45" fmla="*/ 19 h 38"/>
                <a:gd name="T46" fmla="*/ 0 w 39"/>
                <a:gd name="T47" fmla="*/ 22 h 38"/>
                <a:gd name="T48" fmla="*/ 1 w 39"/>
                <a:gd name="T49" fmla="*/ 25 h 38"/>
                <a:gd name="T50" fmla="*/ 4 w 39"/>
                <a:gd name="T51" fmla="*/ 27 h 38"/>
                <a:gd name="T52" fmla="*/ 6 w 39"/>
                <a:gd name="T53" fmla="*/ 27 h 38"/>
                <a:gd name="T54" fmla="*/ 8 w 39"/>
                <a:gd name="T55" fmla="*/ 29 h 38"/>
                <a:gd name="T56" fmla="*/ 7 w 39"/>
                <a:gd name="T57" fmla="*/ 31 h 38"/>
                <a:gd name="T58" fmla="*/ 8 w 39"/>
                <a:gd name="T59" fmla="*/ 35 h 38"/>
                <a:gd name="T60" fmla="*/ 10 w 39"/>
                <a:gd name="T61" fmla="*/ 36 h 38"/>
                <a:gd name="T62" fmla="*/ 14 w 39"/>
                <a:gd name="T63" fmla="*/ 35 h 38"/>
                <a:gd name="T64" fmla="*/ 15 w 39"/>
                <a:gd name="T65" fmla="*/ 33 h 38"/>
                <a:gd name="T66" fmla="*/ 18 w 39"/>
                <a:gd name="T67" fmla="*/ 34 h 38"/>
                <a:gd name="T68" fmla="*/ 19 w 39"/>
                <a:gd name="T69" fmla="*/ 36 h 38"/>
                <a:gd name="T70" fmla="*/ 22 w 39"/>
                <a:gd name="T71" fmla="*/ 38 h 38"/>
                <a:gd name="T72" fmla="*/ 25 w 39"/>
                <a:gd name="T73" fmla="*/ 37 h 38"/>
                <a:gd name="T74" fmla="*/ 27 w 39"/>
                <a:gd name="T75" fmla="*/ 34 h 38"/>
                <a:gd name="T76" fmla="*/ 27 w 39"/>
                <a:gd name="T77" fmla="*/ 32 h 38"/>
                <a:gd name="T78" fmla="*/ 29 w 39"/>
                <a:gd name="T79" fmla="*/ 30 h 38"/>
                <a:gd name="T80" fmla="*/ 31 w 39"/>
                <a:gd name="T81" fmla="*/ 31 h 38"/>
                <a:gd name="T82" fmla="*/ 35 w 39"/>
                <a:gd name="T83" fmla="*/ 30 h 38"/>
                <a:gd name="T84" fmla="*/ 36 w 39"/>
                <a:gd name="T85" fmla="*/ 28 h 38"/>
                <a:gd name="T86" fmla="*/ 35 w 39"/>
                <a:gd name="T87" fmla="*/ 24 h 38"/>
                <a:gd name="T88" fmla="*/ 33 w 39"/>
                <a:gd name="T89" fmla="*/ 22 h 38"/>
                <a:gd name="T90" fmla="*/ 33 w 39"/>
                <a:gd name="T91" fmla="*/ 20 h 38"/>
                <a:gd name="T92" fmla="*/ 36 w 39"/>
                <a:gd name="T93" fmla="*/ 19 h 38"/>
                <a:gd name="T94" fmla="*/ 38 w 39"/>
                <a:gd name="T95" fmla="*/ 16 h 38"/>
                <a:gd name="T96" fmla="*/ 37 w 39"/>
                <a:gd name="T97" fmla="*/ 13 h 38"/>
                <a:gd name="T98" fmla="*/ 20 w 39"/>
                <a:gd name="T99" fmla="*/ 26 h 38"/>
                <a:gd name="T100" fmla="*/ 12 w 39"/>
                <a:gd name="T101" fmla="*/ 21 h 38"/>
                <a:gd name="T102" fmla="*/ 17 w 39"/>
                <a:gd name="T103" fmla="*/ 12 h 38"/>
                <a:gd name="T104" fmla="*/ 26 w 39"/>
                <a:gd name="T105" fmla="*/ 17 h 38"/>
                <a:gd name="T106" fmla="*/ 20 w 39"/>
                <a:gd name="T107" fmla="*/ 2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 h="38">
                  <a:moveTo>
                    <a:pt x="37" y="13"/>
                  </a:moveTo>
                  <a:cubicBezTo>
                    <a:pt x="37" y="11"/>
                    <a:pt x="36" y="11"/>
                    <a:pt x="34" y="11"/>
                  </a:cubicBezTo>
                  <a:cubicBezTo>
                    <a:pt x="31" y="12"/>
                    <a:pt x="31" y="12"/>
                    <a:pt x="31" y="12"/>
                  </a:cubicBezTo>
                  <a:cubicBezTo>
                    <a:pt x="31" y="11"/>
                    <a:pt x="30" y="10"/>
                    <a:pt x="30" y="9"/>
                  </a:cubicBezTo>
                  <a:cubicBezTo>
                    <a:pt x="31" y="7"/>
                    <a:pt x="31" y="7"/>
                    <a:pt x="31" y="7"/>
                  </a:cubicBezTo>
                  <a:cubicBezTo>
                    <a:pt x="32" y="6"/>
                    <a:pt x="32" y="4"/>
                    <a:pt x="30" y="3"/>
                  </a:cubicBezTo>
                  <a:cubicBezTo>
                    <a:pt x="28" y="2"/>
                    <a:pt x="28" y="2"/>
                    <a:pt x="28" y="2"/>
                  </a:cubicBezTo>
                  <a:cubicBezTo>
                    <a:pt x="26" y="1"/>
                    <a:pt x="25" y="1"/>
                    <a:pt x="24" y="3"/>
                  </a:cubicBezTo>
                  <a:cubicBezTo>
                    <a:pt x="23" y="5"/>
                    <a:pt x="23" y="5"/>
                    <a:pt x="23" y="5"/>
                  </a:cubicBezTo>
                  <a:cubicBezTo>
                    <a:pt x="22" y="5"/>
                    <a:pt x="21" y="4"/>
                    <a:pt x="20" y="4"/>
                  </a:cubicBezTo>
                  <a:cubicBezTo>
                    <a:pt x="19" y="2"/>
                    <a:pt x="19" y="2"/>
                    <a:pt x="19" y="2"/>
                  </a:cubicBezTo>
                  <a:cubicBezTo>
                    <a:pt x="19" y="0"/>
                    <a:pt x="17" y="0"/>
                    <a:pt x="16" y="0"/>
                  </a:cubicBezTo>
                  <a:cubicBezTo>
                    <a:pt x="13" y="1"/>
                    <a:pt x="13" y="1"/>
                    <a:pt x="13" y="1"/>
                  </a:cubicBezTo>
                  <a:cubicBezTo>
                    <a:pt x="11" y="1"/>
                    <a:pt x="11" y="2"/>
                    <a:pt x="11" y="4"/>
                  </a:cubicBezTo>
                  <a:cubicBezTo>
                    <a:pt x="11" y="6"/>
                    <a:pt x="11" y="6"/>
                    <a:pt x="11" y="6"/>
                  </a:cubicBezTo>
                  <a:cubicBezTo>
                    <a:pt x="11" y="7"/>
                    <a:pt x="10" y="7"/>
                    <a:pt x="9" y="8"/>
                  </a:cubicBezTo>
                  <a:cubicBezTo>
                    <a:pt x="7" y="7"/>
                    <a:pt x="7" y="7"/>
                    <a:pt x="7" y="7"/>
                  </a:cubicBezTo>
                  <a:cubicBezTo>
                    <a:pt x="6" y="6"/>
                    <a:pt x="4" y="6"/>
                    <a:pt x="3" y="8"/>
                  </a:cubicBezTo>
                  <a:cubicBezTo>
                    <a:pt x="2" y="10"/>
                    <a:pt x="2" y="10"/>
                    <a:pt x="2" y="10"/>
                  </a:cubicBezTo>
                  <a:cubicBezTo>
                    <a:pt x="1" y="12"/>
                    <a:pt x="1" y="13"/>
                    <a:pt x="3" y="14"/>
                  </a:cubicBezTo>
                  <a:cubicBezTo>
                    <a:pt x="5" y="15"/>
                    <a:pt x="5" y="15"/>
                    <a:pt x="5" y="15"/>
                  </a:cubicBezTo>
                  <a:cubicBezTo>
                    <a:pt x="4" y="16"/>
                    <a:pt x="4" y="17"/>
                    <a:pt x="4" y="18"/>
                  </a:cubicBezTo>
                  <a:cubicBezTo>
                    <a:pt x="2" y="19"/>
                    <a:pt x="2" y="19"/>
                    <a:pt x="2" y="19"/>
                  </a:cubicBezTo>
                  <a:cubicBezTo>
                    <a:pt x="0" y="19"/>
                    <a:pt x="0" y="21"/>
                    <a:pt x="0" y="22"/>
                  </a:cubicBezTo>
                  <a:cubicBezTo>
                    <a:pt x="1" y="25"/>
                    <a:pt x="1" y="25"/>
                    <a:pt x="1" y="25"/>
                  </a:cubicBezTo>
                  <a:cubicBezTo>
                    <a:pt x="1" y="27"/>
                    <a:pt x="2" y="28"/>
                    <a:pt x="4" y="27"/>
                  </a:cubicBezTo>
                  <a:cubicBezTo>
                    <a:pt x="6" y="27"/>
                    <a:pt x="6" y="27"/>
                    <a:pt x="6" y="27"/>
                  </a:cubicBezTo>
                  <a:cubicBezTo>
                    <a:pt x="7" y="28"/>
                    <a:pt x="7" y="28"/>
                    <a:pt x="8" y="29"/>
                  </a:cubicBezTo>
                  <a:cubicBezTo>
                    <a:pt x="7" y="31"/>
                    <a:pt x="7" y="31"/>
                    <a:pt x="7" y="31"/>
                  </a:cubicBezTo>
                  <a:cubicBezTo>
                    <a:pt x="6" y="32"/>
                    <a:pt x="6" y="34"/>
                    <a:pt x="8" y="35"/>
                  </a:cubicBezTo>
                  <a:cubicBezTo>
                    <a:pt x="10" y="36"/>
                    <a:pt x="10" y="36"/>
                    <a:pt x="10" y="36"/>
                  </a:cubicBezTo>
                  <a:cubicBezTo>
                    <a:pt x="12" y="37"/>
                    <a:pt x="13" y="37"/>
                    <a:pt x="14" y="35"/>
                  </a:cubicBezTo>
                  <a:cubicBezTo>
                    <a:pt x="15" y="33"/>
                    <a:pt x="15" y="33"/>
                    <a:pt x="15" y="33"/>
                  </a:cubicBezTo>
                  <a:cubicBezTo>
                    <a:pt x="16" y="34"/>
                    <a:pt x="17" y="34"/>
                    <a:pt x="18" y="34"/>
                  </a:cubicBezTo>
                  <a:cubicBezTo>
                    <a:pt x="19" y="36"/>
                    <a:pt x="19" y="36"/>
                    <a:pt x="19" y="36"/>
                  </a:cubicBezTo>
                  <a:cubicBezTo>
                    <a:pt x="19" y="38"/>
                    <a:pt x="21" y="38"/>
                    <a:pt x="22" y="38"/>
                  </a:cubicBezTo>
                  <a:cubicBezTo>
                    <a:pt x="25" y="37"/>
                    <a:pt x="25" y="37"/>
                    <a:pt x="25" y="37"/>
                  </a:cubicBezTo>
                  <a:cubicBezTo>
                    <a:pt x="27" y="37"/>
                    <a:pt x="28" y="36"/>
                    <a:pt x="27" y="34"/>
                  </a:cubicBezTo>
                  <a:cubicBezTo>
                    <a:pt x="27" y="32"/>
                    <a:pt x="27" y="32"/>
                    <a:pt x="27" y="32"/>
                  </a:cubicBezTo>
                  <a:cubicBezTo>
                    <a:pt x="27" y="31"/>
                    <a:pt x="28" y="30"/>
                    <a:pt x="29" y="30"/>
                  </a:cubicBezTo>
                  <a:cubicBezTo>
                    <a:pt x="31" y="31"/>
                    <a:pt x="31" y="31"/>
                    <a:pt x="31" y="31"/>
                  </a:cubicBezTo>
                  <a:cubicBezTo>
                    <a:pt x="32" y="32"/>
                    <a:pt x="34" y="32"/>
                    <a:pt x="35" y="30"/>
                  </a:cubicBezTo>
                  <a:cubicBezTo>
                    <a:pt x="36" y="28"/>
                    <a:pt x="36" y="28"/>
                    <a:pt x="36" y="28"/>
                  </a:cubicBezTo>
                  <a:cubicBezTo>
                    <a:pt x="37" y="26"/>
                    <a:pt x="37" y="25"/>
                    <a:pt x="35" y="24"/>
                  </a:cubicBezTo>
                  <a:cubicBezTo>
                    <a:pt x="33" y="22"/>
                    <a:pt x="33" y="22"/>
                    <a:pt x="33" y="22"/>
                  </a:cubicBezTo>
                  <a:cubicBezTo>
                    <a:pt x="33" y="22"/>
                    <a:pt x="33" y="21"/>
                    <a:pt x="33" y="20"/>
                  </a:cubicBezTo>
                  <a:cubicBezTo>
                    <a:pt x="36" y="19"/>
                    <a:pt x="36" y="19"/>
                    <a:pt x="36" y="19"/>
                  </a:cubicBezTo>
                  <a:cubicBezTo>
                    <a:pt x="38" y="19"/>
                    <a:pt x="39" y="17"/>
                    <a:pt x="38" y="16"/>
                  </a:cubicBezTo>
                  <a:lnTo>
                    <a:pt x="37" y="13"/>
                  </a:lnTo>
                  <a:close/>
                  <a:moveTo>
                    <a:pt x="20" y="26"/>
                  </a:moveTo>
                  <a:cubicBezTo>
                    <a:pt x="17" y="27"/>
                    <a:pt x="13" y="25"/>
                    <a:pt x="12" y="21"/>
                  </a:cubicBezTo>
                  <a:cubicBezTo>
                    <a:pt x="11" y="17"/>
                    <a:pt x="13" y="13"/>
                    <a:pt x="17" y="12"/>
                  </a:cubicBezTo>
                  <a:cubicBezTo>
                    <a:pt x="21" y="11"/>
                    <a:pt x="25" y="13"/>
                    <a:pt x="26" y="17"/>
                  </a:cubicBezTo>
                  <a:cubicBezTo>
                    <a:pt x="27" y="21"/>
                    <a:pt x="24" y="25"/>
                    <a:pt x="20" y="26"/>
                  </a:cubicBez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76" name="Freeform 223"/>
            <p:cNvSpPr>
              <a:spLocks noEditPoints="1"/>
            </p:cNvSpPr>
            <p:nvPr/>
          </p:nvSpPr>
          <p:spPr bwMode="auto">
            <a:xfrm>
              <a:off x="3159919" y="2324296"/>
              <a:ext cx="101203" cy="100013"/>
            </a:xfrm>
            <a:custGeom>
              <a:avLst/>
              <a:gdLst>
                <a:gd name="T0" fmla="*/ 38 w 39"/>
                <a:gd name="T1" fmla="*/ 13 h 39"/>
                <a:gd name="T2" fmla="*/ 34 w 39"/>
                <a:gd name="T3" fmla="*/ 11 h 39"/>
                <a:gd name="T4" fmla="*/ 31 w 39"/>
                <a:gd name="T5" fmla="*/ 12 h 39"/>
                <a:gd name="T6" fmla="*/ 30 w 39"/>
                <a:gd name="T7" fmla="*/ 10 h 39"/>
                <a:gd name="T8" fmla="*/ 31 w 39"/>
                <a:gd name="T9" fmla="*/ 7 h 39"/>
                <a:gd name="T10" fmla="*/ 30 w 39"/>
                <a:gd name="T11" fmla="*/ 4 h 39"/>
                <a:gd name="T12" fmla="*/ 28 w 39"/>
                <a:gd name="T13" fmla="*/ 2 h 39"/>
                <a:gd name="T14" fmla="*/ 24 w 39"/>
                <a:gd name="T15" fmla="*/ 3 h 39"/>
                <a:gd name="T16" fmla="*/ 23 w 39"/>
                <a:gd name="T17" fmla="*/ 5 h 39"/>
                <a:gd name="T18" fmla="*/ 20 w 39"/>
                <a:gd name="T19" fmla="*/ 5 h 39"/>
                <a:gd name="T20" fmla="*/ 19 w 39"/>
                <a:gd name="T21" fmla="*/ 2 h 39"/>
                <a:gd name="T22" fmla="*/ 16 w 39"/>
                <a:gd name="T23" fmla="*/ 0 h 39"/>
                <a:gd name="T24" fmla="*/ 13 w 39"/>
                <a:gd name="T25" fmla="*/ 1 h 39"/>
                <a:gd name="T26" fmla="*/ 11 w 39"/>
                <a:gd name="T27" fmla="*/ 4 h 39"/>
                <a:gd name="T28" fmla="*/ 12 w 39"/>
                <a:gd name="T29" fmla="*/ 7 h 39"/>
                <a:gd name="T30" fmla="*/ 9 w 39"/>
                <a:gd name="T31" fmla="*/ 8 h 39"/>
                <a:gd name="T32" fmla="*/ 7 w 39"/>
                <a:gd name="T33" fmla="*/ 7 h 39"/>
                <a:gd name="T34" fmla="*/ 3 w 39"/>
                <a:gd name="T35" fmla="*/ 8 h 39"/>
                <a:gd name="T36" fmla="*/ 2 w 39"/>
                <a:gd name="T37" fmla="*/ 11 h 39"/>
                <a:gd name="T38" fmla="*/ 3 w 39"/>
                <a:gd name="T39" fmla="*/ 15 h 39"/>
                <a:gd name="T40" fmla="*/ 5 w 39"/>
                <a:gd name="T41" fmla="*/ 16 h 39"/>
                <a:gd name="T42" fmla="*/ 4 w 39"/>
                <a:gd name="T43" fmla="*/ 19 h 39"/>
                <a:gd name="T44" fmla="*/ 2 w 39"/>
                <a:gd name="T45" fmla="*/ 19 h 39"/>
                <a:gd name="T46" fmla="*/ 0 w 39"/>
                <a:gd name="T47" fmla="*/ 23 h 39"/>
                <a:gd name="T48" fmla="*/ 1 w 39"/>
                <a:gd name="T49" fmla="*/ 26 h 39"/>
                <a:gd name="T50" fmla="*/ 4 w 39"/>
                <a:gd name="T51" fmla="*/ 28 h 39"/>
                <a:gd name="T52" fmla="*/ 6 w 39"/>
                <a:gd name="T53" fmla="*/ 27 h 39"/>
                <a:gd name="T54" fmla="*/ 8 w 39"/>
                <a:gd name="T55" fmla="*/ 30 h 39"/>
                <a:gd name="T56" fmla="*/ 7 w 39"/>
                <a:gd name="T57" fmla="*/ 32 h 39"/>
                <a:gd name="T58" fmla="*/ 8 w 39"/>
                <a:gd name="T59" fmla="*/ 35 h 39"/>
                <a:gd name="T60" fmla="*/ 11 w 39"/>
                <a:gd name="T61" fmla="*/ 37 h 39"/>
                <a:gd name="T62" fmla="*/ 14 w 39"/>
                <a:gd name="T63" fmla="*/ 36 h 39"/>
                <a:gd name="T64" fmla="*/ 15 w 39"/>
                <a:gd name="T65" fmla="*/ 34 h 39"/>
                <a:gd name="T66" fmla="*/ 18 w 39"/>
                <a:gd name="T67" fmla="*/ 34 h 39"/>
                <a:gd name="T68" fmla="*/ 19 w 39"/>
                <a:gd name="T69" fmla="*/ 37 h 39"/>
                <a:gd name="T70" fmla="*/ 22 w 39"/>
                <a:gd name="T71" fmla="*/ 39 h 39"/>
                <a:gd name="T72" fmla="*/ 25 w 39"/>
                <a:gd name="T73" fmla="*/ 38 h 39"/>
                <a:gd name="T74" fmla="*/ 27 w 39"/>
                <a:gd name="T75" fmla="*/ 35 h 39"/>
                <a:gd name="T76" fmla="*/ 27 w 39"/>
                <a:gd name="T77" fmla="*/ 32 h 39"/>
                <a:gd name="T78" fmla="*/ 29 w 39"/>
                <a:gd name="T79" fmla="*/ 30 h 39"/>
                <a:gd name="T80" fmla="*/ 31 w 39"/>
                <a:gd name="T81" fmla="*/ 32 h 39"/>
                <a:gd name="T82" fmla="*/ 35 w 39"/>
                <a:gd name="T83" fmla="*/ 31 h 39"/>
                <a:gd name="T84" fmla="*/ 37 w 39"/>
                <a:gd name="T85" fmla="*/ 28 h 39"/>
                <a:gd name="T86" fmla="*/ 36 w 39"/>
                <a:gd name="T87" fmla="*/ 24 h 39"/>
                <a:gd name="T88" fmla="*/ 33 w 39"/>
                <a:gd name="T89" fmla="*/ 23 h 39"/>
                <a:gd name="T90" fmla="*/ 34 w 39"/>
                <a:gd name="T91" fmla="*/ 20 h 39"/>
                <a:gd name="T92" fmla="*/ 36 w 39"/>
                <a:gd name="T93" fmla="*/ 20 h 39"/>
                <a:gd name="T94" fmla="*/ 38 w 39"/>
                <a:gd name="T95" fmla="*/ 16 h 39"/>
                <a:gd name="T96" fmla="*/ 38 w 39"/>
                <a:gd name="T97" fmla="*/ 13 h 39"/>
                <a:gd name="T98" fmla="*/ 21 w 39"/>
                <a:gd name="T99" fmla="*/ 27 h 39"/>
                <a:gd name="T100" fmla="*/ 12 w 39"/>
                <a:gd name="T101" fmla="*/ 21 h 39"/>
                <a:gd name="T102" fmla="*/ 17 w 39"/>
                <a:gd name="T103" fmla="*/ 12 h 39"/>
                <a:gd name="T104" fmla="*/ 26 w 39"/>
                <a:gd name="T105" fmla="*/ 18 h 39"/>
                <a:gd name="T106" fmla="*/ 21 w 39"/>
                <a:gd name="T107" fmla="*/ 27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 h="39">
                  <a:moveTo>
                    <a:pt x="38" y="13"/>
                  </a:moveTo>
                  <a:cubicBezTo>
                    <a:pt x="37" y="12"/>
                    <a:pt x="36" y="11"/>
                    <a:pt x="34" y="11"/>
                  </a:cubicBezTo>
                  <a:cubicBezTo>
                    <a:pt x="31" y="12"/>
                    <a:pt x="31" y="12"/>
                    <a:pt x="31" y="12"/>
                  </a:cubicBezTo>
                  <a:cubicBezTo>
                    <a:pt x="31" y="11"/>
                    <a:pt x="30" y="11"/>
                    <a:pt x="30" y="10"/>
                  </a:cubicBezTo>
                  <a:cubicBezTo>
                    <a:pt x="31" y="7"/>
                    <a:pt x="31" y="7"/>
                    <a:pt x="31" y="7"/>
                  </a:cubicBezTo>
                  <a:cubicBezTo>
                    <a:pt x="32" y="6"/>
                    <a:pt x="32" y="4"/>
                    <a:pt x="30" y="4"/>
                  </a:cubicBezTo>
                  <a:cubicBezTo>
                    <a:pt x="28" y="2"/>
                    <a:pt x="28" y="2"/>
                    <a:pt x="28" y="2"/>
                  </a:cubicBezTo>
                  <a:cubicBezTo>
                    <a:pt x="27" y="1"/>
                    <a:pt x="25" y="2"/>
                    <a:pt x="24" y="3"/>
                  </a:cubicBezTo>
                  <a:cubicBezTo>
                    <a:pt x="23" y="5"/>
                    <a:pt x="23" y="5"/>
                    <a:pt x="23" y="5"/>
                  </a:cubicBezTo>
                  <a:cubicBezTo>
                    <a:pt x="22" y="5"/>
                    <a:pt x="21" y="5"/>
                    <a:pt x="20" y="5"/>
                  </a:cubicBezTo>
                  <a:cubicBezTo>
                    <a:pt x="19" y="2"/>
                    <a:pt x="19" y="2"/>
                    <a:pt x="19" y="2"/>
                  </a:cubicBezTo>
                  <a:cubicBezTo>
                    <a:pt x="19" y="1"/>
                    <a:pt x="17" y="0"/>
                    <a:pt x="16" y="0"/>
                  </a:cubicBezTo>
                  <a:cubicBezTo>
                    <a:pt x="13" y="1"/>
                    <a:pt x="13" y="1"/>
                    <a:pt x="13" y="1"/>
                  </a:cubicBezTo>
                  <a:cubicBezTo>
                    <a:pt x="12" y="1"/>
                    <a:pt x="11" y="3"/>
                    <a:pt x="11" y="4"/>
                  </a:cubicBezTo>
                  <a:cubicBezTo>
                    <a:pt x="12" y="7"/>
                    <a:pt x="12" y="7"/>
                    <a:pt x="12" y="7"/>
                  </a:cubicBezTo>
                  <a:cubicBezTo>
                    <a:pt x="11" y="7"/>
                    <a:pt x="10" y="8"/>
                    <a:pt x="9" y="8"/>
                  </a:cubicBezTo>
                  <a:cubicBezTo>
                    <a:pt x="7" y="7"/>
                    <a:pt x="7" y="7"/>
                    <a:pt x="7" y="7"/>
                  </a:cubicBezTo>
                  <a:cubicBezTo>
                    <a:pt x="6" y="6"/>
                    <a:pt x="4" y="7"/>
                    <a:pt x="3" y="8"/>
                  </a:cubicBezTo>
                  <a:cubicBezTo>
                    <a:pt x="2" y="11"/>
                    <a:pt x="2" y="11"/>
                    <a:pt x="2" y="11"/>
                  </a:cubicBezTo>
                  <a:cubicBezTo>
                    <a:pt x="1" y="12"/>
                    <a:pt x="1" y="14"/>
                    <a:pt x="3" y="15"/>
                  </a:cubicBezTo>
                  <a:cubicBezTo>
                    <a:pt x="5" y="16"/>
                    <a:pt x="5" y="16"/>
                    <a:pt x="5" y="16"/>
                  </a:cubicBezTo>
                  <a:cubicBezTo>
                    <a:pt x="4" y="17"/>
                    <a:pt x="4" y="18"/>
                    <a:pt x="4" y="19"/>
                  </a:cubicBezTo>
                  <a:cubicBezTo>
                    <a:pt x="2" y="19"/>
                    <a:pt x="2" y="19"/>
                    <a:pt x="2" y="19"/>
                  </a:cubicBezTo>
                  <a:cubicBezTo>
                    <a:pt x="1" y="20"/>
                    <a:pt x="0" y="21"/>
                    <a:pt x="0" y="23"/>
                  </a:cubicBezTo>
                  <a:cubicBezTo>
                    <a:pt x="1" y="26"/>
                    <a:pt x="1" y="26"/>
                    <a:pt x="1" y="26"/>
                  </a:cubicBezTo>
                  <a:cubicBezTo>
                    <a:pt x="1" y="27"/>
                    <a:pt x="3" y="28"/>
                    <a:pt x="4" y="28"/>
                  </a:cubicBezTo>
                  <a:cubicBezTo>
                    <a:pt x="6" y="27"/>
                    <a:pt x="6" y="27"/>
                    <a:pt x="6" y="27"/>
                  </a:cubicBezTo>
                  <a:cubicBezTo>
                    <a:pt x="7" y="28"/>
                    <a:pt x="7" y="29"/>
                    <a:pt x="8" y="30"/>
                  </a:cubicBezTo>
                  <a:cubicBezTo>
                    <a:pt x="7" y="32"/>
                    <a:pt x="7" y="32"/>
                    <a:pt x="7" y="32"/>
                  </a:cubicBezTo>
                  <a:cubicBezTo>
                    <a:pt x="6" y="33"/>
                    <a:pt x="7" y="34"/>
                    <a:pt x="8" y="35"/>
                  </a:cubicBezTo>
                  <a:cubicBezTo>
                    <a:pt x="11" y="37"/>
                    <a:pt x="11" y="37"/>
                    <a:pt x="11" y="37"/>
                  </a:cubicBezTo>
                  <a:cubicBezTo>
                    <a:pt x="12" y="38"/>
                    <a:pt x="13" y="37"/>
                    <a:pt x="14" y="36"/>
                  </a:cubicBezTo>
                  <a:cubicBezTo>
                    <a:pt x="15" y="34"/>
                    <a:pt x="15" y="34"/>
                    <a:pt x="15" y="34"/>
                  </a:cubicBezTo>
                  <a:cubicBezTo>
                    <a:pt x="16" y="34"/>
                    <a:pt x="17" y="34"/>
                    <a:pt x="18" y="34"/>
                  </a:cubicBezTo>
                  <a:cubicBezTo>
                    <a:pt x="19" y="37"/>
                    <a:pt x="19" y="37"/>
                    <a:pt x="19" y="37"/>
                  </a:cubicBezTo>
                  <a:cubicBezTo>
                    <a:pt x="19" y="38"/>
                    <a:pt x="21" y="39"/>
                    <a:pt x="22" y="39"/>
                  </a:cubicBezTo>
                  <a:cubicBezTo>
                    <a:pt x="25" y="38"/>
                    <a:pt x="25" y="38"/>
                    <a:pt x="25" y="38"/>
                  </a:cubicBezTo>
                  <a:cubicBezTo>
                    <a:pt x="27" y="37"/>
                    <a:pt x="28" y="36"/>
                    <a:pt x="27" y="35"/>
                  </a:cubicBezTo>
                  <a:cubicBezTo>
                    <a:pt x="27" y="32"/>
                    <a:pt x="27" y="32"/>
                    <a:pt x="27" y="32"/>
                  </a:cubicBezTo>
                  <a:cubicBezTo>
                    <a:pt x="27" y="31"/>
                    <a:pt x="28" y="31"/>
                    <a:pt x="29" y="30"/>
                  </a:cubicBezTo>
                  <a:cubicBezTo>
                    <a:pt x="31" y="32"/>
                    <a:pt x="31" y="32"/>
                    <a:pt x="31" y="32"/>
                  </a:cubicBezTo>
                  <a:cubicBezTo>
                    <a:pt x="33" y="32"/>
                    <a:pt x="34" y="32"/>
                    <a:pt x="35" y="31"/>
                  </a:cubicBezTo>
                  <a:cubicBezTo>
                    <a:pt x="37" y="28"/>
                    <a:pt x="37" y="28"/>
                    <a:pt x="37" y="28"/>
                  </a:cubicBezTo>
                  <a:cubicBezTo>
                    <a:pt x="37" y="27"/>
                    <a:pt x="37" y="25"/>
                    <a:pt x="36" y="24"/>
                  </a:cubicBezTo>
                  <a:cubicBezTo>
                    <a:pt x="33" y="23"/>
                    <a:pt x="33" y="23"/>
                    <a:pt x="33" y="23"/>
                  </a:cubicBezTo>
                  <a:cubicBezTo>
                    <a:pt x="33" y="22"/>
                    <a:pt x="33" y="21"/>
                    <a:pt x="34" y="20"/>
                  </a:cubicBezTo>
                  <a:cubicBezTo>
                    <a:pt x="36" y="20"/>
                    <a:pt x="36" y="20"/>
                    <a:pt x="36" y="20"/>
                  </a:cubicBezTo>
                  <a:cubicBezTo>
                    <a:pt x="38" y="19"/>
                    <a:pt x="39" y="18"/>
                    <a:pt x="38" y="16"/>
                  </a:cubicBezTo>
                  <a:lnTo>
                    <a:pt x="38" y="13"/>
                  </a:lnTo>
                  <a:close/>
                  <a:moveTo>
                    <a:pt x="21" y="27"/>
                  </a:moveTo>
                  <a:cubicBezTo>
                    <a:pt x="17" y="28"/>
                    <a:pt x="13" y="25"/>
                    <a:pt x="12" y="21"/>
                  </a:cubicBezTo>
                  <a:cubicBezTo>
                    <a:pt x="11" y="17"/>
                    <a:pt x="13" y="13"/>
                    <a:pt x="17" y="12"/>
                  </a:cubicBezTo>
                  <a:cubicBezTo>
                    <a:pt x="21" y="11"/>
                    <a:pt x="25" y="14"/>
                    <a:pt x="26" y="18"/>
                  </a:cubicBezTo>
                  <a:cubicBezTo>
                    <a:pt x="27" y="22"/>
                    <a:pt x="25" y="26"/>
                    <a:pt x="21" y="27"/>
                  </a:cubicBez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77" name="Freeform 224"/>
            <p:cNvSpPr>
              <a:spLocks noEditPoints="1"/>
            </p:cNvSpPr>
            <p:nvPr/>
          </p:nvSpPr>
          <p:spPr bwMode="auto">
            <a:xfrm>
              <a:off x="3221832" y="1845666"/>
              <a:ext cx="72628" cy="69056"/>
            </a:xfrm>
            <a:custGeom>
              <a:avLst/>
              <a:gdLst>
                <a:gd name="T0" fmla="*/ 27 w 28"/>
                <a:gd name="T1" fmla="*/ 9 h 27"/>
                <a:gd name="T2" fmla="*/ 25 w 28"/>
                <a:gd name="T3" fmla="*/ 8 h 27"/>
                <a:gd name="T4" fmla="*/ 23 w 28"/>
                <a:gd name="T5" fmla="*/ 9 h 27"/>
                <a:gd name="T6" fmla="*/ 21 w 28"/>
                <a:gd name="T7" fmla="*/ 7 h 27"/>
                <a:gd name="T8" fmla="*/ 23 w 28"/>
                <a:gd name="T9" fmla="*/ 5 h 27"/>
                <a:gd name="T10" fmla="*/ 22 w 28"/>
                <a:gd name="T11" fmla="*/ 3 h 27"/>
                <a:gd name="T12" fmla="*/ 20 w 28"/>
                <a:gd name="T13" fmla="*/ 2 h 27"/>
                <a:gd name="T14" fmla="*/ 17 w 28"/>
                <a:gd name="T15" fmla="*/ 2 h 27"/>
                <a:gd name="T16" fmla="*/ 16 w 28"/>
                <a:gd name="T17" fmla="*/ 4 h 27"/>
                <a:gd name="T18" fmla="*/ 14 w 28"/>
                <a:gd name="T19" fmla="*/ 4 h 27"/>
                <a:gd name="T20" fmla="*/ 14 w 28"/>
                <a:gd name="T21" fmla="*/ 2 h 27"/>
                <a:gd name="T22" fmla="*/ 12 w 28"/>
                <a:gd name="T23" fmla="*/ 0 h 27"/>
                <a:gd name="T24" fmla="*/ 10 w 28"/>
                <a:gd name="T25" fmla="*/ 1 h 27"/>
                <a:gd name="T26" fmla="*/ 8 w 28"/>
                <a:gd name="T27" fmla="*/ 3 h 27"/>
                <a:gd name="T28" fmla="*/ 9 w 28"/>
                <a:gd name="T29" fmla="*/ 5 h 27"/>
                <a:gd name="T30" fmla="*/ 7 w 28"/>
                <a:gd name="T31" fmla="*/ 6 h 27"/>
                <a:gd name="T32" fmla="*/ 6 w 28"/>
                <a:gd name="T33" fmla="*/ 5 h 27"/>
                <a:gd name="T34" fmla="*/ 3 w 28"/>
                <a:gd name="T35" fmla="*/ 6 h 27"/>
                <a:gd name="T36" fmla="*/ 2 w 28"/>
                <a:gd name="T37" fmla="*/ 8 h 27"/>
                <a:gd name="T38" fmla="*/ 2 w 28"/>
                <a:gd name="T39" fmla="*/ 10 h 27"/>
                <a:gd name="T40" fmla="*/ 4 w 28"/>
                <a:gd name="T41" fmla="*/ 11 h 27"/>
                <a:gd name="T42" fmla="*/ 4 w 28"/>
                <a:gd name="T43" fmla="*/ 13 h 27"/>
                <a:gd name="T44" fmla="*/ 2 w 28"/>
                <a:gd name="T45" fmla="*/ 14 h 27"/>
                <a:gd name="T46" fmla="*/ 1 w 28"/>
                <a:gd name="T47" fmla="*/ 16 h 27"/>
                <a:gd name="T48" fmla="*/ 1 w 28"/>
                <a:gd name="T49" fmla="*/ 18 h 27"/>
                <a:gd name="T50" fmla="*/ 3 w 28"/>
                <a:gd name="T51" fmla="*/ 19 h 27"/>
                <a:gd name="T52" fmla="*/ 5 w 28"/>
                <a:gd name="T53" fmla="*/ 19 h 27"/>
                <a:gd name="T54" fmla="*/ 6 w 28"/>
                <a:gd name="T55" fmla="*/ 21 h 27"/>
                <a:gd name="T56" fmla="*/ 5 w 28"/>
                <a:gd name="T57" fmla="*/ 22 h 27"/>
                <a:gd name="T58" fmla="*/ 6 w 28"/>
                <a:gd name="T59" fmla="*/ 25 h 27"/>
                <a:gd name="T60" fmla="*/ 8 w 28"/>
                <a:gd name="T61" fmla="*/ 26 h 27"/>
                <a:gd name="T62" fmla="*/ 11 w 28"/>
                <a:gd name="T63" fmla="*/ 25 h 27"/>
                <a:gd name="T64" fmla="*/ 11 w 28"/>
                <a:gd name="T65" fmla="*/ 24 h 27"/>
                <a:gd name="T66" fmla="*/ 13 w 28"/>
                <a:gd name="T67" fmla="*/ 24 h 27"/>
                <a:gd name="T68" fmla="*/ 14 w 28"/>
                <a:gd name="T69" fmla="*/ 26 h 27"/>
                <a:gd name="T70" fmla="*/ 16 w 28"/>
                <a:gd name="T71" fmla="*/ 27 h 27"/>
                <a:gd name="T72" fmla="*/ 18 w 28"/>
                <a:gd name="T73" fmla="*/ 27 h 27"/>
                <a:gd name="T74" fmla="*/ 20 w 28"/>
                <a:gd name="T75" fmla="*/ 24 h 27"/>
                <a:gd name="T76" fmla="*/ 19 w 28"/>
                <a:gd name="T77" fmla="*/ 22 h 27"/>
                <a:gd name="T78" fmla="*/ 21 w 28"/>
                <a:gd name="T79" fmla="*/ 21 h 27"/>
                <a:gd name="T80" fmla="*/ 22 w 28"/>
                <a:gd name="T81" fmla="*/ 22 h 27"/>
                <a:gd name="T82" fmla="*/ 25 w 28"/>
                <a:gd name="T83" fmla="*/ 22 h 27"/>
                <a:gd name="T84" fmla="*/ 26 w 28"/>
                <a:gd name="T85" fmla="*/ 20 h 27"/>
                <a:gd name="T86" fmla="*/ 25 w 28"/>
                <a:gd name="T87" fmla="*/ 17 h 27"/>
                <a:gd name="T88" fmla="*/ 24 w 28"/>
                <a:gd name="T89" fmla="*/ 16 h 27"/>
                <a:gd name="T90" fmla="*/ 24 w 28"/>
                <a:gd name="T91" fmla="*/ 14 h 27"/>
                <a:gd name="T92" fmla="*/ 26 w 28"/>
                <a:gd name="T93" fmla="*/ 14 h 27"/>
                <a:gd name="T94" fmla="*/ 27 w 28"/>
                <a:gd name="T95" fmla="*/ 11 h 27"/>
                <a:gd name="T96" fmla="*/ 27 w 28"/>
                <a:gd name="T97" fmla="*/ 9 h 27"/>
                <a:gd name="T98" fmla="*/ 15 w 28"/>
                <a:gd name="T99" fmla="*/ 19 h 27"/>
                <a:gd name="T100" fmla="*/ 9 w 28"/>
                <a:gd name="T101" fmla="*/ 15 h 27"/>
                <a:gd name="T102" fmla="*/ 13 w 28"/>
                <a:gd name="T103" fmla="*/ 9 h 27"/>
                <a:gd name="T104" fmla="*/ 19 w 28"/>
                <a:gd name="T105" fmla="*/ 13 h 27"/>
                <a:gd name="T106" fmla="*/ 15 w 28"/>
                <a:gd name="T107" fmla="*/ 1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 h="27">
                  <a:moveTo>
                    <a:pt x="27" y="9"/>
                  </a:moveTo>
                  <a:cubicBezTo>
                    <a:pt x="27" y="8"/>
                    <a:pt x="26" y="8"/>
                    <a:pt x="25" y="8"/>
                  </a:cubicBezTo>
                  <a:cubicBezTo>
                    <a:pt x="23" y="9"/>
                    <a:pt x="23" y="9"/>
                    <a:pt x="23" y="9"/>
                  </a:cubicBezTo>
                  <a:cubicBezTo>
                    <a:pt x="22" y="8"/>
                    <a:pt x="22" y="7"/>
                    <a:pt x="21" y="7"/>
                  </a:cubicBezTo>
                  <a:cubicBezTo>
                    <a:pt x="23" y="5"/>
                    <a:pt x="23" y="5"/>
                    <a:pt x="23" y="5"/>
                  </a:cubicBezTo>
                  <a:cubicBezTo>
                    <a:pt x="23" y="4"/>
                    <a:pt x="23" y="3"/>
                    <a:pt x="22" y="3"/>
                  </a:cubicBezTo>
                  <a:cubicBezTo>
                    <a:pt x="20" y="2"/>
                    <a:pt x="20" y="2"/>
                    <a:pt x="20" y="2"/>
                  </a:cubicBezTo>
                  <a:cubicBezTo>
                    <a:pt x="19" y="1"/>
                    <a:pt x="18" y="1"/>
                    <a:pt x="17" y="2"/>
                  </a:cubicBezTo>
                  <a:cubicBezTo>
                    <a:pt x="16" y="4"/>
                    <a:pt x="16" y="4"/>
                    <a:pt x="16" y="4"/>
                  </a:cubicBezTo>
                  <a:cubicBezTo>
                    <a:pt x="16" y="4"/>
                    <a:pt x="15" y="4"/>
                    <a:pt x="14" y="4"/>
                  </a:cubicBezTo>
                  <a:cubicBezTo>
                    <a:pt x="14" y="2"/>
                    <a:pt x="14" y="2"/>
                    <a:pt x="14" y="2"/>
                  </a:cubicBezTo>
                  <a:cubicBezTo>
                    <a:pt x="14" y="1"/>
                    <a:pt x="13" y="0"/>
                    <a:pt x="12" y="0"/>
                  </a:cubicBezTo>
                  <a:cubicBezTo>
                    <a:pt x="10" y="1"/>
                    <a:pt x="10" y="1"/>
                    <a:pt x="10" y="1"/>
                  </a:cubicBezTo>
                  <a:cubicBezTo>
                    <a:pt x="9" y="1"/>
                    <a:pt x="8" y="2"/>
                    <a:pt x="8" y="3"/>
                  </a:cubicBezTo>
                  <a:cubicBezTo>
                    <a:pt x="9" y="5"/>
                    <a:pt x="9" y="5"/>
                    <a:pt x="9" y="5"/>
                  </a:cubicBezTo>
                  <a:cubicBezTo>
                    <a:pt x="8" y="5"/>
                    <a:pt x="8" y="6"/>
                    <a:pt x="7" y="6"/>
                  </a:cubicBezTo>
                  <a:cubicBezTo>
                    <a:pt x="6" y="5"/>
                    <a:pt x="6" y="5"/>
                    <a:pt x="6" y="5"/>
                  </a:cubicBezTo>
                  <a:cubicBezTo>
                    <a:pt x="5" y="5"/>
                    <a:pt x="3" y="5"/>
                    <a:pt x="3" y="6"/>
                  </a:cubicBezTo>
                  <a:cubicBezTo>
                    <a:pt x="2" y="8"/>
                    <a:pt x="2" y="8"/>
                    <a:pt x="2" y="8"/>
                  </a:cubicBezTo>
                  <a:cubicBezTo>
                    <a:pt x="1" y="9"/>
                    <a:pt x="2" y="10"/>
                    <a:pt x="2" y="10"/>
                  </a:cubicBezTo>
                  <a:cubicBezTo>
                    <a:pt x="4" y="11"/>
                    <a:pt x="4" y="11"/>
                    <a:pt x="4" y="11"/>
                  </a:cubicBezTo>
                  <a:cubicBezTo>
                    <a:pt x="4" y="12"/>
                    <a:pt x="4" y="13"/>
                    <a:pt x="4" y="13"/>
                  </a:cubicBezTo>
                  <a:cubicBezTo>
                    <a:pt x="2" y="14"/>
                    <a:pt x="2" y="14"/>
                    <a:pt x="2" y="14"/>
                  </a:cubicBezTo>
                  <a:cubicBezTo>
                    <a:pt x="1" y="14"/>
                    <a:pt x="0" y="15"/>
                    <a:pt x="1" y="16"/>
                  </a:cubicBezTo>
                  <a:cubicBezTo>
                    <a:pt x="1" y="18"/>
                    <a:pt x="1" y="18"/>
                    <a:pt x="1" y="18"/>
                  </a:cubicBezTo>
                  <a:cubicBezTo>
                    <a:pt x="1" y="19"/>
                    <a:pt x="2" y="20"/>
                    <a:pt x="3" y="19"/>
                  </a:cubicBezTo>
                  <a:cubicBezTo>
                    <a:pt x="5" y="19"/>
                    <a:pt x="5" y="19"/>
                    <a:pt x="5" y="19"/>
                  </a:cubicBezTo>
                  <a:cubicBezTo>
                    <a:pt x="5" y="20"/>
                    <a:pt x="6" y="20"/>
                    <a:pt x="6" y="21"/>
                  </a:cubicBezTo>
                  <a:cubicBezTo>
                    <a:pt x="5" y="22"/>
                    <a:pt x="5" y="22"/>
                    <a:pt x="5" y="22"/>
                  </a:cubicBezTo>
                  <a:cubicBezTo>
                    <a:pt x="5" y="23"/>
                    <a:pt x="5" y="24"/>
                    <a:pt x="6" y="25"/>
                  </a:cubicBezTo>
                  <a:cubicBezTo>
                    <a:pt x="8" y="26"/>
                    <a:pt x="8" y="26"/>
                    <a:pt x="8" y="26"/>
                  </a:cubicBezTo>
                  <a:cubicBezTo>
                    <a:pt x="9" y="26"/>
                    <a:pt x="10" y="26"/>
                    <a:pt x="11" y="25"/>
                  </a:cubicBezTo>
                  <a:cubicBezTo>
                    <a:pt x="11" y="24"/>
                    <a:pt x="11" y="24"/>
                    <a:pt x="11" y="24"/>
                  </a:cubicBezTo>
                  <a:cubicBezTo>
                    <a:pt x="12" y="24"/>
                    <a:pt x="13" y="24"/>
                    <a:pt x="13" y="24"/>
                  </a:cubicBezTo>
                  <a:cubicBezTo>
                    <a:pt x="14" y="26"/>
                    <a:pt x="14" y="26"/>
                    <a:pt x="14" y="26"/>
                  </a:cubicBezTo>
                  <a:cubicBezTo>
                    <a:pt x="14" y="27"/>
                    <a:pt x="15" y="27"/>
                    <a:pt x="16" y="27"/>
                  </a:cubicBezTo>
                  <a:cubicBezTo>
                    <a:pt x="18" y="27"/>
                    <a:pt x="18" y="27"/>
                    <a:pt x="18" y="27"/>
                  </a:cubicBezTo>
                  <a:cubicBezTo>
                    <a:pt x="19" y="26"/>
                    <a:pt x="20" y="25"/>
                    <a:pt x="20" y="24"/>
                  </a:cubicBezTo>
                  <a:cubicBezTo>
                    <a:pt x="19" y="22"/>
                    <a:pt x="19" y="22"/>
                    <a:pt x="19" y="22"/>
                  </a:cubicBezTo>
                  <a:cubicBezTo>
                    <a:pt x="20" y="22"/>
                    <a:pt x="20" y="22"/>
                    <a:pt x="21" y="21"/>
                  </a:cubicBezTo>
                  <a:cubicBezTo>
                    <a:pt x="22" y="22"/>
                    <a:pt x="22" y="22"/>
                    <a:pt x="22" y="22"/>
                  </a:cubicBezTo>
                  <a:cubicBezTo>
                    <a:pt x="23" y="23"/>
                    <a:pt x="24" y="22"/>
                    <a:pt x="25" y="22"/>
                  </a:cubicBezTo>
                  <a:cubicBezTo>
                    <a:pt x="26" y="20"/>
                    <a:pt x="26" y="20"/>
                    <a:pt x="26" y="20"/>
                  </a:cubicBezTo>
                  <a:cubicBezTo>
                    <a:pt x="27" y="19"/>
                    <a:pt x="26" y="18"/>
                    <a:pt x="25" y="17"/>
                  </a:cubicBezTo>
                  <a:cubicBezTo>
                    <a:pt x="24" y="16"/>
                    <a:pt x="24" y="16"/>
                    <a:pt x="24" y="16"/>
                  </a:cubicBezTo>
                  <a:cubicBezTo>
                    <a:pt x="24" y="16"/>
                    <a:pt x="24" y="15"/>
                    <a:pt x="24" y="14"/>
                  </a:cubicBezTo>
                  <a:cubicBezTo>
                    <a:pt x="26" y="14"/>
                    <a:pt x="26" y="14"/>
                    <a:pt x="26" y="14"/>
                  </a:cubicBezTo>
                  <a:cubicBezTo>
                    <a:pt x="27" y="14"/>
                    <a:pt x="28" y="13"/>
                    <a:pt x="27" y="11"/>
                  </a:cubicBezTo>
                  <a:lnTo>
                    <a:pt x="27" y="9"/>
                  </a:lnTo>
                  <a:close/>
                  <a:moveTo>
                    <a:pt x="15" y="19"/>
                  </a:moveTo>
                  <a:cubicBezTo>
                    <a:pt x="12" y="19"/>
                    <a:pt x="9" y="18"/>
                    <a:pt x="9" y="15"/>
                  </a:cubicBezTo>
                  <a:cubicBezTo>
                    <a:pt x="8" y="12"/>
                    <a:pt x="10" y="9"/>
                    <a:pt x="13" y="9"/>
                  </a:cubicBezTo>
                  <a:cubicBezTo>
                    <a:pt x="15" y="8"/>
                    <a:pt x="18" y="10"/>
                    <a:pt x="19" y="13"/>
                  </a:cubicBezTo>
                  <a:cubicBezTo>
                    <a:pt x="19" y="15"/>
                    <a:pt x="18" y="18"/>
                    <a:pt x="15" y="19"/>
                  </a:cubicBezTo>
                  <a:close/>
                </a:path>
              </a:pathLst>
            </a:custGeom>
            <a:solidFill>
              <a:schemeClr val="accent5"/>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78" name="Freeform 225"/>
            <p:cNvSpPr>
              <a:spLocks noEditPoints="1"/>
            </p:cNvSpPr>
            <p:nvPr/>
          </p:nvSpPr>
          <p:spPr bwMode="auto">
            <a:xfrm>
              <a:off x="3567113" y="2885081"/>
              <a:ext cx="69056" cy="70247"/>
            </a:xfrm>
            <a:custGeom>
              <a:avLst/>
              <a:gdLst>
                <a:gd name="T0" fmla="*/ 26 w 27"/>
                <a:gd name="T1" fmla="*/ 9 h 27"/>
                <a:gd name="T2" fmla="*/ 24 w 27"/>
                <a:gd name="T3" fmla="*/ 8 h 27"/>
                <a:gd name="T4" fmla="*/ 22 w 27"/>
                <a:gd name="T5" fmla="*/ 8 h 27"/>
                <a:gd name="T6" fmla="*/ 21 w 27"/>
                <a:gd name="T7" fmla="*/ 7 h 27"/>
                <a:gd name="T8" fmla="*/ 22 w 27"/>
                <a:gd name="T9" fmla="*/ 5 h 27"/>
                <a:gd name="T10" fmla="*/ 21 w 27"/>
                <a:gd name="T11" fmla="*/ 2 h 27"/>
                <a:gd name="T12" fmla="*/ 20 w 27"/>
                <a:gd name="T13" fmla="*/ 1 h 27"/>
                <a:gd name="T14" fmla="*/ 17 w 27"/>
                <a:gd name="T15" fmla="*/ 2 h 27"/>
                <a:gd name="T16" fmla="*/ 16 w 27"/>
                <a:gd name="T17" fmla="*/ 4 h 27"/>
                <a:gd name="T18" fmla="*/ 14 w 27"/>
                <a:gd name="T19" fmla="*/ 3 h 27"/>
                <a:gd name="T20" fmla="*/ 14 w 27"/>
                <a:gd name="T21" fmla="*/ 2 h 27"/>
                <a:gd name="T22" fmla="*/ 11 w 27"/>
                <a:gd name="T23" fmla="*/ 0 h 27"/>
                <a:gd name="T24" fmla="*/ 9 w 27"/>
                <a:gd name="T25" fmla="*/ 1 h 27"/>
                <a:gd name="T26" fmla="*/ 8 w 27"/>
                <a:gd name="T27" fmla="*/ 3 h 27"/>
                <a:gd name="T28" fmla="*/ 8 w 27"/>
                <a:gd name="T29" fmla="*/ 5 h 27"/>
                <a:gd name="T30" fmla="*/ 7 w 27"/>
                <a:gd name="T31" fmla="*/ 6 h 27"/>
                <a:gd name="T32" fmla="*/ 5 w 27"/>
                <a:gd name="T33" fmla="*/ 5 h 27"/>
                <a:gd name="T34" fmla="*/ 2 w 27"/>
                <a:gd name="T35" fmla="*/ 6 h 27"/>
                <a:gd name="T36" fmla="*/ 1 w 27"/>
                <a:gd name="T37" fmla="*/ 7 h 27"/>
                <a:gd name="T38" fmla="*/ 2 w 27"/>
                <a:gd name="T39" fmla="*/ 10 h 27"/>
                <a:gd name="T40" fmla="*/ 3 w 27"/>
                <a:gd name="T41" fmla="*/ 11 h 27"/>
                <a:gd name="T42" fmla="*/ 3 w 27"/>
                <a:gd name="T43" fmla="*/ 13 h 27"/>
                <a:gd name="T44" fmla="*/ 2 w 27"/>
                <a:gd name="T45" fmla="*/ 13 h 27"/>
                <a:gd name="T46" fmla="*/ 0 w 27"/>
                <a:gd name="T47" fmla="*/ 16 h 27"/>
                <a:gd name="T48" fmla="*/ 1 w 27"/>
                <a:gd name="T49" fmla="*/ 18 h 27"/>
                <a:gd name="T50" fmla="*/ 3 w 27"/>
                <a:gd name="T51" fmla="*/ 19 h 27"/>
                <a:gd name="T52" fmla="*/ 4 w 27"/>
                <a:gd name="T53" fmla="*/ 19 h 27"/>
                <a:gd name="T54" fmla="*/ 6 w 27"/>
                <a:gd name="T55" fmla="*/ 21 h 27"/>
                <a:gd name="T56" fmla="*/ 5 w 27"/>
                <a:gd name="T57" fmla="*/ 22 h 27"/>
                <a:gd name="T58" fmla="*/ 6 w 27"/>
                <a:gd name="T59" fmla="*/ 25 h 27"/>
                <a:gd name="T60" fmla="*/ 7 w 27"/>
                <a:gd name="T61" fmla="*/ 26 h 27"/>
                <a:gd name="T62" fmla="*/ 10 w 27"/>
                <a:gd name="T63" fmla="*/ 25 h 27"/>
                <a:gd name="T64" fmla="*/ 11 w 27"/>
                <a:gd name="T65" fmla="*/ 24 h 27"/>
                <a:gd name="T66" fmla="*/ 13 w 27"/>
                <a:gd name="T67" fmla="*/ 24 h 27"/>
                <a:gd name="T68" fmla="*/ 13 w 27"/>
                <a:gd name="T69" fmla="*/ 26 h 27"/>
                <a:gd name="T70" fmla="*/ 16 w 27"/>
                <a:gd name="T71" fmla="*/ 27 h 27"/>
                <a:gd name="T72" fmla="*/ 18 w 27"/>
                <a:gd name="T73" fmla="*/ 26 h 27"/>
                <a:gd name="T74" fmla="*/ 19 w 27"/>
                <a:gd name="T75" fmla="*/ 24 h 27"/>
                <a:gd name="T76" fmla="*/ 19 w 27"/>
                <a:gd name="T77" fmla="*/ 22 h 27"/>
                <a:gd name="T78" fmla="*/ 20 w 27"/>
                <a:gd name="T79" fmla="*/ 21 h 27"/>
                <a:gd name="T80" fmla="*/ 22 w 27"/>
                <a:gd name="T81" fmla="*/ 22 h 27"/>
                <a:gd name="T82" fmla="*/ 25 w 27"/>
                <a:gd name="T83" fmla="*/ 21 h 27"/>
                <a:gd name="T84" fmla="*/ 26 w 27"/>
                <a:gd name="T85" fmla="*/ 20 h 27"/>
                <a:gd name="T86" fmla="*/ 25 w 27"/>
                <a:gd name="T87" fmla="*/ 17 h 27"/>
                <a:gd name="T88" fmla="*/ 23 w 27"/>
                <a:gd name="T89" fmla="*/ 16 h 27"/>
                <a:gd name="T90" fmla="*/ 24 w 27"/>
                <a:gd name="T91" fmla="*/ 14 h 27"/>
                <a:gd name="T92" fmla="*/ 26 w 27"/>
                <a:gd name="T93" fmla="*/ 14 h 27"/>
                <a:gd name="T94" fmla="*/ 27 w 27"/>
                <a:gd name="T95" fmla="*/ 11 h 27"/>
                <a:gd name="T96" fmla="*/ 26 w 27"/>
                <a:gd name="T97" fmla="*/ 9 h 27"/>
                <a:gd name="T98" fmla="*/ 15 w 27"/>
                <a:gd name="T99" fmla="*/ 19 h 27"/>
                <a:gd name="T100" fmla="*/ 8 w 27"/>
                <a:gd name="T101" fmla="*/ 15 h 27"/>
                <a:gd name="T102" fmla="*/ 12 w 27"/>
                <a:gd name="T103" fmla="*/ 9 h 27"/>
                <a:gd name="T104" fmla="*/ 18 w 27"/>
                <a:gd name="T105" fmla="*/ 12 h 27"/>
                <a:gd name="T106" fmla="*/ 15 w 27"/>
                <a:gd name="T107" fmla="*/ 1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 h="27">
                  <a:moveTo>
                    <a:pt x="26" y="9"/>
                  </a:moveTo>
                  <a:cubicBezTo>
                    <a:pt x="26" y="8"/>
                    <a:pt x="25" y="8"/>
                    <a:pt x="24" y="8"/>
                  </a:cubicBezTo>
                  <a:cubicBezTo>
                    <a:pt x="22" y="8"/>
                    <a:pt x="22" y="8"/>
                    <a:pt x="22" y="8"/>
                  </a:cubicBezTo>
                  <a:cubicBezTo>
                    <a:pt x="22" y="8"/>
                    <a:pt x="21" y="7"/>
                    <a:pt x="21" y="7"/>
                  </a:cubicBezTo>
                  <a:cubicBezTo>
                    <a:pt x="22" y="5"/>
                    <a:pt x="22" y="5"/>
                    <a:pt x="22" y="5"/>
                  </a:cubicBezTo>
                  <a:cubicBezTo>
                    <a:pt x="23" y="4"/>
                    <a:pt x="22" y="3"/>
                    <a:pt x="21" y="2"/>
                  </a:cubicBezTo>
                  <a:cubicBezTo>
                    <a:pt x="20" y="1"/>
                    <a:pt x="20" y="1"/>
                    <a:pt x="20" y="1"/>
                  </a:cubicBezTo>
                  <a:cubicBezTo>
                    <a:pt x="19" y="1"/>
                    <a:pt x="17" y="1"/>
                    <a:pt x="17" y="2"/>
                  </a:cubicBezTo>
                  <a:cubicBezTo>
                    <a:pt x="16" y="4"/>
                    <a:pt x="16" y="4"/>
                    <a:pt x="16" y="4"/>
                  </a:cubicBezTo>
                  <a:cubicBezTo>
                    <a:pt x="15" y="4"/>
                    <a:pt x="15" y="3"/>
                    <a:pt x="14" y="3"/>
                  </a:cubicBezTo>
                  <a:cubicBezTo>
                    <a:pt x="14" y="2"/>
                    <a:pt x="14" y="2"/>
                    <a:pt x="14" y="2"/>
                  </a:cubicBezTo>
                  <a:cubicBezTo>
                    <a:pt x="13" y="1"/>
                    <a:pt x="12" y="0"/>
                    <a:pt x="11" y="0"/>
                  </a:cubicBezTo>
                  <a:cubicBezTo>
                    <a:pt x="9" y="1"/>
                    <a:pt x="9" y="1"/>
                    <a:pt x="9" y="1"/>
                  </a:cubicBezTo>
                  <a:cubicBezTo>
                    <a:pt x="8" y="1"/>
                    <a:pt x="8" y="2"/>
                    <a:pt x="8" y="3"/>
                  </a:cubicBezTo>
                  <a:cubicBezTo>
                    <a:pt x="8" y="5"/>
                    <a:pt x="8" y="5"/>
                    <a:pt x="8" y="5"/>
                  </a:cubicBezTo>
                  <a:cubicBezTo>
                    <a:pt x="8" y="5"/>
                    <a:pt x="7" y="5"/>
                    <a:pt x="7" y="6"/>
                  </a:cubicBezTo>
                  <a:cubicBezTo>
                    <a:pt x="5" y="5"/>
                    <a:pt x="5" y="5"/>
                    <a:pt x="5" y="5"/>
                  </a:cubicBezTo>
                  <a:cubicBezTo>
                    <a:pt x="4" y="4"/>
                    <a:pt x="3" y="5"/>
                    <a:pt x="2" y="6"/>
                  </a:cubicBezTo>
                  <a:cubicBezTo>
                    <a:pt x="1" y="7"/>
                    <a:pt x="1" y="7"/>
                    <a:pt x="1" y="7"/>
                  </a:cubicBezTo>
                  <a:cubicBezTo>
                    <a:pt x="1" y="8"/>
                    <a:pt x="1" y="10"/>
                    <a:pt x="2" y="10"/>
                  </a:cubicBezTo>
                  <a:cubicBezTo>
                    <a:pt x="3" y="11"/>
                    <a:pt x="3" y="11"/>
                    <a:pt x="3" y="11"/>
                  </a:cubicBezTo>
                  <a:cubicBezTo>
                    <a:pt x="3" y="12"/>
                    <a:pt x="3" y="12"/>
                    <a:pt x="3" y="13"/>
                  </a:cubicBezTo>
                  <a:cubicBezTo>
                    <a:pt x="2" y="13"/>
                    <a:pt x="2" y="13"/>
                    <a:pt x="2" y="13"/>
                  </a:cubicBezTo>
                  <a:cubicBezTo>
                    <a:pt x="1" y="14"/>
                    <a:pt x="0" y="15"/>
                    <a:pt x="0" y="16"/>
                  </a:cubicBezTo>
                  <a:cubicBezTo>
                    <a:pt x="1" y="18"/>
                    <a:pt x="1" y="18"/>
                    <a:pt x="1" y="18"/>
                  </a:cubicBezTo>
                  <a:cubicBezTo>
                    <a:pt x="1" y="19"/>
                    <a:pt x="2" y="19"/>
                    <a:pt x="3" y="19"/>
                  </a:cubicBezTo>
                  <a:cubicBezTo>
                    <a:pt x="4" y="19"/>
                    <a:pt x="4" y="19"/>
                    <a:pt x="4" y="19"/>
                  </a:cubicBezTo>
                  <a:cubicBezTo>
                    <a:pt x="5" y="19"/>
                    <a:pt x="5" y="20"/>
                    <a:pt x="6" y="21"/>
                  </a:cubicBezTo>
                  <a:cubicBezTo>
                    <a:pt x="5" y="22"/>
                    <a:pt x="5" y="22"/>
                    <a:pt x="5" y="22"/>
                  </a:cubicBezTo>
                  <a:cubicBezTo>
                    <a:pt x="4" y="23"/>
                    <a:pt x="5" y="24"/>
                    <a:pt x="6" y="25"/>
                  </a:cubicBezTo>
                  <a:cubicBezTo>
                    <a:pt x="7" y="26"/>
                    <a:pt x="7" y="26"/>
                    <a:pt x="7" y="26"/>
                  </a:cubicBezTo>
                  <a:cubicBezTo>
                    <a:pt x="8" y="26"/>
                    <a:pt x="10" y="26"/>
                    <a:pt x="10" y="25"/>
                  </a:cubicBezTo>
                  <a:cubicBezTo>
                    <a:pt x="11" y="24"/>
                    <a:pt x="11" y="24"/>
                    <a:pt x="11" y="24"/>
                  </a:cubicBezTo>
                  <a:cubicBezTo>
                    <a:pt x="12" y="24"/>
                    <a:pt x="12" y="24"/>
                    <a:pt x="13" y="24"/>
                  </a:cubicBezTo>
                  <a:cubicBezTo>
                    <a:pt x="13" y="26"/>
                    <a:pt x="13" y="26"/>
                    <a:pt x="13" y="26"/>
                  </a:cubicBezTo>
                  <a:cubicBezTo>
                    <a:pt x="14" y="27"/>
                    <a:pt x="15" y="27"/>
                    <a:pt x="16" y="27"/>
                  </a:cubicBezTo>
                  <a:cubicBezTo>
                    <a:pt x="18" y="26"/>
                    <a:pt x="18" y="26"/>
                    <a:pt x="18" y="26"/>
                  </a:cubicBezTo>
                  <a:cubicBezTo>
                    <a:pt x="19" y="26"/>
                    <a:pt x="19" y="25"/>
                    <a:pt x="19" y="24"/>
                  </a:cubicBezTo>
                  <a:cubicBezTo>
                    <a:pt x="19" y="22"/>
                    <a:pt x="19" y="22"/>
                    <a:pt x="19" y="22"/>
                  </a:cubicBezTo>
                  <a:cubicBezTo>
                    <a:pt x="19" y="22"/>
                    <a:pt x="20" y="22"/>
                    <a:pt x="20" y="21"/>
                  </a:cubicBezTo>
                  <a:cubicBezTo>
                    <a:pt x="22" y="22"/>
                    <a:pt x="22" y="22"/>
                    <a:pt x="22" y="22"/>
                  </a:cubicBezTo>
                  <a:cubicBezTo>
                    <a:pt x="23" y="23"/>
                    <a:pt x="24" y="22"/>
                    <a:pt x="25" y="21"/>
                  </a:cubicBezTo>
                  <a:cubicBezTo>
                    <a:pt x="26" y="20"/>
                    <a:pt x="26" y="20"/>
                    <a:pt x="26" y="20"/>
                  </a:cubicBezTo>
                  <a:cubicBezTo>
                    <a:pt x="26" y="19"/>
                    <a:pt x="26" y="18"/>
                    <a:pt x="25" y="17"/>
                  </a:cubicBezTo>
                  <a:cubicBezTo>
                    <a:pt x="23" y="16"/>
                    <a:pt x="23" y="16"/>
                    <a:pt x="23" y="16"/>
                  </a:cubicBezTo>
                  <a:cubicBezTo>
                    <a:pt x="23" y="15"/>
                    <a:pt x="24" y="15"/>
                    <a:pt x="24" y="14"/>
                  </a:cubicBezTo>
                  <a:cubicBezTo>
                    <a:pt x="26" y="14"/>
                    <a:pt x="26" y="14"/>
                    <a:pt x="26" y="14"/>
                  </a:cubicBezTo>
                  <a:cubicBezTo>
                    <a:pt x="27" y="13"/>
                    <a:pt x="27" y="12"/>
                    <a:pt x="27" y="11"/>
                  </a:cubicBezTo>
                  <a:lnTo>
                    <a:pt x="26" y="9"/>
                  </a:lnTo>
                  <a:close/>
                  <a:moveTo>
                    <a:pt x="15" y="19"/>
                  </a:moveTo>
                  <a:cubicBezTo>
                    <a:pt x="12" y="19"/>
                    <a:pt x="9" y="18"/>
                    <a:pt x="8" y="15"/>
                  </a:cubicBezTo>
                  <a:cubicBezTo>
                    <a:pt x="8" y="12"/>
                    <a:pt x="9" y="9"/>
                    <a:pt x="12" y="9"/>
                  </a:cubicBezTo>
                  <a:cubicBezTo>
                    <a:pt x="15" y="8"/>
                    <a:pt x="18" y="10"/>
                    <a:pt x="18" y="12"/>
                  </a:cubicBezTo>
                  <a:cubicBezTo>
                    <a:pt x="19" y="15"/>
                    <a:pt x="17" y="18"/>
                    <a:pt x="15" y="19"/>
                  </a:cubicBez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79" name="Freeform 226"/>
            <p:cNvSpPr>
              <a:spLocks noEditPoints="1"/>
            </p:cNvSpPr>
            <p:nvPr/>
          </p:nvSpPr>
          <p:spPr bwMode="auto">
            <a:xfrm>
              <a:off x="3243263" y="1613493"/>
              <a:ext cx="69056" cy="72629"/>
            </a:xfrm>
            <a:custGeom>
              <a:avLst/>
              <a:gdLst>
                <a:gd name="T0" fmla="*/ 26 w 27"/>
                <a:gd name="T1" fmla="*/ 10 h 28"/>
                <a:gd name="T2" fmla="*/ 24 w 27"/>
                <a:gd name="T3" fmla="*/ 8 h 28"/>
                <a:gd name="T4" fmla="*/ 22 w 27"/>
                <a:gd name="T5" fmla="*/ 9 h 28"/>
                <a:gd name="T6" fmla="*/ 21 w 27"/>
                <a:gd name="T7" fmla="*/ 7 h 28"/>
                <a:gd name="T8" fmla="*/ 22 w 27"/>
                <a:gd name="T9" fmla="*/ 6 h 28"/>
                <a:gd name="T10" fmla="*/ 21 w 27"/>
                <a:gd name="T11" fmla="*/ 3 h 28"/>
                <a:gd name="T12" fmla="*/ 19 w 27"/>
                <a:gd name="T13" fmla="*/ 2 h 28"/>
                <a:gd name="T14" fmla="*/ 17 w 27"/>
                <a:gd name="T15" fmla="*/ 3 h 28"/>
                <a:gd name="T16" fmla="*/ 16 w 27"/>
                <a:gd name="T17" fmla="*/ 4 h 28"/>
                <a:gd name="T18" fmla="*/ 14 w 27"/>
                <a:gd name="T19" fmla="*/ 4 h 28"/>
                <a:gd name="T20" fmla="*/ 13 w 27"/>
                <a:gd name="T21" fmla="*/ 2 h 28"/>
                <a:gd name="T22" fmla="*/ 11 w 27"/>
                <a:gd name="T23" fmla="*/ 1 h 28"/>
                <a:gd name="T24" fmla="*/ 9 w 27"/>
                <a:gd name="T25" fmla="*/ 1 h 28"/>
                <a:gd name="T26" fmla="*/ 8 w 27"/>
                <a:gd name="T27" fmla="*/ 3 h 28"/>
                <a:gd name="T28" fmla="*/ 8 w 27"/>
                <a:gd name="T29" fmla="*/ 5 h 28"/>
                <a:gd name="T30" fmla="*/ 6 w 27"/>
                <a:gd name="T31" fmla="*/ 6 h 28"/>
                <a:gd name="T32" fmla="*/ 5 w 27"/>
                <a:gd name="T33" fmla="*/ 5 h 28"/>
                <a:gd name="T34" fmla="*/ 2 w 27"/>
                <a:gd name="T35" fmla="*/ 6 h 28"/>
                <a:gd name="T36" fmla="*/ 1 w 27"/>
                <a:gd name="T37" fmla="*/ 8 h 28"/>
                <a:gd name="T38" fmla="*/ 2 w 27"/>
                <a:gd name="T39" fmla="*/ 11 h 28"/>
                <a:gd name="T40" fmla="*/ 3 w 27"/>
                <a:gd name="T41" fmla="*/ 11 h 28"/>
                <a:gd name="T42" fmla="*/ 3 w 27"/>
                <a:gd name="T43" fmla="*/ 14 h 28"/>
                <a:gd name="T44" fmla="*/ 1 w 27"/>
                <a:gd name="T45" fmla="*/ 14 h 28"/>
                <a:gd name="T46" fmla="*/ 0 w 27"/>
                <a:gd name="T47" fmla="*/ 16 h 28"/>
                <a:gd name="T48" fmla="*/ 0 w 27"/>
                <a:gd name="T49" fmla="*/ 18 h 28"/>
                <a:gd name="T50" fmla="*/ 3 w 27"/>
                <a:gd name="T51" fmla="*/ 20 h 28"/>
                <a:gd name="T52" fmla="*/ 4 w 27"/>
                <a:gd name="T53" fmla="*/ 19 h 28"/>
                <a:gd name="T54" fmla="*/ 6 w 27"/>
                <a:gd name="T55" fmla="*/ 21 h 28"/>
                <a:gd name="T56" fmla="*/ 5 w 27"/>
                <a:gd name="T57" fmla="*/ 22 h 28"/>
                <a:gd name="T58" fmla="*/ 5 w 27"/>
                <a:gd name="T59" fmla="*/ 25 h 28"/>
                <a:gd name="T60" fmla="*/ 7 w 27"/>
                <a:gd name="T61" fmla="*/ 26 h 28"/>
                <a:gd name="T62" fmla="*/ 10 w 27"/>
                <a:gd name="T63" fmla="*/ 25 h 28"/>
                <a:gd name="T64" fmla="*/ 11 w 27"/>
                <a:gd name="T65" fmla="*/ 24 h 28"/>
                <a:gd name="T66" fmla="*/ 13 w 27"/>
                <a:gd name="T67" fmla="*/ 24 h 28"/>
                <a:gd name="T68" fmla="*/ 13 w 27"/>
                <a:gd name="T69" fmla="*/ 26 h 28"/>
                <a:gd name="T70" fmla="*/ 15 w 27"/>
                <a:gd name="T71" fmla="*/ 27 h 28"/>
                <a:gd name="T72" fmla="*/ 18 w 27"/>
                <a:gd name="T73" fmla="*/ 27 h 28"/>
                <a:gd name="T74" fmla="*/ 19 w 27"/>
                <a:gd name="T75" fmla="*/ 25 h 28"/>
                <a:gd name="T76" fmla="*/ 18 w 27"/>
                <a:gd name="T77" fmla="*/ 23 h 28"/>
                <a:gd name="T78" fmla="*/ 20 w 27"/>
                <a:gd name="T79" fmla="*/ 22 h 28"/>
                <a:gd name="T80" fmla="*/ 22 w 27"/>
                <a:gd name="T81" fmla="*/ 23 h 28"/>
                <a:gd name="T82" fmla="*/ 24 w 27"/>
                <a:gd name="T83" fmla="*/ 22 h 28"/>
                <a:gd name="T84" fmla="*/ 25 w 27"/>
                <a:gd name="T85" fmla="*/ 20 h 28"/>
                <a:gd name="T86" fmla="*/ 25 w 27"/>
                <a:gd name="T87" fmla="*/ 17 h 28"/>
                <a:gd name="T88" fmla="*/ 23 w 27"/>
                <a:gd name="T89" fmla="*/ 16 h 28"/>
                <a:gd name="T90" fmla="*/ 23 w 27"/>
                <a:gd name="T91" fmla="*/ 15 h 28"/>
                <a:gd name="T92" fmla="*/ 25 w 27"/>
                <a:gd name="T93" fmla="*/ 14 h 28"/>
                <a:gd name="T94" fmla="*/ 27 w 27"/>
                <a:gd name="T95" fmla="*/ 12 h 28"/>
                <a:gd name="T96" fmla="*/ 26 w 27"/>
                <a:gd name="T97" fmla="*/ 10 h 28"/>
                <a:gd name="T98" fmla="*/ 14 w 27"/>
                <a:gd name="T99" fmla="*/ 19 h 28"/>
                <a:gd name="T100" fmla="*/ 8 w 27"/>
                <a:gd name="T101" fmla="*/ 15 h 28"/>
                <a:gd name="T102" fmla="*/ 12 w 27"/>
                <a:gd name="T103" fmla="*/ 9 h 28"/>
                <a:gd name="T104" fmla="*/ 18 w 27"/>
                <a:gd name="T105" fmla="*/ 13 h 28"/>
                <a:gd name="T106" fmla="*/ 14 w 27"/>
                <a:gd name="T107" fmla="*/ 19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 h="28">
                  <a:moveTo>
                    <a:pt x="26" y="10"/>
                  </a:moveTo>
                  <a:cubicBezTo>
                    <a:pt x="26" y="9"/>
                    <a:pt x="25" y="8"/>
                    <a:pt x="24" y="8"/>
                  </a:cubicBezTo>
                  <a:cubicBezTo>
                    <a:pt x="22" y="9"/>
                    <a:pt x="22" y="9"/>
                    <a:pt x="22" y="9"/>
                  </a:cubicBezTo>
                  <a:cubicBezTo>
                    <a:pt x="21" y="8"/>
                    <a:pt x="21" y="8"/>
                    <a:pt x="21" y="7"/>
                  </a:cubicBezTo>
                  <a:cubicBezTo>
                    <a:pt x="22" y="6"/>
                    <a:pt x="22" y="6"/>
                    <a:pt x="22" y="6"/>
                  </a:cubicBezTo>
                  <a:cubicBezTo>
                    <a:pt x="22" y="5"/>
                    <a:pt x="22" y="4"/>
                    <a:pt x="21" y="3"/>
                  </a:cubicBezTo>
                  <a:cubicBezTo>
                    <a:pt x="19" y="2"/>
                    <a:pt x="19" y="2"/>
                    <a:pt x="19" y="2"/>
                  </a:cubicBezTo>
                  <a:cubicBezTo>
                    <a:pt x="18" y="1"/>
                    <a:pt x="17" y="2"/>
                    <a:pt x="17" y="3"/>
                  </a:cubicBezTo>
                  <a:cubicBezTo>
                    <a:pt x="16" y="4"/>
                    <a:pt x="16" y="4"/>
                    <a:pt x="16" y="4"/>
                  </a:cubicBezTo>
                  <a:cubicBezTo>
                    <a:pt x="15" y="4"/>
                    <a:pt x="14" y="4"/>
                    <a:pt x="14" y="4"/>
                  </a:cubicBezTo>
                  <a:cubicBezTo>
                    <a:pt x="13" y="2"/>
                    <a:pt x="13" y="2"/>
                    <a:pt x="13" y="2"/>
                  </a:cubicBezTo>
                  <a:cubicBezTo>
                    <a:pt x="13" y="1"/>
                    <a:pt x="12" y="0"/>
                    <a:pt x="11" y="1"/>
                  </a:cubicBezTo>
                  <a:cubicBezTo>
                    <a:pt x="9" y="1"/>
                    <a:pt x="9" y="1"/>
                    <a:pt x="9" y="1"/>
                  </a:cubicBezTo>
                  <a:cubicBezTo>
                    <a:pt x="8" y="1"/>
                    <a:pt x="7" y="2"/>
                    <a:pt x="8" y="3"/>
                  </a:cubicBezTo>
                  <a:cubicBezTo>
                    <a:pt x="8" y="5"/>
                    <a:pt x="8" y="5"/>
                    <a:pt x="8" y="5"/>
                  </a:cubicBezTo>
                  <a:cubicBezTo>
                    <a:pt x="7" y="5"/>
                    <a:pt x="7" y="6"/>
                    <a:pt x="6" y="6"/>
                  </a:cubicBezTo>
                  <a:cubicBezTo>
                    <a:pt x="5" y="5"/>
                    <a:pt x="5" y="5"/>
                    <a:pt x="5" y="5"/>
                  </a:cubicBezTo>
                  <a:cubicBezTo>
                    <a:pt x="4" y="5"/>
                    <a:pt x="3" y="5"/>
                    <a:pt x="2" y="6"/>
                  </a:cubicBezTo>
                  <a:cubicBezTo>
                    <a:pt x="1" y="8"/>
                    <a:pt x="1" y="8"/>
                    <a:pt x="1" y="8"/>
                  </a:cubicBezTo>
                  <a:cubicBezTo>
                    <a:pt x="1" y="9"/>
                    <a:pt x="1" y="10"/>
                    <a:pt x="2" y="11"/>
                  </a:cubicBezTo>
                  <a:cubicBezTo>
                    <a:pt x="3" y="11"/>
                    <a:pt x="3" y="11"/>
                    <a:pt x="3" y="11"/>
                  </a:cubicBezTo>
                  <a:cubicBezTo>
                    <a:pt x="3" y="12"/>
                    <a:pt x="3" y="13"/>
                    <a:pt x="3" y="14"/>
                  </a:cubicBezTo>
                  <a:cubicBezTo>
                    <a:pt x="1" y="14"/>
                    <a:pt x="1" y="14"/>
                    <a:pt x="1" y="14"/>
                  </a:cubicBezTo>
                  <a:cubicBezTo>
                    <a:pt x="0" y="14"/>
                    <a:pt x="0" y="15"/>
                    <a:pt x="0" y="16"/>
                  </a:cubicBezTo>
                  <a:cubicBezTo>
                    <a:pt x="0" y="18"/>
                    <a:pt x="0" y="18"/>
                    <a:pt x="0" y="18"/>
                  </a:cubicBezTo>
                  <a:cubicBezTo>
                    <a:pt x="1" y="19"/>
                    <a:pt x="2" y="20"/>
                    <a:pt x="3" y="20"/>
                  </a:cubicBezTo>
                  <a:cubicBezTo>
                    <a:pt x="4" y="19"/>
                    <a:pt x="4" y="19"/>
                    <a:pt x="4" y="19"/>
                  </a:cubicBezTo>
                  <a:cubicBezTo>
                    <a:pt x="5" y="20"/>
                    <a:pt x="5" y="21"/>
                    <a:pt x="6" y="21"/>
                  </a:cubicBezTo>
                  <a:cubicBezTo>
                    <a:pt x="5" y="22"/>
                    <a:pt x="5" y="22"/>
                    <a:pt x="5" y="22"/>
                  </a:cubicBezTo>
                  <a:cubicBezTo>
                    <a:pt x="4" y="23"/>
                    <a:pt x="4" y="25"/>
                    <a:pt x="5" y="25"/>
                  </a:cubicBezTo>
                  <a:cubicBezTo>
                    <a:pt x="7" y="26"/>
                    <a:pt x="7" y="26"/>
                    <a:pt x="7" y="26"/>
                  </a:cubicBezTo>
                  <a:cubicBezTo>
                    <a:pt x="8" y="27"/>
                    <a:pt x="9" y="26"/>
                    <a:pt x="10" y="25"/>
                  </a:cubicBezTo>
                  <a:cubicBezTo>
                    <a:pt x="11" y="24"/>
                    <a:pt x="11" y="24"/>
                    <a:pt x="11" y="24"/>
                  </a:cubicBezTo>
                  <a:cubicBezTo>
                    <a:pt x="11" y="24"/>
                    <a:pt x="12" y="24"/>
                    <a:pt x="13" y="24"/>
                  </a:cubicBezTo>
                  <a:cubicBezTo>
                    <a:pt x="13" y="26"/>
                    <a:pt x="13" y="26"/>
                    <a:pt x="13" y="26"/>
                  </a:cubicBezTo>
                  <a:cubicBezTo>
                    <a:pt x="13" y="27"/>
                    <a:pt x="14" y="28"/>
                    <a:pt x="15" y="27"/>
                  </a:cubicBezTo>
                  <a:cubicBezTo>
                    <a:pt x="18" y="27"/>
                    <a:pt x="18" y="27"/>
                    <a:pt x="18" y="27"/>
                  </a:cubicBezTo>
                  <a:cubicBezTo>
                    <a:pt x="19" y="27"/>
                    <a:pt x="19" y="26"/>
                    <a:pt x="19" y="25"/>
                  </a:cubicBezTo>
                  <a:cubicBezTo>
                    <a:pt x="18" y="23"/>
                    <a:pt x="18" y="23"/>
                    <a:pt x="18" y="23"/>
                  </a:cubicBezTo>
                  <a:cubicBezTo>
                    <a:pt x="19" y="22"/>
                    <a:pt x="20" y="22"/>
                    <a:pt x="20" y="22"/>
                  </a:cubicBezTo>
                  <a:cubicBezTo>
                    <a:pt x="22" y="23"/>
                    <a:pt x="22" y="23"/>
                    <a:pt x="22" y="23"/>
                  </a:cubicBezTo>
                  <a:cubicBezTo>
                    <a:pt x="23" y="23"/>
                    <a:pt x="24" y="23"/>
                    <a:pt x="24" y="22"/>
                  </a:cubicBezTo>
                  <a:cubicBezTo>
                    <a:pt x="25" y="20"/>
                    <a:pt x="25" y="20"/>
                    <a:pt x="25" y="20"/>
                  </a:cubicBezTo>
                  <a:cubicBezTo>
                    <a:pt x="26" y="19"/>
                    <a:pt x="26" y="18"/>
                    <a:pt x="25" y="17"/>
                  </a:cubicBezTo>
                  <a:cubicBezTo>
                    <a:pt x="23" y="16"/>
                    <a:pt x="23" y="16"/>
                    <a:pt x="23" y="16"/>
                  </a:cubicBezTo>
                  <a:cubicBezTo>
                    <a:pt x="23" y="16"/>
                    <a:pt x="23" y="15"/>
                    <a:pt x="23" y="15"/>
                  </a:cubicBezTo>
                  <a:cubicBezTo>
                    <a:pt x="25" y="14"/>
                    <a:pt x="25" y="14"/>
                    <a:pt x="25" y="14"/>
                  </a:cubicBezTo>
                  <a:cubicBezTo>
                    <a:pt x="26" y="14"/>
                    <a:pt x="27" y="13"/>
                    <a:pt x="27" y="12"/>
                  </a:cubicBezTo>
                  <a:lnTo>
                    <a:pt x="26" y="10"/>
                  </a:lnTo>
                  <a:close/>
                  <a:moveTo>
                    <a:pt x="14" y="19"/>
                  </a:moveTo>
                  <a:cubicBezTo>
                    <a:pt x="12" y="20"/>
                    <a:pt x="9" y="18"/>
                    <a:pt x="8" y="15"/>
                  </a:cubicBezTo>
                  <a:cubicBezTo>
                    <a:pt x="7" y="13"/>
                    <a:pt x="9" y="10"/>
                    <a:pt x="12" y="9"/>
                  </a:cubicBezTo>
                  <a:cubicBezTo>
                    <a:pt x="15" y="8"/>
                    <a:pt x="17" y="10"/>
                    <a:pt x="18" y="13"/>
                  </a:cubicBezTo>
                  <a:cubicBezTo>
                    <a:pt x="19" y="16"/>
                    <a:pt x="17" y="18"/>
                    <a:pt x="14" y="19"/>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80" name="Freeform 227"/>
            <p:cNvSpPr>
              <a:spLocks noEditPoints="1"/>
            </p:cNvSpPr>
            <p:nvPr/>
          </p:nvSpPr>
          <p:spPr bwMode="auto">
            <a:xfrm>
              <a:off x="3011090" y="2357634"/>
              <a:ext cx="100013" cy="100013"/>
            </a:xfrm>
            <a:custGeom>
              <a:avLst/>
              <a:gdLst>
                <a:gd name="T0" fmla="*/ 38 w 39"/>
                <a:gd name="T1" fmla="*/ 14 h 39"/>
                <a:gd name="T2" fmla="*/ 35 w 39"/>
                <a:gd name="T3" fmla="*/ 12 h 39"/>
                <a:gd name="T4" fmla="*/ 32 w 39"/>
                <a:gd name="T5" fmla="*/ 13 h 39"/>
                <a:gd name="T6" fmla="*/ 31 w 39"/>
                <a:gd name="T7" fmla="*/ 10 h 39"/>
                <a:gd name="T8" fmla="*/ 32 w 39"/>
                <a:gd name="T9" fmla="*/ 8 h 39"/>
                <a:gd name="T10" fmla="*/ 31 w 39"/>
                <a:gd name="T11" fmla="*/ 4 h 39"/>
                <a:gd name="T12" fmla="*/ 29 w 39"/>
                <a:gd name="T13" fmla="*/ 3 h 39"/>
                <a:gd name="T14" fmla="*/ 25 w 39"/>
                <a:gd name="T15" fmla="*/ 4 h 39"/>
                <a:gd name="T16" fmla="*/ 23 w 39"/>
                <a:gd name="T17" fmla="*/ 6 h 39"/>
                <a:gd name="T18" fmla="*/ 21 w 39"/>
                <a:gd name="T19" fmla="*/ 5 h 39"/>
                <a:gd name="T20" fmla="*/ 20 w 39"/>
                <a:gd name="T21" fmla="*/ 3 h 39"/>
                <a:gd name="T22" fmla="*/ 17 w 39"/>
                <a:gd name="T23" fmla="*/ 1 h 39"/>
                <a:gd name="T24" fmla="*/ 14 w 39"/>
                <a:gd name="T25" fmla="*/ 2 h 39"/>
                <a:gd name="T26" fmla="*/ 12 w 39"/>
                <a:gd name="T27" fmla="*/ 5 h 39"/>
                <a:gd name="T28" fmla="*/ 12 w 39"/>
                <a:gd name="T29" fmla="*/ 7 h 39"/>
                <a:gd name="T30" fmla="*/ 10 w 39"/>
                <a:gd name="T31" fmla="*/ 9 h 39"/>
                <a:gd name="T32" fmla="*/ 8 w 39"/>
                <a:gd name="T33" fmla="*/ 8 h 39"/>
                <a:gd name="T34" fmla="*/ 4 w 39"/>
                <a:gd name="T35" fmla="*/ 9 h 39"/>
                <a:gd name="T36" fmla="*/ 3 w 39"/>
                <a:gd name="T37" fmla="*/ 11 h 39"/>
                <a:gd name="T38" fmla="*/ 4 w 39"/>
                <a:gd name="T39" fmla="*/ 15 h 39"/>
                <a:gd name="T40" fmla="*/ 5 w 39"/>
                <a:gd name="T41" fmla="*/ 16 h 39"/>
                <a:gd name="T42" fmla="*/ 5 w 39"/>
                <a:gd name="T43" fmla="*/ 19 h 39"/>
                <a:gd name="T44" fmla="*/ 3 w 39"/>
                <a:gd name="T45" fmla="*/ 20 h 39"/>
                <a:gd name="T46" fmla="*/ 1 w 39"/>
                <a:gd name="T47" fmla="*/ 23 h 39"/>
                <a:gd name="T48" fmla="*/ 2 w 39"/>
                <a:gd name="T49" fmla="*/ 26 h 39"/>
                <a:gd name="T50" fmla="*/ 5 w 39"/>
                <a:gd name="T51" fmla="*/ 28 h 39"/>
                <a:gd name="T52" fmla="*/ 7 w 39"/>
                <a:gd name="T53" fmla="*/ 28 h 39"/>
                <a:gd name="T54" fmla="*/ 9 w 39"/>
                <a:gd name="T55" fmla="*/ 30 h 39"/>
                <a:gd name="T56" fmla="*/ 8 w 39"/>
                <a:gd name="T57" fmla="*/ 32 h 39"/>
                <a:gd name="T58" fmla="*/ 9 w 39"/>
                <a:gd name="T59" fmla="*/ 36 h 39"/>
                <a:gd name="T60" fmla="*/ 11 w 39"/>
                <a:gd name="T61" fmla="*/ 37 h 39"/>
                <a:gd name="T62" fmla="*/ 15 w 39"/>
                <a:gd name="T63" fmla="*/ 36 h 39"/>
                <a:gd name="T64" fmla="*/ 16 w 39"/>
                <a:gd name="T65" fmla="*/ 34 h 39"/>
                <a:gd name="T66" fmla="*/ 19 w 39"/>
                <a:gd name="T67" fmla="*/ 35 h 39"/>
                <a:gd name="T68" fmla="*/ 20 w 39"/>
                <a:gd name="T69" fmla="*/ 37 h 39"/>
                <a:gd name="T70" fmla="*/ 23 w 39"/>
                <a:gd name="T71" fmla="*/ 39 h 39"/>
                <a:gd name="T72" fmla="*/ 26 w 39"/>
                <a:gd name="T73" fmla="*/ 38 h 39"/>
                <a:gd name="T74" fmla="*/ 28 w 39"/>
                <a:gd name="T75" fmla="*/ 35 h 39"/>
                <a:gd name="T76" fmla="*/ 27 w 39"/>
                <a:gd name="T77" fmla="*/ 32 h 39"/>
                <a:gd name="T78" fmla="*/ 30 w 39"/>
                <a:gd name="T79" fmla="*/ 31 h 39"/>
                <a:gd name="T80" fmla="*/ 32 w 39"/>
                <a:gd name="T81" fmla="*/ 32 h 39"/>
                <a:gd name="T82" fmla="*/ 36 w 39"/>
                <a:gd name="T83" fmla="*/ 31 h 39"/>
                <a:gd name="T84" fmla="*/ 37 w 39"/>
                <a:gd name="T85" fmla="*/ 29 h 39"/>
                <a:gd name="T86" fmla="*/ 36 w 39"/>
                <a:gd name="T87" fmla="*/ 25 h 39"/>
                <a:gd name="T88" fmla="*/ 34 w 39"/>
                <a:gd name="T89" fmla="*/ 23 h 39"/>
                <a:gd name="T90" fmla="*/ 34 w 39"/>
                <a:gd name="T91" fmla="*/ 21 h 39"/>
                <a:gd name="T92" fmla="*/ 37 w 39"/>
                <a:gd name="T93" fmla="*/ 20 h 39"/>
                <a:gd name="T94" fmla="*/ 39 w 39"/>
                <a:gd name="T95" fmla="*/ 17 h 39"/>
                <a:gd name="T96" fmla="*/ 38 w 39"/>
                <a:gd name="T97" fmla="*/ 14 h 39"/>
                <a:gd name="T98" fmla="*/ 21 w 39"/>
                <a:gd name="T99" fmla="*/ 27 h 39"/>
                <a:gd name="T100" fmla="*/ 13 w 39"/>
                <a:gd name="T101" fmla="*/ 22 h 39"/>
                <a:gd name="T102" fmla="*/ 18 w 39"/>
                <a:gd name="T103" fmla="*/ 13 h 39"/>
                <a:gd name="T104" fmla="*/ 27 w 39"/>
                <a:gd name="T105" fmla="*/ 18 h 39"/>
                <a:gd name="T106" fmla="*/ 21 w 39"/>
                <a:gd name="T107" fmla="*/ 27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 h="39">
                  <a:moveTo>
                    <a:pt x="38" y="14"/>
                  </a:moveTo>
                  <a:cubicBezTo>
                    <a:pt x="38" y="12"/>
                    <a:pt x="36" y="11"/>
                    <a:pt x="35" y="12"/>
                  </a:cubicBezTo>
                  <a:cubicBezTo>
                    <a:pt x="32" y="13"/>
                    <a:pt x="32" y="13"/>
                    <a:pt x="32" y="13"/>
                  </a:cubicBezTo>
                  <a:cubicBezTo>
                    <a:pt x="32" y="12"/>
                    <a:pt x="31" y="11"/>
                    <a:pt x="31" y="10"/>
                  </a:cubicBezTo>
                  <a:cubicBezTo>
                    <a:pt x="32" y="8"/>
                    <a:pt x="32" y="8"/>
                    <a:pt x="32" y="8"/>
                  </a:cubicBezTo>
                  <a:cubicBezTo>
                    <a:pt x="33" y="7"/>
                    <a:pt x="32" y="5"/>
                    <a:pt x="31" y="4"/>
                  </a:cubicBezTo>
                  <a:cubicBezTo>
                    <a:pt x="29" y="3"/>
                    <a:pt x="29" y="3"/>
                    <a:pt x="29" y="3"/>
                  </a:cubicBezTo>
                  <a:cubicBezTo>
                    <a:pt x="27" y="2"/>
                    <a:pt x="26" y="2"/>
                    <a:pt x="25" y="4"/>
                  </a:cubicBezTo>
                  <a:cubicBezTo>
                    <a:pt x="23" y="6"/>
                    <a:pt x="23" y="6"/>
                    <a:pt x="23" y="6"/>
                  </a:cubicBezTo>
                  <a:cubicBezTo>
                    <a:pt x="23" y="6"/>
                    <a:pt x="22" y="5"/>
                    <a:pt x="21" y="5"/>
                  </a:cubicBezTo>
                  <a:cubicBezTo>
                    <a:pt x="20" y="3"/>
                    <a:pt x="20" y="3"/>
                    <a:pt x="20" y="3"/>
                  </a:cubicBezTo>
                  <a:cubicBezTo>
                    <a:pt x="20" y="1"/>
                    <a:pt x="18" y="0"/>
                    <a:pt x="17" y="1"/>
                  </a:cubicBezTo>
                  <a:cubicBezTo>
                    <a:pt x="14" y="2"/>
                    <a:pt x="14" y="2"/>
                    <a:pt x="14" y="2"/>
                  </a:cubicBezTo>
                  <a:cubicBezTo>
                    <a:pt x="12" y="2"/>
                    <a:pt x="11" y="3"/>
                    <a:pt x="12" y="5"/>
                  </a:cubicBezTo>
                  <a:cubicBezTo>
                    <a:pt x="12" y="7"/>
                    <a:pt x="12" y="7"/>
                    <a:pt x="12" y="7"/>
                  </a:cubicBezTo>
                  <a:cubicBezTo>
                    <a:pt x="12" y="8"/>
                    <a:pt x="11" y="8"/>
                    <a:pt x="10" y="9"/>
                  </a:cubicBezTo>
                  <a:cubicBezTo>
                    <a:pt x="8" y="8"/>
                    <a:pt x="8" y="8"/>
                    <a:pt x="8" y="8"/>
                  </a:cubicBezTo>
                  <a:cubicBezTo>
                    <a:pt x="7" y="7"/>
                    <a:pt x="5" y="7"/>
                    <a:pt x="4" y="9"/>
                  </a:cubicBezTo>
                  <a:cubicBezTo>
                    <a:pt x="3" y="11"/>
                    <a:pt x="3" y="11"/>
                    <a:pt x="3" y="11"/>
                  </a:cubicBezTo>
                  <a:cubicBezTo>
                    <a:pt x="2" y="13"/>
                    <a:pt x="2" y="14"/>
                    <a:pt x="4" y="15"/>
                  </a:cubicBezTo>
                  <a:cubicBezTo>
                    <a:pt x="5" y="16"/>
                    <a:pt x="5" y="16"/>
                    <a:pt x="5" y="16"/>
                  </a:cubicBezTo>
                  <a:cubicBezTo>
                    <a:pt x="5" y="17"/>
                    <a:pt x="5" y="18"/>
                    <a:pt x="5" y="19"/>
                  </a:cubicBezTo>
                  <a:cubicBezTo>
                    <a:pt x="3" y="20"/>
                    <a:pt x="3" y="20"/>
                    <a:pt x="3" y="20"/>
                  </a:cubicBezTo>
                  <a:cubicBezTo>
                    <a:pt x="1" y="20"/>
                    <a:pt x="0" y="22"/>
                    <a:pt x="1" y="23"/>
                  </a:cubicBezTo>
                  <a:cubicBezTo>
                    <a:pt x="2" y="26"/>
                    <a:pt x="2" y="26"/>
                    <a:pt x="2" y="26"/>
                  </a:cubicBezTo>
                  <a:cubicBezTo>
                    <a:pt x="2" y="28"/>
                    <a:pt x="3" y="28"/>
                    <a:pt x="5" y="28"/>
                  </a:cubicBezTo>
                  <a:cubicBezTo>
                    <a:pt x="7" y="28"/>
                    <a:pt x="7" y="28"/>
                    <a:pt x="7" y="28"/>
                  </a:cubicBezTo>
                  <a:cubicBezTo>
                    <a:pt x="8" y="28"/>
                    <a:pt x="8" y="29"/>
                    <a:pt x="9" y="30"/>
                  </a:cubicBezTo>
                  <a:cubicBezTo>
                    <a:pt x="8" y="32"/>
                    <a:pt x="8" y="32"/>
                    <a:pt x="8" y="32"/>
                  </a:cubicBezTo>
                  <a:cubicBezTo>
                    <a:pt x="7" y="33"/>
                    <a:pt x="7" y="35"/>
                    <a:pt x="9" y="36"/>
                  </a:cubicBezTo>
                  <a:cubicBezTo>
                    <a:pt x="11" y="37"/>
                    <a:pt x="11" y="37"/>
                    <a:pt x="11" y="37"/>
                  </a:cubicBezTo>
                  <a:cubicBezTo>
                    <a:pt x="13" y="38"/>
                    <a:pt x="14" y="38"/>
                    <a:pt x="15" y="36"/>
                  </a:cubicBezTo>
                  <a:cubicBezTo>
                    <a:pt x="16" y="34"/>
                    <a:pt x="16" y="34"/>
                    <a:pt x="16" y="34"/>
                  </a:cubicBezTo>
                  <a:cubicBezTo>
                    <a:pt x="17" y="35"/>
                    <a:pt x="18" y="35"/>
                    <a:pt x="19" y="35"/>
                  </a:cubicBezTo>
                  <a:cubicBezTo>
                    <a:pt x="20" y="37"/>
                    <a:pt x="20" y="37"/>
                    <a:pt x="20" y="37"/>
                  </a:cubicBezTo>
                  <a:cubicBezTo>
                    <a:pt x="20" y="39"/>
                    <a:pt x="22" y="39"/>
                    <a:pt x="23" y="39"/>
                  </a:cubicBezTo>
                  <a:cubicBezTo>
                    <a:pt x="26" y="38"/>
                    <a:pt x="26" y="38"/>
                    <a:pt x="26" y="38"/>
                  </a:cubicBezTo>
                  <a:cubicBezTo>
                    <a:pt x="28" y="38"/>
                    <a:pt x="28" y="37"/>
                    <a:pt x="28" y="35"/>
                  </a:cubicBezTo>
                  <a:cubicBezTo>
                    <a:pt x="27" y="32"/>
                    <a:pt x="27" y="32"/>
                    <a:pt x="27" y="32"/>
                  </a:cubicBezTo>
                  <a:cubicBezTo>
                    <a:pt x="28" y="32"/>
                    <a:pt x="29" y="31"/>
                    <a:pt x="30" y="31"/>
                  </a:cubicBezTo>
                  <a:cubicBezTo>
                    <a:pt x="32" y="32"/>
                    <a:pt x="32" y="32"/>
                    <a:pt x="32" y="32"/>
                  </a:cubicBezTo>
                  <a:cubicBezTo>
                    <a:pt x="33" y="33"/>
                    <a:pt x="35" y="32"/>
                    <a:pt x="36" y="31"/>
                  </a:cubicBezTo>
                  <a:cubicBezTo>
                    <a:pt x="37" y="29"/>
                    <a:pt x="37" y="29"/>
                    <a:pt x="37" y="29"/>
                  </a:cubicBezTo>
                  <a:cubicBezTo>
                    <a:pt x="38" y="27"/>
                    <a:pt x="38" y="26"/>
                    <a:pt x="36" y="25"/>
                  </a:cubicBezTo>
                  <a:cubicBezTo>
                    <a:pt x="34" y="23"/>
                    <a:pt x="34" y="23"/>
                    <a:pt x="34" y="23"/>
                  </a:cubicBezTo>
                  <a:cubicBezTo>
                    <a:pt x="34" y="23"/>
                    <a:pt x="34" y="22"/>
                    <a:pt x="34" y="21"/>
                  </a:cubicBezTo>
                  <a:cubicBezTo>
                    <a:pt x="37" y="20"/>
                    <a:pt x="37" y="20"/>
                    <a:pt x="37" y="20"/>
                  </a:cubicBezTo>
                  <a:cubicBezTo>
                    <a:pt x="39" y="20"/>
                    <a:pt x="39" y="18"/>
                    <a:pt x="39" y="17"/>
                  </a:cubicBezTo>
                  <a:lnTo>
                    <a:pt x="38" y="14"/>
                  </a:lnTo>
                  <a:close/>
                  <a:moveTo>
                    <a:pt x="21" y="27"/>
                  </a:moveTo>
                  <a:cubicBezTo>
                    <a:pt x="17" y="28"/>
                    <a:pt x="14" y="26"/>
                    <a:pt x="13" y="22"/>
                  </a:cubicBezTo>
                  <a:cubicBezTo>
                    <a:pt x="12" y="18"/>
                    <a:pt x="14" y="14"/>
                    <a:pt x="18" y="13"/>
                  </a:cubicBezTo>
                  <a:cubicBezTo>
                    <a:pt x="22" y="12"/>
                    <a:pt x="26" y="14"/>
                    <a:pt x="27" y="18"/>
                  </a:cubicBezTo>
                  <a:cubicBezTo>
                    <a:pt x="28" y="22"/>
                    <a:pt x="25" y="26"/>
                    <a:pt x="21" y="27"/>
                  </a:cubicBez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81" name="Freeform 228"/>
            <p:cNvSpPr>
              <a:spLocks noEditPoints="1"/>
            </p:cNvSpPr>
            <p:nvPr/>
          </p:nvSpPr>
          <p:spPr bwMode="auto">
            <a:xfrm>
              <a:off x="2650331" y="1746843"/>
              <a:ext cx="141684" cy="141685"/>
            </a:xfrm>
            <a:custGeom>
              <a:avLst/>
              <a:gdLst>
                <a:gd name="T0" fmla="*/ 54 w 55"/>
                <a:gd name="T1" fmla="*/ 18 h 55"/>
                <a:gd name="T2" fmla="*/ 49 w 55"/>
                <a:gd name="T3" fmla="*/ 16 h 55"/>
                <a:gd name="T4" fmla="*/ 45 w 55"/>
                <a:gd name="T5" fmla="*/ 17 h 55"/>
                <a:gd name="T6" fmla="*/ 43 w 55"/>
                <a:gd name="T7" fmla="*/ 14 h 55"/>
                <a:gd name="T8" fmla="*/ 45 w 55"/>
                <a:gd name="T9" fmla="*/ 10 h 55"/>
                <a:gd name="T10" fmla="*/ 44 w 55"/>
                <a:gd name="T11" fmla="*/ 5 h 55"/>
                <a:gd name="T12" fmla="*/ 40 w 55"/>
                <a:gd name="T13" fmla="*/ 3 h 55"/>
                <a:gd name="T14" fmla="*/ 35 w 55"/>
                <a:gd name="T15" fmla="*/ 4 h 55"/>
                <a:gd name="T16" fmla="*/ 33 w 55"/>
                <a:gd name="T17" fmla="*/ 7 h 55"/>
                <a:gd name="T18" fmla="*/ 29 w 55"/>
                <a:gd name="T19" fmla="*/ 7 h 55"/>
                <a:gd name="T20" fmla="*/ 28 w 55"/>
                <a:gd name="T21" fmla="*/ 3 h 55"/>
                <a:gd name="T22" fmla="*/ 23 w 55"/>
                <a:gd name="T23" fmla="*/ 0 h 55"/>
                <a:gd name="T24" fmla="*/ 19 w 55"/>
                <a:gd name="T25" fmla="*/ 1 h 55"/>
                <a:gd name="T26" fmla="*/ 16 w 55"/>
                <a:gd name="T27" fmla="*/ 6 h 55"/>
                <a:gd name="T28" fmla="*/ 17 w 55"/>
                <a:gd name="T29" fmla="*/ 9 h 55"/>
                <a:gd name="T30" fmla="*/ 14 w 55"/>
                <a:gd name="T31" fmla="*/ 12 h 55"/>
                <a:gd name="T32" fmla="*/ 11 w 55"/>
                <a:gd name="T33" fmla="*/ 10 h 55"/>
                <a:gd name="T34" fmla="*/ 5 w 55"/>
                <a:gd name="T35" fmla="*/ 11 h 55"/>
                <a:gd name="T36" fmla="*/ 3 w 55"/>
                <a:gd name="T37" fmla="*/ 15 h 55"/>
                <a:gd name="T38" fmla="*/ 5 w 55"/>
                <a:gd name="T39" fmla="*/ 20 h 55"/>
                <a:gd name="T40" fmla="*/ 7 w 55"/>
                <a:gd name="T41" fmla="*/ 22 h 55"/>
                <a:gd name="T42" fmla="*/ 7 w 55"/>
                <a:gd name="T43" fmla="*/ 26 h 55"/>
                <a:gd name="T44" fmla="*/ 4 w 55"/>
                <a:gd name="T45" fmla="*/ 27 h 55"/>
                <a:gd name="T46" fmla="*/ 1 w 55"/>
                <a:gd name="T47" fmla="*/ 32 h 55"/>
                <a:gd name="T48" fmla="*/ 2 w 55"/>
                <a:gd name="T49" fmla="*/ 36 h 55"/>
                <a:gd name="T50" fmla="*/ 6 w 55"/>
                <a:gd name="T51" fmla="*/ 39 h 55"/>
                <a:gd name="T52" fmla="*/ 9 w 55"/>
                <a:gd name="T53" fmla="*/ 38 h 55"/>
                <a:gd name="T54" fmla="*/ 12 w 55"/>
                <a:gd name="T55" fmla="*/ 41 h 55"/>
                <a:gd name="T56" fmla="*/ 10 w 55"/>
                <a:gd name="T57" fmla="*/ 44 h 55"/>
                <a:gd name="T58" fmla="*/ 12 w 55"/>
                <a:gd name="T59" fmla="*/ 49 h 55"/>
                <a:gd name="T60" fmla="*/ 16 w 55"/>
                <a:gd name="T61" fmla="*/ 52 h 55"/>
                <a:gd name="T62" fmla="*/ 21 w 55"/>
                <a:gd name="T63" fmla="*/ 50 h 55"/>
                <a:gd name="T64" fmla="*/ 23 w 55"/>
                <a:gd name="T65" fmla="*/ 47 h 55"/>
                <a:gd name="T66" fmla="*/ 27 w 55"/>
                <a:gd name="T67" fmla="*/ 48 h 55"/>
                <a:gd name="T68" fmla="*/ 28 w 55"/>
                <a:gd name="T69" fmla="*/ 51 h 55"/>
                <a:gd name="T70" fmla="*/ 32 w 55"/>
                <a:gd name="T71" fmla="*/ 54 h 55"/>
                <a:gd name="T72" fmla="*/ 36 w 55"/>
                <a:gd name="T73" fmla="*/ 53 h 55"/>
                <a:gd name="T74" fmla="*/ 39 w 55"/>
                <a:gd name="T75" fmla="*/ 49 h 55"/>
                <a:gd name="T76" fmla="*/ 38 w 55"/>
                <a:gd name="T77" fmla="*/ 45 h 55"/>
                <a:gd name="T78" fmla="*/ 41 w 55"/>
                <a:gd name="T79" fmla="*/ 42 h 55"/>
                <a:gd name="T80" fmla="*/ 45 w 55"/>
                <a:gd name="T81" fmla="*/ 44 h 55"/>
                <a:gd name="T82" fmla="*/ 50 w 55"/>
                <a:gd name="T83" fmla="*/ 43 h 55"/>
                <a:gd name="T84" fmla="*/ 52 w 55"/>
                <a:gd name="T85" fmla="*/ 39 h 55"/>
                <a:gd name="T86" fmla="*/ 51 w 55"/>
                <a:gd name="T87" fmla="*/ 34 h 55"/>
                <a:gd name="T88" fmla="*/ 47 w 55"/>
                <a:gd name="T89" fmla="*/ 32 h 55"/>
                <a:gd name="T90" fmla="*/ 48 w 55"/>
                <a:gd name="T91" fmla="*/ 28 h 55"/>
                <a:gd name="T92" fmla="*/ 52 w 55"/>
                <a:gd name="T93" fmla="*/ 27 h 55"/>
                <a:gd name="T94" fmla="*/ 55 w 55"/>
                <a:gd name="T95" fmla="*/ 23 h 55"/>
                <a:gd name="T96" fmla="*/ 54 w 55"/>
                <a:gd name="T97" fmla="*/ 18 h 55"/>
                <a:gd name="T98" fmla="*/ 30 w 55"/>
                <a:gd name="T99" fmla="*/ 37 h 55"/>
                <a:gd name="T100" fmla="*/ 17 w 55"/>
                <a:gd name="T101" fmla="*/ 30 h 55"/>
                <a:gd name="T102" fmla="*/ 25 w 55"/>
                <a:gd name="T103" fmla="*/ 17 h 55"/>
                <a:gd name="T104" fmla="*/ 37 w 55"/>
                <a:gd name="T105" fmla="*/ 25 h 55"/>
                <a:gd name="T106" fmla="*/ 30 w 55"/>
                <a:gd name="T107" fmla="*/ 3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5" h="55">
                  <a:moveTo>
                    <a:pt x="54" y="18"/>
                  </a:moveTo>
                  <a:cubicBezTo>
                    <a:pt x="53" y="16"/>
                    <a:pt x="51" y="15"/>
                    <a:pt x="49" y="16"/>
                  </a:cubicBezTo>
                  <a:cubicBezTo>
                    <a:pt x="45" y="17"/>
                    <a:pt x="45" y="17"/>
                    <a:pt x="45" y="17"/>
                  </a:cubicBezTo>
                  <a:cubicBezTo>
                    <a:pt x="44" y="16"/>
                    <a:pt x="44" y="15"/>
                    <a:pt x="43" y="14"/>
                  </a:cubicBezTo>
                  <a:cubicBezTo>
                    <a:pt x="45" y="10"/>
                    <a:pt x="45" y="10"/>
                    <a:pt x="45" y="10"/>
                  </a:cubicBezTo>
                  <a:cubicBezTo>
                    <a:pt x="46" y="8"/>
                    <a:pt x="45" y="6"/>
                    <a:pt x="44" y="5"/>
                  </a:cubicBezTo>
                  <a:cubicBezTo>
                    <a:pt x="40" y="3"/>
                    <a:pt x="40" y="3"/>
                    <a:pt x="40" y="3"/>
                  </a:cubicBezTo>
                  <a:cubicBezTo>
                    <a:pt x="38" y="2"/>
                    <a:pt x="36" y="2"/>
                    <a:pt x="35" y="4"/>
                  </a:cubicBezTo>
                  <a:cubicBezTo>
                    <a:pt x="33" y="7"/>
                    <a:pt x="33" y="7"/>
                    <a:pt x="33" y="7"/>
                  </a:cubicBezTo>
                  <a:cubicBezTo>
                    <a:pt x="31" y="7"/>
                    <a:pt x="30" y="7"/>
                    <a:pt x="29" y="7"/>
                  </a:cubicBezTo>
                  <a:cubicBezTo>
                    <a:pt x="28" y="3"/>
                    <a:pt x="28" y="3"/>
                    <a:pt x="28" y="3"/>
                  </a:cubicBezTo>
                  <a:cubicBezTo>
                    <a:pt x="27" y="1"/>
                    <a:pt x="25" y="0"/>
                    <a:pt x="23" y="0"/>
                  </a:cubicBezTo>
                  <a:cubicBezTo>
                    <a:pt x="19" y="1"/>
                    <a:pt x="19" y="1"/>
                    <a:pt x="19" y="1"/>
                  </a:cubicBezTo>
                  <a:cubicBezTo>
                    <a:pt x="17" y="2"/>
                    <a:pt x="16" y="4"/>
                    <a:pt x="16" y="6"/>
                  </a:cubicBezTo>
                  <a:cubicBezTo>
                    <a:pt x="17" y="9"/>
                    <a:pt x="17" y="9"/>
                    <a:pt x="17" y="9"/>
                  </a:cubicBezTo>
                  <a:cubicBezTo>
                    <a:pt x="16" y="10"/>
                    <a:pt x="15" y="11"/>
                    <a:pt x="14" y="12"/>
                  </a:cubicBezTo>
                  <a:cubicBezTo>
                    <a:pt x="11" y="10"/>
                    <a:pt x="11" y="10"/>
                    <a:pt x="11" y="10"/>
                  </a:cubicBezTo>
                  <a:cubicBezTo>
                    <a:pt x="9" y="9"/>
                    <a:pt x="7" y="9"/>
                    <a:pt x="5" y="11"/>
                  </a:cubicBezTo>
                  <a:cubicBezTo>
                    <a:pt x="3" y="15"/>
                    <a:pt x="3" y="15"/>
                    <a:pt x="3" y="15"/>
                  </a:cubicBezTo>
                  <a:cubicBezTo>
                    <a:pt x="2" y="17"/>
                    <a:pt x="3" y="19"/>
                    <a:pt x="5" y="20"/>
                  </a:cubicBezTo>
                  <a:cubicBezTo>
                    <a:pt x="7" y="22"/>
                    <a:pt x="7" y="22"/>
                    <a:pt x="7" y="22"/>
                  </a:cubicBezTo>
                  <a:cubicBezTo>
                    <a:pt x="7" y="23"/>
                    <a:pt x="7" y="25"/>
                    <a:pt x="7" y="26"/>
                  </a:cubicBezTo>
                  <a:cubicBezTo>
                    <a:pt x="4" y="27"/>
                    <a:pt x="4" y="27"/>
                    <a:pt x="4" y="27"/>
                  </a:cubicBezTo>
                  <a:cubicBezTo>
                    <a:pt x="1" y="28"/>
                    <a:pt x="0" y="30"/>
                    <a:pt x="1" y="32"/>
                  </a:cubicBezTo>
                  <a:cubicBezTo>
                    <a:pt x="2" y="36"/>
                    <a:pt x="2" y="36"/>
                    <a:pt x="2" y="36"/>
                  </a:cubicBezTo>
                  <a:cubicBezTo>
                    <a:pt x="2" y="38"/>
                    <a:pt x="4" y="39"/>
                    <a:pt x="6" y="39"/>
                  </a:cubicBezTo>
                  <a:cubicBezTo>
                    <a:pt x="9" y="38"/>
                    <a:pt x="9" y="38"/>
                    <a:pt x="9" y="38"/>
                  </a:cubicBezTo>
                  <a:cubicBezTo>
                    <a:pt x="10" y="39"/>
                    <a:pt x="11" y="40"/>
                    <a:pt x="12" y="41"/>
                  </a:cubicBezTo>
                  <a:cubicBezTo>
                    <a:pt x="10" y="44"/>
                    <a:pt x="10" y="44"/>
                    <a:pt x="10" y="44"/>
                  </a:cubicBezTo>
                  <a:cubicBezTo>
                    <a:pt x="9" y="46"/>
                    <a:pt x="10" y="48"/>
                    <a:pt x="12" y="49"/>
                  </a:cubicBezTo>
                  <a:cubicBezTo>
                    <a:pt x="16" y="52"/>
                    <a:pt x="16" y="52"/>
                    <a:pt x="16" y="52"/>
                  </a:cubicBezTo>
                  <a:cubicBezTo>
                    <a:pt x="17" y="53"/>
                    <a:pt x="20" y="52"/>
                    <a:pt x="21" y="50"/>
                  </a:cubicBezTo>
                  <a:cubicBezTo>
                    <a:pt x="23" y="47"/>
                    <a:pt x="23" y="47"/>
                    <a:pt x="23" y="47"/>
                  </a:cubicBezTo>
                  <a:cubicBezTo>
                    <a:pt x="24" y="48"/>
                    <a:pt x="25" y="48"/>
                    <a:pt x="27" y="48"/>
                  </a:cubicBezTo>
                  <a:cubicBezTo>
                    <a:pt x="28" y="51"/>
                    <a:pt x="28" y="51"/>
                    <a:pt x="28" y="51"/>
                  </a:cubicBezTo>
                  <a:cubicBezTo>
                    <a:pt x="28" y="53"/>
                    <a:pt x="30" y="55"/>
                    <a:pt x="32" y="54"/>
                  </a:cubicBezTo>
                  <a:cubicBezTo>
                    <a:pt x="36" y="53"/>
                    <a:pt x="36" y="53"/>
                    <a:pt x="36" y="53"/>
                  </a:cubicBezTo>
                  <a:cubicBezTo>
                    <a:pt x="38" y="53"/>
                    <a:pt x="40" y="51"/>
                    <a:pt x="39" y="49"/>
                  </a:cubicBezTo>
                  <a:cubicBezTo>
                    <a:pt x="38" y="45"/>
                    <a:pt x="38" y="45"/>
                    <a:pt x="38" y="45"/>
                  </a:cubicBezTo>
                  <a:cubicBezTo>
                    <a:pt x="39" y="44"/>
                    <a:pt x="41" y="43"/>
                    <a:pt x="41" y="42"/>
                  </a:cubicBezTo>
                  <a:cubicBezTo>
                    <a:pt x="45" y="44"/>
                    <a:pt x="45" y="44"/>
                    <a:pt x="45" y="44"/>
                  </a:cubicBezTo>
                  <a:cubicBezTo>
                    <a:pt x="47" y="45"/>
                    <a:pt x="49" y="45"/>
                    <a:pt x="50" y="43"/>
                  </a:cubicBezTo>
                  <a:cubicBezTo>
                    <a:pt x="52" y="39"/>
                    <a:pt x="52" y="39"/>
                    <a:pt x="52" y="39"/>
                  </a:cubicBezTo>
                  <a:cubicBezTo>
                    <a:pt x="53" y="38"/>
                    <a:pt x="53" y="35"/>
                    <a:pt x="51" y="34"/>
                  </a:cubicBezTo>
                  <a:cubicBezTo>
                    <a:pt x="47" y="32"/>
                    <a:pt x="47" y="32"/>
                    <a:pt x="47" y="32"/>
                  </a:cubicBezTo>
                  <a:cubicBezTo>
                    <a:pt x="48" y="31"/>
                    <a:pt x="48" y="30"/>
                    <a:pt x="48" y="28"/>
                  </a:cubicBezTo>
                  <a:cubicBezTo>
                    <a:pt x="52" y="27"/>
                    <a:pt x="52" y="27"/>
                    <a:pt x="52" y="27"/>
                  </a:cubicBezTo>
                  <a:cubicBezTo>
                    <a:pt x="54" y="27"/>
                    <a:pt x="55" y="25"/>
                    <a:pt x="55" y="23"/>
                  </a:cubicBezTo>
                  <a:lnTo>
                    <a:pt x="54" y="18"/>
                  </a:lnTo>
                  <a:close/>
                  <a:moveTo>
                    <a:pt x="30" y="37"/>
                  </a:moveTo>
                  <a:cubicBezTo>
                    <a:pt x="24" y="39"/>
                    <a:pt x="19" y="35"/>
                    <a:pt x="17" y="30"/>
                  </a:cubicBezTo>
                  <a:cubicBezTo>
                    <a:pt x="16" y="24"/>
                    <a:pt x="19" y="19"/>
                    <a:pt x="25" y="17"/>
                  </a:cubicBezTo>
                  <a:cubicBezTo>
                    <a:pt x="30" y="16"/>
                    <a:pt x="36" y="19"/>
                    <a:pt x="37" y="25"/>
                  </a:cubicBezTo>
                  <a:cubicBezTo>
                    <a:pt x="39" y="30"/>
                    <a:pt x="35" y="36"/>
                    <a:pt x="30" y="37"/>
                  </a:cubicBezTo>
                  <a:close/>
                </a:path>
              </a:pathLst>
            </a:custGeom>
            <a:solidFill>
              <a:schemeClr val="accent6"/>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82" name="Freeform 229"/>
            <p:cNvSpPr>
              <a:spLocks noEditPoints="1"/>
            </p:cNvSpPr>
            <p:nvPr/>
          </p:nvSpPr>
          <p:spPr bwMode="auto">
            <a:xfrm>
              <a:off x="2995612" y="1338459"/>
              <a:ext cx="100013" cy="100013"/>
            </a:xfrm>
            <a:custGeom>
              <a:avLst/>
              <a:gdLst>
                <a:gd name="T0" fmla="*/ 38 w 39"/>
                <a:gd name="T1" fmla="*/ 13 h 39"/>
                <a:gd name="T2" fmla="*/ 34 w 39"/>
                <a:gd name="T3" fmla="*/ 11 h 39"/>
                <a:gd name="T4" fmla="*/ 31 w 39"/>
                <a:gd name="T5" fmla="*/ 12 h 39"/>
                <a:gd name="T6" fmla="*/ 30 w 39"/>
                <a:gd name="T7" fmla="*/ 10 h 39"/>
                <a:gd name="T8" fmla="*/ 31 w 39"/>
                <a:gd name="T9" fmla="*/ 7 h 39"/>
                <a:gd name="T10" fmla="*/ 30 w 39"/>
                <a:gd name="T11" fmla="*/ 3 h 39"/>
                <a:gd name="T12" fmla="*/ 28 w 39"/>
                <a:gd name="T13" fmla="*/ 2 h 39"/>
                <a:gd name="T14" fmla="*/ 24 w 39"/>
                <a:gd name="T15" fmla="*/ 3 h 39"/>
                <a:gd name="T16" fmla="*/ 23 w 39"/>
                <a:gd name="T17" fmla="*/ 5 h 39"/>
                <a:gd name="T18" fmla="*/ 20 w 39"/>
                <a:gd name="T19" fmla="*/ 5 h 39"/>
                <a:gd name="T20" fmla="*/ 19 w 39"/>
                <a:gd name="T21" fmla="*/ 2 h 39"/>
                <a:gd name="T22" fmla="*/ 16 w 39"/>
                <a:gd name="T23" fmla="*/ 0 h 39"/>
                <a:gd name="T24" fmla="*/ 13 w 39"/>
                <a:gd name="T25" fmla="*/ 1 h 39"/>
                <a:gd name="T26" fmla="*/ 11 w 39"/>
                <a:gd name="T27" fmla="*/ 4 h 39"/>
                <a:gd name="T28" fmla="*/ 12 w 39"/>
                <a:gd name="T29" fmla="*/ 7 h 39"/>
                <a:gd name="T30" fmla="*/ 9 w 39"/>
                <a:gd name="T31" fmla="*/ 8 h 39"/>
                <a:gd name="T32" fmla="*/ 7 w 39"/>
                <a:gd name="T33" fmla="*/ 7 h 39"/>
                <a:gd name="T34" fmla="*/ 3 w 39"/>
                <a:gd name="T35" fmla="*/ 8 h 39"/>
                <a:gd name="T36" fmla="*/ 2 w 39"/>
                <a:gd name="T37" fmla="*/ 11 h 39"/>
                <a:gd name="T38" fmla="*/ 3 w 39"/>
                <a:gd name="T39" fmla="*/ 14 h 39"/>
                <a:gd name="T40" fmla="*/ 5 w 39"/>
                <a:gd name="T41" fmla="*/ 16 h 39"/>
                <a:gd name="T42" fmla="*/ 4 w 39"/>
                <a:gd name="T43" fmla="*/ 19 h 39"/>
                <a:gd name="T44" fmla="*/ 2 w 39"/>
                <a:gd name="T45" fmla="*/ 19 h 39"/>
                <a:gd name="T46" fmla="*/ 0 w 39"/>
                <a:gd name="T47" fmla="*/ 22 h 39"/>
                <a:gd name="T48" fmla="*/ 1 w 39"/>
                <a:gd name="T49" fmla="*/ 25 h 39"/>
                <a:gd name="T50" fmla="*/ 4 w 39"/>
                <a:gd name="T51" fmla="*/ 27 h 39"/>
                <a:gd name="T52" fmla="*/ 6 w 39"/>
                <a:gd name="T53" fmla="*/ 27 h 39"/>
                <a:gd name="T54" fmla="*/ 8 w 39"/>
                <a:gd name="T55" fmla="*/ 29 h 39"/>
                <a:gd name="T56" fmla="*/ 7 w 39"/>
                <a:gd name="T57" fmla="*/ 31 h 39"/>
                <a:gd name="T58" fmla="*/ 8 w 39"/>
                <a:gd name="T59" fmla="*/ 35 h 39"/>
                <a:gd name="T60" fmla="*/ 10 w 39"/>
                <a:gd name="T61" fmla="*/ 37 h 39"/>
                <a:gd name="T62" fmla="*/ 14 w 39"/>
                <a:gd name="T63" fmla="*/ 36 h 39"/>
                <a:gd name="T64" fmla="*/ 15 w 39"/>
                <a:gd name="T65" fmla="*/ 34 h 39"/>
                <a:gd name="T66" fmla="*/ 18 w 39"/>
                <a:gd name="T67" fmla="*/ 34 h 39"/>
                <a:gd name="T68" fmla="*/ 19 w 39"/>
                <a:gd name="T69" fmla="*/ 36 h 39"/>
                <a:gd name="T70" fmla="*/ 22 w 39"/>
                <a:gd name="T71" fmla="*/ 38 h 39"/>
                <a:gd name="T72" fmla="*/ 25 w 39"/>
                <a:gd name="T73" fmla="*/ 38 h 39"/>
                <a:gd name="T74" fmla="*/ 27 w 39"/>
                <a:gd name="T75" fmla="*/ 34 h 39"/>
                <a:gd name="T76" fmla="*/ 27 w 39"/>
                <a:gd name="T77" fmla="*/ 32 h 39"/>
                <a:gd name="T78" fmla="*/ 29 w 39"/>
                <a:gd name="T79" fmla="*/ 30 h 39"/>
                <a:gd name="T80" fmla="*/ 31 w 39"/>
                <a:gd name="T81" fmla="*/ 31 h 39"/>
                <a:gd name="T82" fmla="*/ 35 w 39"/>
                <a:gd name="T83" fmla="*/ 31 h 39"/>
                <a:gd name="T84" fmla="*/ 36 w 39"/>
                <a:gd name="T85" fmla="*/ 28 h 39"/>
                <a:gd name="T86" fmla="*/ 36 w 39"/>
                <a:gd name="T87" fmla="*/ 24 h 39"/>
                <a:gd name="T88" fmla="*/ 33 w 39"/>
                <a:gd name="T89" fmla="*/ 23 h 39"/>
                <a:gd name="T90" fmla="*/ 33 w 39"/>
                <a:gd name="T91" fmla="*/ 20 h 39"/>
                <a:gd name="T92" fmla="*/ 36 w 39"/>
                <a:gd name="T93" fmla="*/ 19 h 39"/>
                <a:gd name="T94" fmla="*/ 38 w 39"/>
                <a:gd name="T95" fmla="*/ 16 h 39"/>
                <a:gd name="T96" fmla="*/ 38 w 39"/>
                <a:gd name="T97" fmla="*/ 13 h 39"/>
                <a:gd name="T98" fmla="*/ 21 w 39"/>
                <a:gd name="T99" fmla="*/ 26 h 39"/>
                <a:gd name="T100" fmla="*/ 12 w 39"/>
                <a:gd name="T101" fmla="*/ 21 h 39"/>
                <a:gd name="T102" fmla="*/ 17 w 39"/>
                <a:gd name="T103" fmla="*/ 12 h 39"/>
                <a:gd name="T104" fmla="*/ 26 w 39"/>
                <a:gd name="T105" fmla="*/ 18 h 39"/>
                <a:gd name="T106" fmla="*/ 21 w 39"/>
                <a:gd name="T107" fmla="*/ 2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 h="39">
                  <a:moveTo>
                    <a:pt x="38" y="13"/>
                  </a:moveTo>
                  <a:cubicBezTo>
                    <a:pt x="37" y="12"/>
                    <a:pt x="36" y="11"/>
                    <a:pt x="34" y="11"/>
                  </a:cubicBezTo>
                  <a:cubicBezTo>
                    <a:pt x="31" y="12"/>
                    <a:pt x="31" y="12"/>
                    <a:pt x="31" y="12"/>
                  </a:cubicBezTo>
                  <a:cubicBezTo>
                    <a:pt x="31" y="11"/>
                    <a:pt x="30" y="10"/>
                    <a:pt x="30" y="10"/>
                  </a:cubicBezTo>
                  <a:cubicBezTo>
                    <a:pt x="31" y="7"/>
                    <a:pt x="31" y="7"/>
                    <a:pt x="31" y="7"/>
                  </a:cubicBezTo>
                  <a:cubicBezTo>
                    <a:pt x="32" y="6"/>
                    <a:pt x="32" y="4"/>
                    <a:pt x="30" y="3"/>
                  </a:cubicBezTo>
                  <a:cubicBezTo>
                    <a:pt x="28" y="2"/>
                    <a:pt x="28" y="2"/>
                    <a:pt x="28" y="2"/>
                  </a:cubicBezTo>
                  <a:cubicBezTo>
                    <a:pt x="26" y="1"/>
                    <a:pt x="25" y="2"/>
                    <a:pt x="24" y="3"/>
                  </a:cubicBezTo>
                  <a:cubicBezTo>
                    <a:pt x="23" y="5"/>
                    <a:pt x="23" y="5"/>
                    <a:pt x="23" y="5"/>
                  </a:cubicBezTo>
                  <a:cubicBezTo>
                    <a:pt x="22" y="5"/>
                    <a:pt x="21" y="5"/>
                    <a:pt x="20" y="5"/>
                  </a:cubicBezTo>
                  <a:cubicBezTo>
                    <a:pt x="19" y="2"/>
                    <a:pt x="19" y="2"/>
                    <a:pt x="19" y="2"/>
                  </a:cubicBezTo>
                  <a:cubicBezTo>
                    <a:pt x="19" y="1"/>
                    <a:pt x="17" y="0"/>
                    <a:pt x="16" y="0"/>
                  </a:cubicBezTo>
                  <a:cubicBezTo>
                    <a:pt x="13" y="1"/>
                    <a:pt x="13" y="1"/>
                    <a:pt x="13" y="1"/>
                  </a:cubicBezTo>
                  <a:cubicBezTo>
                    <a:pt x="11" y="1"/>
                    <a:pt x="11" y="3"/>
                    <a:pt x="11" y="4"/>
                  </a:cubicBezTo>
                  <a:cubicBezTo>
                    <a:pt x="12" y="7"/>
                    <a:pt x="12" y="7"/>
                    <a:pt x="12" y="7"/>
                  </a:cubicBezTo>
                  <a:cubicBezTo>
                    <a:pt x="11" y="7"/>
                    <a:pt x="10" y="8"/>
                    <a:pt x="9" y="8"/>
                  </a:cubicBezTo>
                  <a:cubicBezTo>
                    <a:pt x="7" y="7"/>
                    <a:pt x="7" y="7"/>
                    <a:pt x="7" y="7"/>
                  </a:cubicBezTo>
                  <a:cubicBezTo>
                    <a:pt x="6" y="6"/>
                    <a:pt x="4" y="7"/>
                    <a:pt x="3" y="8"/>
                  </a:cubicBezTo>
                  <a:cubicBezTo>
                    <a:pt x="2" y="11"/>
                    <a:pt x="2" y="11"/>
                    <a:pt x="2" y="11"/>
                  </a:cubicBezTo>
                  <a:cubicBezTo>
                    <a:pt x="1" y="12"/>
                    <a:pt x="1" y="14"/>
                    <a:pt x="3" y="14"/>
                  </a:cubicBezTo>
                  <a:cubicBezTo>
                    <a:pt x="5" y="16"/>
                    <a:pt x="5" y="16"/>
                    <a:pt x="5" y="16"/>
                  </a:cubicBezTo>
                  <a:cubicBezTo>
                    <a:pt x="4" y="17"/>
                    <a:pt x="4" y="18"/>
                    <a:pt x="4" y="19"/>
                  </a:cubicBezTo>
                  <a:cubicBezTo>
                    <a:pt x="2" y="19"/>
                    <a:pt x="2" y="19"/>
                    <a:pt x="2" y="19"/>
                  </a:cubicBezTo>
                  <a:cubicBezTo>
                    <a:pt x="1" y="20"/>
                    <a:pt x="0" y="21"/>
                    <a:pt x="0" y="22"/>
                  </a:cubicBezTo>
                  <a:cubicBezTo>
                    <a:pt x="1" y="25"/>
                    <a:pt x="1" y="25"/>
                    <a:pt x="1" y="25"/>
                  </a:cubicBezTo>
                  <a:cubicBezTo>
                    <a:pt x="1" y="27"/>
                    <a:pt x="3" y="28"/>
                    <a:pt x="4" y="27"/>
                  </a:cubicBezTo>
                  <a:cubicBezTo>
                    <a:pt x="6" y="27"/>
                    <a:pt x="6" y="27"/>
                    <a:pt x="6" y="27"/>
                  </a:cubicBezTo>
                  <a:cubicBezTo>
                    <a:pt x="7" y="28"/>
                    <a:pt x="7" y="29"/>
                    <a:pt x="8" y="29"/>
                  </a:cubicBezTo>
                  <a:cubicBezTo>
                    <a:pt x="7" y="31"/>
                    <a:pt x="7" y="31"/>
                    <a:pt x="7" y="31"/>
                  </a:cubicBezTo>
                  <a:cubicBezTo>
                    <a:pt x="6" y="33"/>
                    <a:pt x="7" y="34"/>
                    <a:pt x="8" y="35"/>
                  </a:cubicBezTo>
                  <a:cubicBezTo>
                    <a:pt x="10" y="37"/>
                    <a:pt x="10" y="37"/>
                    <a:pt x="10" y="37"/>
                  </a:cubicBezTo>
                  <a:cubicBezTo>
                    <a:pt x="12" y="37"/>
                    <a:pt x="13" y="37"/>
                    <a:pt x="14" y="36"/>
                  </a:cubicBezTo>
                  <a:cubicBezTo>
                    <a:pt x="15" y="34"/>
                    <a:pt x="15" y="34"/>
                    <a:pt x="15" y="34"/>
                  </a:cubicBezTo>
                  <a:cubicBezTo>
                    <a:pt x="16" y="34"/>
                    <a:pt x="17" y="34"/>
                    <a:pt x="18" y="34"/>
                  </a:cubicBezTo>
                  <a:cubicBezTo>
                    <a:pt x="19" y="36"/>
                    <a:pt x="19" y="36"/>
                    <a:pt x="19" y="36"/>
                  </a:cubicBezTo>
                  <a:cubicBezTo>
                    <a:pt x="19" y="38"/>
                    <a:pt x="21" y="39"/>
                    <a:pt x="22" y="38"/>
                  </a:cubicBezTo>
                  <a:cubicBezTo>
                    <a:pt x="25" y="38"/>
                    <a:pt x="25" y="38"/>
                    <a:pt x="25" y="38"/>
                  </a:cubicBezTo>
                  <a:cubicBezTo>
                    <a:pt x="27" y="37"/>
                    <a:pt x="28" y="36"/>
                    <a:pt x="27" y="34"/>
                  </a:cubicBezTo>
                  <a:cubicBezTo>
                    <a:pt x="27" y="32"/>
                    <a:pt x="27" y="32"/>
                    <a:pt x="27" y="32"/>
                  </a:cubicBezTo>
                  <a:cubicBezTo>
                    <a:pt x="27" y="31"/>
                    <a:pt x="28" y="31"/>
                    <a:pt x="29" y="30"/>
                  </a:cubicBezTo>
                  <a:cubicBezTo>
                    <a:pt x="31" y="31"/>
                    <a:pt x="31" y="31"/>
                    <a:pt x="31" y="31"/>
                  </a:cubicBezTo>
                  <a:cubicBezTo>
                    <a:pt x="32" y="32"/>
                    <a:pt x="34" y="32"/>
                    <a:pt x="35" y="31"/>
                  </a:cubicBezTo>
                  <a:cubicBezTo>
                    <a:pt x="36" y="28"/>
                    <a:pt x="36" y="28"/>
                    <a:pt x="36" y="28"/>
                  </a:cubicBezTo>
                  <a:cubicBezTo>
                    <a:pt x="37" y="27"/>
                    <a:pt x="37" y="25"/>
                    <a:pt x="36" y="24"/>
                  </a:cubicBezTo>
                  <a:cubicBezTo>
                    <a:pt x="33" y="23"/>
                    <a:pt x="33" y="23"/>
                    <a:pt x="33" y="23"/>
                  </a:cubicBezTo>
                  <a:cubicBezTo>
                    <a:pt x="33" y="22"/>
                    <a:pt x="33" y="21"/>
                    <a:pt x="33" y="20"/>
                  </a:cubicBezTo>
                  <a:cubicBezTo>
                    <a:pt x="36" y="19"/>
                    <a:pt x="36" y="19"/>
                    <a:pt x="36" y="19"/>
                  </a:cubicBezTo>
                  <a:cubicBezTo>
                    <a:pt x="38" y="19"/>
                    <a:pt x="39" y="18"/>
                    <a:pt x="38" y="16"/>
                  </a:cubicBezTo>
                  <a:lnTo>
                    <a:pt x="38" y="13"/>
                  </a:lnTo>
                  <a:close/>
                  <a:moveTo>
                    <a:pt x="21" y="26"/>
                  </a:moveTo>
                  <a:cubicBezTo>
                    <a:pt x="17" y="27"/>
                    <a:pt x="13" y="25"/>
                    <a:pt x="12" y="21"/>
                  </a:cubicBezTo>
                  <a:cubicBezTo>
                    <a:pt x="11" y="17"/>
                    <a:pt x="13" y="13"/>
                    <a:pt x="17" y="12"/>
                  </a:cubicBezTo>
                  <a:cubicBezTo>
                    <a:pt x="21" y="11"/>
                    <a:pt x="25" y="14"/>
                    <a:pt x="26" y="18"/>
                  </a:cubicBezTo>
                  <a:cubicBezTo>
                    <a:pt x="27" y="21"/>
                    <a:pt x="25" y="25"/>
                    <a:pt x="21" y="26"/>
                  </a:cubicBez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83" name="Freeform 230"/>
            <p:cNvSpPr>
              <a:spLocks noEditPoints="1"/>
            </p:cNvSpPr>
            <p:nvPr/>
          </p:nvSpPr>
          <p:spPr bwMode="auto">
            <a:xfrm>
              <a:off x="586978" y="2002828"/>
              <a:ext cx="53578" cy="51197"/>
            </a:xfrm>
            <a:custGeom>
              <a:avLst/>
              <a:gdLst>
                <a:gd name="T0" fmla="*/ 20 w 21"/>
                <a:gd name="T1" fmla="*/ 7 h 20"/>
                <a:gd name="T2" fmla="*/ 18 w 21"/>
                <a:gd name="T3" fmla="*/ 6 h 20"/>
                <a:gd name="T4" fmla="*/ 17 w 21"/>
                <a:gd name="T5" fmla="*/ 6 h 20"/>
                <a:gd name="T6" fmla="*/ 16 w 21"/>
                <a:gd name="T7" fmla="*/ 5 h 20"/>
                <a:gd name="T8" fmla="*/ 17 w 21"/>
                <a:gd name="T9" fmla="*/ 4 h 20"/>
                <a:gd name="T10" fmla="*/ 16 w 21"/>
                <a:gd name="T11" fmla="*/ 2 h 20"/>
                <a:gd name="T12" fmla="*/ 15 w 21"/>
                <a:gd name="T13" fmla="*/ 1 h 20"/>
                <a:gd name="T14" fmla="*/ 13 w 21"/>
                <a:gd name="T15" fmla="*/ 1 h 20"/>
                <a:gd name="T16" fmla="*/ 12 w 21"/>
                <a:gd name="T17" fmla="*/ 3 h 20"/>
                <a:gd name="T18" fmla="*/ 10 w 21"/>
                <a:gd name="T19" fmla="*/ 2 h 20"/>
                <a:gd name="T20" fmla="*/ 10 w 21"/>
                <a:gd name="T21" fmla="*/ 1 h 20"/>
                <a:gd name="T22" fmla="*/ 8 w 21"/>
                <a:gd name="T23" fmla="*/ 0 h 20"/>
                <a:gd name="T24" fmla="*/ 7 w 21"/>
                <a:gd name="T25" fmla="*/ 0 h 20"/>
                <a:gd name="T26" fmla="*/ 6 w 21"/>
                <a:gd name="T27" fmla="*/ 2 h 20"/>
                <a:gd name="T28" fmla="*/ 6 w 21"/>
                <a:gd name="T29" fmla="*/ 3 h 20"/>
                <a:gd name="T30" fmla="*/ 5 w 21"/>
                <a:gd name="T31" fmla="*/ 4 h 20"/>
                <a:gd name="T32" fmla="*/ 4 w 21"/>
                <a:gd name="T33" fmla="*/ 4 h 20"/>
                <a:gd name="T34" fmla="*/ 2 w 21"/>
                <a:gd name="T35" fmla="*/ 4 h 20"/>
                <a:gd name="T36" fmla="*/ 1 w 21"/>
                <a:gd name="T37" fmla="*/ 5 h 20"/>
                <a:gd name="T38" fmla="*/ 1 w 21"/>
                <a:gd name="T39" fmla="*/ 7 h 20"/>
                <a:gd name="T40" fmla="*/ 2 w 21"/>
                <a:gd name="T41" fmla="*/ 8 h 20"/>
                <a:gd name="T42" fmla="*/ 2 w 21"/>
                <a:gd name="T43" fmla="*/ 10 h 20"/>
                <a:gd name="T44" fmla="*/ 1 w 21"/>
                <a:gd name="T45" fmla="*/ 10 h 20"/>
                <a:gd name="T46" fmla="*/ 0 w 21"/>
                <a:gd name="T47" fmla="*/ 12 h 20"/>
                <a:gd name="T48" fmla="*/ 0 w 21"/>
                <a:gd name="T49" fmla="*/ 13 h 20"/>
                <a:gd name="T50" fmla="*/ 2 w 21"/>
                <a:gd name="T51" fmla="*/ 14 h 20"/>
                <a:gd name="T52" fmla="*/ 3 w 21"/>
                <a:gd name="T53" fmla="*/ 14 h 20"/>
                <a:gd name="T54" fmla="*/ 4 w 21"/>
                <a:gd name="T55" fmla="*/ 15 h 20"/>
                <a:gd name="T56" fmla="*/ 4 w 21"/>
                <a:gd name="T57" fmla="*/ 17 h 20"/>
                <a:gd name="T58" fmla="*/ 4 w 21"/>
                <a:gd name="T59" fmla="*/ 19 h 20"/>
                <a:gd name="T60" fmla="*/ 5 w 21"/>
                <a:gd name="T61" fmla="*/ 19 h 20"/>
                <a:gd name="T62" fmla="*/ 7 w 21"/>
                <a:gd name="T63" fmla="*/ 19 h 20"/>
                <a:gd name="T64" fmla="*/ 8 w 21"/>
                <a:gd name="T65" fmla="*/ 18 h 20"/>
                <a:gd name="T66" fmla="*/ 10 w 21"/>
                <a:gd name="T67" fmla="*/ 18 h 20"/>
                <a:gd name="T68" fmla="*/ 10 w 21"/>
                <a:gd name="T69" fmla="*/ 19 h 20"/>
                <a:gd name="T70" fmla="*/ 12 w 21"/>
                <a:gd name="T71" fmla="*/ 20 h 20"/>
                <a:gd name="T72" fmla="*/ 13 w 21"/>
                <a:gd name="T73" fmla="*/ 20 h 20"/>
                <a:gd name="T74" fmla="*/ 14 w 21"/>
                <a:gd name="T75" fmla="*/ 18 h 20"/>
                <a:gd name="T76" fmla="*/ 14 w 21"/>
                <a:gd name="T77" fmla="*/ 17 h 20"/>
                <a:gd name="T78" fmla="*/ 15 w 21"/>
                <a:gd name="T79" fmla="*/ 16 h 20"/>
                <a:gd name="T80" fmla="*/ 17 w 21"/>
                <a:gd name="T81" fmla="*/ 17 h 20"/>
                <a:gd name="T82" fmla="*/ 19 w 21"/>
                <a:gd name="T83" fmla="*/ 16 h 20"/>
                <a:gd name="T84" fmla="*/ 19 w 21"/>
                <a:gd name="T85" fmla="*/ 15 h 20"/>
                <a:gd name="T86" fmla="*/ 19 w 21"/>
                <a:gd name="T87" fmla="*/ 13 h 20"/>
                <a:gd name="T88" fmla="*/ 18 w 21"/>
                <a:gd name="T89" fmla="*/ 12 h 20"/>
                <a:gd name="T90" fmla="*/ 18 w 21"/>
                <a:gd name="T91" fmla="*/ 10 h 20"/>
                <a:gd name="T92" fmla="*/ 19 w 21"/>
                <a:gd name="T93" fmla="*/ 10 h 20"/>
                <a:gd name="T94" fmla="*/ 20 w 21"/>
                <a:gd name="T95" fmla="*/ 8 h 20"/>
                <a:gd name="T96" fmla="*/ 20 w 21"/>
                <a:gd name="T97" fmla="*/ 7 h 20"/>
                <a:gd name="T98" fmla="*/ 11 w 21"/>
                <a:gd name="T99" fmla="*/ 14 h 20"/>
                <a:gd name="T100" fmla="*/ 6 w 21"/>
                <a:gd name="T101" fmla="*/ 11 h 20"/>
                <a:gd name="T102" fmla="*/ 9 w 21"/>
                <a:gd name="T103" fmla="*/ 6 h 20"/>
                <a:gd name="T104" fmla="*/ 14 w 21"/>
                <a:gd name="T105" fmla="*/ 9 h 20"/>
                <a:gd name="T106" fmla="*/ 11 w 21"/>
                <a:gd name="T107" fmla="*/ 1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 h="20">
                  <a:moveTo>
                    <a:pt x="20" y="7"/>
                  </a:moveTo>
                  <a:cubicBezTo>
                    <a:pt x="20" y="6"/>
                    <a:pt x="19" y="6"/>
                    <a:pt x="18" y="6"/>
                  </a:cubicBezTo>
                  <a:cubicBezTo>
                    <a:pt x="17" y="6"/>
                    <a:pt x="17" y="6"/>
                    <a:pt x="17" y="6"/>
                  </a:cubicBezTo>
                  <a:cubicBezTo>
                    <a:pt x="16" y="6"/>
                    <a:pt x="16" y="5"/>
                    <a:pt x="16" y="5"/>
                  </a:cubicBezTo>
                  <a:cubicBezTo>
                    <a:pt x="17" y="4"/>
                    <a:pt x="17" y="4"/>
                    <a:pt x="17" y="4"/>
                  </a:cubicBezTo>
                  <a:cubicBezTo>
                    <a:pt x="17" y="3"/>
                    <a:pt x="17" y="2"/>
                    <a:pt x="16" y="2"/>
                  </a:cubicBezTo>
                  <a:cubicBezTo>
                    <a:pt x="15" y="1"/>
                    <a:pt x="15" y="1"/>
                    <a:pt x="15" y="1"/>
                  </a:cubicBezTo>
                  <a:cubicBezTo>
                    <a:pt x="14" y="0"/>
                    <a:pt x="13" y="1"/>
                    <a:pt x="13" y="1"/>
                  </a:cubicBezTo>
                  <a:cubicBezTo>
                    <a:pt x="12" y="3"/>
                    <a:pt x="12" y="3"/>
                    <a:pt x="12" y="3"/>
                  </a:cubicBezTo>
                  <a:cubicBezTo>
                    <a:pt x="11" y="2"/>
                    <a:pt x="11" y="2"/>
                    <a:pt x="10" y="2"/>
                  </a:cubicBezTo>
                  <a:cubicBezTo>
                    <a:pt x="10" y="1"/>
                    <a:pt x="10" y="1"/>
                    <a:pt x="10" y="1"/>
                  </a:cubicBezTo>
                  <a:cubicBezTo>
                    <a:pt x="10" y="0"/>
                    <a:pt x="9" y="0"/>
                    <a:pt x="8" y="0"/>
                  </a:cubicBezTo>
                  <a:cubicBezTo>
                    <a:pt x="7" y="0"/>
                    <a:pt x="7" y="0"/>
                    <a:pt x="7" y="0"/>
                  </a:cubicBezTo>
                  <a:cubicBezTo>
                    <a:pt x="6" y="0"/>
                    <a:pt x="6" y="1"/>
                    <a:pt x="6" y="2"/>
                  </a:cubicBezTo>
                  <a:cubicBezTo>
                    <a:pt x="6" y="3"/>
                    <a:pt x="6" y="3"/>
                    <a:pt x="6" y="3"/>
                  </a:cubicBezTo>
                  <a:cubicBezTo>
                    <a:pt x="6" y="4"/>
                    <a:pt x="5" y="4"/>
                    <a:pt x="5" y="4"/>
                  </a:cubicBezTo>
                  <a:cubicBezTo>
                    <a:pt x="4" y="4"/>
                    <a:pt x="4" y="4"/>
                    <a:pt x="4" y="4"/>
                  </a:cubicBezTo>
                  <a:cubicBezTo>
                    <a:pt x="3" y="3"/>
                    <a:pt x="2" y="3"/>
                    <a:pt x="2" y="4"/>
                  </a:cubicBezTo>
                  <a:cubicBezTo>
                    <a:pt x="1" y="5"/>
                    <a:pt x="1" y="5"/>
                    <a:pt x="1" y="5"/>
                  </a:cubicBezTo>
                  <a:cubicBezTo>
                    <a:pt x="0" y="6"/>
                    <a:pt x="1" y="7"/>
                    <a:pt x="1" y="7"/>
                  </a:cubicBezTo>
                  <a:cubicBezTo>
                    <a:pt x="2" y="8"/>
                    <a:pt x="2" y="8"/>
                    <a:pt x="2" y="8"/>
                  </a:cubicBezTo>
                  <a:cubicBezTo>
                    <a:pt x="2" y="9"/>
                    <a:pt x="2" y="9"/>
                    <a:pt x="2" y="10"/>
                  </a:cubicBezTo>
                  <a:cubicBezTo>
                    <a:pt x="1" y="10"/>
                    <a:pt x="1" y="10"/>
                    <a:pt x="1" y="10"/>
                  </a:cubicBezTo>
                  <a:cubicBezTo>
                    <a:pt x="0" y="10"/>
                    <a:pt x="0" y="11"/>
                    <a:pt x="0" y="12"/>
                  </a:cubicBezTo>
                  <a:cubicBezTo>
                    <a:pt x="0" y="13"/>
                    <a:pt x="0" y="13"/>
                    <a:pt x="0" y="13"/>
                  </a:cubicBezTo>
                  <a:cubicBezTo>
                    <a:pt x="0" y="14"/>
                    <a:pt x="1" y="15"/>
                    <a:pt x="2" y="14"/>
                  </a:cubicBezTo>
                  <a:cubicBezTo>
                    <a:pt x="3" y="14"/>
                    <a:pt x="3" y="14"/>
                    <a:pt x="3" y="14"/>
                  </a:cubicBezTo>
                  <a:cubicBezTo>
                    <a:pt x="3" y="15"/>
                    <a:pt x="4" y="15"/>
                    <a:pt x="4" y="15"/>
                  </a:cubicBezTo>
                  <a:cubicBezTo>
                    <a:pt x="4" y="17"/>
                    <a:pt x="4" y="17"/>
                    <a:pt x="4" y="17"/>
                  </a:cubicBezTo>
                  <a:cubicBezTo>
                    <a:pt x="3" y="17"/>
                    <a:pt x="3" y="18"/>
                    <a:pt x="4" y="19"/>
                  </a:cubicBezTo>
                  <a:cubicBezTo>
                    <a:pt x="5" y="19"/>
                    <a:pt x="5" y="19"/>
                    <a:pt x="5" y="19"/>
                  </a:cubicBezTo>
                  <a:cubicBezTo>
                    <a:pt x="6" y="20"/>
                    <a:pt x="7" y="20"/>
                    <a:pt x="7" y="19"/>
                  </a:cubicBezTo>
                  <a:cubicBezTo>
                    <a:pt x="8" y="18"/>
                    <a:pt x="8" y="18"/>
                    <a:pt x="8" y="18"/>
                  </a:cubicBezTo>
                  <a:cubicBezTo>
                    <a:pt x="9" y="18"/>
                    <a:pt x="9" y="18"/>
                    <a:pt x="10" y="18"/>
                  </a:cubicBezTo>
                  <a:cubicBezTo>
                    <a:pt x="10" y="19"/>
                    <a:pt x="10" y="19"/>
                    <a:pt x="10" y="19"/>
                  </a:cubicBezTo>
                  <a:cubicBezTo>
                    <a:pt x="10" y="20"/>
                    <a:pt x="11" y="20"/>
                    <a:pt x="12" y="20"/>
                  </a:cubicBezTo>
                  <a:cubicBezTo>
                    <a:pt x="13" y="20"/>
                    <a:pt x="13" y="20"/>
                    <a:pt x="13" y="20"/>
                  </a:cubicBezTo>
                  <a:cubicBezTo>
                    <a:pt x="14" y="20"/>
                    <a:pt x="15" y="19"/>
                    <a:pt x="14" y="18"/>
                  </a:cubicBezTo>
                  <a:cubicBezTo>
                    <a:pt x="14" y="17"/>
                    <a:pt x="14" y="17"/>
                    <a:pt x="14" y="17"/>
                  </a:cubicBezTo>
                  <a:cubicBezTo>
                    <a:pt x="15" y="16"/>
                    <a:pt x="15" y="16"/>
                    <a:pt x="15" y="16"/>
                  </a:cubicBezTo>
                  <a:cubicBezTo>
                    <a:pt x="17" y="17"/>
                    <a:pt x="17" y="17"/>
                    <a:pt x="17" y="17"/>
                  </a:cubicBezTo>
                  <a:cubicBezTo>
                    <a:pt x="17" y="17"/>
                    <a:pt x="18" y="17"/>
                    <a:pt x="19" y="16"/>
                  </a:cubicBezTo>
                  <a:cubicBezTo>
                    <a:pt x="19" y="15"/>
                    <a:pt x="19" y="15"/>
                    <a:pt x="19" y="15"/>
                  </a:cubicBezTo>
                  <a:cubicBezTo>
                    <a:pt x="20" y="14"/>
                    <a:pt x="20" y="13"/>
                    <a:pt x="19" y="13"/>
                  </a:cubicBezTo>
                  <a:cubicBezTo>
                    <a:pt x="18" y="12"/>
                    <a:pt x="18" y="12"/>
                    <a:pt x="18" y="12"/>
                  </a:cubicBezTo>
                  <a:cubicBezTo>
                    <a:pt x="18" y="11"/>
                    <a:pt x="18" y="11"/>
                    <a:pt x="18" y="10"/>
                  </a:cubicBezTo>
                  <a:cubicBezTo>
                    <a:pt x="19" y="10"/>
                    <a:pt x="19" y="10"/>
                    <a:pt x="19" y="10"/>
                  </a:cubicBezTo>
                  <a:cubicBezTo>
                    <a:pt x="20" y="10"/>
                    <a:pt x="21" y="9"/>
                    <a:pt x="20" y="8"/>
                  </a:cubicBezTo>
                  <a:lnTo>
                    <a:pt x="20" y="7"/>
                  </a:lnTo>
                  <a:close/>
                  <a:moveTo>
                    <a:pt x="11" y="14"/>
                  </a:moveTo>
                  <a:cubicBezTo>
                    <a:pt x="9" y="14"/>
                    <a:pt x="7" y="13"/>
                    <a:pt x="6" y="11"/>
                  </a:cubicBezTo>
                  <a:cubicBezTo>
                    <a:pt x="6" y="9"/>
                    <a:pt x="7" y="7"/>
                    <a:pt x="9" y="6"/>
                  </a:cubicBezTo>
                  <a:cubicBezTo>
                    <a:pt x="11" y="6"/>
                    <a:pt x="13" y="7"/>
                    <a:pt x="14" y="9"/>
                  </a:cubicBezTo>
                  <a:cubicBezTo>
                    <a:pt x="14" y="11"/>
                    <a:pt x="13" y="13"/>
                    <a:pt x="11" y="14"/>
                  </a:cubicBez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84" name="Freeform 231"/>
            <p:cNvSpPr/>
            <p:nvPr/>
          </p:nvSpPr>
          <p:spPr bwMode="auto">
            <a:xfrm>
              <a:off x="1160860" y="2329060"/>
              <a:ext cx="86915" cy="88106"/>
            </a:xfrm>
            <a:custGeom>
              <a:avLst/>
              <a:gdLst>
                <a:gd name="T0" fmla="*/ 0 w 73"/>
                <a:gd name="T1" fmla="*/ 28 h 74"/>
                <a:gd name="T2" fmla="*/ 2 w 73"/>
                <a:gd name="T3" fmla="*/ 56 h 74"/>
                <a:gd name="T4" fmla="*/ 26 w 73"/>
                <a:gd name="T5" fmla="*/ 74 h 74"/>
                <a:gd name="T6" fmla="*/ 54 w 73"/>
                <a:gd name="T7" fmla="*/ 72 h 74"/>
                <a:gd name="T8" fmla="*/ 73 w 73"/>
                <a:gd name="T9" fmla="*/ 48 h 74"/>
                <a:gd name="T10" fmla="*/ 69 w 73"/>
                <a:gd name="T11" fmla="*/ 20 h 74"/>
                <a:gd name="T12" fmla="*/ 45 w 73"/>
                <a:gd name="T13" fmla="*/ 0 h 74"/>
                <a:gd name="T14" fmla="*/ 17 w 73"/>
                <a:gd name="T15" fmla="*/ 5 h 74"/>
                <a:gd name="T16" fmla="*/ 0 w 73"/>
                <a:gd name="T17" fmla="*/ 2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74">
                  <a:moveTo>
                    <a:pt x="0" y="28"/>
                  </a:moveTo>
                  <a:lnTo>
                    <a:pt x="2" y="56"/>
                  </a:lnTo>
                  <a:lnTo>
                    <a:pt x="26" y="74"/>
                  </a:lnTo>
                  <a:lnTo>
                    <a:pt x="54" y="72"/>
                  </a:lnTo>
                  <a:lnTo>
                    <a:pt x="73" y="48"/>
                  </a:lnTo>
                  <a:lnTo>
                    <a:pt x="69" y="20"/>
                  </a:lnTo>
                  <a:lnTo>
                    <a:pt x="45" y="0"/>
                  </a:lnTo>
                  <a:lnTo>
                    <a:pt x="17" y="5"/>
                  </a:lnTo>
                  <a:lnTo>
                    <a:pt x="0" y="28"/>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85" name="Freeform 232"/>
            <p:cNvSpPr/>
            <p:nvPr/>
          </p:nvSpPr>
          <p:spPr bwMode="auto">
            <a:xfrm>
              <a:off x="1008459" y="2213568"/>
              <a:ext cx="254794" cy="228600"/>
            </a:xfrm>
            <a:custGeom>
              <a:avLst/>
              <a:gdLst>
                <a:gd name="T0" fmla="*/ 46 w 99"/>
                <a:gd name="T1" fmla="*/ 84 h 89"/>
                <a:gd name="T2" fmla="*/ 69 w 99"/>
                <a:gd name="T3" fmla="*/ 89 h 89"/>
                <a:gd name="T4" fmla="*/ 70 w 99"/>
                <a:gd name="T5" fmla="*/ 87 h 89"/>
                <a:gd name="T6" fmla="*/ 54 w 99"/>
                <a:gd name="T7" fmla="*/ 75 h 89"/>
                <a:gd name="T8" fmla="*/ 52 w 99"/>
                <a:gd name="T9" fmla="*/ 56 h 89"/>
                <a:gd name="T10" fmla="*/ 56 w 99"/>
                <a:gd name="T11" fmla="*/ 50 h 89"/>
                <a:gd name="T12" fmla="*/ 59 w 99"/>
                <a:gd name="T13" fmla="*/ 46 h 89"/>
                <a:gd name="T14" fmla="*/ 63 w 99"/>
                <a:gd name="T15" fmla="*/ 41 h 89"/>
                <a:gd name="T16" fmla="*/ 82 w 99"/>
                <a:gd name="T17" fmla="*/ 39 h 89"/>
                <a:gd name="T18" fmla="*/ 98 w 99"/>
                <a:gd name="T19" fmla="*/ 51 h 89"/>
                <a:gd name="T20" fmla="*/ 99 w 99"/>
                <a:gd name="T21" fmla="*/ 49 h 89"/>
                <a:gd name="T22" fmla="*/ 89 w 99"/>
                <a:gd name="T23" fmla="*/ 29 h 89"/>
                <a:gd name="T24" fmla="*/ 44 w 99"/>
                <a:gd name="T25" fmla="*/ 20 h 89"/>
                <a:gd name="T26" fmla="*/ 20 w 99"/>
                <a:gd name="T27" fmla="*/ 2 h 89"/>
                <a:gd name="T28" fmla="*/ 12 w 99"/>
                <a:gd name="T29" fmla="*/ 4 h 89"/>
                <a:gd name="T30" fmla="*/ 2 w 99"/>
                <a:gd name="T31" fmla="*/ 16 h 89"/>
                <a:gd name="T32" fmla="*/ 3 w 99"/>
                <a:gd name="T33" fmla="*/ 24 h 89"/>
                <a:gd name="T34" fmla="*/ 27 w 99"/>
                <a:gd name="T35" fmla="*/ 42 h 89"/>
                <a:gd name="T36" fmla="*/ 46 w 99"/>
                <a:gd name="T37" fmla="*/ 84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9" h="89">
                  <a:moveTo>
                    <a:pt x="46" y="84"/>
                  </a:moveTo>
                  <a:cubicBezTo>
                    <a:pt x="69" y="89"/>
                    <a:pt x="69" y="89"/>
                    <a:pt x="69" y="89"/>
                  </a:cubicBezTo>
                  <a:cubicBezTo>
                    <a:pt x="70" y="87"/>
                    <a:pt x="70" y="87"/>
                    <a:pt x="70" y="87"/>
                  </a:cubicBezTo>
                  <a:cubicBezTo>
                    <a:pt x="54" y="75"/>
                    <a:pt x="54" y="75"/>
                    <a:pt x="54" y="75"/>
                  </a:cubicBezTo>
                  <a:cubicBezTo>
                    <a:pt x="52" y="56"/>
                    <a:pt x="52" y="56"/>
                    <a:pt x="52" y="56"/>
                  </a:cubicBezTo>
                  <a:cubicBezTo>
                    <a:pt x="56" y="50"/>
                    <a:pt x="56" y="50"/>
                    <a:pt x="56" y="50"/>
                  </a:cubicBezTo>
                  <a:cubicBezTo>
                    <a:pt x="59" y="46"/>
                    <a:pt x="59" y="46"/>
                    <a:pt x="59" y="46"/>
                  </a:cubicBezTo>
                  <a:cubicBezTo>
                    <a:pt x="63" y="41"/>
                    <a:pt x="63" y="41"/>
                    <a:pt x="63" y="41"/>
                  </a:cubicBezTo>
                  <a:cubicBezTo>
                    <a:pt x="82" y="39"/>
                    <a:pt x="82" y="39"/>
                    <a:pt x="82" y="39"/>
                  </a:cubicBezTo>
                  <a:cubicBezTo>
                    <a:pt x="98" y="51"/>
                    <a:pt x="98" y="51"/>
                    <a:pt x="98" y="51"/>
                  </a:cubicBezTo>
                  <a:cubicBezTo>
                    <a:pt x="99" y="49"/>
                    <a:pt x="99" y="49"/>
                    <a:pt x="99" y="49"/>
                  </a:cubicBezTo>
                  <a:cubicBezTo>
                    <a:pt x="89" y="29"/>
                    <a:pt x="89" y="29"/>
                    <a:pt x="89" y="29"/>
                  </a:cubicBezTo>
                  <a:cubicBezTo>
                    <a:pt x="89" y="29"/>
                    <a:pt x="73" y="3"/>
                    <a:pt x="44" y="20"/>
                  </a:cubicBezTo>
                  <a:cubicBezTo>
                    <a:pt x="20" y="2"/>
                    <a:pt x="20" y="2"/>
                    <a:pt x="20" y="2"/>
                  </a:cubicBezTo>
                  <a:cubicBezTo>
                    <a:pt x="18" y="0"/>
                    <a:pt x="14" y="1"/>
                    <a:pt x="12" y="4"/>
                  </a:cubicBezTo>
                  <a:cubicBezTo>
                    <a:pt x="2" y="16"/>
                    <a:pt x="2" y="16"/>
                    <a:pt x="2" y="16"/>
                  </a:cubicBezTo>
                  <a:cubicBezTo>
                    <a:pt x="0" y="18"/>
                    <a:pt x="1" y="22"/>
                    <a:pt x="3" y="24"/>
                  </a:cubicBezTo>
                  <a:cubicBezTo>
                    <a:pt x="27" y="42"/>
                    <a:pt x="27" y="42"/>
                    <a:pt x="27" y="42"/>
                  </a:cubicBezTo>
                  <a:cubicBezTo>
                    <a:pt x="18" y="75"/>
                    <a:pt x="46" y="84"/>
                    <a:pt x="46" y="84"/>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86" name="Freeform 233"/>
            <p:cNvSpPr/>
            <p:nvPr/>
          </p:nvSpPr>
          <p:spPr bwMode="auto">
            <a:xfrm>
              <a:off x="3013472" y="1536103"/>
              <a:ext cx="88106" cy="88106"/>
            </a:xfrm>
            <a:custGeom>
              <a:avLst/>
              <a:gdLst>
                <a:gd name="T0" fmla="*/ 0 w 74"/>
                <a:gd name="T1" fmla="*/ 28 h 74"/>
                <a:gd name="T2" fmla="*/ 5 w 74"/>
                <a:gd name="T3" fmla="*/ 56 h 74"/>
                <a:gd name="T4" fmla="*/ 26 w 74"/>
                <a:gd name="T5" fmla="*/ 74 h 74"/>
                <a:gd name="T6" fmla="*/ 56 w 74"/>
                <a:gd name="T7" fmla="*/ 71 h 74"/>
                <a:gd name="T8" fmla="*/ 74 w 74"/>
                <a:gd name="T9" fmla="*/ 48 h 74"/>
                <a:gd name="T10" fmla="*/ 69 w 74"/>
                <a:gd name="T11" fmla="*/ 20 h 74"/>
                <a:gd name="T12" fmla="*/ 46 w 74"/>
                <a:gd name="T13" fmla="*/ 0 h 74"/>
                <a:gd name="T14" fmla="*/ 17 w 74"/>
                <a:gd name="T15" fmla="*/ 4 h 74"/>
                <a:gd name="T16" fmla="*/ 0 w 74"/>
                <a:gd name="T17" fmla="*/ 2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74">
                  <a:moveTo>
                    <a:pt x="0" y="28"/>
                  </a:moveTo>
                  <a:lnTo>
                    <a:pt x="5" y="56"/>
                  </a:lnTo>
                  <a:lnTo>
                    <a:pt x="26" y="74"/>
                  </a:lnTo>
                  <a:lnTo>
                    <a:pt x="56" y="71"/>
                  </a:lnTo>
                  <a:lnTo>
                    <a:pt x="74" y="48"/>
                  </a:lnTo>
                  <a:lnTo>
                    <a:pt x="69" y="20"/>
                  </a:lnTo>
                  <a:lnTo>
                    <a:pt x="46" y="0"/>
                  </a:lnTo>
                  <a:lnTo>
                    <a:pt x="17" y="4"/>
                  </a:lnTo>
                  <a:lnTo>
                    <a:pt x="0" y="28"/>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87" name="Freeform 234"/>
            <p:cNvSpPr/>
            <p:nvPr/>
          </p:nvSpPr>
          <p:spPr bwMode="auto">
            <a:xfrm>
              <a:off x="2864644" y="1420612"/>
              <a:ext cx="254794" cy="228600"/>
            </a:xfrm>
            <a:custGeom>
              <a:avLst/>
              <a:gdLst>
                <a:gd name="T0" fmla="*/ 46 w 99"/>
                <a:gd name="T1" fmla="*/ 84 h 89"/>
                <a:gd name="T2" fmla="*/ 68 w 99"/>
                <a:gd name="T3" fmla="*/ 89 h 89"/>
                <a:gd name="T4" fmla="*/ 69 w 99"/>
                <a:gd name="T5" fmla="*/ 87 h 89"/>
                <a:gd name="T6" fmla="*/ 53 w 99"/>
                <a:gd name="T7" fmla="*/ 75 h 89"/>
                <a:gd name="T8" fmla="*/ 51 w 99"/>
                <a:gd name="T9" fmla="*/ 56 h 89"/>
                <a:gd name="T10" fmla="*/ 55 w 99"/>
                <a:gd name="T11" fmla="*/ 50 h 89"/>
                <a:gd name="T12" fmla="*/ 58 w 99"/>
                <a:gd name="T13" fmla="*/ 46 h 89"/>
                <a:gd name="T14" fmla="*/ 62 w 99"/>
                <a:gd name="T15" fmla="*/ 41 h 89"/>
                <a:gd name="T16" fmla="*/ 81 w 99"/>
                <a:gd name="T17" fmla="*/ 39 h 89"/>
                <a:gd name="T18" fmla="*/ 97 w 99"/>
                <a:gd name="T19" fmla="*/ 51 h 89"/>
                <a:gd name="T20" fmla="*/ 99 w 99"/>
                <a:gd name="T21" fmla="*/ 49 h 89"/>
                <a:gd name="T22" fmla="*/ 88 w 99"/>
                <a:gd name="T23" fmla="*/ 29 h 89"/>
                <a:gd name="T24" fmla="*/ 43 w 99"/>
                <a:gd name="T25" fmla="*/ 20 h 89"/>
                <a:gd name="T26" fmla="*/ 19 w 99"/>
                <a:gd name="T27" fmla="*/ 2 h 89"/>
                <a:gd name="T28" fmla="*/ 11 w 99"/>
                <a:gd name="T29" fmla="*/ 3 h 89"/>
                <a:gd name="T30" fmla="*/ 2 w 99"/>
                <a:gd name="T31" fmla="*/ 16 h 89"/>
                <a:gd name="T32" fmla="*/ 3 w 99"/>
                <a:gd name="T33" fmla="*/ 24 h 89"/>
                <a:gd name="T34" fmla="*/ 26 w 99"/>
                <a:gd name="T35" fmla="*/ 42 h 89"/>
                <a:gd name="T36" fmla="*/ 46 w 99"/>
                <a:gd name="T37" fmla="*/ 84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9" h="89">
                  <a:moveTo>
                    <a:pt x="46" y="84"/>
                  </a:moveTo>
                  <a:cubicBezTo>
                    <a:pt x="68" y="89"/>
                    <a:pt x="68" y="89"/>
                    <a:pt x="68" y="89"/>
                  </a:cubicBezTo>
                  <a:cubicBezTo>
                    <a:pt x="69" y="87"/>
                    <a:pt x="69" y="87"/>
                    <a:pt x="69" y="87"/>
                  </a:cubicBezTo>
                  <a:cubicBezTo>
                    <a:pt x="53" y="75"/>
                    <a:pt x="53" y="75"/>
                    <a:pt x="53" y="75"/>
                  </a:cubicBezTo>
                  <a:cubicBezTo>
                    <a:pt x="51" y="56"/>
                    <a:pt x="51" y="56"/>
                    <a:pt x="51" y="56"/>
                  </a:cubicBezTo>
                  <a:cubicBezTo>
                    <a:pt x="55" y="50"/>
                    <a:pt x="55" y="50"/>
                    <a:pt x="55" y="50"/>
                  </a:cubicBezTo>
                  <a:cubicBezTo>
                    <a:pt x="58" y="46"/>
                    <a:pt x="58" y="46"/>
                    <a:pt x="58" y="46"/>
                  </a:cubicBezTo>
                  <a:cubicBezTo>
                    <a:pt x="62" y="41"/>
                    <a:pt x="62" y="41"/>
                    <a:pt x="62" y="41"/>
                  </a:cubicBezTo>
                  <a:cubicBezTo>
                    <a:pt x="81" y="39"/>
                    <a:pt x="81" y="39"/>
                    <a:pt x="81" y="39"/>
                  </a:cubicBezTo>
                  <a:cubicBezTo>
                    <a:pt x="97" y="51"/>
                    <a:pt x="97" y="51"/>
                    <a:pt x="97" y="51"/>
                  </a:cubicBezTo>
                  <a:cubicBezTo>
                    <a:pt x="99" y="49"/>
                    <a:pt x="99" y="49"/>
                    <a:pt x="99" y="49"/>
                  </a:cubicBezTo>
                  <a:cubicBezTo>
                    <a:pt x="88" y="29"/>
                    <a:pt x="88" y="29"/>
                    <a:pt x="88" y="29"/>
                  </a:cubicBezTo>
                  <a:cubicBezTo>
                    <a:pt x="88" y="29"/>
                    <a:pt x="73" y="3"/>
                    <a:pt x="43" y="20"/>
                  </a:cubicBezTo>
                  <a:cubicBezTo>
                    <a:pt x="19" y="2"/>
                    <a:pt x="19" y="2"/>
                    <a:pt x="19" y="2"/>
                  </a:cubicBezTo>
                  <a:cubicBezTo>
                    <a:pt x="17" y="0"/>
                    <a:pt x="13" y="1"/>
                    <a:pt x="11" y="3"/>
                  </a:cubicBezTo>
                  <a:cubicBezTo>
                    <a:pt x="2" y="16"/>
                    <a:pt x="2" y="16"/>
                    <a:pt x="2" y="16"/>
                  </a:cubicBezTo>
                  <a:cubicBezTo>
                    <a:pt x="0" y="18"/>
                    <a:pt x="0" y="22"/>
                    <a:pt x="3" y="24"/>
                  </a:cubicBezTo>
                  <a:cubicBezTo>
                    <a:pt x="26" y="42"/>
                    <a:pt x="26" y="42"/>
                    <a:pt x="26" y="42"/>
                  </a:cubicBezTo>
                  <a:cubicBezTo>
                    <a:pt x="17" y="75"/>
                    <a:pt x="46" y="84"/>
                    <a:pt x="46" y="84"/>
                  </a:cubicBez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88" name="Freeform 235"/>
            <p:cNvSpPr>
              <a:spLocks noEditPoints="1"/>
            </p:cNvSpPr>
            <p:nvPr/>
          </p:nvSpPr>
          <p:spPr bwMode="auto">
            <a:xfrm>
              <a:off x="2647950" y="2632668"/>
              <a:ext cx="177403" cy="178594"/>
            </a:xfrm>
            <a:custGeom>
              <a:avLst/>
              <a:gdLst>
                <a:gd name="T0" fmla="*/ 2 w 69"/>
                <a:gd name="T1" fmla="*/ 30 h 69"/>
                <a:gd name="T2" fmla="*/ 67 w 69"/>
                <a:gd name="T3" fmla="*/ 39 h 69"/>
                <a:gd name="T4" fmla="*/ 53 w 69"/>
                <a:gd name="T5" fmla="*/ 55 h 69"/>
                <a:gd name="T6" fmla="*/ 47 w 69"/>
                <a:gd name="T7" fmla="*/ 52 h 69"/>
                <a:gd name="T8" fmla="*/ 49 w 69"/>
                <a:gd name="T9" fmla="*/ 58 h 69"/>
                <a:gd name="T10" fmla="*/ 42 w 69"/>
                <a:gd name="T11" fmla="*/ 58 h 69"/>
                <a:gd name="T12" fmla="*/ 39 w 69"/>
                <a:gd name="T13" fmla="*/ 58 h 69"/>
                <a:gd name="T14" fmla="*/ 33 w 69"/>
                <a:gd name="T15" fmla="*/ 62 h 69"/>
                <a:gd name="T16" fmla="*/ 31 w 69"/>
                <a:gd name="T17" fmla="*/ 56 h 69"/>
                <a:gd name="T18" fmla="*/ 28 w 69"/>
                <a:gd name="T19" fmla="*/ 61 h 69"/>
                <a:gd name="T20" fmla="*/ 23 w 69"/>
                <a:gd name="T21" fmla="*/ 56 h 69"/>
                <a:gd name="T22" fmla="*/ 21 w 69"/>
                <a:gd name="T23" fmla="*/ 55 h 69"/>
                <a:gd name="T24" fmla="*/ 14 w 69"/>
                <a:gd name="T25" fmla="*/ 53 h 69"/>
                <a:gd name="T26" fmla="*/ 17 w 69"/>
                <a:gd name="T27" fmla="*/ 47 h 69"/>
                <a:gd name="T28" fmla="*/ 11 w 69"/>
                <a:gd name="T29" fmla="*/ 49 h 69"/>
                <a:gd name="T30" fmla="*/ 11 w 69"/>
                <a:gd name="T31" fmla="*/ 42 h 69"/>
                <a:gd name="T32" fmla="*/ 11 w 69"/>
                <a:gd name="T33" fmla="*/ 39 h 69"/>
                <a:gd name="T34" fmla="*/ 7 w 69"/>
                <a:gd name="T35" fmla="*/ 33 h 69"/>
                <a:gd name="T36" fmla="*/ 13 w 69"/>
                <a:gd name="T37" fmla="*/ 31 h 69"/>
                <a:gd name="T38" fmla="*/ 8 w 69"/>
                <a:gd name="T39" fmla="*/ 28 h 69"/>
                <a:gd name="T40" fmla="*/ 13 w 69"/>
                <a:gd name="T41" fmla="*/ 24 h 69"/>
                <a:gd name="T42" fmla="*/ 14 w 69"/>
                <a:gd name="T43" fmla="*/ 21 h 69"/>
                <a:gd name="T44" fmla="*/ 16 w 69"/>
                <a:gd name="T45" fmla="*/ 14 h 69"/>
                <a:gd name="T46" fmla="*/ 22 w 69"/>
                <a:gd name="T47" fmla="*/ 17 h 69"/>
                <a:gd name="T48" fmla="*/ 20 w 69"/>
                <a:gd name="T49" fmla="*/ 11 h 69"/>
                <a:gd name="T50" fmla="*/ 27 w 69"/>
                <a:gd name="T51" fmla="*/ 12 h 69"/>
                <a:gd name="T52" fmla="*/ 30 w 69"/>
                <a:gd name="T53" fmla="*/ 11 h 69"/>
                <a:gd name="T54" fmla="*/ 36 w 69"/>
                <a:gd name="T55" fmla="*/ 7 h 69"/>
                <a:gd name="T56" fmla="*/ 38 w 69"/>
                <a:gd name="T57" fmla="*/ 13 h 69"/>
                <a:gd name="T58" fmla="*/ 41 w 69"/>
                <a:gd name="T59" fmla="*/ 8 h 69"/>
                <a:gd name="T60" fmla="*/ 46 w 69"/>
                <a:gd name="T61" fmla="*/ 13 h 69"/>
                <a:gd name="T62" fmla="*/ 48 w 69"/>
                <a:gd name="T63" fmla="*/ 15 h 69"/>
                <a:gd name="T64" fmla="*/ 55 w 69"/>
                <a:gd name="T65" fmla="*/ 16 h 69"/>
                <a:gd name="T66" fmla="*/ 52 w 69"/>
                <a:gd name="T67" fmla="*/ 22 h 69"/>
                <a:gd name="T68" fmla="*/ 58 w 69"/>
                <a:gd name="T69" fmla="*/ 20 h 69"/>
                <a:gd name="T70" fmla="*/ 58 w 69"/>
                <a:gd name="T71" fmla="*/ 27 h 69"/>
                <a:gd name="T72" fmla="*/ 58 w 69"/>
                <a:gd name="T73" fmla="*/ 30 h 69"/>
                <a:gd name="T74" fmla="*/ 62 w 69"/>
                <a:gd name="T75" fmla="*/ 36 h 69"/>
                <a:gd name="T76" fmla="*/ 56 w 69"/>
                <a:gd name="T77" fmla="*/ 38 h 69"/>
                <a:gd name="T78" fmla="*/ 61 w 69"/>
                <a:gd name="T79" fmla="*/ 41 h 69"/>
                <a:gd name="T80" fmla="*/ 56 w 69"/>
                <a:gd name="T81" fmla="*/ 46 h 69"/>
                <a:gd name="T82" fmla="*/ 54 w 69"/>
                <a:gd name="T83" fmla="*/ 48 h 69"/>
                <a:gd name="T84" fmla="*/ 53 w 69"/>
                <a:gd name="T85" fmla="*/ 55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9" h="69">
                  <a:moveTo>
                    <a:pt x="39" y="2"/>
                  </a:moveTo>
                  <a:cubicBezTo>
                    <a:pt x="21" y="0"/>
                    <a:pt x="5" y="12"/>
                    <a:pt x="2" y="30"/>
                  </a:cubicBezTo>
                  <a:cubicBezTo>
                    <a:pt x="0" y="48"/>
                    <a:pt x="12" y="64"/>
                    <a:pt x="30" y="67"/>
                  </a:cubicBezTo>
                  <a:cubicBezTo>
                    <a:pt x="47" y="69"/>
                    <a:pt x="64" y="57"/>
                    <a:pt x="67" y="39"/>
                  </a:cubicBezTo>
                  <a:cubicBezTo>
                    <a:pt x="69" y="22"/>
                    <a:pt x="57" y="5"/>
                    <a:pt x="39" y="2"/>
                  </a:cubicBezTo>
                  <a:close/>
                  <a:moveTo>
                    <a:pt x="53" y="55"/>
                  </a:moveTo>
                  <a:cubicBezTo>
                    <a:pt x="50" y="52"/>
                    <a:pt x="50" y="52"/>
                    <a:pt x="50" y="52"/>
                  </a:cubicBezTo>
                  <a:cubicBezTo>
                    <a:pt x="50" y="51"/>
                    <a:pt x="48" y="51"/>
                    <a:pt x="47" y="52"/>
                  </a:cubicBezTo>
                  <a:cubicBezTo>
                    <a:pt x="46" y="52"/>
                    <a:pt x="46" y="54"/>
                    <a:pt x="47" y="55"/>
                  </a:cubicBezTo>
                  <a:cubicBezTo>
                    <a:pt x="49" y="58"/>
                    <a:pt x="49" y="58"/>
                    <a:pt x="49" y="58"/>
                  </a:cubicBezTo>
                  <a:cubicBezTo>
                    <a:pt x="47" y="59"/>
                    <a:pt x="45" y="60"/>
                    <a:pt x="43" y="61"/>
                  </a:cubicBezTo>
                  <a:cubicBezTo>
                    <a:pt x="42" y="58"/>
                    <a:pt x="42" y="58"/>
                    <a:pt x="42" y="58"/>
                  </a:cubicBezTo>
                  <a:cubicBezTo>
                    <a:pt x="42" y="57"/>
                    <a:pt x="41" y="56"/>
                    <a:pt x="40" y="57"/>
                  </a:cubicBezTo>
                  <a:cubicBezTo>
                    <a:pt x="39" y="57"/>
                    <a:pt x="39" y="58"/>
                    <a:pt x="39" y="58"/>
                  </a:cubicBezTo>
                  <a:cubicBezTo>
                    <a:pt x="40" y="62"/>
                    <a:pt x="40" y="62"/>
                    <a:pt x="40" y="62"/>
                  </a:cubicBezTo>
                  <a:cubicBezTo>
                    <a:pt x="37" y="62"/>
                    <a:pt x="35" y="62"/>
                    <a:pt x="33" y="62"/>
                  </a:cubicBezTo>
                  <a:cubicBezTo>
                    <a:pt x="33" y="58"/>
                    <a:pt x="33" y="58"/>
                    <a:pt x="33" y="58"/>
                  </a:cubicBezTo>
                  <a:cubicBezTo>
                    <a:pt x="33" y="57"/>
                    <a:pt x="33" y="56"/>
                    <a:pt x="31" y="56"/>
                  </a:cubicBezTo>
                  <a:cubicBezTo>
                    <a:pt x="30" y="55"/>
                    <a:pt x="29" y="56"/>
                    <a:pt x="29" y="57"/>
                  </a:cubicBezTo>
                  <a:cubicBezTo>
                    <a:pt x="28" y="61"/>
                    <a:pt x="28" y="61"/>
                    <a:pt x="28" y="61"/>
                  </a:cubicBezTo>
                  <a:cubicBezTo>
                    <a:pt x="26" y="61"/>
                    <a:pt x="24" y="60"/>
                    <a:pt x="22" y="59"/>
                  </a:cubicBezTo>
                  <a:cubicBezTo>
                    <a:pt x="23" y="56"/>
                    <a:pt x="23" y="56"/>
                    <a:pt x="23" y="56"/>
                  </a:cubicBezTo>
                  <a:cubicBezTo>
                    <a:pt x="24" y="55"/>
                    <a:pt x="24" y="55"/>
                    <a:pt x="23" y="54"/>
                  </a:cubicBezTo>
                  <a:cubicBezTo>
                    <a:pt x="22" y="54"/>
                    <a:pt x="21" y="54"/>
                    <a:pt x="21" y="55"/>
                  </a:cubicBezTo>
                  <a:cubicBezTo>
                    <a:pt x="19" y="58"/>
                    <a:pt x="19" y="58"/>
                    <a:pt x="19" y="58"/>
                  </a:cubicBezTo>
                  <a:cubicBezTo>
                    <a:pt x="17" y="56"/>
                    <a:pt x="15" y="55"/>
                    <a:pt x="14" y="53"/>
                  </a:cubicBezTo>
                  <a:cubicBezTo>
                    <a:pt x="17" y="50"/>
                    <a:pt x="17" y="50"/>
                    <a:pt x="17" y="50"/>
                  </a:cubicBezTo>
                  <a:cubicBezTo>
                    <a:pt x="18" y="50"/>
                    <a:pt x="18" y="48"/>
                    <a:pt x="17" y="47"/>
                  </a:cubicBezTo>
                  <a:cubicBezTo>
                    <a:pt x="17" y="46"/>
                    <a:pt x="15" y="46"/>
                    <a:pt x="14" y="47"/>
                  </a:cubicBezTo>
                  <a:cubicBezTo>
                    <a:pt x="11" y="49"/>
                    <a:pt x="11" y="49"/>
                    <a:pt x="11" y="49"/>
                  </a:cubicBezTo>
                  <a:cubicBezTo>
                    <a:pt x="10" y="47"/>
                    <a:pt x="9" y="45"/>
                    <a:pt x="8" y="43"/>
                  </a:cubicBezTo>
                  <a:cubicBezTo>
                    <a:pt x="11" y="42"/>
                    <a:pt x="11" y="42"/>
                    <a:pt x="11" y="42"/>
                  </a:cubicBezTo>
                  <a:cubicBezTo>
                    <a:pt x="12" y="42"/>
                    <a:pt x="13" y="41"/>
                    <a:pt x="12" y="40"/>
                  </a:cubicBezTo>
                  <a:cubicBezTo>
                    <a:pt x="12" y="39"/>
                    <a:pt x="11" y="39"/>
                    <a:pt x="11" y="39"/>
                  </a:cubicBezTo>
                  <a:cubicBezTo>
                    <a:pt x="7" y="40"/>
                    <a:pt x="7" y="40"/>
                    <a:pt x="7" y="40"/>
                  </a:cubicBezTo>
                  <a:cubicBezTo>
                    <a:pt x="7" y="38"/>
                    <a:pt x="7" y="35"/>
                    <a:pt x="7" y="33"/>
                  </a:cubicBezTo>
                  <a:cubicBezTo>
                    <a:pt x="11" y="33"/>
                    <a:pt x="11" y="33"/>
                    <a:pt x="11" y="33"/>
                  </a:cubicBezTo>
                  <a:cubicBezTo>
                    <a:pt x="12" y="33"/>
                    <a:pt x="13" y="33"/>
                    <a:pt x="13" y="31"/>
                  </a:cubicBezTo>
                  <a:cubicBezTo>
                    <a:pt x="14" y="30"/>
                    <a:pt x="13" y="29"/>
                    <a:pt x="12" y="29"/>
                  </a:cubicBezTo>
                  <a:cubicBezTo>
                    <a:pt x="8" y="28"/>
                    <a:pt x="8" y="28"/>
                    <a:pt x="8" y="28"/>
                  </a:cubicBezTo>
                  <a:cubicBezTo>
                    <a:pt x="8" y="26"/>
                    <a:pt x="9" y="24"/>
                    <a:pt x="10" y="22"/>
                  </a:cubicBezTo>
                  <a:cubicBezTo>
                    <a:pt x="13" y="24"/>
                    <a:pt x="13" y="24"/>
                    <a:pt x="13" y="24"/>
                  </a:cubicBezTo>
                  <a:cubicBezTo>
                    <a:pt x="14" y="24"/>
                    <a:pt x="15" y="24"/>
                    <a:pt x="15" y="23"/>
                  </a:cubicBezTo>
                  <a:cubicBezTo>
                    <a:pt x="15" y="23"/>
                    <a:pt x="15" y="22"/>
                    <a:pt x="14" y="21"/>
                  </a:cubicBezTo>
                  <a:cubicBezTo>
                    <a:pt x="11" y="19"/>
                    <a:pt x="11" y="19"/>
                    <a:pt x="11" y="19"/>
                  </a:cubicBezTo>
                  <a:cubicBezTo>
                    <a:pt x="13" y="17"/>
                    <a:pt x="14" y="15"/>
                    <a:pt x="16" y="14"/>
                  </a:cubicBezTo>
                  <a:cubicBezTo>
                    <a:pt x="19" y="17"/>
                    <a:pt x="19" y="17"/>
                    <a:pt x="19" y="17"/>
                  </a:cubicBezTo>
                  <a:cubicBezTo>
                    <a:pt x="19" y="18"/>
                    <a:pt x="21" y="18"/>
                    <a:pt x="22" y="17"/>
                  </a:cubicBezTo>
                  <a:cubicBezTo>
                    <a:pt x="23" y="17"/>
                    <a:pt x="23" y="15"/>
                    <a:pt x="22" y="14"/>
                  </a:cubicBezTo>
                  <a:cubicBezTo>
                    <a:pt x="20" y="11"/>
                    <a:pt x="20" y="11"/>
                    <a:pt x="20" y="11"/>
                  </a:cubicBezTo>
                  <a:cubicBezTo>
                    <a:pt x="22" y="10"/>
                    <a:pt x="24" y="9"/>
                    <a:pt x="26" y="8"/>
                  </a:cubicBezTo>
                  <a:cubicBezTo>
                    <a:pt x="27" y="12"/>
                    <a:pt x="27" y="12"/>
                    <a:pt x="27" y="12"/>
                  </a:cubicBezTo>
                  <a:cubicBezTo>
                    <a:pt x="27" y="12"/>
                    <a:pt x="28" y="13"/>
                    <a:pt x="29" y="13"/>
                  </a:cubicBezTo>
                  <a:cubicBezTo>
                    <a:pt x="30" y="13"/>
                    <a:pt x="30" y="12"/>
                    <a:pt x="30" y="11"/>
                  </a:cubicBezTo>
                  <a:cubicBezTo>
                    <a:pt x="29" y="7"/>
                    <a:pt x="29" y="7"/>
                    <a:pt x="29" y="7"/>
                  </a:cubicBezTo>
                  <a:cubicBezTo>
                    <a:pt x="31" y="7"/>
                    <a:pt x="34" y="7"/>
                    <a:pt x="36" y="7"/>
                  </a:cubicBezTo>
                  <a:cubicBezTo>
                    <a:pt x="36" y="11"/>
                    <a:pt x="36" y="11"/>
                    <a:pt x="36" y="11"/>
                  </a:cubicBezTo>
                  <a:cubicBezTo>
                    <a:pt x="36" y="12"/>
                    <a:pt x="36" y="13"/>
                    <a:pt x="38" y="13"/>
                  </a:cubicBezTo>
                  <a:cubicBezTo>
                    <a:pt x="39" y="14"/>
                    <a:pt x="40" y="13"/>
                    <a:pt x="40" y="12"/>
                  </a:cubicBezTo>
                  <a:cubicBezTo>
                    <a:pt x="41" y="8"/>
                    <a:pt x="41" y="8"/>
                    <a:pt x="41" y="8"/>
                  </a:cubicBezTo>
                  <a:cubicBezTo>
                    <a:pt x="43" y="8"/>
                    <a:pt x="45" y="9"/>
                    <a:pt x="47" y="10"/>
                  </a:cubicBezTo>
                  <a:cubicBezTo>
                    <a:pt x="46" y="13"/>
                    <a:pt x="46" y="13"/>
                    <a:pt x="46" y="13"/>
                  </a:cubicBezTo>
                  <a:cubicBezTo>
                    <a:pt x="45" y="14"/>
                    <a:pt x="45" y="15"/>
                    <a:pt x="46" y="15"/>
                  </a:cubicBezTo>
                  <a:cubicBezTo>
                    <a:pt x="47" y="16"/>
                    <a:pt x="48" y="15"/>
                    <a:pt x="48" y="15"/>
                  </a:cubicBezTo>
                  <a:cubicBezTo>
                    <a:pt x="50" y="12"/>
                    <a:pt x="50" y="12"/>
                    <a:pt x="50" y="12"/>
                  </a:cubicBezTo>
                  <a:cubicBezTo>
                    <a:pt x="52" y="13"/>
                    <a:pt x="54" y="15"/>
                    <a:pt x="55" y="16"/>
                  </a:cubicBezTo>
                  <a:cubicBezTo>
                    <a:pt x="52" y="19"/>
                    <a:pt x="52" y="19"/>
                    <a:pt x="52" y="19"/>
                  </a:cubicBezTo>
                  <a:cubicBezTo>
                    <a:pt x="51" y="20"/>
                    <a:pt x="51" y="21"/>
                    <a:pt x="52" y="22"/>
                  </a:cubicBezTo>
                  <a:cubicBezTo>
                    <a:pt x="52" y="23"/>
                    <a:pt x="54" y="23"/>
                    <a:pt x="55" y="22"/>
                  </a:cubicBezTo>
                  <a:cubicBezTo>
                    <a:pt x="58" y="20"/>
                    <a:pt x="58" y="20"/>
                    <a:pt x="58" y="20"/>
                  </a:cubicBezTo>
                  <a:cubicBezTo>
                    <a:pt x="59" y="22"/>
                    <a:pt x="60" y="24"/>
                    <a:pt x="61" y="27"/>
                  </a:cubicBezTo>
                  <a:cubicBezTo>
                    <a:pt x="58" y="27"/>
                    <a:pt x="58" y="27"/>
                    <a:pt x="58" y="27"/>
                  </a:cubicBezTo>
                  <a:cubicBezTo>
                    <a:pt x="57" y="28"/>
                    <a:pt x="56" y="29"/>
                    <a:pt x="56" y="29"/>
                  </a:cubicBezTo>
                  <a:cubicBezTo>
                    <a:pt x="57" y="30"/>
                    <a:pt x="57" y="31"/>
                    <a:pt x="58" y="30"/>
                  </a:cubicBezTo>
                  <a:cubicBezTo>
                    <a:pt x="62" y="30"/>
                    <a:pt x="62" y="30"/>
                    <a:pt x="62" y="30"/>
                  </a:cubicBezTo>
                  <a:cubicBezTo>
                    <a:pt x="62" y="32"/>
                    <a:pt x="62" y="34"/>
                    <a:pt x="62" y="36"/>
                  </a:cubicBezTo>
                  <a:cubicBezTo>
                    <a:pt x="58" y="36"/>
                    <a:pt x="58" y="36"/>
                    <a:pt x="58" y="36"/>
                  </a:cubicBezTo>
                  <a:cubicBezTo>
                    <a:pt x="57" y="36"/>
                    <a:pt x="56" y="36"/>
                    <a:pt x="56" y="38"/>
                  </a:cubicBezTo>
                  <a:cubicBezTo>
                    <a:pt x="55" y="39"/>
                    <a:pt x="56" y="40"/>
                    <a:pt x="57" y="40"/>
                  </a:cubicBezTo>
                  <a:cubicBezTo>
                    <a:pt x="61" y="41"/>
                    <a:pt x="61" y="41"/>
                    <a:pt x="61" y="41"/>
                  </a:cubicBezTo>
                  <a:cubicBezTo>
                    <a:pt x="61" y="43"/>
                    <a:pt x="60" y="45"/>
                    <a:pt x="59" y="47"/>
                  </a:cubicBezTo>
                  <a:cubicBezTo>
                    <a:pt x="56" y="46"/>
                    <a:pt x="56" y="46"/>
                    <a:pt x="56" y="46"/>
                  </a:cubicBezTo>
                  <a:cubicBezTo>
                    <a:pt x="55" y="45"/>
                    <a:pt x="54" y="45"/>
                    <a:pt x="54" y="46"/>
                  </a:cubicBezTo>
                  <a:cubicBezTo>
                    <a:pt x="54" y="47"/>
                    <a:pt x="54" y="48"/>
                    <a:pt x="54" y="48"/>
                  </a:cubicBezTo>
                  <a:cubicBezTo>
                    <a:pt x="57" y="50"/>
                    <a:pt x="57" y="50"/>
                    <a:pt x="57" y="50"/>
                  </a:cubicBezTo>
                  <a:cubicBezTo>
                    <a:pt x="56" y="52"/>
                    <a:pt x="54" y="54"/>
                    <a:pt x="53" y="55"/>
                  </a:cubicBez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89" name="Freeform 236"/>
            <p:cNvSpPr/>
            <p:nvPr/>
          </p:nvSpPr>
          <p:spPr bwMode="auto">
            <a:xfrm>
              <a:off x="2722959" y="2671959"/>
              <a:ext cx="26194" cy="61913"/>
            </a:xfrm>
            <a:custGeom>
              <a:avLst/>
              <a:gdLst>
                <a:gd name="T0" fmla="*/ 8 w 10"/>
                <a:gd name="T1" fmla="*/ 15 h 24"/>
                <a:gd name="T2" fmla="*/ 10 w 10"/>
                <a:gd name="T3" fmla="*/ 2 h 24"/>
                <a:gd name="T4" fmla="*/ 8 w 10"/>
                <a:gd name="T5" fmla="*/ 0 h 24"/>
                <a:gd name="T6" fmla="*/ 6 w 10"/>
                <a:gd name="T7" fmla="*/ 2 h 24"/>
                <a:gd name="T8" fmla="*/ 5 w 10"/>
                <a:gd name="T9" fmla="*/ 15 h 24"/>
                <a:gd name="T10" fmla="*/ 1 w 10"/>
                <a:gd name="T11" fmla="*/ 19 h 24"/>
                <a:gd name="T12" fmla="*/ 5 w 10"/>
                <a:gd name="T13" fmla="*/ 24 h 24"/>
                <a:gd name="T14" fmla="*/ 10 w 10"/>
                <a:gd name="T15" fmla="*/ 20 h 24"/>
                <a:gd name="T16" fmla="*/ 8 w 10"/>
                <a:gd name="T17" fmla="*/ 1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24">
                  <a:moveTo>
                    <a:pt x="8" y="15"/>
                  </a:moveTo>
                  <a:cubicBezTo>
                    <a:pt x="10" y="2"/>
                    <a:pt x="10" y="2"/>
                    <a:pt x="10" y="2"/>
                  </a:cubicBezTo>
                  <a:cubicBezTo>
                    <a:pt x="10" y="1"/>
                    <a:pt x="9" y="1"/>
                    <a:pt x="8" y="0"/>
                  </a:cubicBezTo>
                  <a:cubicBezTo>
                    <a:pt x="7" y="0"/>
                    <a:pt x="7" y="1"/>
                    <a:pt x="6" y="2"/>
                  </a:cubicBezTo>
                  <a:cubicBezTo>
                    <a:pt x="5" y="15"/>
                    <a:pt x="5" y="15"/>
                    <a:pt x="5" y="15"/>
                  </a:cubicBezTo>
                  <a:cubicBezTo>
                    <a:pt x="3" y="15"/>
                    <a:pt x="1" y="17"/>
                    <a:pt x="1" y="19"/>
                  </a:cubicBezTo>
                  <a:cubicBezTo>
                    <a:pt x="0" y="21"/>
                    <a:pt x="2" y="24"/>
                    <a:pt x="5" y="24"/>
                  </a:cubicBezTo>
                  <a:cubicBezTo>
                    <a:pt x="7" y="24"/>
                    <a:pt x="10" y="23"/>
                    <a:pt x="10" y="20"/>
                  </a:cubicBezTo>
                  <a:cubicBezTo>
                    <a:pt x="10" y="18"/>
                    <a:pt x="9" y="16"/>
                    <a:pt x="8" y="15"/>
                  </a:cubicBez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90" name="Freeform 237"/>
            <p:cNvSpPr/>
            <p:nvPr/>
          </p:nvSpPr>
          <p:spPr bwMode="auto">
            <a:xfrm>
              <a:off x="2722959" y="2736253"/>
              <a:ext cx="17859" cy="30956"/>
            </a:xfrm>
            <a:custGeom>
              <a:avLst/>
              <a:gdLst>
                <a:gd name="T0" fmla="*/ 2 w 7"/>
                <a:gd name="T1" fmla="*/ 0 h 12"/>
                <a:gd name="T2" fmla="*/ 1 w 7"/>
                <a:gd name="T3" fmla="*/ 9 h 12"/>
                <a:gd name="T4" fmla="*/ 3 w 7"/>
                <a:gd name="T5" fmla="*/ 12 h 12"/>
                <a:gd name="T6" fmla="*/ 6 w 7"/>
                <a:gd name="T7" fmla="*/ 10 h 12"/>
                <a:gd name="T8" fmla="*/ 7 w 7"/>
                <a:gd name="T9" fmla="*/ 1 h 12"/>
                <a:gd name="T10" fmla="*/ 5 w 7"/>
                <a:gd name="T11" fmla="*/ 1 h 12"/>
                <a:gd name="T12" fmla="*/ 2 w 7"/>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7" h="12">
                  <a:moveTo>
                    <a:pt x="2" y="0"/>
                  </a:moveTo>
                  <a:cubicBezTo>
                    <a:pt x="1" y="9"/>
                    <a:pt x="1" y="9"/>
                    <a:pt x="1" y="9"/>
                  </a:cubicBezTo>
                  <a:cubicBezTo>
                    <a:pt x="0" y="11"/>
                    <a:pt x="1" y="12"/>
                    <a:pt x="3" y="12"/>
                  </a:cubicBezTo>
                  <a:cubicBezTo>
                    <a:pt x="4" y="12"/>
                    <a:pt x="6" y="12"/>
                    <a:pt x="6" y="10"/>
                  </a:cubicBezTo>
                  <a:cubicBezTo>
                    <a:pt x="7" y="1"/>
                    <a:pt x="7" y="1"/>
                    <a:pt x="7" y="1"/>
                  </a:cubicBezTo>
                  <a:cubicBezTo>
                    <a:pt x="6" y="1"/>
                    <a:pt x="5" y="1"/>
                    <a:pt x="5" y="1"/>
                  </a:cubicBezTo>
                  <a:cubicBezTo>
                    <a:pt x="4" y="1"/>
                    <a:pt x="3" y="0"/>
                    <a:pt x="2" y="0"/>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91" name="Freeform 238"/>
            <p:cNvSpPr/>
            <p:nvPr/>
          </p:nvSpPr>
          <p:spPr bwMode="auto">
            <a:xfrm>
              <a:off x="2740819" y="2612428"/>
              <a:ext cx="17859" cy="33338"/>
            </a:xfrm>
            <a:custGeom>
              <a:avLst/>
              <a:gdLst>
                <a:gd name="T0" fmla="*/ 5 w 7"/>
                <a:gd name="T1" fmla="*/ 13 h 13"/>
                <a:gd name="T2" fmla="*/ 7 w 7"/>
                <a:gd name="T3" fmla="*/ 3 h 13"/>
                <a:gd name="T4" fmla="*/ 5 w 7"/>
                <a:gd name="T5" fmla="*/ 1 h 13"/>
                <a:gd name="T6" fmla="*/ 2 w 7"/>
                <a:gd name="T7" fmla="*/ 3 h 13"/>
                <a:gd name="T8" fmla="*/ 0 w 7"/>
                <a:gd name="T9" fmla="*/ 12 h 13"/>
                <a:gd name="T10" fmla="*/ 3 w 7"/>
                <a:gd name="T11" fmla="*/ 12 h 13"/>
                <a:gd name="T12" fmla="*/ 5 w 7"/>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7" h="13">
                  <a:moveTo>
                    <a:pt x="5" y="13"/>
                  </a:moveTo>
                  <a:cubicBezTo>
                    <a:pt x="7" y="3"/>
                    <a:pt x="7" y="3"/>
                    <a:pt x="7" y="3"/>
                  </a:cubicBezTo>
                  <a:cubicBezTo>
                    <a:pt x="7" y="2"/>
                    <a:pt x="6" y="1"/>
                    <a:pt x="5" y="1"/>
                  </a:cubicBezTo>
                  <a:cubicBezTo>
                    <a:pt x="3" y="0"/>
                    <a:pt x="2" y="1"/>
                    <a:pt x="2" y="3"/>
                  </a:cubicBezTo>
                  <a:cubicBezTo>
                    <a:pt x="0" y="12"/>
                    <a:pt x="0" y="12"/>
                    <a:pt x="0" y="12"/>
                  </a:cubicBezTo>
                  <a:cubicBezTo>
                    <a:pt x="1" y="12"/>
                    <a:pt x="2" y="12"/>
                    <a:pt x="3" y="12"/>
                  </a:cubicBezTo>
                  <a:cubicBezTo>
                    <a:pt x="4" y="12"/>
                    <a:pt x="5" y="12"/>
                    <a:pt x="5" y="13"/>
                  </a:cubicBez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92" name="Freeform 239"/>
            <p:cNvSpPr>
              <a:spLocks noEditPoints="1"/>
            </p:cNvSpPr>
            <p:nvPr/>
          </p:nvSpPr>
          <p:spPr bwMode="auto">
            <a:xfrm>
              <a:off x="2722959" y="2583853"/>
              <a:ext cx="61913" cy="54769"/>
            </a:xfrm>
            <a:custGeom>
              <a:avLst/>
              <a:gdLst>
                <a:gd name="T0" fmla="*/ 13 w 24"/>
                <a:gd name="T1" fmla="*/ 1 h 21"/>
                <a:gd name="T2" fmla="*/ 0 w 24"/>
                <a:gd name="T3" fmla="*/ 9 h 21"/>
                <a:gd name="T4" fmla="*/ 10 w 24"/>
                <a:gd name="T5" fmla="*/ 20 h 21"/>
                <a:gd name="T6" fmla="*/ 23 w 24"/>
                <a:gd name="T7" fmla="*/ 12 h 21"/>
                <a:gd name="T8" fmla="*/ 13 w 24"/>
                <a:gd name="T9" fmla="*/ 1 h 21"/>
                <a:gd name="T10" fmla="*/ 11 w 24"/>
                <a:gd name="T11" fmla="*/ 17 h 21"/>
                <a:gd name="T12" fmla="*/ 4 w 24"/>
                <a:gd name="T13" fmla="*/ 10 h 21"/>
                <a:gd name="T14" fmla="*/ 13 w 24"/>
                <a:gd name="T15" fmla="*/ 5 h 21"/>
                <a:gd name="T16" fmla="*/ 19 w 24"/>
                <a:gd name="T17" fmla="*/ 12 h 21"/>
                <a:gd name="T18" fmla="*/ 11 w 24"/>
                <a:gd name="T19"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1">
                  <a:moveTo>
                    <a:pt x="13" y="1"/>
                  </a:moveTo>
                  <a:cubicBezTo>
                    <a:pt x="7" y="0"/>
                    <a:pt x="1" y="4"/>
                    <a:pt x="0" y="9"/>
                  </a:cubicBezTo>
                  <a:cubicBezTo>
                    <a:pt x="0" y="14"/>
                    <a:pt x="4" y="19"/>
                    <a:pt x="10" y="20"/>
                  </a:cubicBezTo>
                  <a:cubicBezTo>
                    <a:pt x="17" y="21"/>
                    <a:pt x="23" y="18"/>
                    <a:pt x="23" y="12"/>
                  </a:cubicBezTo>
                  <a:cubicBezTo>
                    <a:pt x="24" y="7"/>
                    <a:pt x="20" y="2"/>
                    <a:pt x="13" y="1"/>
                  </a:cubicBezTo>
                  <a:close/>
                  <a:moveTo>
                    <a:pt x="11" y="17"/>
                  </a:moveTo>
                  <a:cubicBezTo>
                    <a:pt x="7" y="16"/>
                    <a:pt x="4" y="13"/>
                    <a:pt x="4" y="10"/>
                  </a:cubicBezTo>
                  <a:cubicBezTo>
                    <a:pt x="5" y="6"/>
                    <a:pt x="9" y="4"/>
                    <a:pt x="13" y="5"/>
                  </a:cubicBezTo>
                  <a:cubicBezTo>
                    <a:pt x="17" y="5"/>
                    <a:pt x="20" y="8"/>
                    <a:pt x="19" y="12"/>
                  </a:cubicBezTo>
                  <a:cubicBezTo>
                    <a:pt x="19" y="15"/>
                    <a:pt x="15" y="17"/>
                    <a:pt x="11" y="17"/>
                  </a:cubicBez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93" name="Freeform 240"/>
            <p:cNvSpPr>
              <a:spLocks noEditPoints="1"/>
            </p:cNvSpPr>
            <p:nvPr/>
          </p:nvSpPr>
          <p:spPr bwMode="auto">
            <a:xfrm>
              <a:off x="3323034" y="2592187"/>
              <a:ext cx="177403" cy="177404"/>
            </a:xfrm>
            <a:custGeom>
              <a:avLst/>
              <a:gdLst>
                <a:gd name="T0" fmla="*/ 2 w 69"/>
                <a:gd name="T1" fmla="*/ 30 h 69"/>
                <a:gd name="T2" fmla="*/ 67 w 69"/>
                <a:gd name="T3" fmla="*/ 39 h 69"/>
                <a:gd name="T4" fmla="*/ 53 w 69"/>
                <a:gd name="T5" fmla="*/ 55 h 69"/>
                <a:gd name="T6" fmla="*/ 47 w 69"/>
                <a:gd name="T7" fmla="*/ 51 h 69"/>
                <a:gd name="T8" fmla="*/ 49 w 69"/>
                <a:gd name="T9" fmla="*/ 58 h 69"/>
                <a:gd name="T10" fmla="*/ 42 w 69"/>
                <a:gd name="T11" fmla="*/ 58 h 69"/>
                <a:gd name="T12" fmla="*/ 39 w 69"/>
                <a:gd name="T13" fmla="*/ 58 h 69"/>
                <a:gd name="T14" fmla="*/ 33 w 69"/>
                <a:gd name="T15" fmla="*/ 62 h 69"/>
                <a:gd name="T16" fmla="*/ 31 w 69"/>
                <a:gd name="T17" fmla="*/ 55 h 69"/>
                <a:gd name="T18" fmla="*/ 28 w 69"/>
                <a:gd name="T19" fmla="*/ 61 h 69"/>
                <a:gd name="T20" fmla="*/ 23 w 69"/>
                <a:gd name="T21" fmla="*/ 56 h 69"/>
                <a:gd name="T22" fmla="*/ 21 w 69"/>
                <a:gd name="T23" fmla="*/ 54 h 69"/>
                <a:gd name="T24" fmla="*/ 14 w 69"/>
                <a:gd name="T25" fmla="*/ 53 h 69"/>
                <a:gd name="T26" fmla="*/ 17 w 69"/>
                <a:gd name="T27" fmla="*/ 47 h 69"/>
                <a:gd name="T28" fmla="*/ 11 w 69"/>
                <a:gd name="T29" fmla="*/ 49 h 69"/>
                <a:gd name="T30" fmla="*/ 11 w 69"/>
                <a:gd name="T31" fmla="*/ 42 h 69"/>
                <a:gd name="T32" fmla="*/ 11 w 69"/>
                <a:gd name="T33" fmla="*/ 39 h 69"/>
                <a:gd name="T34" fmla="*/ 7 w 69"/>
                <a:gd name="T35" fmla="*/ 33 h 69"/>
                <a:gd name="T36" fmla="*/ 13 w 69"/>
                <a:gd name="T37" fmla="*/ 31 h 69"/>
                <a:gd name="T38" fmla="*/ 8 w 69"/>
                <a:gd name="T39" fmla="*/ 28 h 69"/>
                <a:gd name="T40" fmla="*/ 13 w 69"/>
                <a:gd name="T41" fmla="*/ 24 h 69"/>
                <a:gd name="T42" fmla="*/ 14 w 69"/>
                <a:gd name="T43" fmla="*/ 21 h 69"/>
                <a:gd name="T44" fmla="*/ 16 w 69"/>
                <a:gd name="T45" fmla="*/ 14 h 69"/>
                <a:gd name="T46" fmla="*/ 22 w 69"/>
                <a:gd name="T47" fmla="*/ 17 h 69"/>
                <a:gd name="T48" fmla="*/ 20 w 69"/>
                <a:gd name="T49" fmla="*/ 11 h 69"/>
                <a:gd name="T50" fmla="*/ 27 w 69"/>
                <a:gd name="T51" fmla="*/ 12 h 69"/>
                <a:gd name="T52" fmla="*/ 30 w 69"/>
                <a:gd name="T53" fmla="*/ 11 h 69"/>
                <a:gd name="T54" fmla="*/ 36 w 69"/>
                <a:gd name="T55" fmla="*/ 7 h 69"/>
                <a:gd name="T56" fmla="*/ 38 w 69"/>
                <a:gd name="T57" fmla="*/ 13 h 69"/>
                <a:gd name="T58" fmla="*/ 41 w 69"/>
                <a:gd name="T59" fmla="*/ 7 h 69"/>
                <a:gd name="T60" fmla="*/ 46 w 69"/>
                <a:gd name="T61" fmla="*/ 13 h 69"/>
                <a:gd name="T62" fmla="*/ 48 w 69"/>
                <a:gd name="T63" fmla="*/ 15 h 69"/>
                <a:gd name="T64" fmla="*/ 55 w 69"/>
                <a:gd name="T65" fmla="*/ 16 h 69"/>
                <a:gd name="T66" fmla="*/ 52 w 69"/>
                <a:gd name="T67" fmla="*/ 22 h 69"/>
                <a:gd name="T68" fmla="*/ 58 w 69"/>
                <a:gd name="T69" fmla="*/ 20 h 69"/>
                <a:gd name="T70" fmla="*/ 58 w 69"/>
                <a:gd name="T71" fmla="*/ 27 h 69"/>
                <a:gd name="T72" fmla="*/ 58 w 69"/>
                <a:gd name="T73" fmla="*/ 30 h 69"/>
                <a:gd name="T74" fmla="*/ 62 w 69"/>
                <a:gd name="T75" fmla="*/ 36 h 69"/>
                <a:gd name="T76" fmla="*/ 56 w 69"/>
                <a:gd name="T77" fmla="*/ 37 h 69"/>
                <a:gd name="T78" fmla="*/ 61 w 69"/>
                <a:gd name="T79" fmla="*/ 41 h 69"/>
                <a:gd name="T80" fmla="*/ 56 w 69"/>
                <a:gd name="T81" fmla="*/ 45 h 69"/>
                <a:gd name="T82" fmla="*/ 54 w 69"/>
                <a:gd name="T83" fmla="*/ 48 h 69"/>
                <a:gd name="T84" fmla="*/ 53 w 69"/>
                <a:gd name="T85" fmla="*/ 55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9" h="69">
                  <a:moveTo>
                    <a:pt x="39" y="2"/>
                  </a:moveTo>
                  <a:cubicBezTo>
                    <a:pt x="21" y="0"/>
                    <a:pt x="5" y="12"/>
                    <a:pt x="2" y="30"/>
                  </a:cubicBezTo>
                  <a:cubicBezTo>
                    <a:pt x="0" y="47"/>
                    <a:pt x="12" y="64"/>
                    <a:pt x="30" y="67"/>
                  </a:cubicBezTo>
                  <a:cubicBezTo>
                    <a:pt x="47" y="69"/>
                    <a:pt x="64" y="57"/>
                    <a:pt x="67" y="39"/>
                  </a:cubicBezTo>
                  <a:cubicBezTo>
                    <a:pt x="69" y="21"/>
                    <a:pt x="57" y="5"/>
                    <a:pt x="39" y="2"/>
                  </a:cubicBezTo>
                  <a:close/>
                  <a:moveTo>
                    <a:pt x="53" y="55"/>
                  </a:moveTo>
                  <a:cubicBezTo>
                    <a:pt x="50" y="52"/>
                    <a:pt x="50" y="52"/>
                    <a:pt x="50" y="52"/>
                  </a:cubicBezTo>
                  <a:cubicBezTo>
                    <a:pt x="50" y="51"/>
                    <a:pt x="48" y="51"/>
                    <a:pt x="47" y="51"/>
                  </a:cubicBezTo>
                  <a:cubicBezTo>
                    <a:pt x="46" y="52"/>
                    <a:pt x="46" y="54"/>
                    <a:pt x="47" y="55"/>
                  </a:cubicBezTo>
                  <a:cubicBezTo>
                    <a:pt x="49" y="58"/>
                    <a:pt x="49" y="58"/>
                    <a:pt x="49" y="58"/>
                  </a:cubicBezTo>
                  <a:cubicBezTo>
                    <a:pt x="47" y="59"/>
                    <a:pt x="45" y="60"/>
                    <a:pt x="43" y="61"/>
                  </a:cubicBezTo>
                  <a:cubicBezTo>
                    <a:pt x="42" y="58"/>
                    <a:pt x="42" y="58"/>
                    <a:pt x="42" y="58"/>
                  </a:cubicBezTo>
                  <a:cubicBezTo>
                    <a:pt x="42" y="57"/>
                    <a:pt x="41" y="56"/>
                    <a:pt x="40" y="56"/>
                  </a:cubicBezTo>
                  <a:cubicBezTo>
                    <a:pt x="39" y="57"/>
                    <a:pt x="39" y="57"/>
                    <a:pt x="39" y="58"/>
                  </a:cubicBezTo>
                  <a:cubicBezTo>
                    <a:pt x="40" y="62"/>
                    <a:pt x="40" y="62"/>
                    <a:pt x="40" y="62"/>
                  </a:cubicBezTo>
                  <a:cubicBezTo>
                    <a:pt x="37" y="62"/>
                    <a:pt x="35" y="62"/>
                    <a:pt x="33" y="62"/>
                  </a:cubicBezTo>
                  <a:cubicBezTo>
                    <a:pt x="33" y="58"/>
                    <a:pt x="33" y="58"/>
                    <a:pt x="33" y="58"/>
                  </a:cubicBezTo>
                  <a:cubicBezTo>
                    <a:pt x="33" y="57"/>
                    <a:pt x="33" y="56"/>
                    <a:pt x="31" y="55"/>
                  </a:cubicBezTo>
                  <a:cubicBezTo>
                    <a:pt x="30" y="55"/>
                    <a:pt x="29" y="56"/>
                    <a:pt x="29" y="57"/>
                  </a:cubicBezTo>
                  <a:cubicBezTo>
                    <a:pt x="28" y="61"/>
                    <a:pt x="28" y="61"/>
                    <a:pt x="28" y="61"/>
                  </a:cubicBezTo>
                  <a:cubicBezTo>
                    <a:pt x="26" y="61"/>
                    <a:pt x="24" y="60"/>
                    <a:pt x="22" y="59"/>
                  </a:cubicBezTo>
                  <a:cubicBezTo>
                    <a:pt x="23" y="56"/>
                    <a:pt x="23" y="56"/>
                    <a:pt x="23" y="56"/>
                  </a:cubicBezTo>
                  <a:cubicBezTo>
                    <a:pt x="24" y="55"/>
                    <a:pt x="24" y="54"/>
                    <a:pt x="23" y="54"/>
                  </a:cubicBezTo>
                  <a:cubicBezTo>
                    <a:pt x="22" y="54"/>
                    <a:pt x="21" y="54"/>
                    <a:pt x="21" y="54"/>
                  </a:cubicBezTo>
                  <a:cubicBezTo>
                    <a:pt x="19" y="57"/>
                    <a:pt x="19" y="57"/>
                    <a:pt x="19" y="57"/>
                  </a:cubicBezTo>
                  <a:cubicBezTo>
                    <a:pt x="17" y="56"/>
                    <a:pt x="15" y="54"/>
                    <a:pt x="14" y="53"/>
                  </a:cubicBezTo>
                  <a:cubicBezTo>
                    <a:pt x="17" y="50"/>
                    <a:pt x="17" y="50"/>
                    <a:pt x="17" y="50"/>
                  </a:cubicBezTo>
                  <a:cubicBezTo>
                    <a:pt x="18" y="49"/>
                    <a:pt x="18" y="48"/>
                    <a:pt x="17" y="47"/>
                  </a:cubicBezTo>
                  <a:cubicBezTo>
                    <a:pt x="17" y="46"/>
                    <a:pt x="15" y="46"/>
                    <a:pt x="14" y="47"/>
                  </a:cubicBezTo>
                  <a:cubicBezTo>
                    <a:pt x="11" y="49"/>
                    <a:pt x="11" y="49"/>
                    <a:pt x="11" y="49"/>
                  </a:cubicBezTo>
                  <a:cubicBezTo>
                    <a:pt x="10" y="47"/>
                    <a:pt x="9" y="45"/>
                    <a:pt x="8" y="43"/>
                  </a:cubicBezTo>
                  <a:cubicBezTo>
                    <a:pt x="11" y="42"/>
                    <a:pt x="11" y="42"/>
                    <a:pt x="11" y="42"/>
                  </a:cubicBezTo>
                  <a:cubicBezTo>
                    <a:pt x="12" y="42"/>
                    <a:pt x="13" y="41"/>
                    <a:pt x="12" y="40"/>
                  </a:cubicBezTo>
                  <a:cubicBezTo>
                    <a:pt x="12" y="39"/>
                    <a:pt x="11" y="39"/>
                    <a:pt x="11" y="39"/>
                  </a:cubicBezTo>
                  <a:cubicBezTo>
                    <a:pt x="7" y="40"/>
                    <a:pt x="7" y="40"/>
                    <a:pt x="7" y="40"/>
                  </a:cubicBezTo>
                  <a:cubicBezTo>
                    <a:pt x="7" y="37"/>
                    <a:pt x="7" y="35"/>
                    <a:pt x="7" y="33"/>
                  </a:cubicBezTo>
                  <a:cubicBezTo>
                    <a:pt x="11" y="33"/>
                    <a:pt x="11" y="33"/>
                    <a:pt x="11" y="33"/>
                  </a:cubicBezTo>
                  <a:cubicBezTo>
                    <a:pt x="12" y="33"/>
                    <a:pt x="13" y="33"/>
                    <a:pt x="13" y="31"/>
                  </a:cubicBezTo>
                  <a:cubicBezTo>
                    <a:pt x="14" y="30"/>
                    <a:pt x="13" y="29"/>
                    <a:pt x="12" y="29"/>
                  </a:cubicBezTo>
                  <a:cubicBezTo>
                    <a:pt x="8" y="28"/>
                    <a:pt x="8" y="28"/>
                    <a:pt x="8" y="28"/>
                  </a:cubicBezTo>
                  <a:cubicBezTo>
                    <a:pt x="8" y="26"/>
                    <a:pt x="9" y="24"/>
                    <a:pt x="10" y="22"/>
                  </a:cubicBezTo>
                  <a:cubicBezTo>
                    <a:pt x="13" y="24"/>
                    <a:pt x="13" y="24"/>
                    <a:pt x="13" y="24"/>
                  </a:cubicBezTo>
                  <a:cubicBezTo>
                    <a:pt x="14" y="24"/>
                    <a:pt x="15" y="24"/>
                    <a:pt x="15" y="23"/>
                  </a:cubicBezTo>
                  <a:cubicBezTo>
                    <a:pt x="15" y="22"/>
                    <a:pt x="15" y="21"/>
                    <a:pt x="14" y="21"/>
                  </a:cubicBezTo>
                  <a:cubicBezTo>
                    <a:pt x="11" y="19"/>
                    <a:pt x="11" y="19"/>
                    <a:pt x="11" y="19"/>
                  </a:cubicBezTo>
                  <a:cubicBezTo>
                    <a:pt x="13" y="17"/>
                    <a:pt x="14" y="15"/>
                    <a:pt x="16" y="14"/>
                  </a:cubicBezTo>
                  <a:cubicBezTo>
                    <a:pt x="19" y="17"/>
                    <a:pt x="19" y="17"/>
                    <a:pt x="19" y="17"/>
                  </a:cubicBezTo>
                  <a:cubicBezTo>
                    <a:pt x="19" y="18"/>
                    <a:pt x="21" y="18"/>
                    <a:pt x="22" y="17"/>
                  </a:cubicBezTo>
                  <a:cubicBezTo>
                    <a:pt x="23" y="17"/>
                    <a:pt x="23" y="15"/>
                    <a:pt x="22" y="14"/>
                  </a:cubicBezTo>
                  <a:cubicBezTo>
                    <a:pt x="20" y="11"/>
                    <a:pt x="20" y="11"/>
                    <a:pt x="20" y="11"/>
                  </a:cubicBezTo>
                  <a:cubicBezTo>
                    <a:pt x="22" y="10"/>
                    <a:pt x="24" y="9"/>
                    <a:pt x="26" y="8"/>
                  </a:cubicBezTo>
                  <a:cubicBezTo>
                    <a:pt x="27" y="12"/>
                    <a:pt x="27" y="12"/>
                    <a:pt x="27" y="12"/>
                  </a:cubicBezTo>
                  <a:cubicBezTo>
                    <a:pt x="27" y="12"/>
                    <a:pt x="28" y="13"/>
                    <a:pt x="29" y="13"/>
                  </a:cubicBezTo>
                  <a:cubicBezTo>
                    <a:pt x="30" y="12"/>
                    <a:pt x="30" y="12"/>
                    <a:pt x="30" y="11"/>
                  </a:cubicBezTo>
                  <a:cubicBezTo>
                    <a:pt x="29" y="7"/>
                    <a:pt x="29" y="7"/>
                    <a:pt x="29" y="7"/>
                  </a:cubicBezTo>
                  <a:cubicBezTo>
                    <a:pt x="31" y="7"/>
                    <a:pt x="34" y="7"/>
                    <a:pt x="36" y="7"/>
                  </a:cubicBezTo>
                  <a:cubicBezTo>
                    <a:pt x="36" y="11"/>
                    <a:pt x="36" y="11"/>
                    <a:pt x="36" y="11"/>
                  </a:cubicBezTo>
                  <a:cubicBezTo>
                    <a:pt x="36" y="12"/>
                    <a:pt x="36" y="13"/>
                    <a:pt x="38" y="13"/>
                  </a:cubicBezTo>
                  <a:cubicBezTo>
                    <a:pt x="39" y="14"/>
                    <a:pt x="40" y="13"/>
                    <a:pt x="40" y="11"/>
                  </a:cubicBezTo>
                  <a:cubicBezTo>
                    <a:pt x="41" y="7"/>
                    <a:pt x="41" y="7"/>
                    <a:pt x="41" y="7"/>
                  </a:cubicBezTo>
                  <a:cubicBezTo>
                    <a:pt x="43" y="8"/>
                    <a:pt x="45" y="9"/>
                    <a:pt x="47" y="10"/>
                  </a:cubicBezTo>
                  <a:cubicBezTo>
                    <a:pt x="46" y="13"/>
                    <a:pt x="46" y="13"/>
                    <a:pt x="46" y="13"/>
                  </a:cubicBezTo>
                  <a:cubicBezTo>
                    <a:pt x="45" y="14"/>
                    <a:pt x="45" y="15"/>
                    <a:pt x="46" y="15"/>
                  </a:cubicBezTo>
                  <a:cubicBezTo>
                    <a:pt x="47" y="16"/>
                    <a:pt x="48" y="15"/>
                    <a:pt x="48" y="15"/>
                  </a:cubicBezTo>
                  <a:cubicBezTo>
                    <a:pt x="50" y="11"/>
                    <a:pt x="50" y="11"/>
                    <a:pt x="50" y="11"/>
                  </a:cubicBezTo>
                  <a:cubicBezTo>
                    <a:pt x="52" y="13"/>
                    <a:pt x="54" y="14"/>
                    <a:pt x="55" y="16"/>
                  </a:cubicBezTo>
                  <a:cubicBezTo>
                    <a:pt x="52" y="19"/>
                    <a:pt x="52" y="19"/>
                    <a:pt x="52" y="19"/>
                  </a:cubicBezTo>
                  <a:cubicBezTo>
                    <a:pt x="51" y="19"/>
                    <a:pt x="51" y="21"/>
                    <a:pt x="52" y="22"/>
                  </a:cubicBezTo>
                  <a:cubicBezTo>
                    <a:pt x="52" y="23"/>
                    <a:pt x="54" y="23"/>
                    <a:pt x="55" y="22"/>
                  </a:cubicBezTo>
                  <a:cubicBezTo>
                    <a:pt x="58" y="20"/>
                    <a:pt x="58" y="20"/>
                    <a:pt x="58" y="20"/>
                  </a:cubicBezTo>
                  <a:cubicBezTo>
                    <a:pt x="59" y="22"/>
                    <a:pt x="60" y="24"/>
                    <a:pt x="61" y="26"/>
                  </a:cubicBezTo>
                  <a:cubicBezTo>
                    <a:pt x="58" y="27"/>
                    <a:pt x="58" y="27"/>
                    <a:pt x="58" y="27"/>
                  </a:cubicBezTo>
                  <a:cubicBezTo>
                    <a:pt x="57" y="28"/>
                    <a:pt x="56" y="28"/>
                    <a:pt x="56" y="29"/>
                  </a:cubicBezTo>
                  <a:cubicBezTo>
                    <a:pt x="57" y="30"/>
                    <a:pt x="57" y="30"/>
                    <a:pt x="58" y="30"/>
                  </a:cubicBezTo>
                  <a:cubicBezTo>
                    <a:pt x="62" y="29"/>
                    <a:pt x="62" y="29"/>
                    <a:pt x="62" y="29"/>
                  </a:cubicBezTo>
                  <a:cubicBezTo>
                    <a:pt x="62" y="32"/>
                    <a:pt x="62" y="34"/>
                    <a:pt x="62" y="36"/>
                  </a:cubicBezTo>
                  <a:cubicBezTo>
                    <a:pt x="58" y="36"/>
                    <a:pt x="58" y="36"/>
                    <a:pt x="58" y="36"/>
                  </a:cubicBezTo>
                  <a:cubicBezTo>
                    <a:pt x="57" y="35"/>
                    <a:pt x="56" y="36"/>
                    <a:pt x="56" y="37"/>
                  </a:cubicBezTo>
                  <a:cubicBezTo>
                    <a:pt x="55" y="39"/>
                    <a:pt x="56" y="40"/>
                    <a:pt x="57" y="40"/>
                  </a:cubicBezTo>
                  <a:cubicBezTo>
                    <a:pt x="61" y="41"/>
                    <a:pt x="61" y="41"/>
                    <a:pt x="61" y="41"/>
                  </a:cubicBezTo>
                  <a:cubicBezTo>
                    <a:pt x="61" y="43"/>
                    <a:pt x="60" y="45"/>
                    <a:pt x="59" y="47"/>
                  </a:cubicBezTo>
                  <a:cubicBezTo>
                    <a:pt x="56" y="45"/>
                    <a:pt x="56" y="45"/>
                    <a:pt x="56" y="45"/>
                  </a:cubicBezTo>
                  <a:cubicBezTo>
                    <a:pt x="55" y="45"/>
                    <a:pt x="54" y="45"/>
                    <a:pt x="54" y="46"/>
                  </a:cubicBezTo>
                  <a:cubicBezTo>
                    <a:pt x="54" y="47"/>
                    <a:pt x="54" y="48"/>
                    <a:pt x="54" y="48"/>
                  </a:cubicBezTo>
                  <a:cubicBezTo>
                    <a:pt x="57" y="50"/>
                    <a:pt x="57" y="50"/>
                    <a:pt x="57" y="50"/>
                  </a:cubicBezTo>
                  <a:cubicBezTo>
                    <a:pt x="56" y="52"/>
                    <a:pt x="54" y="54"/>
                    <a:pt x="53" y="55"/>
                  </a:cubicBez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94" name="Freeform 241"/>
            <p:cNvSpPr/>
            <p:nvPr/>
          </p:nvSpPr>
          <p:spPr bwMode="auto">
            <a:xfrm>
              <a:off x="3396853" y="2630287"/>
              <a:ext cx="26194" cy="61913"/>
            </a:xfrm>
            <a:custGeom>
              <a:avLst/>
              <a:gdLst>
                <a:gd name="T0" fmla="*/ 8 w 10"/>
                <a:gd name="T1" fmla="*/ 15 h 24"/>
                <a:gd name="T2" fmla="*/ 10 w 10"/>
                <a:gd name="T3" fmla="*/ 2 h 24"/>
                <a:gd name="T4" fmla="*/ 8 w 10"/>
                <a:gd name="T5" fmla="*/ 0 h 24"/>
                <a:gd name="T6" fmla="*/ 6 w 10"/>
                <a:gd name="T7" fmla="*/ 2 h 24"/>
                <a:gd name="T8" fmla="*/ 5 w 10"/>
                <a:gd name="T9" fmla="*/ 14 h 24"/>
                <a:gd name="T10" fmla="*/ 1 w 10"/>
                <a:gd name="T11" fmla="*/ 18 h 24"/>
                <a:gd name="T12" fmla="*/ 5 w 10"/>
                <a:gd name="T13" fmla="*/ 24 h 24"/>
                <a:gd name="T14" fmla="*/ 10 w 10"/>
                <a:gd name="T15" fmla="*/ 20 h 24"/>
                <a:gd name="T16" fmla="*/ 8 w 10"/>
                <a:gd name="T17" fmla="*/ 1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24">
                  <a:moveTo>
                    <a:pt x="8" y="15"/>
                  </a:moveTo>
                  <a:cubicBezTo>
                    <a:pt x="10" y="2"/>
                    <a:pt x="10" y="2"/>
                    <a:pt x="10" y="2"/>
                  </a:cubicBezTo>
                  <a:cubicBezTo>
                    <a:pt x="10" y="1"/>
                    <a:pt x="9" y="0"/>
                    <a:pt x="8" y="0"/>
                  </a:cubicBezTo>
                  <a:cubicBezTo>
                    <a:pt x="7" y="0"/>
                    <a:pt x="7" y="1"/>
                    <a:pt x="6" y="2"/>
                  </a:cubicBezTo>
                  <a:cubicBezTo>
                    <a:pt x="5" y="14"/>
                    <a:pt x="5" y="14"/>
                    <a:pt x="5" y="14"/>
                  </a:cubicBezTo>
                  <a:cubicBezTo>
                    <a:pt x="3" y="15"/>
                    <a:pt x="1" y="16"/>
                    <a:pt x="1" y="18"/>
                  </a:cubicBezTo>
                  <a:cubicBezTo>
                    <a:pt x="0" y="21"/>
                    <a:pt x="2" y="23"/>
                    <a:pt x="5" y="24"/>
                  </a:cubicBezTo>
                  <a:cubicBezTo>
                    <a:pt x="7" y="24"/>
                    <a:pt x="10" y="22"/>
                    <a:pt x="10" y="20"/>
                  </a:cubicBezTo>
                  <a:cubicBezTo>
                    <a:pt x="10" y="18"/>
                    <a:pt x="9" y="16"/>
                    <a:pt x="8" y="15"/>
                  </a:cubicBez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95" name="Freeform 242"/>
            <p:cNvSpPr/>
            <p:nvPr/>
          </p:nvSpPr>
          <p:spPr bwMode="auto">
            <a:xfrm>
              <a:off x="3396853" y="2694581"/>
              <a:ext cx="17859" cy="30956"/>
            </a:xfrm>
            <a:custGeom>
              <a:avLst/>
              <a:gdLst>
                <a:gd name="T0" fmla="*/ 2 w 7"/>
                <a:gd name="T1" fmla="*/ 0 h 12"/>
                <a:gd name="T2" fmla="*/ 1 w 7"/>
                <a:gd name="T3" fmla="*/ 9 h 12"/>
                <a:gd name="T4" fmla="*/ 3 w 7"/>
                <a:gd name="T5" fmla="*/ 12 h 12"/>
                <a:gd name="T6" fmla="*/ 6 w 7"/>
                <a:gd name="T7" fmla="*/ 10 h 12"/>
                <a:gd name="T8" fmla="*/ 7 w 7"/>
                <a:gd name="T9" fmla="*/ 1 h 12"/>
                <a:gd name="T10" fmla="*/ 5 w 7"/>
                <a:gd name="T11" fmla="*/ 1 h 12"/>
                <a:gd name="T12" fmla="*/ 2 w 7"/>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7" h="12">
                  <a:moveTo>
                    <a:pt x="2" y="0"/>
                  </a:moveTo>
                  <a:cubicBezTo>
                    <a:pt x="1" y="9"/>
                    <a:pt x="1" y="9"/>
                    <a:pt x="1" y="9"/>
                  </a:cubicBezTo>
                  <a:cubicBezTo>
                    <a:pt x="0" y="11"/>
                    <a:pt x="1" y="12"/>
                    <a:pt x="3" y="12"/>
                  </a:cubicBezTo>
                  <a:cubicBezTo>
                    <a:pt x="4" y="12"/>
                    <a:pt x="6" y="11"/>
                    <a:pt x="6" y="10"/>
                  </a:cubicBezTo>
                  <a:cubicBezTo>
                    <a:pt x="7" y="1"/>
                    <a:pt x="7" y="1"/>
                    <a:pt x="7" y="1"/>
                  </a:cubicBezTo>
                  <a:cubicBezTo>
                    <a:pt x="6" y="1"/>
                    <a:pt x="5" y="1"/>
                    <a:pt x="5" y="1"/>
                  </a:cubicBezTo>
                  <a:cubicBezTo>
                    <a:pt x="4" y="1"/>
                    <a:pt x="3" y="0"/>
                    <a:pt x="2" y="0"/>
                  </a:cubicBez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96" name="Freeform 243"/>
            <p:cNvSpPr/>
            <p:nvPr/>
          </p:nvSpPr>
          <p:spPr bwMode="auto">
            <a:xfrm>
              <a:off x="3414712" y="2571946"/>
              <a:ext cx="19050" cy="33338"/>
            </a:xfrm>
            <a:custGeom>
              <a:avLst/>
              <a:gdLst>
                <a:gd name="T0" fmla="*/ 5 w 7"/>
                <a:gd name="T1" fmla="*/ 13 h 13"/>
                <a:gd name="T2" fmla="*/ 7 w 7"/>
                <a:gd name="T3" fmla="*/ 3 h 13"/>
                <a:gd name="T4" fmla="*/ 5 w 7"/>
                <a:gd name="T5" fmla="*/ 0 h 13"/>
                <a:gd name="T6" fmla="*/ 2 w 7"/>
                <a:gd name="T7" fmla="*/ 3 h 13"/>
                <a:gd name="T8" fmla="*/ 0 w 7"/>
                <a:gd name="T9" fmla="*/ 12 h 13"/>
                <a:gd name="T10" fmla="*/ 3 w 7"/>
                <a:gd name="T11" fmla="*/ 12 h 13"/>
                <a:gd name="T12" fmla="*/ 5 w 7"/>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7" h="13">
                  <a:moveTo>
                    <a:pt x="5" y="13"/>
                  </a:moveTo>
                  <a:cubicBezTo>
                    <a:pt x="7" y="3"/>
                    <a:pt x="7" y="3"/>
                    <a:pt x="7" y="3"/>
                  </a:cubicBezTo>
                  <a:cubicBezTo>
                    <a:pt x="7" y="2"/>
                    <a:pt x="6" y="1"/>
                    <a:pt x="5" y="0"/>
                  </a:cubicBezTo>
                  <a:cubicBezTo>
                    <a:pt x="3" y="0"/>
                    <a:pt x="2" y="1"/>
                    <a:pt x="2" y="3"/>
                  </a:cubicBezTo>
                  <a:cubicBezTo>
                    <a:pt x="0" y="12"/>
                    <a:pt x="0" y="12"/>
                    <a:pt x="0" y="12"/>
                  </a:cubicBezTo>
                  <a:cubicBezTo>
                    <a:pt x="1" y="12"/>
                    <a:pt x="2" y="12"/>
                    <a:pt x="3" y="12"/>
                  </a:cubicBezTo>
                  <a:cubicBezTo>
                    <a:pt x="4" y="12"/>
                    <a:pt x="5" y="12"/>
                    <a:pt x="5" y="13"/>
                  </a:cubicBez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97" name="Freeform 244"/>
            <p:cNvSpPr>
              <a:spLocks noEditPoints="1"/>
            </p:cNvSpPr>
            <p:nvPr/>
          </p:nvSpPr>
          <p:spPr bwMode="auto">
            <a:xfrm>
              <a:off x="3396853" y="2543371"/>
              <a:ext cx="61913" cy="53579"/>
            </a:xfrm>
            <a:custGeom>
              <a:avLst/>
              <a:gdLst>
                <a:gd name="T0" fmla="*/ 13 w 24"/>
                <a:gd name="T1" fmla="*/ 1 h 21"/>
                <a:gd name="T2" fmla="*/ 0 w 24"/>
                <a:gd name="T3" fmla="*/ 9 h 21"/>
                <a:gd name="T4" fmla="*/ 10 w 24"/>
                <a:gd name="T5" fmla="*/ 20 h 21"/>
                <a:gd name="T6" fmla="*/ 23 w 24"/>
                <a:gd name="T7" fmla="*/ 12 h 21"/>
                <a:gd name="T8" fmla="*/ 13 w 24"/>
                <a:gd name="T9" fmla="*/ 1 h 21"/>
                <a:gd name="T10" fmla="*/ 11 w 24"/>
                <a:gd name="T11" fmla="*/ 17 h 21"/>
                <a:gd name="T12" fmla="*/ 4 w 24"/>
                <a:gd name="T13" fmla="*/ 9 h 21"/>
                <a:gd name="T14" fmla="*/ 13 w 24"/>
                <a:gd name="T15" fmla="*/ 5 h 21"/>
                <a:gd name="T16" fmla="*/ 19 w 24"/>
                <a:gd name="T17" fmla="*/ 12 h 21"/>
                <a:gd name="T18" fmla="*/ 11 w 24"/>
                <a:gd name="T19"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1">
                  <a:moveTo>
                    <a:pt x="13" y="1"/>
                  </a:moveTo>
                  <a:cubicBezTo>
                    <a:pt x="7" y="0"/>
                    <a:pt x="1" y="4"/>
                    <a:pt x="0" y="9"/>
                  </a:cubicBezTo>
                  <a:cubicBezTo>
                    <a:pt x="0" y="14"/>
                    <a:pt x="4" y="19"/>
                    <a:pt x="10" y="20"/>
                  </a:cubicBezTo>
                  <a:cubicBezTo>
                    <a:pt x="17" y="21"/>
                    <a:pt x="23" y="17"/>
                    <a:pt x="23" y="12"/>
                  </a:cubicBezTo>
                  <a:cubicBezTo>
                    <a:pt x="24" y="7"/>
                    <a:pt x="20" y="2"/>
                    <a:pt x="13" y="1"/>
                  </a:cubicBezTo>
                  <a:close/>
                  <a:moveTo>
                    <a:pt x="11" y="17"/>
                  </a:moveTo>
                  <a:cubicBezTo>
                    <a:pt x="7" y="16"/>
                    <a:pt x="4" y="13"/>
                    <a:pt x="4" y="9"/>
                  </a:cubicBezTo>
                  <a:cubicBezTo>
                    <a:pt x="5" y="6"/>
                    <a:pt x="9" y="4"/>
                    <a:pt x="13" y="5"/>
                  </a:cubicBezTo>
                  <a:cubicBezTo>
                    <a:pt x="17" y="5"/>
                    <a:pt x="20" y="8"/>
                    <a:pt x="19" y="12"/>
                  </a:cubicBezTo>
                  <a:cubicBezTo>
                    <a:pt x="19" y="15"/>
                    <a:pt x="15" y="17"/>
                    <a:pt x="11" y="17"/>
                  </a:cubicBez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98" name="Freeform 245"/>
            <p:cNvSpPr>
              <a:spLocks noEditPoints="1"/>
            </p:cNvSpPr>
            <p:nvPr/>
          </p:nvSpPr>
          <p:spPr bwMode="auto">
            <a:xfrm>
              <a:off x="2259807" y="1686122"/>
              <a:ext cx="197644" cy="202406"/>
            </a:xfrm>
            <a:custGeom>
              <a:avLst/>
              <a:gdLst>
                <a:gd name="T0" fmla="*/ 74 w 77"/>
                <a:gd name="T1" fmla="*/ 36 h 79"/>
                <a:gd name="T2" fmla="*/ 72 w 77"/>
                <a:gd name="T3" fmla="*/ 33 h 79"/>
                <a:gd name="T4" fmla="*/ 76 w 77"/>
                <a:gd name="T5" fmla="*/ 10 h 79"/>
                <a:gd name="T6" fmla="*/ 72 w 77"/>
                <a:gd name="T7" fmla="*/ 5 h 79"/>
                <a:gd name="T8" fmla="*/ 60 w 77"/>
                <a:gd name="T9" fmla="*/ 3 h 79"/>
                <a:gd name="T10" fmla="*/ 56 w 77"/>
                <a:gd name="T11" fmla="*/ 7 h 79"/>
                <a:gd name="T12" fmla="*/ 55 w 77"/>
                <a:gd name="T13" fmla="*/ 12 h 79"/>
                <a:gd name="T14" fmla="*/ 50 w 77"/>
                <a:gd name="T15" fmla="*/ 5 h 79"/>
                <a:gd name="T16" fmla="*/ 36 w 77"/>
                <a:gd name="T17" fmla="*/ 3 h 79"/>
                <a:gd name="T18" fmla="*/ 4 w 77"/>
                <a:gd name="T19" fmla="*/ 25 h 79"/>
                <a:gd name="T20" fmla="*/ 5 w 77"/>
                <a:gd name="T21" fmla="*/ 32 h 79"/>
                <a:gd name="T22" fmla="*/ 0 w 77"/>
                <a:gd name="T23" fmla="*/ 66 h 79"/>
                <a:gd name="T24" fmla="*/ 3 w 77"/>
                <a:gd name="T25" fmla="*/ 70 h 79"/>
                <a:gd name="T26" fmla="*/ 62 w 77"/>
                <a:gd name="T27" fmla="*/ 78 h 79"/>
                <a:gd name="T28" fmla="*/ 66 w 77"/>
                <a:gd name="T29" fmla="*/ 76 h 79"/>
                <a:gd name="T30" fmla="*/ 71 w 77"/>
                <a:gd name="T31" fmla="*/ 42 h 79"/>
                <a:gd name="T32" fmla="*/ 74 w 77"/>
                <a:gd name="T33" fmla="*/ 36 h 79"/>
                <a:gd name="T34" fmla="*/ 28 w 77"/>
                <a:gd name="T35" fmla="*/ 68 h 79"/>
                <a:gd name="T36" fmla="*/ 9 w 77"/>
                <a:gd name="T37" fmla="*/ 65 h 79"/>
                <a:gd name="T38" fmla="*/ 12 w 77"/>
                <a:gd name="T39" fmla="*/ 43 h 79"/>
                <a:gd name="T40" fmla="*/ 16 w 77"/>
                <a:gd name="T41" fmla="*/ 40 h 79"/>
                <a:gd name="T42" fmla="*/ 28 w 77"/>
                <a:gd name="T43" fmla="*/ 41 h 79"/>
                <a:gd name="T44" fmla="*/ 31 w 77"/>
                <a:gd name="T45" fmla="*/ 46 h 79"/>
                <a:gd name="T46" fmla="*/ 28 w 77"/>
                <a:gd name="T47" fmla="*/ 68 h 79"/>
                <a:gd name="T48" fmla="*/ 47 w 77"/>
                <a:gd name="T49" fmla="*/ 63 h 79"/>
                <a:gd name="T50" fmla="*/ 43 w 77"/>
                <a:gd name="T51" fmla="*/ 62 h 79"/>
                <a:gd name="T52" fmla="*/ 40 w 77"/>
                <a:gd name="T53" fmla="*/ 58 h 79"/>
                <a:gd name="T54" fmla="*/ 41 w 77"/>
                <a:gd name="T55" fmla="*/ 54 h 79"/>
                <a:gd name="T56" fmla="*/ 49 w 77"/>
                <a:gd name="T57" fmla="*/ 56 h 79"/>
                <a:gd name="T58" fmla="*/ 47 w 77"/>
                <a:gd name="T59" fmla="*/ 63 h 79"/>
                <a:gd name="T60" fmla="*/ 49 w 77"/>
                <a:gd name="T61" fmla="*/ 52 h 79"/>
                <a:gd name="T62" fmla="*/ 41 w 77"/>
                <a:gd name="T63" fmla="*/ 51 h 79"/>
                <a:gd name="T64" fmla="*/ 42 w 77"/>
                <a:gd name="T65" fmla="*/ 47 h 79"/>
                <a:gd name="T66" fmla="*/ 46 w 77"/>
                <a:gd name="T67" fmla="*/ 44 h 79"/>
                <a:gd name="T68" fmla="*/ 50 w 77"/>
                <a:gd name="T69" fmla="*/ 44 h 79"/>
                <a:gd name="T70" fmla="*/ 49 w 77"/>
                <a:gd name="T71" fmla="*/ 52 h 79"/>
                <a:gd name="T72" fmla="*/ 60 w 77"/>
                <a:gd name="T73" fmla="*/ 61 h 79"/>
                <a:gd name="T74" fmla="*/ 55 w 77"/>
                <a:gd name="T75" fmla="*/ 64 h 79"/>
                <a:gd name="T76" fmla="*/ 51 w 77"/>
                <a:gd name="T77" fmla="*/ 63 h 79"/>
                <a:gd name="T78" fmla="*/ 52 w 77"/>
                <a:gd name="T79" fmla="*/ 56 h 79"/>
                <a:gd name="T80" fmla="*/ 60 w 77"/>
                <a:gd name="T81" fmla="*/ 57 h 79"/>
                <a:gd name="T82" fmla="*/ 60 w 77"/>
                <a:gd name="T83" fmla="*/ 61 h 79"/>
                <a:gd name="T84" fmla="*/ 61 w 77"/>
                <a:gd name="T85" fmla="*/ 54 h 79"/>
                <a:gd name="T86" fmla="*/ 53 w 77"/>
                <a:gd name="T87" fmla="*/ 52 h 79"/>
                <a:gd name="T88" fmla="*/ 54 w 77"/>
                <a:gd name="T89" fmla="*/ 45 h 79"/>
                <a:gd name="T90" fmla="*/ 58 w 77"/>
                <a:gd name="T91" fmla="*/ 46 h 79"/>
                <a:gd name="T92" fmla="*/ 61 w 77"/>
                <a:gd name="T93" fmla="*/ 50 h 79"/>
                <a:gd name="T94" fmla="*/ 61 w 77"/>
                <a:gd name="T95" fmla="*/ 54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7" h="79">
                  <a:moveTo>
                    <a:pt x="74" y="36"/>
                  </a:moveTo>
                  <a:cubicBezTo>
                    <a:pt x="72" y="33"/>
                    <a:pt x="72" y="33"/>
                    <a:pt x="72" y="33"/>
                  </a:cubicBezTo>
                  <a:cubicBezTo>
                    <a:pt x="76" y="10"/>
                    <a:pt x="76" y="10"/>
                    <a:pt x="76" y="10"/>
                  </a:cubicBezTo>
                  <a:cubicBezTo>
                    <a:pt x="76" y="7"/>
                    <a:pt x="75" y="5"/>
                    <a:pt x="72" y="5"/>
                  </a:cubicBezTo>
                  <a:cubicBezTo>
                    <a:pt x="60" y="3"/>
                    <a:pt x="60" y="3"/>
                    <a:pt x="60" y="3"/>
                  </a:cubicBezTo>
                  <a:cubicBezTo>
                    <a:pt x="58" y="3"/>
                    <a:pt x="56" y="5"/>
                    <a:pt x="56" y="7"/>
                  </a:cubicBezTo>
                  <a:cubicBezTo>
                    <a:pt x="55" y="12"/>
                    <a:pt x="55" y="12"/>
                    <a:pt x="55" y="12"/>
                  </a:cubicBezTo>
                  <a:cubicBezTo>
                    <a:pt x="50" y="5"/>
                    <a:pt x="50" y="5"/>
                    <a:pt x="50" y="5"/>
                  </a:cubicBezTo>
                  <a:cubicBezTo>
                    <a:pt x="47" y="1"/>
                    <a:pt x="40" y="0"/>
                    <a:pt x="36" y="3"/>
                  </a:cubicBezTo>
                  <a:cubicBezTo>
                    <a:pt x="4" y="25"/>
                    <a:pt x="4" y="25"/>
                    <a:pt x="4" y="25"/>
                  </a:cubicBezTo>
                  <a:cubicBezTo>
                    <a:pt x="0" y="28"/>
                    <a:pt x="1" y="31"/>
                    <a:pt x="5" y="32"/>
                  </a:cubicBezTo>
                  <a:cubicBezTo>
                    <a:pt x="0" y="66"/>
                    <a:pt x="0" y="66"/>
                    <a:pt x="0" y="66"/>
                  </a:cubicBezTo>
                  <a:cubicBezTo>
                    <a:pt x="0" y="68"/>
                    <a:pt x="1" y="70"/>
                    <a:pt x="3" y="70"/>
                  </a:cubicBezTo>
                  <a:cubicBezTo>
                    <a:pt x="62" y="78"/>
                    <a:pt x="62" y="78"/>
                    <a:pt x="62" y="78"/>
                  </a:cubicBezTo>
                  <a:cubicBezTo>
                    <a:pt x="64" y="79"/>
                    <a:pt x="66" y="78"/>
                    <a:pt x="66" y="76"/>
                  </a:cubicBezTo>
                  <a:cubicBezTo>
                    <a:pt x="71" y="42"/>
                    <a:pt x="71" y="42"/>
                    <a:pt x="71" y="42"/>
                  </a:cubicBezTo>
                  <a:cubicBezTo>
                    <a:pt x="76" y="42"/>
                    <a:pt x="77" y="40"/>
                    <a:pt x="74" y="36"/>
                  </a:cubicBezTo>
                  <a:close/>
                  <a:moveTo>
                    <a:pt x="28" y="68"/>
                  </a:moveTo>
                  <a:cubicBezTo>
                    <a:pt x="9" y="65"/>
                    <a:pt x="9" y="65"/>
                    <a:pt x="9" y="65"/>
                  </a:cubicBezTo>
                  <a:cubicBezTo>
                    <a:pt x="12" y="43"/>
                    <a:pt x="12" y="43"/>
                    <a:pt x="12" y="43"/>
                  </a:cubicBezTo>
                  <a:cubicBezTo>
                    <a:pt x="12" y="41"/>
                    <a:pt x="14" y="39"/>
                    <a:pt x="16" y="40"/>
                  </a:cubicBezTo>
                  <a:cubicBezTo>
                    <a:pt x="28" y="41"/>
                    <a:pt x="28" y="41"/>
                    <a:pt x="28" y="41"/>
                  </a:cubicBezTo>
                  <a:cubicBezTo>
                    <a:pt x="30" y="42"/>
                    <a:pt x="32" y="44"/>
                    <a:pt x="31" y="46"/>
                  </a:cubicBezTo>
                  <a:lnTo>
                    <a:pt x="28" y="68"/>
                  </a:lnTo>
                  <a:close/>
                  <a:moveTo>
                    <a:pt x="47" y="63"/>
                  </a:moveTo>
                  <a:cubicBezTo>
                    <a:pt x="43" y="62"/>
                    <a:pt x="43" y="62"/>
                    <a:pt x="43" y="62"/>
                  </a:cubicBezTo>
                  <a:cubicBezTo>
                    <a:pt x="41" y="62"/>
                    <a:pt x="40" y="60"/>
                    <a:pt x="40" y="58"/>
                  </a:cubicBezTo>
                  <a:cubicBezTo>
                    <a:pt x="41" y="54"/>
                    <a:pt x="41" y="54"/>
                    <a:pt x="41" y="54"/>
                  </a:cubicBezTo>
                  <a:cubicBezTo>
                    <a:pt x="49" y="56"/>
                    <a:pt x="49" y="56"/>
                    <a:pt x="49" y="56"/>
                  </a:cubicBezTo>
                  <a:lnTo>
                    <a:pt x="47" y="63"/>
                  </a:lnTo>
                  <a:close/>
                  <a:moveTo>
                    <a:pt x="49" y="52"/>
                  </a:moveTo>
                  <a:cubicBezTo>
                    <a:pt x="41" y="51"/>
                    <a:pt x="41" y="51"/>
                    <a:pt x="41" y="51"/>
                  </a:cubicBezTo>
                  <a:cubicBezTo>
                    <a:pt x="42" y="47"/>
                    <a:pt x="42" y="47"/>
                    <a:pt x="42" y="47"/>
                  </a:cubicBezTo>
                  <a:cubicBezTo>
                    <a:pt x="42" y="45"/>
                    <a:pt x="44" y="44"/>
                    <a:pt x="46" y="44"/>
                  </a:cubicBezTo>
                  <a:cubicBezTo>
                    <a:pt x="50" y="44"/>
                    <a:pt x="50" y="44"/>
                    <a:pt x="50" y="44"/>
                  </a:cubicBezTo>
                  <a:lnTo>
                    <a:pt x="49" y="52"/>
                  </a:lnTo>
                  <a:close/>
                  <a:moveTo>
                    <a:pt x="60" y="61"/>
                  </a:moveTo>
                  <a:cubicBezTo>
                    <a:pt x="59" y="63"/>
                    <a:pt x="57" y="64"/>
                    <a:pt x="55" y="64"/>
                  </a:cubicBezTo>
                  <a:cubicBezTo>
                    <a:pt x="51" y="63"/>
                    <a:pt x="51" y="63"/>
                    <a:pt x="51" y="63"/>
                  </a:cubicBezTo>
                  <a:cubicBezTo>
                    <a:pt x="52" y="56"/>
                    <a:pt x="52" y="56"/>
                    <a:pt x="52" y="56"/>
                  </a:cubicBezTo>
                  <a:cubicBezTo>
                    <a:pt x="60" y="57"/>
                    <a:pt x="60" y="57"/>
                    <a:pt x="60" y="57"/>
                  </a:cubicBezTo>
                  <a:lnTo>
                    <a:pt x="60" y="61"/>
                  </a:lnTo>
                  <a:close/>
                  <a:moveTo>
                    <a:pt x="61" y="54"/>
                  </a:moveTo>
                  <a:cubicBezTo>
                    <a:pt x="53" y="52"/>
                    <a:pt x="53" y="52"/>
                    <a:pt x="53" y="52"/>
                  </a:cubicBezTo>
                  <a:cubicBezTo>
                    <a:pt x="54" y="45"/>
                    <a:pt x="54" y="45"/>
                    <a:pt x="54" y="45"/>
                  </a:cubicBezTo>
                  <a:cubicBezTo>
                    <a:pt x="58" y="46"/>
                    <a:pt x="58" y="46"/>
                    <a:pt x="58" y="46"/>
                  </a:cubicBezTo>
                  <a:cubicBezTo>
                    <a:pt x="60" y="46"/>
                    <a:pt x="62" y="48"/>
                    <a:pt x="61" y="50"/>
                  </a:cubicBezTo>
                  <a:lnTo>
                    <a:pt x="61" y="54"/>
                  </a:ln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99" name="Freeform 246"/>
            <p:cNvSpPr>
              <a:spLocks noEditPoints="1"/>
            </p:cNvSpPr>
            <p:nvPr/>
          </p:nvSpPr>
          <p:spPr bwMode="auto">
            <a:xfrm>
              <a:off x="1418034" y="2146893"/>
              <a:ext cx="102394" cy="197644"/>
            </a:xfrm>
            <a:custGeom>
              <a:avLst/>
              <a:gdLst>
                <a:gd name="T0" fmla="*/ 34 w 40"/>
                <a:gd name="T1" fmla="*/ 38 h 77"/>
                <a:gd name="T2" fmla="*/ 27 w 40"/>
                <a:gd name="T3" fmla="*/ 33 h 77"/>
                <a:gd name="T4" fmla="*/ 25 w 40"/>
                <a:gd name="T5" fmla="*/ 18 h 77"/>
                <a:gd name="T6" fmla="*/ 26 w 40"/>
                <a:gd name="T7" fmla="*/ 18 h 77"/>
                <a:gd name="T8" fmla="*/ 30 w 40"/>
                <a:gd name="T9" fmla="*/ 18 h 77"/>
                <a:gd name="T10" fmla="*/ 31 w 40"/>
                <a:gd name="T11" fmla="*/ 17 h 77"/>
                <a:gd name="T12" fmla="*/ 32 w 40"/>
                <a:gd name="T13" fmla="*/ 14 h 77"/>
                <a:gd name="T14" fmla="*/ 32 w 40"/>
                <a:gd name="T15" fmla="*/ 11 h 77"/>
                <a:gd name="T16" fmla="*/ 31 w 40"/>
                <a:gd name="T17" fmla="*/ 10 h 77"/>
                <a:gd name="T18" fmla="*/ 30 w 40"/>
                <a:gd name="T19" fmla="*/ 9 h 77"/>
                <a:gd name="T20" fmla="*/ 27 w 40"/>
                <a:gd name="T21" fmla="*/ 9 h 77"/>
                <a:gd name="T22" fmla="*/ 23 w 40"/>
                <a:gd name="T23" fmla="*/ 9 h 77"/>
                <a:gd name="T24" fmla="*/ 23 w 40"/>
                <a:gd name="T25" fmla="*/ 2 h 77"/>
                <a:gd name="T26" fmla="*/ 20 w 40"/>
                <a:gd name="T27" fmla="*/ 0 h 77"/>
                <a:gd name="T28" fmla="*/ 18 w 40"/>
                <a:gd name="T29" fmla="*/ 3 h 77"/>
                <a:gd name="T30" fmla="*/ 19 w 40"/>
                <a:gd name="T31" fmla="*/ 10 h 77"/>
                <a:gd name="T32" fmla="*/ 18 w 40"/>
                <a:gd name="T33" fmla="*/ 10 h 77"/>
                <a:gd name="T34" fmla="*/ 14 w 40"/>
                <a:gd name="T35" fmla="*/ 10 h 77"/>
                <a:gd name="T36" fmla="*/ 13 w 40"/>
                <a:gd name="T37" fmla="*/ 3 h 77"/>
                <a:gd name="T38" fmla="*/ 10 w 40"/>
                <a:gd name="T39" fmla="*/ 1 h 77"/>
                <a:gd name="T40" fmla="*/ 8 w 40"/>
                <a:gd name="T41" fmla="*/ 4 h 77"/>
                <a:gd name="T42" fmla="*/ 9 w 40"/>
                <a:gd name="T43" fmla="*/ 12 h 77"/>
                <a:gd name="T44" fmla="*/ 4 w 40"/>
                <a:gd name="T45" fmla="*/ 16 h 77"/>
                <a:gd name="T46" fmla="*/ 1 w 40"/>
                <a:gd name="T47" fmla="*/ 21 h 77"/>
                <a:gd name="T48" fmla="*/ 0 w 40"/>
                <a:gd name="T49" fmla="*/ 26 h 77"/>
                <a:gd name="T50" fmla="*/ 2 w 40"/>
                <a:gd name="T51" fmla="*/ 33 h 77"/>
                <a:gd name="T52" fmla="*/ 6 w 40"/>
                <a:gd name="T53" fmla="*/ 37 h 77"/>
                <a:gd name="T54" fmla="*/ 11 w 40"/>
                <a:gd name="T55" fmla="*/ 39 h 77"/>
                <a:gd name="T56" fmla="*/ 12 w 40"/>
                <a:gd name="T57" fmla="*/ 40 h 77"/>
                <a:gd name="T58" fmla="*/ 15 w 40"/>
                <a:gd name="T59" fmla="*/ 57 h 77"/>
                <a:gd name="T60" fmla="*/ 10 w 40"/>
                <a:gd name="T61" fmla="*/ 57 h 77"/>
                <a:gd name="T62" fmla="*/ 5 w 40"/>
                <a:gd name="T63" fmla="*/ 56 h 77"/>
                <a:gd name="T64" fmla="*/ 4 w 40"/>
                <a:gd name="T65" fmla="*/ 57 h 77"/>
                <a:gd name="T66" fmla="*/ 3 w 40"/>
                <a:gd name="T67" fmla="*/ 60 h 77"/>
                <a:gd name="T68" fmla="*/ 3 w 40"/>
                <a:gd name="T69" fmla="*/ 63 h 77"/>
                <a:gd name="T70" fmla="*/ 4 w 40"/>
                <a:gd name="T71" fmla="*/ 65 h 77"/>
                <a:gd name="T72" fmla="*/ 9 w 40"/>
                <a:gd name="T73" fmla="*/ 66 h 77"/>
                <a:gd name="T74" fmla="*/ 16 w 40"/>
                <a:gd name="T75" fmla="*/ 66 h 77"/>
                <a:gd name="T76" fmla="*/ 17 w 40"/>
                <a:gd name="T77" fmla="*/ 75 h 77"/>
                <a:gd name="T78" fmla="*/ 20 w 40"/>
                <a:gd name="T79" fmla="*/ 77 h 77"/>
                <a:gd name="T80" fmla="*/ 22 w 40"/>
                <a:gd name="T81" fmla="*/ 74 h 77"/>
                <a:gd name="T82" fmla="*/ 21 w 40"/>
                <a:gd name="T83" fmla="*/ 66 h 77"/>
                <a:gd name="T84" fmla="*/ 26 w 40"/>
                <a:gd name="T85" fmla="*/ 65 h 77"/>
                <a:gd name="T86" fmla="*/ 27 w 40"/>
                <a:gd name="T87" fmla="*/ 73 h 77"/>
                <a:gd name="T88" fmla="*/ 29 w 40"/>
                <a:gd name="T89" fmla="*/ 76 h 77"/>
                <a:gd name="T90" fmla="*/ 32 w 40"/>
                <a:gd name="T91" fmla="*/ 73 h 77"/>
                <a:gd name="T92" fmla="*/ 30 w 40"/>
                <a:gd name="T93" fmla="*/ 63 h 77"/>
                <a:gd name="T94" fmla="*/ 34 w 40"/>
                <a:gd name="T95" fmla="*/ 61 h 77"/>
                <a:gd name="T96" fmla="*/ 38 w 40"/>
                <a:gd name="T97" fmla="*/ 55 h 77"/>
                <a:gd name="T98" fmla="*/ 39 w 40"/>
                <a:gd name="T99" fmla="*/ 47 h 77"/>
                <a:gd name="T100" fmla="*/ 34 w 40"/>
                <a:gd name="T101" fmla="*/ 38 h 77"/>
                <a:gd name="T102" fmla="*/ 15 w 40"/>
                <a:gd name="T103" fmla="*/ 19 h 77"/>
                <a:gd name="T104" fmla="*/ 20 w 40"/>
                <a:gd name="T105" fmla="*/ 18 h 77"/>
                <a:gd name="T106" fmla="*/ 21 w 40"/>
                <a:gd name="T107" fmla="*/ 32 h 77"/>
                <a:gd name="T108" fmla="*/ 16 w 40"/>
                <a:gd name="T109" fmla="*/ 30 h 77"/>
                <a:gd name="T110" fmla="*/ 15 w 40"/>
                <a:gd name="T111" fmla="*/ 19 h 77"/>
                <a:gd name="T112" fmla="*/ 20 w 40"/>
                <a:gd name="T113" fmla="*/ 56 h 77"/>
                <a:gd name="T114" fmla="*/ 18 w 40"/>
                <a:gd name="T115" fmla="*/ 41 h 77"/>
                <a:gd name="T116" fmla="*/ 23 w 40"/>
                <a:gd name="T117" fmla="*/ 43 h 77"/>
                <a:gd name="T118" fmla="*/ 24 w 40"/>
                <a:gd name="T119" fmla="*/ 55 h 77"/>
                <a:gd name="T120" fmla="*/ 20 w 40"/>
                <a:gd name="T121" fmla="*/ 5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0" h="77">
                  <a:moveTo>
                    <a:pt x="34" y="38"/>
                  </a:moveTo>
                  <a:cubicBezTo>
                    <a:pt x="32" y="36"/>
                    <a:pt x="30" y="35"/>
                    <a:pt x="27" y="33"/>
                  </a:cubicBezTo>
                  <a:cubicBezTo>
                    <a:pt x="25" y="18"/>
                    <a:pt x="25" y="18"/>
                    <a:pt x="25" y="18"/>
                  </a:cubicBezTo>
                  <a:cubicBezTo>
                    <a:pt x="25" y="18"/>
                    <a:pt x="25" y="18"/>
                    <a:pt x="26" y="18"/>
                  </a:cubicBezTo>
                  <a:cubicBezTo>
                    <a:pt x="27" y="18"/>
                    <a:pt x="29" y="18"/>
                    <a:pt x="30" y="18"/>
                  </a:cubicBezTo>
                  <a:cubicBezTo>
                    <a:pt x="31" y="19"/>
                    <a:pt x="31" y="18"/>
                    <a:pt x="31" y="17"/>
                  </a:cubicBezTo>
                  <a:cubicBezTo>
                    <a:pt x="32" y="16"/>
                    <a:pt x="32" y="15"/>
                    <a:pt x="32" y="14"/>
                  </a:cubicBezTo>
                  <a:cubicBezTo>
                    <a:pt x="32" y="13"/>
                    <a:pt x="32" y="12"/>
                    <a:pt x="32" y="11"/>
                  </a:cubicBezTo>
                  <a:cubicBezTo>
                    <a:pt x="32" y="10"/>
                    <a:pt x="32" y="10"/>
                    <a:pt x="31" y="10"/>
                  </a:cubicBezTo>
                  <a:cubicBezTo>
                    <a:pt x="31" y="9"/>
                    <a:pt x="30" y="9"/>
                    <a:pt x="30" y="9"/>
                  </a:cubicBezTo>
                  <a:cubicBezTo>
                    <a:pt x="29" y="9"/>
                    <a:pt x="28" y="9"/>
                    <a:pt x="27" y="9"/>
                  </a:cubicBezTo>
                  <a:cubicBezTo>
                    <a:pt x="26" y="9"/>
                    <a:pt x="25" y="9"/>
                    <a:pt x="23" y="9"/>
                  </a:cubicBezTo>
                  <a:cubicBezTo>
                    <a:pt x="23" y="2"/>
                    <a:pt x="23" y="2"/>
                    <a:pt x="23" y="2"/>
                  </a:cubicBezTo>
                  <a:cubicBezTo>
                    <a:pt x="22" y="1"/>
                    <a:pt x="21" y="0"/>
                    <a:pt x="20" y="0"/>
                  </a:cubicBezTo>
                  <a:cubicBezTo>
                    <a:pt x="18" y="0"/>
                    <a:pt x="18" y="1"/>
                    <a:pt x="18" y="3"/>
                  </a:cubicBezTo>
                  <a:cubicBezTo>
                    <a:pt x="19" y="10"/>
                    <a:pt x="19" y="10"/>
                    <a:pt x="19" y="10"/>
                  </a:cubicBezTo>
                  <a:cubicBezTo>
                    <a:pt x="18" y="10"/>
                    <a:pt x="18" y="10"/>
                    <a:pt x="18" y="10"/>
                  </a:cubicBezTo>
                  <a:cubicBezTo>
                    <a:pt x="16" y="10"/>
                    <a:pt x="15" y="10"/>
                    <a:pt x="14" y="10"/>
                  </a:cubicBezTo>
                  <a:cubicBezTo>
                    <a:pt x="13" y="3"/>
                    <a:pt x="13" y="3"/>
                    <a:pt x="13" y="3"/>
                  </a:cubicBezTo>
                  <a:cubicBezTo>
                    <a:pt x="13" y="2"/>
                    <a:pt x="11" y="1"/>
                    <a:pt x="10" y="1"/>
                  </a:cubicBezTo>
                  <a:cubicBezTo>
                    <a:pt x="9" y="1"/>
                    <a:pt x="8" y="3"/>
                    <a:pt x="8" y="4"/>
                  </a:cubicBezTo>
                  <a:cubicBezTo>
                    <a:pt x="9" y="12"/>
                    <a:pt x="9" y="12"/>
                    <a:pt x="9" y="12"/>
                  </a:cubicBezTo>
                  <a:cubicBezTo>
                    <a:pt x="7" y="13"/>
                    <a:pt x="5" y="14"/>
                    <a:pt x="4" y="16"/>
                  </a:cubicBezTo>
                  <a:cubicBezTo>
                    <a:pt x="2" y="17"/>
                    <a:pt x="1" y="19"/>
                    <a:pt x="1" y="21"/>
                  </a:cubicBezTo>
                  <a:cubicBezTo>
                    <a:pt x="0" y="23"/>
                    <a:pt x="0" y="24"/>
                    <a:pt x="0" y="26"/>
                  </a:cubicBezTo>
                  <a:cubicBezTo>
                    <a:pt x="1" y="29"/>
                    <a:pt x="1" y="31"/>
                    <a:pt x="2" y="33"/>
                  </a:cubicBezTo>
                  <a:cubicBezTo>
                    <a:pt x="3" y="34"/>
                    <a:pt x="5" y="36"/>
                    <a:pt x="6" y="37"/>
                  </a:cubicBezTo>
                  <a:cubicBezTo>
                    <a:pt x="8" y="38"/>
                    <a:pt x="9" y="39"/>
                    <a:pt x="11" y="39"/>
                  </a:cubicBezTo>
                  <a:cubicBezTo>
                    <a:pt x="12" y="40"/>
                    <a:pt x="12" y="40"/>
                    <a:pt x="12" y="40"/>
                  </a:cubicBezTo>
                  <a:cubicBezTo>
                    <a:pt x="15" y="57"/>
                    <a:pt x="15" y="57"/>
                    <a:pt x="15" y="57"/>
                  </a:cubicBezTo>
                  <a:cubicBezTo>
                    <a:pt x="13" y="57"/>
                    <a:pt x="12" y="57"/>
                    <a:pt x="10" y="57"/>
                  </a:cubicBezTo>
                  <a:cubicBezTo>
                    <a:pt x="8" y="57"/>
                    <a:pt x="6" y="56"/>
                    <a:pt x="5" y="56"/>
                  </a:cubicBezTo>
                  <a:cubicBezTo>
                    <a:pt x="4" y="56"/>
                    <a:pt x="4" y="56"/>
                    <a:pt x="4" y="57"/>
                  </a:cubicBezTo>
                  <a:cubicBezTo>
                    <a:pt x="3" y="58"/>
                    <a:pt x="3" y="59"/>
                    <a:pt x="3" y="60"/>
                  </a:cubicBezTo>
                  <a:cubicBezTo>
                    <a:pt x="3" y="61"/>
                    <a:pt x="3" y="62"/>
                    <a:pt x="3" y="63"/>
                  </a:cubicBezTo>
                  <a:cubicBezTo>
                    <a:pt x="3" y="64"/>
                    <a:pt x="3" y="64"/>
                    <a:pt x="4" y="65"/>
                  </a:cubicBezTo>
                  <a:cubicBezTo>
                    <a:pt x="5" y="65"/>
                    <a:pt x="7" y="66"/>
                    <a:pt x="9" y="66"/>
                  </a:cubicBezTo>
                  <a:cubicBezTo>
                    <a:pt x="11" y="66"/>
                    <a:pt x="13" y="66"/>
                    <a:pt x="16" y="66"/>
                  </a:cubicBezTo>
                  <a:cubicBezTo>
                    <a:pt x="17" y="75"/>
                    <a:pt x="17" y="75"/>
                    <a:pt x="17" y="75"/>
                  </a:cubicBezTo>
                  <a:cubicBezTo>
                    <a:pt x="17" y="76"/>
                    <a:pt x="18" y="77"/>
                    <a:pt x="20" y="77"/>
                  </a:cubicBezTo>
                  <a:cubicBezTo>
                    <a:pt x="21" y="77"/>
                    <a:pt x="22" y="75"/>
                    <a:pt x="22" y="74"/>
                  </a:cubicBezTo>
                  <a:cubicBezTo>
                    <a:pt x="21" y="66"/>
                    <a:pt x="21" y="66"/>
                    <a:pt x="21" y="66"/>
                  </a:cubicBezTo>
                  <a:cubicBezTo>
                    <a:pt x="22" y="65"/>
                    <a:pt x="24" y="65"/>
                    <a:pt x="26" y="65"/>
                  </a:cubicBezTo>
                  <a:cubicBezTo>
                    <a:pt x="27" y="73"/>
                    <a:pt x="27" y="73"/>
                    <a:pt x="27" y="73"/>
                  </a:cubicBezTo>
                  <a:cubicBezTo>
                    <a:pt x="27" y="75"/>
                    <a:pt x="28" y="76"/>
                    <a:pt x="29" y="76"/>
                  </a:cubicBezTo>
                  <a:cubicBezTo>
                    <a:pt x="31" y="75"/>
                    <a:pt x="32" y="74"/>
                    <a:pt x="32" y="73"/>
                  </a:cubicBezTo>
                  <a:cubicBezTo>
                    <a:pt x="30" y="63"/>
                    <a:pt x="30" y="63"/>
                    <a:pt x="30" y="63"/>
                  </a:cubicBezTo>
                  <a:cubicBezTo>
                    <a:pt x="32" y="62"/>
                    <a:pt x="33" y="62"/>
                    <a:pt x="34" y="61"/>
                  </a:cubicBezTo>
                  <a:cubicBezTo>
                    <a:pt x="36" y="59"/>
                    <a:pt x="37" y="57"/>
                    <a:pt x="38" y="55"/>
                  </a:cubicBezTo>
                  <a:cubicBezTo>
                    <a:pt x="39" y="53"/>
                    <a:pt x="40" y="50"/>
                    <a:pt x="39" y="47"/>
                  </a:cubicBezTo>
                  <a:cubicBezTo>
                    <a:pt x="39" y="43"/>
                    <a:pt x="37" y="40"/>
                    <a:pt x="34" y="38"/>
                  </a:cubicBezTo>
                  <a:close/>
                  <a:moveTo>
                    <a:pt x="15" y="19"/>
                  </a:moveTo>
                  <a:cubicBezTo>
                    <a:pt x="16" y="19"/>
                    <a:pt x="18" y="18"/>
                    <a:pt x="20" y="18"/>
                  </a:cubicBezTo>
                  <a:cubicBezTo>
                    <a:pt x="21" y="32"/>
                    <a:pt x="21" y="32"/>
                    <a:pt x="21" y="32"/>
                  </a:cubicBezTo>
                  <a:cubicBezTo>
                    <a:pt x="19" y="31"/>
                    <a:pt x="18" y="31"/>
                    <a:pt x="16" y="30"/>
                  </a:cubicBezTo>
                  <a:lnTo>
                    <a:pt x="15" y="19"/>
                  </a:lnTo>
                  <a:close/>
                  <a:moveTo>
                    <a:pt x="20" y="56"/>
                  </a:moveTo>
                  <a:cubicBezTo>
                    <a:pt x="18" y="41"/>
                    <a:pt x="18" y="41"/>
                    <a:pt x="18" y="41"/>
                  </a:cubicBezTo>
                  <a:cubicBezTo>
                    <a:pt x="20" y="42"/>
                    <a:pt x="21" y="42"/>
                    <a:pt x="23" y="43"/>
                  </a:cubicBezTo>
                  <a:cubicBezTo>
                    <a:pt x="24" y="55"/>
                    <a:pt x="24" y="55"/>
                    <a:pt x="24" y="55"/>
                  </a:cubicBezTo>
                  <a:cubicBezTo>
                    <a:pt x="23" y="56"/>
                    <a:pt x="21" y="56"/>
                    <a:pt x="20" y="56"/>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00" name="Freeform 247"/>
            <p:cNvSpPr>
              <a:spLocks noEditPoints="1"/>
            </p:cNvSpPr>
            <p:nvPr/>
          </p:nvSpPr>
          <p:spPr bwMode="auto">
            <a:xfrm>
              <a:off x="3500437" y="2105222"/>
              <a:ext cx="117872" cy="232172"/>
            </a:xfrm>
            <a:custGeom>
              <a:avLst/>
              <a:gdLst>
                <a:gd name="T0" fmla="*/ 39 w 46"/>
                <a:gd name="T1" fmla="*/ 44 h 90"/>
                <a:gd name="T2" fmla="*/ 31 w 46"/>
                <a:gd name="T3" fmla="*/ 39 h 90"/>
                <a:gd name="T4" fmla="*/ 28 w 46"/>
                <a:gd name="T5" fmla="*/ 21 h 90"/>
                <a:gd name="T6" fmla="*/ 30 w 46"/>
                <a:gd name="T7" fmla="*/ 21 h 90"/>
                <a:gd name="T8" fmla="*/ 35 w 46"/>
                <a:gd name="T9" fmla="*/ 22 h 90"/>
                <a:gd name="T10" fmla="*/ 36 w 46"/>
                <a:gd name="T11" fmla="*/ 20 h 90"/>
                <a:gd name="T12" fmla="*/ 37 w 46"/>
                <a:gd name="T13" fmla="*/ 17 h 90"/>
                <a:gd name="T14" fmla="*/ 37 w 46"/>
                <a:gd name="T15" fmla="*/ 13 h 90"/>
                <a:gd name="T16" fmla="*/ 36 w 46"/>
                <a:gd name="T17" fmla="*/ 12 h 90"/>
                <a:gd name="T18" fmla="*/ 34 w 46"/>
                <a:gd name="T19" fmla="*/ 11 h 90"/>
                <a:gd name="T20" fmla="*/ 31 w 46"/>
                <a:gd name="T21" fmla="*/ 11 h 90"/>
                <a:gd name="T22" fmla="*/ 27 w 46"/>
                <a:gd name="T23" fmla="*/ 11 h 90"/>
                <a:gd name="T24" fmla="*/ 26 w 46"/>
                <a:gd name="T25" fmla="*/ 3 h 90"/>
                <a:gd name="T26" fmla="*/ 23 w 46"/>
                <a:gd name="T27" fmla="*/ 0 h 90"/>
                <a:gd name="T28" fmla="*/ 20 w 46"/>
                <a:gd name="T29" fmla="*/ 4 h 90"/>
                <a:gd name="T30" fmla="*/ 21 w 46"/>
                <a:gd name="T31" fmla="*/ 12 h 90"/>
                <a:gd name="T32" fmla="*/ 21 w 46"/>
                <a:gd name="T33" fmla="*/ 12 h 90"/>
                <a:gd name="T34" fmla="*/ 16 w 46"/>
                <a:gd name="T35" fmla="*/ 13 h 90"/>
                <a:gd name="T36" fmla="*/ 15 w 46"/>
                <a:gd name="T37" fmla="*/ 4 h 90"/>
                <a:gd name="T38" fmla="*/ 12 w 46"/>
                <a:gd name="T39" fmla="*/ 2 h 90"/>
                <a:gd name="T40" fmla="*/ 9 w 46"/>
                <a:gd name="T41" fmla="*/ 5 h 90"/>
                <a:gd name="T42" fmla="*/ 10 w 46"/>
                <a:gd name="T43" fmla="*/ 15 h 90"/>
                <a:gd name="T44" fmla="*/ 4 w 46"/>
                <a:gd name="T45" fmla="*/ 19 h 90"/>
                <a:gd name="T46" fmla="*/ 1 w 46"/>
                <a:gd name="T47" fmla="*/ 25 h 90"/>
                <a:gd name="T48" fmla="*/ 0 w 46"/>
                <a:gd name="T49" fmla="*/ 31 h 90"/>
                <a:gd name="T50" fmla="*/ 3 w 46"/>
                <a:gd name="T51" fmla="*/ 38 h 90"/>
                <a:gd name="T52" fmla="*/ 7 w 46"/>
                <a:gd name="T53" fmla="*/ 43 h 90"/>
                <a:gd name="T54" fmla="*/ 13 w 46"/>
                <a:gd name="T55" fmla="*/ 46 h 90"/>
                <a:gd name="T56" fmla="*/ 14 w 46"/>
                <a:gd name="T57" fmla="*/ 47 h 90"/>
                <a:gd name="T58" fmla="*/ 17 w 46"/>
                <a:gd name="T59" fmla="*/ 67 h 90"/>
                <a:gd name="T60" fmla="*/ 12 w 46"/>
                <a:gd name="T61" fmla="*/ 66 h 90"/>
                <a:gd name="T62" fmla="*/ 5 w 46"/>
                <a:gd name="T63" fmla="*/ 65 h 90"/>
                <a:gd name="T64" fmla="*/ 4 w 46"/>
                <a:gd name="T65" fmla="*/ 67 h 90"/>
                <a:gd name="T66" fmla="*/ 4 w 46"/>
                <a:gd name="T67" fmla="*/ 70 h 90"/>
                <a:gd name="T68" fmla="*/ 3 w 46"/>
                <a:gd name="T69" fmla="*/ 73 h 90"/>
                <a:gd name="T70" fmla="*/ 4 w 46"/>
                <a:gd name="T71" fmla="*/ 75 h 90"/>
                <a:gd name="T72" fmla="*/ 11 w 46"/>
                <a:gd name="T73" fmla="*/ 77 h 90"/>
                <a:gd name="T74" fmla="*/ 18 w 46"/>
                <a:gd name="T75" fmla="*/ 77 h 90"/>
                <a:gd name="T76" fmla="*/ 20 w 46"/>
                <a:gd name="T77" fmla="*/ 87 h 90"/>
                <a:gd name="T78" fmla="*/ 23 w 46"/>
                <a:gd name="T79" fmla="*/ 89 h 90"/>
                <a:gd name="T80" fmla="*/ 25 w 46"/>
                <a:gd name="T81" fmla="*/ 86 h 90"/>
                <a:gd name="T82" fmla="*/ 24 w 46"/>
                <a:gd name="T83" fmla="*/ 77 h 90"/>
                <a:gd name="T84" fmla="*/ 30 w 46"/>
                <a:gd name="T85" fmla="*/ 75 h 90"/>
                <a:gd name="T86" fmla="*/ 31 w 46"/>
                <a:gd name="T87" fmla="*/ 86 h 90"/>
                <a:gd name="T88" fmla="*/ 34 w 46"/>
                <a:gd name="T89" fmla="*/ 88 h 90"/>
                <a:gd name="T90" fmla="*/ 37 w 46"/>
                <a:gd name="T91" fmla="*/ 85 h 90"/>
                <a:gd name="T92" fmla="*/ 35 w 46"/>
                <a:gd name="T93" fmla="*/ 73 h 90"/>
                <a:gd name="T94" fmla="*/ 40 w 46"/>
                <a:gd name="T95" fmla="*/ 71 h 90"/>
                <a:gd name="T96" fmla="*/ 44 w 46"/>
                <a:gd name="T97" fmla="*/ 64 h 90"/>
                <a:gd name="T98" fmla="*/ 45 w 46"/>
                <a:gd name="T99" fmla="*/ 55 h 90"/>
                <a:gd name="T100" fmla="*/ 39 w 46"/>
                <a:gd name="T101" fmla="*/ 44 h 90"/>
                <a:gd name="T102" fmla="*/ 17 w 46"/>
                <a:gd name="T103" fmla="*/ 23 h 90"/>
                <a:gd name="T104" fmla="*/ 23 w 46"/>
                <a:gd name="T105" fmla="*/ 21 h 90"/>
                <a:gd name="T106" fmla="*/ 25 w 46"/>
                <a:gd name="T107" fmla="*/ 37 h 90"/>
                <a:gd name="T108" fmla="*/ 19 w 46"/>
                <a:gd name="T109" fmla="*/ 36 h 90"/>
                <a:gd name="T110" fmla="*/ 17 w 46"/>
                <a:gd name="T111" fmla="*/ 23 h 90"/>
                <a:gd name="T112" fmla="*/ 23 w 46"/>
                <a:gd name="T113" fmla="*/ 66 h 90"/>
                <a:gd name="T114" fmla="*/ 20 w 46"/>
                <a:gd name="T115" fmla="*/ 48 h 90"/>
                <a:gd name="T116" fmla="*/ 26 w 46"/>
                <a:gd name="T117" fmla="*/ 50 h 90"/>
                <a:gd name="T118" fmla="*/ 28 w 46"/>
                <a:gd name="T119" fmla="*/ 64 h 90"/>
                <a:gd name="T120" fmla="*/ 23 w 46"/>
                <a:gd name="T121" fmla="*/ 66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6" h="90">
                  <a:moveTo>
                    <a:pt x="39" y="44"/>
                  </a:moveTo>
                  <a:cubicBezTo>
                    <a:pt x="37" y="42"/>
                    <a:pt x="34" y="41"/>
                    <a:pt x="31" y="39"/>
                  </a:cubicBezTo>
                  <a:cubicBezTo>
                    <a:pt x="28" y="21"/>
                    <a:pt x="28" y="21"/>
                    <a:pt x="28" y="21"/>
                  </a:cubicBezTo>
                  <a:cubicBezTo>
                    <a:pt x="29" y="21"/>
                    <a:pt x="29" y="21"/>
                    <a:pt x="30" y="21"/>
                  </a:cubicBezTo>
                  <a:cubicBezTo>
                    <a:pt x="32" y="21"/>
                    <a:pt x="34" y="22"/>
                    <a:pt x="35" y="22"/>
                  </a:cubicBezTo>
                  <a:cubicBezTo>
                    <a:pt x="35" y="22"/>
                    <a:pt x="36" y="22"/>
                    <a:pt x="36" y="20"/>
                  </a:cubicBezTo>
                  <a:cubicBezTo>
                    <a:pt x="37" y="19"/>
                    <a:pt x="37" y="18"/>
                    <a:pt x="37" y="17"/>
                  </a:cubicBezTo>
                  <a:cubicBezTo>
                    <a:pt x="37" y="16"/>
                    <a:pt x="37" y="15"/>
                    <a:pt x="37" y="13"/>
                  </a:cubicBezTo>
                  <a:cubicBezTo>
                    <a:pt x="37" y="12"/>
                    <a:pt x="37" y="12"/>
                    <a:pt x="36" y="12"/>
                  </a:cubicBezTo>
                  <a:cubicBezTo>
                    <a:pt x="36" y="12"/>
                    <a:pt x="35" y="11"/>
                    <a:pt x="34" y="11"/>
                  </a:cubicBezTo>
                  <a:cubicBezTo>
                    <a:pt x="33" y="11"/>
                    <a:pt x="33" y="11"/>
                    <a:pt x="31" y="11"/>
                  </a:cubicBezTo>
                  <a:cubicBezTo>
                    <a:pt x="30" y="11"/>
                    <a:pt x="29" y="11"/>
                    <a:pt x="27" y="11"/>
                  </a:cubicBezTo>
                  <a:cubicBezTo>
                    <a:pt x="26" y="3"/>
                    <a:pt x="26" y="3"/>
                    <a:pt x="26" y="3"/>
                  </a:cubicBezTo>
                  <a:cubicBezTo>
                    <a:pt x="26" y="1"/>
                    <a:pt x="24" y="0"/>
                    <a:pt x="23" y="0"/>
                  </a:cubicBezTo>
                  <a:cubicBezTo>
                    <a:pt x="21" y="1"/>
                    <a:pt x="20" y="2"/>
                    <a:pt x="20" y="4"/>
                  </a:cubicBezTo>
                  <a:cubicBezTo>
                    <a:pt x="21" y="12"/>
                    <a:pt x="21" y="12"/>
                    <a:pt x="21" y="12"/>
                  </a:cubicBezTo>
                  <a:cubicBezTo>
                    <a:pt x="21" y="12"/>
                    <a:pt x="21" y="12"/>
                    <a:pt x="21" y="12"/>
                  </a:cubicBezTo>
                  <a:cubicBezTo>
                    <a:pt x="19" y="12"/>
                    <a:pt x="17" y="12"/>
                    <a:pt x="16" y="13"/>
                  </a:cubicBezTo>
                  <a:cubicBezTo>
                    <a:pt x="15" y="4"/>
                    <a:pt x="15" y="4"/>
                    <a:pt x="15" y="4"/>
                  </a:cubicBezTo>
                  <a:cubicBezTo>
                    <a:pt x="15" y="3"/>
                    <a:pt x="13" y="2"/>
                    <a:pt x="12" y="2"/>
                  </a:cubicBezTo>
                  <a:cubicBezTo>
                    <a:pt x="10" y="2"/>
                    <a:pt x="9" y="4"/>
                    <a:pt x="9" y="5"/>
                  </a:cubicBezTo>
                  <a:cubicBezTo>
                    <a:pt x="10" y="15"/>
                    <a:pt x="10" y="15"/>
                    <a:pt x="10" y="15"/>
                  </a:cubicBezTo>
                  <a:cubicBezTo>
                    <a:pt x="8" y="16"/>
                    <a:pt x="6" y="17"/>
                    <a:pt x="4" y="19"/>
                  </a:cubicBezTo>
                  <a:cubicBezTo>
                    <a:pt x="3" y="20"/>
                    <a:pt x="1" y="22"/>
                    <a:pt x="1" y="25"/>
                  </a:cubicBezTo>
                  <a:cubicBezTo>
                    <a:pt x="0" y="27"/>
                    <a:pt x="0" y="29"/>
                    <a:pt x="0" y="31"/>
                  </a:cubicBezTo>
                  <a:cubicBezTo>
                    <a:pt x="1" y="34"/>
                    <a:pt x="2" y="36"/>
                    <a:pt x="3" y="38"/>
                  </a:cubicBezTo>
                  <a:cubicBezTo>
                    <a:pt x="4" y="40"/>
                    <a:pt x="5" y="42"/>
                    <a:pt x="7" y="43"/>
                  </a:cubicBezTo>
                  <a:cubicBezTo>
                    <a:pt x="9" y="44"/>
                    <a:pt x="11" y="45"/>
                    <a:pt x="13" y="46"/>
                  </a:cubicBezTo>
                  <a:cubicBezTo>
                    <a:pt x="14" y="46"/>
                    <a:pt x="14" y="46"/>
                    <a:pt x="14" y="47"/>
                  </a:cubicBezTo>
                  <a:cubicBezTo>
                    <a:pt x="17" y="67"/>
                    <a:pt x="17" y="67"/>
                    <a:pt x="17" y="67"/>
                  </a:cubicBezTo>
                  <a:cubicBezTo>
                    <a:pt x="15" y="67"/>
                    <a:pt x="13" y="67"/>
                    <a:pt x="12" y="66"/>
                  </a:cubicBezTo>
                  <a:cubicBezTo>
                    <a:pt x="9" y="66"/>
                    <a:pt x="7" y="66"/>
                    <a:pt x="5" y="65"/>
                  </a:cubicBezTo>
                  <a:cubicBezTo>
                    <a:pt x="5" y="65"/>
                    <a:pt x="4" y="66"/>
                    <a:pt x="4" y="67"/>
                  </a:cubicBezTo>
                  <a:cubicBezTo>
                    <a:pt x="4" y="68"/>
                    <a:pt x="4" y="69"/>
                    <a:pt x="4" y="70"/>
                  </a:cubicBezTo>
                  <a:cubicBezTo>
                    <a:pt x="3" y="71"/>
                    <a:pt x="3" y="72"/>
                    <a:pt x="3" y="73"/>
                  </a:cubicBezTo>
                  <a:cubicBezTo>
                    <a:pt x="4" y="74"/>
                    <a:pt x="4" y="75"/>
                    <a:pt x="4" y="75"/>
                  </a:cubicBezTo>
                  <a:cubicBezTo>
                    <a:pt x="5" y="76"/>
                    <a:pt x="8" y="77"/>
                    <a:pt x="11" y="77"/>
                  </a:cubicBezTo>
                  <a:cubicBezTo>
                    <a:pt x="13" y="77"/>
                    <a:pt x="15" y="77"/>
                    <a:pt x="18" y="77"/>
                  </a:cubicBezTo>
                  <a:cubicBezTo>
                    <a:pt x="20" y="87"/>
                    <a:pt x="20" y="87"/>
                    <a:pt x="20" y="87"/>
                  </a:cubicBezTo>
                  <a:cubicBezTo>
                    <a:pt x="20" y="89"/>
                    <a:pt x="21" y="90"/>
                    <a:pt x="23" y="89"/>
                  </a:cubicBezTo>
                  <a:cubicBezTo>
                    <a:pt x="24" y="89"/>
                    <a:pt x="25" y="88"/>
                    <a:pt x="25" y="86"/>
                  </a:cubicBezTo>
                  <a:cubicBezTo>
                    <a:pt x="24" y="77"/>
                    <a:pt x="24" y="77"/>
                    <a:pt x="24" y="77"/>
                  </a:cubicBezTo>
                  <a:cubicBezTo>
                    <a:pt x="26" y="76"/>
                    <a:pt x="28" y="76"/>
                    <a:pt x="30" y="75"/>
                  </a:cubicBezTo>
                  <a:cubicBezTo>
                    <a:pt x="31" y="86"/>
                    <a:pt x="31" y="86"/>
                    <a:pt x="31" y="86"/>
                  </a:cubicBezTo>
                  <a:cubicBezTo>
                    <a:pt x="31" y="87"/>
                    <a:pt x="33" y="88"/>
                    <a:pt x="34" y="88"/>
                  </a:cubicBezTo>
                  <a:cubicBezTo>
                    <a:pt x="36" y="88"/>
                    <a:pt x="37" y="86"/>
                    <a:pt x="37" y="85"/>
                  </a:cubicBezTo>
                  <a:cubicBezTo>
                    <a:pt x="35" y="73"/>
                    <a:pt x="35" y="73"/>
                    <a:pt x="35" y="73"/>
                  </a:cubicBezTo>
                  <a:cubicBezTo>
                    <a:pt x="37" y="73"/>
                    <a:pt x="38" y="72"/>
                    <a:pt x="40" y="71"/>
                  </a:cubicBezTo>
                  <a:cubicBezTo>
                    <a:pt x="42" y="69"/>
                    <a:pt x="43" y="67"/>
                    <a:pt x="44" y="64"/>
                  </a:cubicBezTo>
                  <a:cubicBezTo>
                    <a:pt x="45" y="62"/>
                    <a:pt x="46" y="59"/>
                    <a:pt x="45" y="55"/>
                  </a:cubicBezTo>
                  <a:cubicBezTo>
                    <a:pt x="45" y="51"/>
                    <a:pt x="43" y="47"/>
                    <a:pt x="39" y="44"/>
                  </a:cubicBezTo>
                  <a:close/>
                  <a:moveTo>
                    <a:pt x="17" y="23"/>
                  </a:moveTo>
                  <a:cubicBezTo>
                    <a:pt x="19" y="22"/>
                    <a:pt x="20" y="22"/>
                    <a:pt x="23" y="21"/>
                  </a:cubicBezTo>
                  <a:cubicBezTo>
                    <a:pt x="25" y="37"/>
                    <a:pt x="25" y="37"/>
                    <a:pt x="25" y="37"/>
                  </a:cubicBezTo>
                  <a:cubicBezTo>
                    <a:pt x="22" y="37"/>
                    <a:pt x="20" y="36"/>
                    <a:pt x="19" y="36"/>
                  </a:cubicBezTo>
                  <a:lnTo>
                    <a:pt x="17" y="23"/>
                  </a:lnTo>
                  <a:close/>
                  <a:moveTo>
                    <a:pt x="23" y="66"/>
                  </a:moveTo>
                  <a:cubicBezTo>
                    <a:pt x="20" y="48"/>
                    <a:pt x="20" y="48"/>
                    <a:pt x="20" y="48"/>
                  </a:cubicBezTo>
                  <a:cubicBezTo>
                    <a:pt x="23" y="49"/>
                    <a:pt x="25" y="50"/>
                    <a:pt x="26" y="50"/>
                  </a:cubicBezTo>
                  <a:cubicBezTo>
                    <a:pt x="28" y="64"/>
                    <a:pt x="28" y="64"/>
                    <a:pt x="28" y="64"/>
                  </a:cubicBezTo>
                  <a:cubicBezTo>
                    <a:pt x="27" y="65"/>
                    <a:pt x="25" y="66"/>
                    <a:pt x="23" y="66"/>
                  </a:cubicBezTo>
                  <a:close/>
                </a:path>
              </a:pathLst>
            </a:custGeom>
            <a:solidFill>
              <a:schemeClr val="accent5"/>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01" name="Freeform 248"/>
            <p:cNvSpPr/>
            <p:nvPr/>
          </p:nvSpPr>
          <p:spPr bwMode="auto">
            <a:xfrm>
              <a:off x="2846784" y="2725537"/>
              <a:ext cx="61913" cy="105966"/>
            </a:xfrm>
            <a:custGeom>
              <a:avLst/>
              <a:gdLst>
                <a:gd name="T0" fmla="*/ 17 w 24"/>
                <a:gd name="T1" fmla="*/ 36 h 41"/>
                <a:gd name="T2" fmla="*/ 11 w 24"/>
                <a:gd name="T3" fmla="*/ 40 h 41"/>
                <a:gd name="T4" fmla="*/ 5 w 24"/>
                <a:gd name="T5" fmla="*/ 39 h 41"/>
                <a:gd name="T6" fmla="*/ 1 w 24"/>
                <a:gd name="T7" fmla="*/ 32 h 41"/>
                <a:gd name="T8" fmla="*/ 6 w 24"/>
                <a:gd name="T9" fmla="*/ 5 h 41"/>
                <a:gd name="T10" fmla="*/ 13 w 24"/>
                <a:gd name="T11" fmla="*/ 0 h 41"/>
                <a:gd name="T12" fmla="*/ 19 w 24"/>
                <a:gd name="T13" fmla="*/ 2 h 41"/>
                <a:gd name="T14" fmla="*/ 23 w 24"/>
                <a:gd name="T15" fmla="*/ 8 h 41"/>
                <a:gd name="T16" fmla="*/ 17 w 24"/>
                <a:gd name="T17" fmla="*/ 3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41">
                  <a:moveTo>
                    <a:pt x="17" y="36"/>
                  </a:moveTo>
                  <a:cubicBezTo>
                    <a:pt x="17" y="39"/>
                    <a:pt x="14" y="41"/>
                    <a:pt x="11" y="40"/>
                  </a:cubicBezTo>
                  <a:cubicBezTo>
                    <a:pt x="5" y="39"/>
                    <a:pt x="5" y="39"/>
                    <a:pt x="5" y="39"/>
                  </a:cubicBezTo>
                  <a:cubicBezTo>
                    <a:pt x="2" y="38"/>
                    <a:pt x="0" y="35"/>
                    <a:pt x="1" y="32"/>
                  </a:cubicBezTo>
                  <a:cubicBezTo>
                    <a:pt x="6" y="5"/>
                    <a:pt x="6" y="5"/>
                    <a:pt x="6" y="5"/>
                  </a:cubicBezTo>
                  <a:cubicBezTo>
                    <a:pt x="7" y="2"/>
                    <a:pt x="10" y="0"/>
                    <a:pt x="13" y="0"/>
                  </a:cubicBezTo>
                  <a:cubicBezTo>
                    <a:pt x="19" y="2"/>
                    <a:pt x="19" y="2"/>
                    <a:pt x="19" y="2"/>
                  </a:cubicBezTo>
                  <a:cubicBezTo>
                    <a:pt x="22" y="2"/>
                    <a:pt x="24" y="5"/>
                    <a:pt x="23" y="8"/>
                  </a:cubicBezTo>
                  <a:lnTo>
                    <a:pt x="17" y="36"/>
                  </a:ln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02" name="Freeform 249"/>
            <p:cNvSpPr/>
            <p:nvPr/>
          </p:nvSpPr>
          <p:spPr bwMode="auto">
            <a:xfrm>
              <a:off x="2905126" y="2710059"/>
              <a:ext cx="67865" cy="132160"/>
            </a:xfrm>
            <a:custGeom>
              <a:avLst/>
              <a:gdLst>
                <a:gd name="T0" fmla="*/ 18 w 26"/>
                <a:gd name="T1" fmla="*/ 47 h 51"/>
                <a:gd name="T2" fmla="*/ 11 w 26"/>
                <a:gd name="T3" fmla="*/ 51 h 51"/>
                <a:gd name="T4" fmla="*/ 5 w 26"/>
                <a:gd name="T5" fmla="*/ 50 h 51"/>
                <a:gd name="T6" fmla="*/ 1 w 26"/>
                <a:gd name="T7" fmla="*/ 43 h 51"/>
                <a:gd name="T8" fmla="*/ 9 w 26"/>
                <a:gd name="T9" fmla="*/ 5 h 51"/>
                <a:gd name="T10" fmla="*/ 16 w 26"/>
                <a:gd name="T11" fmla="*/ 0 h 51"/>
                <a:gd name="T12" fmla="*/ 21 w 26"/>
                <a:gd name="T13" fmla="*/ 2 h 51"/>
                <a:gd name="T14" fmla="*/ 26 w 26"/>
                <a:gd name="T15" fmla="*/ 8 h 51"/>
                <a:gd name="T16" fmla="*/ 18 w 26"/>
                <a:gd name="T17" fmla="*/ 4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51">
                  <a:moveTo>
                    <a:pt x="18" y="47"/>
                  </a:moveTo>
                  <a:cubicBezTo>
                    <a:pt x="17" y="50"/>
                    <a:pt x="14" y="51"/>
                    <a:pt x="11" y="51"/>
                  </a:cubicBezTo>
                  <a:cubicBezTo>
                    <a:pt x="5" y="50"/>
                    <a:pt x="5" y="50"/>
                    <a:pt x="5" y="50"/>
                  </a:cubicBezTo>
                  <a:cubicBezTo>
                    <a:pt x="2" y="49"/>
                    <a:pt x="0" y="46"/>
                    <a:pt x="1" y="43"/>
                  </a:cubicBezTo>
                  <a:cubicBezTo>
                    <a:pt x="9" y="5"/>
                    <a:pt x="9" y="5"/>
                    <a:pt x="9" y="5"/>
                  </a:cubicBezTo>
                  <a:cubicBezTo>
                    <a:pt x="10" y="2"/>
                    <a:pt x="13" y="0"/>
                    <a:pt x="16" y="0"/>
                  </a:cubicBezTo>
                  <a:cubicBezTo>
                    <a:pt x="21" y="2"/>
                    <a:pt x="21" y="2"/>
                    <a:pt x="21" y="2"/>
                  </a:cubicBezTo>
                  <a:cubicBezTo>
                    <a:pt x="24" y="2"/>
                    <a:pt x="26" y="5"/>
                    <a:pt x="26" y="8"/>
                  </a:cubicBezTo>
                  <a:lnTo>
                    <a:pt x="18" y="47"/>
                  </a:ln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03" name="Freeform 250"/>
            <p:cNvSpPr/>
            <p:nvPr/>
          </p:nvSpPr>
          <p:spPr bwMode="auto">
            <a:xfrm>
              <a:off x="2967038" y="2687436"/>
              <a:ext cx="75009" cy="166688"/>
            </a:xfrm>
            <a:custGeom>
              <a:avLst/>
              <a:gdLst>
                <a:gd name="T0" fmla="*/ 17 w 29"/>
                <a:gd name="T1" fmla="*/ 61 h 65"/>
                <a:gd name="T2" fmla="*/ 11 w 29"/>
                <a:gd name="T3" fmla="*/ 65 h 65"/>
                <a:gd name="T4" fmla="*/ 5 w 29"/>
                <a:gd name="T5" fmla="*/ 64 h 65"/>
                <a:gd name="T6" fmla="*/ 1 w 29"/>
                <a:gd name="T7" fmla="*/ 57 h 65"/>
                <a:gd name="T8" fmla="*/ 12 w 29"/>
                <a:gd name="T9" fmla="*/ 5 h 65"/>
                <a:gd name="T10" fmla="*/ 18 w 29"/>
                <a:gd name="T11" fmla="*/ 0 h 65"/>
                <a:gd name="T12" fmla="*/ 24 w 29"/>
                <a:gd name="T13" fmla="*/ 2 h 65"/>
                <a:gd name="T14" fmla="*/ 28 w 29"/>
                <a:gd name="T15" fmla="*/ 8 h 65"/>
                <a:gd name="T16" fmla="*/ 17 w 29"/>
                <a:gd name="T17" fmla="*/ 6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65">
                  <a:moveTo>
                    <a:pt x="17" y="61"/>
                  </a:moveTo>
                  <a:cubicBezTo>
                    <a:pt x="17" y="64"/>
                    <a:pt x="14" y="65"/>
                    <a:pt x="11" y="65"/>
                  </a:cubicBezTo>
                  <a:cubicBezTo>
                    <a:pt x="5" y="64"/>
                    <a:pt x="5" y="64"/>
                    <a:pt x="5" y="64"/>
                  </a:cubicBezTo>
                  <a:cubicBezTo>
                    <a:pt x="2" y="63"/>
                    <a:pt x="0" y="60"/>
                    <a:pt x="1" y="57"/>
                  </a:cubicBezTo>
                  <a:cubicBezTo>
                    <a:pt x="12" y="5"/>
                    <a:pt x="12" y="5"/>
                    <a:pt x="12" y="5"/>
                  </a:cubicBezTo>
                  <a:cubicBezTo>
                    <a:pt x="12" y="2"/>
                    <a:pt x="15" y="0"/>
                    <a:pt x="18" y="0"/>
                  </a:cubicBezTo>
                  <a:cubicBezTo>
                    <a:pt x="24" y="2"/>
                    <a:pt x="24" y="2"/>
                    <a:pt x="24" y="2"/>
                  </a:cubicBezTo>
                  <a:cubicBezTo>
                    <a:pt x="27" y="2"/>
                    <a:pt x="29" y="5"/>
                    <a:pt x="28" y="8"/>
                  </a:cubicBezTo>
                  <a:lnTo>
                    <a:pt x="17" y="61"/>
                  </a:ln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04" name="Freeform 251"/>
            <p:cNvSpPr/>
            <p:nvPr/>
          </p:nvSpPr>
          <p:spPr bwMode="auto">
            <a:xfrm>
              <a:off x="3024188" y="2733872"/>
              <a:ext cx="66675" cy="133350"/>
            </a:xfrm>
            <a:custGeom>
              <a:avLst/>
              <a:gdLst>
                <a:gd name="T0" fmla="*/ 17 w 26"/>
                <a:gd name="T1" fmla="*/ 47 h 52"/>
                <a:gd name="T2" fmla="*/ 11 w 26"/>
                <a:gd name="T3" fmla="*/ 51 h 52"/>
                <a:gd name="T4" fmla="*/ 5 w 26"/>
                <a:gd name="T5" fmla="*/ 50 h 52"/>
                <a:gd name="T6" fmla="*/ 1 w 26"/>
                <a:gd name="T7" fmla="*/ 44 h 52"/>
                <a:gd name="T8" fmla="*/ 9 w 26"/>
                <a:gd name="T9" fmla="*/ 5 h 52"/>
                <a:gd name="T10" fmla="*/ 15 w 26"/>
                <a:gd name="T11" fmla="*/ 1 h 52"/>
                <a:gd name="T12" fmla="*/ 21 w 26"/>
                <a:gd name="T13" fmla="*/ 2 h 52"/>
                <a:gd name="T14" fmla="*/ 25 w 26"/>
                <a:gd name="T15" fmla="*/ 9 h 52"/>
                <a:gd name="T16" fmla="*/ 17 w 26"/>
                <a:gd name="T17" fmla="*/ 4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52">
                  <a:moveTo>
                    <a:pt x="17" y="47"/>
                  </a:moveTo>
                  <a:cubicBezTo>
                    <a:pt x="17" y="50"/>
                    <a:pt x="14" y="52"/>
                    <a:pt x="11" y="51"/>
                  </a:cubicBezTo>
                  <a:cubicBezTo>
                    <a:pt x="5" y="50"/>
                    <a:pt x="5" y="50"/>
                    <a:pt x="5" y="50"/>
                  </a:cubicBezTo>
                  <a:cubicBezTo>
                    <a:pt x="2" y="50"/>
                    <a:pt x="0" y="47"/>
                    <a:pt x="1" y="44"/>
                  </a:cubicBezTo>
                  <a:cubicBezTo>
                    <a:pt x="9" y="5"/>
                    <a:pt x="9" y="5"/>
                    <a:pt x="9" y="5"/>
                  </a:cubicBezTo>
                  <a:cubicBezTo>
                    <a:pt x="10" y="2"/>
                    <a:pt x="12" y="0"/>
                    <a:pt x="15" y="1"/>
                  </a:cubicBezTo>
                  <a:cubicBezTo>
                    <a:pt x="21" y="2"/>
                    <a:pt x="21" y="2"/>
                    <a:pt x="21" y="2"/>
                  </a:cubicBezTo>
                  <a:cubicBezTo>
                    <a:pt x="24" y="3"/>
                    <a:pt x="26" y="6"/>
                    <a:pt x="25" y="9"/>
                  </a:cubicBezTo>
                  <a:lnTo>
                    <a:pt x="17" y="47"/>
                  </a:ln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05" name="Freeform 252"/>
            <p:cNvSpPr>
              <a:spLocks noEditPoints="1"/>
            </p:cNvSpPr>
            <p:nvPr/>
          </p:nvSpPr>
          <p:spPr bwMode="auto">
            <a:xfrm>
              <a:off x="1269207" y="2171897"/>
              <a:ext cx="120253" cy="121444"/>
            </a:xfrm>
            <a:custGeom>
              <a:avLst/>
              <a:gdLst>
                <a:gd name="T0" fmla="*/ 26 w 47"/>
                <a:gd name="T1" fmla="*/ 2 h 47"/>
                <a:gd name="T2" fmla="*/ 2 w 47"/>
                <a:gd name="T3" fmla="*/ 20 h 47"/>
                <a:gd name="T4" fmla="*/ 20 w 47"/>
                <a:gd name="T5" fmla="*/ 45 h 47"/>
                <a:gd name="T6" fmla="*/ 45 w 47"/>
                <a:gd name="T7" fmla="*/ 27 h 47"/>
                <a:gd name="T8" fmla="*/ 26 w 47"/>
                <a:gd name="T9" fmla="*/ 2 h 47"/>
                <a:gd name="T10" fmla="*/ 21 w 47"/>
                <a:gd name="T11" fmla="*/ 41 h 47"/>
                <a:gd name="T12" fmla="*/ 6 w 47"/>
                <a:gd name="T13" fmla="*/ 21 h 47"/>
                <a:gd name="T14" fmla="*/ 26 w 47"/>
                <a:gd name="T15" fmla="*/ 6 h 47"/>
                <a:gd name="T16" fmla="*/ 41 w 47"/>
                <a:gd name="T17" fmla="*/ 26 h 47"/>
                <a:gd name="T18" fmla="*/ 21 w 47"/>
                <a:gd name="T19" fmla="*/ 4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7">
                  <a:moveTo>
                    <a:pt x="26" y="2"/>
                  </a:moveTo>
                  <a:cubicBezTo>
                    <a:pt x="15" y="0"/>
                    <a:pt x="3" y="9"/>
                    <a:pt x="2" y="20"/>
                  </a:cubicBezTo>
                  <a:cubicBezTo>
                    <a:pt x="0" y="32"/>
                    <a:pt x="8" y="43"/>
                    <a:pt x="20" y="45"/>
                  </a:cubicBezTo>
                  <a:cubicBezTo>
                    <a:pt x="32" y="47"/>
                    <a:pt x="43" y="39"/>
                    <a:pt x="45" y="27"/>
                  </a:cubicBezTo>
                  <a:cubicBezTo>
                    <a:pt x="47" y="15"/>
                    <a:pt x="38" y="4"/>
                    <a:pt x="26" y="2"/>
                  </a:cubicBezTo>
                  <a:close/>
                  <a:moveTo>
                    <a:pt x="21" y="41"/>
                  </a:moveTo>
                  <a:cubicBezTo>
                    <a:pt x="11" y="39"/>
                    <a:pt x="5" y="31"/>
                    <a:pt x="6" y="21"/>
                  </a:cubicBezTo>
                  <a:cubicBezTo>
                    <a:pt x="7" y="11"/>
                    <a:pt x="16" y="5"/>
                    <a:pt x="26" y="6"/>
                  </a:cubicBezTo>
                  <a:cubicBezTo>
                    <a:pt x="35" y="8"/>
                    <a:pt x="42" y="17"/>
                    <a:pt x="41" y="26"/>
                  </a:cubicBezTo>
                  <a:cubicBezTo>
                    <a:pt x="39" y="36"/>
                    <a:pt x="30" y="42"/>
                    <a:pt x="21" y="41"/>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06" name="Freeform 253"/>
            <p:cNvSpPr/>
            <p:nvPr/>
          </p:nvSpPr>
          <p:spPr bwMode="auto">
            <a:xfrm>
              <a:off x="1296591" y="2205234"/>
              <a:ext cx="64294" cy="57150"/>
            </a:xfrm>
            <a:custGeom>
              <a:avLst/>
              <a:gdLst>
                <a:gd name="T0" fmla="*/ 14 w 25"/>
                <a:gd name="T1" fmla="*/ 18 h 22"/>
                <a:gd name="T2" fmla="*/ 9 w 25"/>
                <a:gd name="T3" fmla="*/ 14 h 22"/>
                <a:gd name="T4" fmla="*/ 14 w 25"/>
                <a:gd name="T5" fmla="*/ 15 h 22"/>
                <a:gd name="T6" fmla="*/ 15 w 25"/>
                <a:gd name="T7" fmla="*/ 13 h 22"/>
                <a:gd name="T8" fmla="*/ 14 w 25"/>
                <a:gd name="T9" fmla="*/ 12 h 22"/>
                <a:gd name="T10" fmla="*/ 8 w 25"/>
                <a:gd name="T11" fmla="*/ 11 h 22"/>
                <a:gd name="T12" fmla="*/ 8 w 25"/>
                <a:gd name="T13" fmla="*/ 10 h 22"/>
                <a:gd name="T14" fmla="*/ 9 w 25"/>
                <a:gd name="T15" fmla="*/ 9 h 22"/>
                <a:gd name="T16" fmla="*/ 14 w 25"/>
                <a:gd name="T17" fmla="*/ 10 h 22"/>
                <a:gd name="T18" fmla="*/ 16 w 25"/>
                <a:gd name="T19" fmla="*/ 9 h 22"/>
                <a:gd name="T20" fmla="*/ 15 w 25"/>
                <a:gd name="T21" fmla="*/ 7 h 22"/>
                <a:gd name="T22" fmla="*/ 10 w 25"/>
                <a:gd name="T23" fmla="*/ 6 h 22"/>
                <a:gd name="T24" fmla="*/ 16 w 25"/>
                <a:gd name="T25" fmla="*/ 4 h 22"/>
                <a:gd name="T26" fmla="*/ 20 w 25"/>
                <a:gd name="T27" fmla="*/ 6 h 22"/>
                <a:gd name="T28" fmla="*/ 25 w 25"/>
                <a:gd name="T29" fmla="*/ 7 h 22"/>
                <a:gd name="T30" fmla="*/ 17 w 25"/>
                <a:gd name="T31" fmla="*/ 1 h 22"/>
                <a:gd name="T32" fmla="*/ 6 w 25"/>
                <a:gd name="T33" fmla="*/ 6 h 22"/>
                <a:gd name="T34" fmla="*/ 3 w 25"/>
                <a:gd name="T35" fmla="*/ 5 h 22"/>
                <a:gd name="T36" fmla="*/ 1 w 25"/>
                <a:gd name="T37" fmla="*/ 6 h 22"/>
                <a:gd name="T38" fmla="*/ 2 w 25"/>
                <a:gd name="T39" fmla="*/ 8 h 22"/>
                <a:gd name="T40" fmla="*/ 5 w 25"/>
                <a:gd name="T41" fmla="*/ 8 h 22"/>
                <a:gd name="T42" fmla="*/ 5 w 25"/>
                <a:gd name="T43" fmla="*/ 9 h 22"/>
                <a:gd name="T44" fmla="*/ 5 w 25"/>
                <a:gd name="T45" fmla="*/ 10 h 22"/>
                <a:gd name="T46" fmla="*/ 2 w 25"/>
                <a:gd name="T47" fmla="*/ 10 h 22"/>
                <a:gd name="T48" fmla="*/ 0 w 25"/>
                <a:gd name="T49" fmla="*/ 11 h 22"/>
                <a:gd name="T50" fmla="*/ 2 w 25"/>
                <a:gd name="T51" fmla="*/ 13 h 22"/>
                <a:gd name="T52" fmla="*/ 5 w 25"/>
                <a:gd name="T53" fmla="*/ 13 h 22"/>
                <a:gd name="T54" fmla="*/ 14 w 25"/>
                <a:gd name="T55" fmla="*/ 21 h 22"/>
                <a:gd name="T56" fmla="*/ 23 w 25"/>
                <a:gd name="T57" fmla="*/ 18 h 22"/>
                <a:gd name="T58" fmla="*/ 19 w 25"/>
                <a:gd name="T59" fmla="*/ 17 h 22"/>
                <a:gd name="T60" fmla="*/ 14 w 25"/>
                <a:gd name="T61" fmla="*/ 18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5" h="22">
                  <a:moveTo>
                    <a:pt x="14" y="18"/>
                  </a:moveTo>
                  <a:cubicBezTo>
                    <a:pt x="12" y="18"/>
                    <a:pt x="10" y="16"/>
                    <a:pt x="9" y="14"/>
                  </a:cubicBezTo>
                  <a:cubicBezTo>
                    <a:pt x="14" y="15"/>
                    <a:pt x="14" y="15"/>
                    <a:pt x="14" y="15"/>
                  </a:cubicBezTo>
                  <a:cubicBezTo>
                    <a:pt x="14" y="15"/>
                    <a:pt x="15" y="14"/>
                    <a:pt x="15" y="13"/>
                  </a:cubicBezTo>
                  <a:cubicBezTo>
                    <a:pt x="15" y="13"/>
                    <a:pt x="15" y="12"/>
                    <a:pt x="14" y="12"/>
                  </a:cubicBezTo>
                  <a:cubicBezTo>
                    <a:pt x="8" y="11"/>
                    <a:pt x="8" y="11"/>
                    <a:pt x="8" y="11"/>
                  </a:cubicBezTo>
                  <a:cubicBezTo>
                    <a:pt x="8" y="11"/>
                    <a:pt x="8" y="10"/>
                    <a:pt x="8" y="10"/>
                  </a:cubicBezTo>
                  <a:cubicBezTo>
                    <a:pt x="8" y="10"/>
                    <a:pt x="8" y="9"/>
                    <a:pt x="9" y="9"/>
                  </a:cubicBezTo>
                  <a:cubicBezTo>
                    <a:pt x="14" y="10"/>
                    <a:pt x="14" y="10"/>
                    <a:pt x="14" y="10"/>
                  </a:cubicBezTo>
                  <a:cubicBezTo>
                    <a:pt x="15" y="10"/>
                    <a:pt x="16" y="9"/>
                    <a:pt x="16" y="9"/>
                  </a:cubicBezTo>
                  <a:cubicBezTo>
                    <a:pt x="16" y="8"/>
                    <a:pt x="16" y="7"/>
                    <a:pt x="15" y="7"/>
                  </a:cubicBezTo>
                  <a:cubicBezTo>
                    <a:pt x="10" y="6"/>
                    <a:pt x="10" y="6"/>
                    <a:pt x="10" y="6"/>
                  </a:cubicBezTo>
                  <a:cubicBezTo>
                    <a:pt x="11" y="5"/>
                    <a:pt x="14" y="4"/>
                    <a:pt x="16" y="4"/>
                  </a:cubicBezTo>
                  <a:cubicBezTo>
                    <a:pt x="18" y="4"/>
                    <a:pt x="19" y="5"/>
                    <a:pt x="20" y="6"/>
                  </a:cubicBezTo>
                  <a:cubicBezTo>
                    <a:pt x="25" y="7"/>
                    <a:pt x="25" y="7"/>
                    <a:pt x="25" y="7"/>
                  </a:cubicBezTo>
                  <a:cubicBezTo>
                    <a:pt x="23" y="4"/>
                    <a:pt x="20" y="1"/>
                    <a:pt x="17" y="1"/>
                  </a:cubicBezTo>
                  <a:cubicBezTo>
                    <a:pt x="12" y="0"/>
                    <a:pt x="8" y="2"/>
                    <a:pt x="6" y="6"/>
                  </a:cubicBezTo>
                  <a:cubicBezTo>
                    <a:pt x="3" y="5"/>
                    <a:pt x="3" y="5"/>
                    <a:pt x="3" y="5"/>
                  </a:cubicBezTo>
                  <a:cubicBezTo>
                    <a:pt x="2" y="5"/>
                    <a:pt x="1" y="6"/>
                    <a:pt x="1" y="6"/>
                  </a:cubicBezTo>
                  <a:cubicBezTo>
                    <a:pt x="1" y="7"/>
                    <a:pt x="2" y="8"/>
                    <a:pt x="2" y="8"/>
                  </a:cubicBezTo>
                  <a:cubicBezTo>
                    <a:pt x="5" y="8"/>
                    <a:pt x="5" y="8"/>
                    <a:pt x="5" y="8"/>
                  </a:cubicBezTo>
                  <a:cubicBezTo>
                    <a:pt x="5" y="9"/>
                    <a:pt x="5" y="9"/>
                    <a:pt x="5" y="9"/>
                  </a:cubicBezTo>
                  <a:cubicBezTo>
                    <a:pt x="5" y="10"/>
                    <a:pt x="5" y="10"/>
                    <a:pt x="5" y="10"/>
                  </a:cubicBezTo>
                  <a:cubicBezTo>
                    <a:pt x="2" y="10"/>
                    <a:pt x="2" y="10"/>
                    <a:pt x="2" y="10"/>
                  </a:cubicBezTo>
                  <a:cubicBezTo>
                    <a:pt x="1" y="10"/>
                    <a:pt x="1" y="10"/>
                    <a:pt x="0" y="11"/>
                  </a:cubicBezTo>
                  <a:cubicBezTo>
                    <a:pt x="0" y="12"/>
                    <a:pt x="1" y="13"/>
                    <a:pt x="2" y="13"/>
                  </a:cubicBezTo>
                  <a:cubicBezTo>
                    <a:pt x="5" y="13"/>
                    <a:pt x="5" y="13"/>
                    <a:pt x="5" y="13"/>
                  </a:cubicBezTo>
                  <a:cubicBezTo>
                    <a:pt x="6" y="17"/>
                    <a:pt x="9" y="21"/>
                    <a:pt x="14" y="21"/>
                  </a:cubicBezTo>
                  <a:cubicBezTo>
                    <a:pt x="17" y="22"/>
                    <a:pt x="21" y="20"/>
                    <a:pt x="23" y="18"/>
                  </a:cubicBezTo>
                  <a:cubicBezTo>
                    <a:pt x="19" y="17"/>
                    <a:pt x="19" y="17"/>
                    <a:pt x="19" y="17"/>
                  </a:cubicBezTo>
                  <a:cubicBezTo>
                    <a:pt x="17" y="18"/>
                    <a:pt x="16" y="18"/>
                    <a:pt x="14" y="18"/>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07" name="Freeform 254"/>
            <p:cNvSpPr>
              <a:spLocks noEditPoints="1"/>
            </p:cNvSpPr>
            <p:nvPr/>
          </p:nvSpPr>
          <p:spPr bwMode="auto">
            <a:xfrm>
              <a:off x="2472928" y="1762322"/>
              <a:ext cx="121444" cy="121444"/>
            </a:xfrm>
            <a:custGeom>
              <a:avLst/>
              <a:gdLst>
                <a:gd name="T0" fmla="*/ 27 w 47"/>
                <a:gd name="T1" fmla="*/ 2 h 47"/>
                <a:gd name="T2" fmla="*/ 2 w 47"/>
                <a:gd name="T3" fmla="*/ 20 h 47"/>
                <a:gd name="T4" fmla="*/ 20 w 47"/>
                <a:gd name="T5" fmla="*/ 45 h 47"/>
                <a:gd name="T6" fmla="*/ 45 w 47"/>
                <a:gd name="T7" fmla="*/ 27 h 47"/>
                <a:gd name="T8" fmla="*/ 27 w 47"/>
                <a:gd name="T9" fmla="*/ 2 h 47"/>
                <a:gd name="T10" fmla="*/ 21 w 47"/>
                <a:gd name="T11" fmla="*/ 41 h 47"/>
                <a:gd name="T12" fmla="*/ 6 w 47"/>
                <a:gd name="T13" fmla="*/ 21 h 47"/>
                <a:gd name="T14" fmla="*/ 26 w 47"/>
                <a:gd name="T15" fmla="*/ 6 h 47"/>
                <a:gd name="T16" fmla="*/ 41 w 47"/>
                <a:gd name="T17" fmla="*/ 26 h 47"/>
                <a:gd name="T18" fmla="*/ 21 w 47"/>
                <a:gd name="T19" fmla="*/ 4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7">
                  <a:moveTo>
                    <a:pt x="27" y="2"/>
                  </a:moveTo>
                  <a:cubicBezTo>
                    <a:pt x="15" y="0"/>
                    <a:pt x="4" y="8"/>
                    <a:pt x="2" y="20"/>
                  </a:cubicBezTo>
                  <a:cubicBezTo>
                    <a:pt x="0" y="32"/>
                    <a:pt x="8" y="43"/>
                    <a:pt x="20" y="45"/>
                  </a:cubicBezTo>
                  <a:cubicBezTo>
                    <a:pt x="32" y="47"/>
                    <a:pt x="43" y="38"/>
                    <a:pt x="45" y="27"/>
                  </a:cubicBezTo>
                  <a:cubicBezTo>
                    <a:pt x="47" y="15"/>
                    <a:pt x="38" y="4"/>
                    <a:pt x="27" y="2"/>
                  </a:cubicBezTo>
                  <a:close/>
                  <a:moveTo>
                    <a:pt x="21" y="41"/>
                  </a:moveTo>
                  <a:cubicBezTo>
                    <a:pt x="11" y="39"/>
                    <a:pt x="5" y="30"/>
                    <a:pt x="6" y="21"/>
                  </a:cubicBezTo>
                  <a:cubicBezTo>
                    <a:pt x="8" y="11"/>
                    <a:pt x="16" y="5"/>
                    <a:pt x="26" y="6"/>
                  </a:cubicBezTo>
                  <a:cubicBezTo>
                    <a:pt x="35" y="7"/>
                    <a:pt x="42" y="16"/>
                    <a:pt x="41" y="26"/>
                  </a:cubicBezTo>
                  <a:cubicBezTo>
                    <a:pt x="39" y="35"/>
                    <a:pt x="30" y="42"/>
                    <a:pt x="21" y="41"/>
                  </a:cubicBez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08" name="Freeform 255"/>
            <p:cNvSpPr/>
            <p:nvPr/>
          </p:nvSpPr>
          <p:spPr bwMode="auto">
            <a:xfrm>
              <a:off x="2501503" y="1796850"/>
              <a:ext cx="64294" cy="55960"/>
            </a:xfrm>
            <a:custGeom>
              <a:avLst/>
              <a:gdLst>
                <a:gd name="T0" fmla="*/ 14 w 25"/>
                <a:gd name="T1" fmla="*/ 18 h 22"/>
                <a:gd name="T2" fmla="*/ 9 w 25"/>
                <a:gd name="T3" fmla="*/ 14 h 22"/>
                <a:gd name="T4" fmla="*/ 14 w 25"/>
                <a:gd name="T5" fmla="*/ 14 h 22"/>
                <a:gd name="T6" fmla="*/ 15 w 25"/>
                <a:gd name="T7" fmla="*/ 13 h 22"/>
                <a:gd name="T8" fmla="*/ 14 w 25"/>
                <a:gd name="T9" fmla="*/ 12 h 22"/>
                <a:gd name="T10" fmla="*/ 8 w 25"/>
                <a:gd name="T11" fmla="*/ 11 h 22"/>
                <a:gd name="T12" fmla="*/ 8 w 25"/>
                <a:gd name="T13" fmla="*/ 10 h 22"/>
                <a:gd name="T14" fmla="*/ 9 w 25"/>
                <a:gd name="T15" fmla="*/ 9 h 22"/>
                <a:gd name="T16" fmla="*/ 14 w 25"/>
                <a:gd name="T17" fmla="*/ 10 h 22"/>
                <a:gd name="T18" fmla="*/ 16 w 25"/>
                <a:gd name="T19" fmla="*/ 8 h 22"/>
                <a:gd name="T20" fmla="*/ 15 w 25"/>
                <a:gd name="T21" fmla="*/ 7 h 22"/>
                <a:gd name="T22" fmla="*/ 10 w 25"/>
                <a:gd name="T23" fmla="*/ 6 h 22"/>
                <a:gd name="T24" fmla="*/ 16 w 25"/>
                <a:gd name="T25" fmla="*/ 4 h 22"/>
                <a:gd name="T26" fmla="*/ 20 w 25"/>
                <a:gd name="T27" fmla="*/ 6 h 22"/>
                <a:gd name="T28" fmla="*/ 25 w 25"/>
                <a:gd name="T29" fmla="*/ 7 h 22"/>
                <a:gd name="T30" fmla="*/ 17 w 25"/>
                <a:gd name="T31" fmla="*/ 0 h 22"/>
                <a:gd name="T32" fmla="*/ 6 w 25"/>
                <a:gd name="T33" fmla="*/ 6 h 22"/>
                <a:gd name="T34" fmla="*/ 3 w 25"/>
                <a:gd name="T35" fmla="*/ 5 h 22"/>
                <a:gd name="T36" fmla="*/ 1 w 25"/>
                <a:gd name="T37" fmla="*/ 6 h 22"/>
                <a:gd name="T38" fmla="*/ 2 w 25"/>
                <a:gd name="T39" fmla="*/ 8 h 22"/>
                <a:gd name="T40" fmla="*/ 5 w 25"/>
                <a:gd name="T41" fmla="*/ 8 h 22"/>
                <a:gd name="T42" fmla="*/ 5 w 25"/>
                <a:gd name="T43" fmla="*/ 9 h 22"/>
                <a:gd name="T44" fmla="*/ 5 w 25"/>
                <a:gd name="T45" fmla="*/ 10 h 22"/>
                <a:gd name="T46" fmla="*/ 2 w 25"/>
                <a:gd name="T47" fmla="*/ 10 h 22"/>
                <a:gd name="T48" fmla="*/ 1 w 25"/>
                <a:gd name="T49" fmla="*/ 11 h 22"/>
                <a:gd name="T50" fmla="*/ 2 w 25"/>
                <a:gd name="T51" fmla="*/ 13 h 22"/>
                <a:gd name="T52" fmla="*/ 5 w 25"/>
                <a:gd name="T53" fmla="*/ 13 h 22"/>
                <a:gd name="T54" fmla="*/ 14 w 25"/>
                <a:gd name="T55" fmla="*/ 21 h 22"/>
                <a:gd name="T56" fmla="*/ 23 w 25"/>
                <a:gd name="T57" fmla="*/ 17 h 22"/>
                <a:gd name="T58" fmla="*/ 19 w 25"/>
                <a:gd name="T59" fmla="*/ 17 h 22"/>
                <a:gd name="T60" fmla="*/ 14 w 25"/>
                <a:gd name="T61" fmla="*/ 18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5" h="22">
                  <a:moveTo>
                    <a:pt x="14" y="18"/>
                  </a:moveTo>
                  <a:cubicBezTo>
                    <a:pt x="12" y="17"/>
                    <a:pt x="10" y="16"/>
                    <a:pt x="9" y="14"/>
                  </a:cubicBezTo>
                  <a:cubicBezTo>
                    <a:pt x="14" y="14"/>
                    <a:pt x="14" y="14"/>
                    <a:pt x="14" y="14"/>
                  </a:cubicBezTo>
                  <a:cubicBezTo>
                    <a:pt x="15" y="15"/>
                    <a:pt x="15" y="14"/>
                    <a:pt x="15" y="13"/>
                  </a:cubicBezTo>
                  <a:cubicBezTo>
                    <a:pt x="15" y="12"/>
                    <a:pt x="15" y="12"/>
                    <a:pt x="14" y="12"/>
                  </a:cubicBezTo>
                  <a:cubicBezTo>
                    <a:pt x="8" y="11"/>
                    <a:pt x="8" y="11"/>
                    <a:pt x="8" y="11"/>
                  </a:cubicBezTo>
                  <a:cubicBezTo>
                    <a:pt x="8" y="10"/>
                    <a:pt x="8" y="10"/>
                    <a:pt x="8" y="10"/>
                  </a:cubicBezTo>
                  <a:cubicBezTo>
                    <a:pt x="8" y="9"/>
                    <a:pt x="9" y="9"/>
                    <a:pt x="9" y="9"/>
                  </a:cubicBezTo>
                  <a:cubicBezTo>
                    <a:pt x="14" y="10"/>
                    <a:pt x="14" y="10"/>
                    <a:pt x="14" y="10"/>
                  </a:cubicBezTo>
                  <a:cubicBezTo>
                    <a:pt x="15" y="10"/>
                    <a:pt x="16" y="9"/>
                    <a:pt x="16" y="8"/>
                  </a:cubicBezTo>
                  <a:cubicBezTo>
                    <a:pt x="16" y="8"/>
                    <a:pt x="16" y="7"/>
                    <a:pt x="15" y="7"/>
                  </a:cubicBezTo>
                  <a:cubicBezTo>
                    <a:pt x="10" y="6"/>
                    <a:pt x="10" y="6"/>
                    <a:pt x="10" y="6"/>
                  </a:cubicBezTo>
                  <a:cubicBezTo>
                    <a:pt x="12" y="4"/>
                    <a:pt x="14" y="3"/>
                    <a:pt x="16" y="4"/>
                  </a:cubicBezTo>
                  <a:cubicBezTo>
                    <a:pt x="18" y="4"/>
                    <a:pt x="19" y="5"/>
                    <a:pt x="20" y="6"/>
                  </a:cubicBezTo>
                  <a:cubicBezTo>
                    <a:pt x="25" y="7"/>
                    <a:pt x="25" y="7"/>
                    <a:pt x="25" y="7"/>
                  </a:cubicBezTo>
                  <a:cubicBezTo>
                    <a:pt x="23" y="3"/>
                    <a:pt x="20" y="1"/>
                    <a:pt x="17" y="0"/>
                  </a:cubicBezTo>
                  <a:cubicBezTo>
                    <a:pt x="12" y="0"/>
                    <a:pt x="8" y="2"/>
                    <a:pt x="6" y="6"/>
                  </a:cubicBezTo>
                  <a:cubicBezTo>
                    <a:pt x="3" y="5"/>
                    <a:pt x="3" y="5"/>
                    <a:pt x="3" y="5"/>
                  </a:cubicBezTo>
                  <a:cubicBezTo>
                    <a:pt x="2" y="5"/>
                    <a:pt x="1" y="5"/>
                    <a:pt x="1" y="6"/>
                  </a:cubicBezTo>
                  <a:cubicBezTo>
                    <a:pt x="1" y="7"/>
                    <a:pt x="2" y="8"/>
                    <a:pt x="2" y="8"/>
                  </a:cubicBezTo>
                  <a:cubicBezTo>
                    <a:pt x="5" y="8"/>
                    <a:pt x="5" y="8"/>
                    <a:pt x="5" y="8"/>
                  </a:cubicBezTo>
                  <a:cubicBezTo>
                    <a:pt x="5" y="9"/>
                    <a:pt x="5" y="9"/>
                    <a:pt x="5" y="9"/>
                  </a:cubicBezTo>
                  <a:cubicBezTo>
                    <a:pt x="5" y="10"/>
                    <a:pt x="5" y="10"/>
                    <a:pt x="5" y="10"/>
                  </a:cubicBezTo>
                  <a:cubicBezTo>
                    <a:pt x="2" y="10"/>
                    <a:pt x="2" y="10"/>
                    <a:pt x="2" y="10"/>
                  </a:cubicBezTo>
                  <a:cubicBezTo>
                    <a:pt x="1" y="10"/>
                    <a:pt x="1" y="10"/>
                    <a:pt x="1" y="11"/>
                  </a:cubicBezTo>
                  <a:cubicBezTo>
                    <a:pt x="0" y="12"/>
                    <a:pt x="1" y="13"/>
                    <a:pt x="2" y="13"/>
                  </a:cubicBezTo>
                  <a:cubicBezTo>
                    <a:pt x="5" y="13"/>
                    <a:pt x="5" y="13"/>
                    <a:pt x="5" y="13"/>
                  </a:cubicBezTo>
                  <a:cubicBezTo>
                    <a:pt x="6" y="17"/>
                    <a:pt x="9" y="21"/>
                    <a:pt x="14" y="21"/>
                  </a:cubicBezTo>
                  <a:cubicBezTo>
                    <a:pt x="17" y="22"/>
                    <a:pt x="21" y="20"/>
                    <a:pt x="23" y="17"/>
                  </a:cubicBezTo>
                  <a:cubicBezTo>
                    <a:pt x="19" y="17"/>
                    <a:pt x="19" y="17"/>
                    <a:pt x="19" y="17"/>
                  </a:cubicBezTo>
                  <a:cubicBezTo>
                    <a:pt x="17" y="18"/>
                    <a:pt x="16" y="18"/>
                    <a:pt x="14" y="18"/>
                  </a:cubicBezTo>
                  <a:close/>
                </a:path>
              </a:pathLst>
            </a:custGeom>
            <a:solidFill>
              <a:schemeClr val="accent6"/>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09" name="Freeform 256"/>
            <p:cNvSpPr>
              <a:spLocks noEditPoints="1"/>
            </p:cNvSpPr>
            <p:nvPr/>
          </p:nvSpPr>
          <p:spPr bwMode="auto">
            <a:xfrm>
              <a:off x="365522" y="2129034"/>
              <a:ext cx="66675" cy="104775"/>
            </a:xfrm>
            <a:custGeom>
              <a:avLst/>
              <a:gdLst>
                <a:gd name="T0" fmla="*/ 9 w 26"/>
                <a:gd name="T1" fmla="*/ 0 h 41"/>
                <a:gd name="T2" fmla="*/ 2 w 26"/>
                <a:gd name="T3" fmla="*/ 30 h 41"/>
                <a:gd name="T4" fmla="*/ 15 w 26"/>
                <a:gd name="T5" fmla="*/ 40 h 41"/>
                <a:gd name="T6" fmla="*/ 25 w 26"/>
                <a:gd name="T7" fmla="*/ 27 h 41"/>
                <a:gd name="T8" fmla="*/ 9 w 26"/>
                <a:gd name="T9" fmla="*/ 0 h 41"/>
                <a:gd name="T10" fmla="*/ 14 w 26"/>
                <a:gd name="T11" fmla="*/ 36 h 41"/>
                <a:gd name="T12" fmla="*/ 20 w 26"/>
                <a:gd name="T13" fmla="*/ 25 h 41"/>
                <a:gd name="T14" fmla="*/ 14 w 26"/>
                <a:gd name="T15" fmla="*/ 36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41">
                  <a:moveTo>
                    <a:pt x="9" y="0"/>
                  </a:moveTo>
                  <a:cubicBezTo>
                    <a:pt x="9" y="0"/>
                    <a:pt x="0" y="18"/>
                    <a:pt x="2" y="30"/>
                  </a:cubicBezTo>
                  <a:cubicBezTo>
                    <a:pt x="3" y="37"/>
                    <a:pt x="8" y="41"/>
                    <a:pt x="15" y="40"/>
                  </a:cubicBezTo>
                  <a:cubicBezTo>
                    <a:pt x="21" y="39"/>
                    <a:pt x="26" y="33"/>
                    <a:pt x="25" y="27"/>
                  </a:cubicBezTo>
                  <a:cubicBezTo>
                    <a:pt x="23" y="15"/>
                    <a:pt x="9" y="0"/>
                    <a:pt x="9" y="0"/>
                  </a:cubicBezTo>
                  <a:close/>
                  <a:moveTo>
                    <a:pt x="14" y="36"/>
                  </a:moveTo>
                  <a:cubicBezTo>
                    <a:pt x="20" y="25"/>
                    <a:pt x="20" y="25"/>
                    <a:pt x="20" y="25"/>
                  </a:cubicBezTo>
                  <a:cubicBezTo>
                    <a:pt x="20" y="25"/>
                    <a:pt x="22" y="34"/>
                    <a:pt x="14" y="36"/>
                  </a:cubicBez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10" name="Freeform 257"/>
            <p:cNvSpPr>
              <a:spLocks noEditPoints="1"/>
            </p:cNvSpPr>
            <p:nvPr/>
          </p:nvSpPr>
          <p:spPr bwMode="auto">
            <a:xfrm>
              <a:off x="2259806" y="1909959"/>
              <a:ext cx="66675" cy="104775"/>
            </a:xfrm>
            <a:custGeom>
              <a:avLst/>
              <a:gdLst>
                <a:gd name="T0" fmla="*/ 9 w 26"/>
                <a:gd name="T1" fmla="*/ 0 h 41"/>
                <a:gd name="T2" fmla="*/ 2 w 26"/>
                <a:gd name="T3" fmla="*/ 30 h 41"/>
                <a:gd name="T4" fmla="*/ 15 w 26"/>
                <a:gd name="T5" fmla="*/ 40 h 41"/>
                <a:gd name="T6" fmla="*/ 25 w 26"/>
                <a:gd name="T7" fmla="*/ 27 h 41"/>
                <a:gd name="T8" fmla="*/ 9 w 26"/>
                <a:gd name="T9" fmla="*/ 0 h 41"/>
                <a:gd name="T10" fmla="*/ 14 w 26"/>
                <a:gd name="T11" fmla="*/ 36 h 41"/>
                <a:gd name="T12" fmla="*/ 20 w 26"/>
                <a:gd name="T13" fmla="*/ 25 h 41"/>
                <a:gd name="T14" fmla="*/ 14 w 26"/>
                <a:gd name="T15" fmla="*/ 36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41">
                  <a:moveTo>
                    <a:pt x="9" y="0"/>
                  </a:moveTo>
                  <a:cubicBezTo>
                    <a:pt x="9" y="0"/>
                    <a:pt x="0" y="18"/>
                    <a:pt x="2" y="30"/>
                  </a:cubicBezTo>
                  <a:cubicBezTo>
                    <a:pt x="3" y="37"/>
                    <a:pt x="9" y="41"/>
                    <a:pt x="15" y="40"/>
                  </a:cubicBezTo>
                  <a:cubicBezTo>
                    <a:pt x="22" y="39"/>
                    <a:pt x="26" y="33"/>
                    <a:pt x="25" y="27"/>
                  </a:cubicBezTo>
                  <a:cubicBezTo>
                    <a:pt x="23" y="15"/>
                    <a:pt x="9" y="0"/>
                    <a:pt x="9" y="0"/>
                  </a:cubicBezTo>
                  <a:close/>
                  <a:moveTo>
                    <a:pt x="14" y="36"/>
                  </a:moveTo>
                  <a:cubicBezTo>
                    <a:pt x="20" y="25"/>
                    <a:pt x="20" y="25"/>
                    <a:pt x="20" y="25"/>
                  </a:cubicBezTo>
                  <a:cubicBezTo>
                    <a:pt x="20" y="25"/>
                    <a:pt x="23" y="34"/>
                    <a:pt x="14" y="36"/>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11" name="Freeform 258"/>
            <p:cNvSpPr>
              <a:spLocks noEditPoints="1"/>
            </p:cNvSpPr>
            <p:nvPr/>
          </p:nvSpPr>
          <p:spPr bwMode="auto">
            <a:xfrm>
              <a:off x="3489721" y="2913656"/>
              <a:ext cx="119063" cy="192881"/>
            </a:xfrm>
            <a:custGeom>
              <a:avLst/>
              <a:gdLst>
                <a:gd name="T0" fmla="*/ 16 w 46"/>
                <a:gd name="T1" fmla="*/ 0 h 75"/>
                <a:gd name="T2" fmla="*/ 3 w 46"/>
                <a:gd name="T3" fmla="*/ 56 h 75"/>
                <a:gd name="T4" fmla="*/ 27 w 46"/>
                <a:gd name="T5" fmla="*/ 73 h 75"/>
                <a:gd name="T6" fmla="*/ 45 w 46"/>
                <a:gd name="T7" fmla="*/ 49 h 75"/>
                <a:gd name="T8" fmla="*/ 16 w 46"/>
                <a:gd name="T9" fmla="*/ 0 h 75"/>
                <a:gd name="T10" fmla="*/ 25 w 46"/>
                <a:gd name="T11" fmla="*/ 65 h 75"/>
                <a:gd name="T12" fmla="*/ 36 w 46"/>
                <a:gd name="T13" fmla="*/ 46 h 75"/>
                <a:gd name="T14" fmla="*/ 25 w 46"/>
                <a:gd name="T15" fmla="*/ 65 h 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75">
                  <a:moveTo>
                    <a:pt x="16" y="0"/>
                  </a:moveTo>
                  <a:cubicBezTo>
                    <a:pt x="16" y="0"/>
                    <a:pt x="0" y="34"/>
                    <a:pt x="3" y="56"/>
                  </a:cubicBezTo>
                  <a:cubicBezTo>
                    <a:pt x="5" y="67"/>
                    <a:pt x="15" y="75"/>
                    <a:pt x="27" y="73"/>
                  </a:cubicBezTo>
                  <a:cubicBezTo>
                    <a:pt x="38" y="72"/>
                    <a:pt x="46" y="61"/>
                    <a:pt x="45" y="49"/>
                  </a:cubicBezTo>
                  <a:cubicBezTo>
                    <a:pt x="41" y="28"/>
                    <a:pt x="16" y="0"/>
                    <a:pt x="16" y="0"/>
                  </a:cubicBezTo>
                  <a:close/>
                  <a:moveTo>
                    <a:pt x="25" y="65"/>
                  </a:moveTo>
                  <a:cubicBezTo>
                    <a:pt x="36" y="46"/>
                    <a:pt x="36" y="46"/>
                    <a:pt x="36" y="46"/>
                  </a:cubicBezTo>
                  <a:cubicBezTo>
                    <a:pt x="36" y="46"/>
                    <a:pt x="40" y="63"/>
                    <a:pt x="25" y="65"/>
                  </a:cubicBez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12" name="Freeform 259"/>
            <p:cNvSpPr>
              <a:spLocks noEditPoints="1"/>
            </p:cNvSpPr>
            <p:nvPr/>
          </p:nvSpPr>
          <p:spPr bwMode="auto">
            <a:xfrm>
              <a:off x="3314700" y="2084981"/>
              <a:ext cx="119063" cy="192881"/>
            </a:xfrm>
            <a:custGeom>
              <a:avLst/>
              <a:gdLst>
                <a:gd name="T0" fmla="*/ 16 w 46"/>
                <a:gd name="T1" fmla="*/ 0 h 75"/>
                <a:gd name="T2" fmla="*/ 3 w 46"/>
                <a:gd name="T3" fmla="*/ 56 h 75"/>
                <a:gd name="T4" fmla="*/ 27 w 46"/>
                <a:gd name="T5" fmla="*/ 73 h 75"/>
                <a:gd name="T6" fmla="*/ 45 w 46"/>
                <a:gd name="T7" fmla="*/ 49 h 75"/>
                <a:gd name="T8" fmla="*/ 16 w 46"/>
                <a:gd name="T9" fmla="*/ 0 h 75"/>
                <a:gd name="T10" fmla="*/ 26 w 46"/>
                <a:gd name="T11" fmla="*/ 65 h 75"/>
                <a:gd name="T12" fmla="*/ 36 w 46"/>
                <a:gd name="T13" fmla="*/ 46 h 75"/>
                <a:gd name="T14" fmla="*/ 26 w 46"/>
                <a:gd name="T15" fmla="*/ 65 h 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75">
                  <a:moveTo>
                    <a:pt x="16" y="0"/>
                  </a:moveTo>
                  <a:cubicBezTo>
                    <a:pt x="16" y="0"/>
                    <a:pt x="0" y="34"/>
                    <a:pt x="3" y="56"/>
                  </a:cubicBezTo>
                  <a:cubicBezTo>
                    <a:pt x="5" y="67"/>
                    <a:pt x="16" y="75"/>
                    <a:pt x="27" y="73"/>
                  </a:cubicBezTo>
                  <a:cubicBezTo>
                    <a:pt x="39" y="71"/>
                    <a:pt x="46" y="61"/>
                    <a:pt x="45" y="49"/>
                  </a:cubicBezTo>
                  <a:cubicBezTo>
                    <a:pt x="41" y="27"/>
                    <a:pt x="16" y="0"/>
                    <a:pt x="16" y="0"/>
                  </a:cubicBezTo>
                  <a:close/>
                  <a:moveTo>
                    <a:pt x="26" y="65"/>
                  </a:moveTo>
                  <a:cubicBezTo>
                    <a:pt x="36" y="46"/>
                    <a:pt x="36" y="46"/>
                    <a:pt x="36" y="46"/>
                  </a:cubicBezTo>
                  <a:cubicBezTo>
                    <a:pt x="36" y="46"/>
                    <a:pt x="40" y="63"/>
                    <a:pt x="26" y="65"/>
                  </a:cubicBezTo>
                  <a:close/>
                </a:path>
              </a:pathLst>
            </a:custGeom>
            <a:solidFill>
              <a:schemeClr val="accent5"/>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13" name="Freeform 260"/>
            <p:cNvSpPr/>
            <p:nvPr/>
          </p:nvSpPr>
          <p:spPr bwMode="auto">
            <a:xfrm>
              <a:off x="2521744" y="2596950"/>
              <a:ext cx="95250" cy="192881"/>
            </a:xfrm>
            <a:custGeom>
              <a:avLst/>
              <a:gdLst>
                <a:gd name="T0" fmla="*/ 37 w 37"/>
                <a:gd name="T1" fmla="*/ 14 h 75"/>
                <a:gd name="T2" fmla="*/ 37 w 37"/>
                <a:gd name="T3" fmla="*/ 14 h 75"/>
                <a:gd name="T4" fmla="*/ 37 w 37"/>
                <a:gd name="T5" fmla="*/ 14 h 75"/>
                <a:gd name="T6" fmla="*/ 26 w 37"/>
                <a:gd name="T7" fmla="*/ 4 h 75"/>
                <a:gd name="T8" fmla="*/ 25 w 37"/>
                <a:gd name="T9" fmla="*/ 4 h 75"/>
                <a:gd name="T10" fmla="*/ 20 w 37"/>
                <a:gd name="T11" fmla="*/ 3 h 75"/>
                <a:gd name="T12" fmla="*/ 4 w 37"/>
                <a:gd name="T13" fmla="*/ 10 h 75"/>
                <a:gd name="T14" fmla="*/ 1 w 37"/>
                <a:gd name="T15" fmla="*/ 31 h 75"/>
                <a:gd name="T16" fmla="*/ 4 w 37"/>
                <a:gd name="T17" fmla="*/ 35 h 75"/>
                <a:gd name="T18" fmla="*/ 8 w 37"/>
                <a:gd name="T19" fmla="*/ 32 h 75"/>
                <a:gd name="T20" fmla="*/ 10 w 37"/>
                <a:gd name="T21" fmla="*/ 15 h 75"/>
                <a:gd name="T22" fmla="*/ 11 w 37"/>
                <a:gd name="T23" fmla="*/ 16 h 75"/>
                <a:gd name="T24" fmla="*/ 10 w 37"/>
                <a:gd name="T25" fmla="*/ 26 h 75"/>
                <a:gd name="T26" fmla="*/ 9 w 37"/>
                <a:gd name="T27" fmla="*/ 35 h 75"/>
                <a:gd name="T28" fmla="*/ 4 w 37"/>
                <a:gd name="T29" fmla="*/ 68 h 75"/>
                <a:gd name="T30" fmla="*/ 7 w 37"/>
                <a:gd name="T31" fmla="*/ 73 h 75"/>
                <a:gd name="T32" fmla="*/ 12 w 37"/>
                <a:gd name="T33" fmla="*/ 70 h 75"/>
                <a:gd name="T34" fmla="*/ 16 w 37"/>
                <a:gd name="T35" fmla="*/ 39 h 75"/>
                <a:gd name="T36" fmla="*/ 17 w 37"/>
                <a:gd name="T37" fmla="*/ 39 h 75"/>
                <a:gd name="T38" fmla="*/ 13 w 37"/>
                <a:gd name="T39" fmla="*/ 70 h 75"/>
                <a:gd name="T40" fmla="*/ 16 w 37"/>
                <a:gd name="T41" fmla="*/ 74 h 75"/>
                <a:gd name="T42" fmla="*/ 21 w 37"/>
                <a:gd name="T43" fmla="*/ 71 h 75"/>
                <a:gd name="T44" fmla="*/ 26 w 37"/>
                <a:gd name="T45" fmla="*/ 37 h 75"/>
                <a:gd name="T46" fmla="*/ 27 w 37"/>
                <a:gd name="T47" fmla="*/ 28 h 75"/>
                <a:gd name="T48" fmla="*/ 29 w 37"/>
                <a:gd name="T49" fmla="*/ 18 h 75"/>
                <a:gd name="T50" fmla="*/ 30 w 37"/>
                <a:gd name="T51" fmla="*/ 18 h 75"/>
                <a:gd name="T52" fmla="*/ 27 w 37"/>
                <a:gd name="T53" fmla="*/ 35 h 75"/>
                <a:gd name="T54" fmla="*/ 30 w 37"/>
                <a:gd name="T55" fmla="*/ 39 h 75"/>
                <a:gd name="T56" fmla="*/ 34 w 37"/>
                <a:gd name="T57" fmla="*/ 36 h 75"/>
                <a:gd name="T58" fmla="*/ 37 w 37"/>
                <a:gd name="T59" fmla="*/ 14 h 75"/>
                <a:gd name="T60" fmla="*/ 37 w 37"/>
                <a:gd name="T61" fmla="*/ 14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7" h="75">
                  <a:moveTo>
                    <a:pt x="37" y="14"/>
                  </a:moveTo>
                  <a:cubicBezTo>
                    <a:pt x="37" y="14"/>
                    <a:pt x="37" y="14"/>
                    <a:pt x="37" y="14"/>
                  </a:cubicBezTo>
                  <a:cubicBezTo>
                    <a:pt x="37" y="14"/>
                    <a:pt x="37" y="14"/>
                    <a:pt x="37" y="14"/>
                  </a:cubicBezTo>
                  <a:cubicBezTo>
                    <a:pt x="37" y="8"/>
                    <a:pt x="30" y="5"/>
                    <a:pt x="26" y="4"/>
                  </a:cubicBezTo>
                  <a:cubicBezTo>
                    <a:pt x="26" y="4"/>
                    <a:pt x="25" y="4"/>
                    <a:pt x="25" y="4"/>
                  </a:cubicBezTo>
                  <a:cubicBezTo>
                    <a:pt x="20" y="3"/>
                    <a:pt x="20" y="3"/>
                    <a:pt x="20" y="3"/>
                  </a:cubicBezTo>
                  <a:cubicBezTo>
                    <a:pt x="20" y="3"/>
                    <a:pt x="5" y="0"/>
                    <a:pt x="4" y="10"/>
                  </a:cubicBezTo>
                  <a:cubicBezTo>
                    <a:pt x="1" y="31"/>
                    <a:pt x="1" y="31"/>
                    <a:pt x="1" y="31"/>
                  </a:cubicBezTo>
                  <a:cubicBezTo>
                    <a:pt x="0" y="33"/>
                    <a:pt x="2" y="35"/>
                    <a:pt x="4" y="35"/>
                  </a:cubicBezTo>
                  <a:cubicBezTo>
                    <a:pt x="6" y="35"/>
                    <a:pt x="7" y="34"/>
                    <a:pt x="8" y="32"/>
                  </a:cubicBezTo>
                  <a:cubicBezTo>
                    <a:pt x="10" y="15"/>
                    <a:pt x="10" y="15"/>
                    <a:pt x="10" y="15"/>
                  </a:cubicBezTo>
                  <a:cubicBezTo>
                    <a:pt x="11" y="16"/>
                    <a:pt x="11" y="16"/>
                    <a:pt x="11" y="16"/>
                  </a:cubicBezTo>
                  <a:cubicBezTo>
                    <a:pt x="10" y="26"/>
                    <a:pt x="10" y="26"/>
                    <a:pt x="10" y="26"/>
                  </a:cubicBezTo>
                  <a:cubicBezTo>
                    <a:pt x="9" y="35"/>
                    <a:pt x="9" y="35"/>
                    <a:pt x="9" y="35"/>
                  </a:cubicBezTo>
                  <a:cubicBezTo>
                    <a:pt x="4" y="68"/>
                    <a:pt x="4" y="68"/>
                    <a:pt x="4" y="68"/>
                  </a:cubicBezTo>
                  <a:cubicBezTo>
                    <a:pt x="3" y="71"/>
                    <a:pt x="5" y="73"/>
                    <a:pt x="7" y="73"/>
                  </a:cubicBezTo>
                  <a:cubicBezTo>
                    <a:pt x="9" y="73"/>
                    <a:pt x="11" y="72"/>
                    <a:pt x="12" y="70"/>
                  </a:cubicBezTo>
                  <a:cubicBezTo>
                    <a:pt x="16" y="39"/>
                    <a:pt x="16" y="39"/>
                    <a:pt x="16" y="39"/>
                  </a:cubicBezTo>
                  <a:cubicBezTo>
                    <a:pt x="17" y="39"/>
                    <a:pt x="17" y="39"/>
                    <a:pt x="17" y="39"/>
                  </a:cubicBezTo>
                  <a:cubicBezTo>
                    <a:pt x="13" y="70"/>
                    <a:pt x="13" y="70"/>
                    <a:pt x="13" y="70"/>
                  </a:cubicBezTo>
                  <a:cubicBezTo>
                    <a:pt x="13" y="72"/>
                    <a:pt x="14" y="74"/>
                    <a:pt x="16" y="74"/>
                  </a:cubicBezTo>
                  <a:cubicBezTo>
                    <a:pt x="19" y="75"/>
                    <a:pt x="21" y="73"/>
                    <a:pt x="21" y="71"/>
                  </a:cubicBezTo>
                  <a:cubicBezTo>
                    <a:pt x="26" y="37"/>
                    <a:pt x="26" y="37"/>
                    <a:pt x="26" y="37"/>
                  </a:cubicBezTo>
                  <a:cubicBezTo>
                    <a:pt x="27" y="28"/>
                    <a:pt x="27" y="28"/>
                    <a:pt x="27" y="28"/>
                  </a:cubicBezTo>
                  <a:cubicBezTo>
                    <a:pt x="29" y="18"/>
                    <a:pt x="29" y="18"/>
                    <a:pt x="29" y="18"/>
                  </a:cubicBezTo>
                  <a:cubicBezTo>
                    <a:pt x="30" y="18"/>
                    <a:pt x="30" y="18"/>
                    <a:pt x="30" y="18"/>
                  </a:cubicBezTo>
                  <a:cubicBezTo>
                    <a:pt x="27" y="35"/>
                    <a:pt x="27" y="35"/>
                    <a:pt x="27" y="35"/>
                  </a:cubicBezTo>
                  <a:cubicBezTo>
                    <a:pt x="27" y="37"/>
                    <a:pt x="28" y="39"/>
                    <a:pt x="30" y="39"/>
                  </a:cubicBezTo>
                  <a:cubicBezTo>
                    <a:pt x="32" y="39"/>
                    <a:pt x="34" y="38"/>
                    <a:pt x="34" y="36"/>
                  </a:cubicBezTo>
                  <a:cubicBezTo>
                    <a:pt x="37" y="14"/>
                    <a:pt x="37" y="14"/>
                    <a:pt x="37" y="14"/>
                  </a:cubicBezTo>
                  <a:cubicBezTo>
                    <a:pt x="37" y="14"/>
                    <a:pt x="37" y="14"/>
                    <a:pt x="37" y="14"/>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14" name="Freeform 261"/>
            <p:cNvSpPr/>
            <p:nvPr/>
          </p:nvSpPr>
          <p:spPr bwMode="auto">
            <a:xfrm>
              <a:off x="2561035" y="2563612"/>
              <a:ext cx="40481" cy="41672"/>
            </a:xfrm>
            <a:custGeom>
              <a:avLst/>
              <a:gdLst>
                <a:gd name="T0" fmla="*/ 7 w 16"/>
                <a:gd name="T1" fmla="*/ 15 h 16"/>
                <a:gd name="T2" fmla="*/ 16 w 16"/>
                <a:gd name="T3" fmla="*/ 9 h 16"/>
                <a:gd name="T4" fmla="*/ 9 w 16"/>
                <a:gd name="T5" fmla="*/ 0 h 16"/>
                <a:gd name="T6" fmla="*/ 1 w 16"/>
                <a:gd name="T7" fmla="*/ 7 h 16"/>
                <a:gd name="T8" fmla="*/ 7 w 16"/>
                <a:gd name="T9" fmla="*/ 15 h 16"/>
              </a:gdLst>
              <a:ahLst/>
              <a:cxnLst>
                <a:cxn ang="0">
                  <a:pos x="T0" y="T1"/>
                </a:cxn>
                <a:cxn ang="0">
                  <a:pos x="T2" y="T3"/>
                </a:cxn>
                <a:cxn ang="0">
                  <a:pos x="T4" y="T5"/>
                </a:cxn>
                <a:cxn ang="0">
                  <a:pos x="T6" y="T7"/>
                </a:cxn>
                <a:cxn ang="0">
                  <a:pos x="T8" y="T9"/>
                </a:cxn>
              </a:cxnLst>
              <a:rect l="0" t="0" r="r" b="b"/>
              <a:pathLst>
                <a:path w="16" h="16">
                  <a:moveTo>
                    <a:pt x="7" y="15"/>
                  </a:moveTo>
                  <a:cubicBezTo>
                    <a:pt x="11" y="16"/>
                    <a:pt x="15" y="13"/>
                    <a:pt x="16" y="9"/>
                  </a:cubicBezTo>
                  <a:cubicBezTo>
                    <a:pt x="16" y="5"/>
                    <a:pt x="14" y="1"/>
                    <a:pt x="9" y="0"/>
                  </a:cubicBezTo>
                  <a:cubicBezTo>
                    <a:pt x="5" y="0"/>
                    <a:pt x="1" y="3"/>
                    <a:pt x="1" y="7"/>
                  </a:cubicBezTo>
                  <a:cubicBezTo>
                    <a:pt x="0" y="11"/>
                    <a:pt x="3" y="15"/>
                    <a:pt x="7" y="15"/>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15" name="Freeform 262"/>
            <p:cNvSpPr/>
            <p:nvPr/>
          </p:nvSpPr>
          <p:spPr bwMode="auto">
            <a:xfrm>
              <a:off x="3363515" y="1387275"/>
              <a:ext cx="121444" cy="188119"/>
            </a:xfrm>
            <a:custGeom>
              <a:avLst/>
              <a:gdLst>
                <a:gd name="T0" fmla="*/ 35 w 47"/>
                <a:gd name="T1" fmla="*/ 5 h 73"/>
                <a:gd name="T2" fmla="*/ 35 w 47"/>
                <a:gd name="T3" fmla="*/ 5 h 73"/>
                <a:gd name="T4" fmla="*/ 35 w 47"/>
                <a:gd name="T5" fmla="*/ 5 h 73"/>
                <a:gd name="T6" fmla="*/ 20 w 47"/>
                <a:gd name="T7" fmla="*/ 2 h 73"/>
                <a:gd name="T8" fmla="*/ 20 w 47"/>
                <a:gd name="T9" fmla="*/ 2 h 73"/>
                <a:gd name="T10" fmla="*/ 15 w 47"/>
                <a:gd name="T11" fmla="*/ 4 h 73"/>
                <a:gd name="T12" fmla="*/ 3 w 47"/>
                <a:gd name="T13" fmla="*/ 17 h 73"/>
                <a:gd name="T14" fmla="*/ 10 w 47"/>
                <a:gd name="T15" fmla="*/ 38 h 73"/>
                <a:gd name="T16" fmla="*/ 15 w 47"/>
                <a:gd name="T17" fmla="*/ 40 h 73"/>
                <a:gd name="T18" fmla="*/ 17 w 47"/>
                <a:gd name="T19" fmla="*/ 35 h 73"/>
                <a:gd name="T20" fmla="*/ 11 w 47"/>
                <a:gd name="T21" fmla="*/ 19 h 73"/>
                <a:gd name="T22" fmla="*/ 13 w 47"/>
                <a:gd name="T23" fmla="*/ 19 h 73"/>
                <a:gd name="T24" fmla="*/ 16 w 47"/>
                <a:gd name="T25" fmla="*/ 29 h 73"/>
                <a:gd name="T26" fmla="*/ 19 w 47"/>
                <a:gd name="T27" fmla="*/ 37 h 73"/>
                <a:gd name="T28" fmla="*/ 30 w 47"/>
                <a:gd name="T29" fmla="*/ 69 h 73"/>
                <a:gd name="T30" fmla="*/ 35 w 47"/>
                <a:gd name="T31" fmla="*/ 72 h 73"/>
                <a:gd name="T32" fmla="*/ 37 w 47"/>
                <a:gd name="T33" fmla="*/ 67 h 73"/>
                <a:gd name="T34" fmla="*/ 27 w 47"/>
                <a:gd name="T35" fmla="*/ 37 h 73"/>
                <a:gd name="T36" fmla="*/ 29 w 47"/>
                <a:gd name="T37" fmla="*/ 37 h 73"/>
                <a:gd name="T38" fmla="*/ 39 w 47"/>
                <a:gd name="T39" fmla="*/ 66 h 73"/>
                <a:gd name="T40" fmla="*/ 44 w 47"/>
                <a:gd name="T41" fmla="*/ 69 h 73"/>
                <a:gd name="T42" fmla="*/ 46 w 47"/>
                <a:gd name="T43" fmla="*/ 64 h 73"/>
                <a:gd name="T44" fmla="*/ 35 w 47"/>
                <a:gd name="T45" fmla="*/ 32 h 73"/>
                <a:gd name="T46" fmla="*/ 33 w 47"/>
                <a:gd name="T47" fmla="*/ 23 h 73"/>
                <a:gd name="T48" fmla="*/ 29 w 47"/>
                <a:gd name="T49" fmla="*/ 13 h 73"/>
                <a:gd name="T50" fmla="*/ 30 w 47"/>
                <a:gd name="T51" fmla="*/ 13 h 73"/>
                <a:gd name="T52" fmla="*/ 36 w 47"/>
                <a:gd name="T53" fmla="*/ 29 h 73"/>
                <a:gd name="T54" fmla="*/ 40 w 47"/>
                <a:gd name="T55" fmla="*/ 31 h 73"/>
                <a:gd name="T56" fmla="*/ 42 w 47"/>
                <a:gd name="T57" fmla="*/ 27 h 73"/>
                <a:gd name="T58" fmla="*/ 35 w 47"/>
                <a:gd name="T59" fmla="*/ 6 h 73"/>
                <a:gd name="T60" fmla="*/ 35 w 47"/>
                <a:gd name="T61" fmla="*/ 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7" h="73">
                  <a:moveTo>
                    <a:pt x="35" y="5"/>
                  </a:moveTo>
                  <a:cubicBezTo>
                    <a:pt x="35" y="5"/>
                    <a:pt x="35" y="5"/>
                    <a:pt x="35" y="5"/>
                  </a:cubicBezTo>
                  <a:cubicBezTo>
                    <a:pt x="35" y="5"/>
                    <a:pt x="35" y="5"/>
                    <a:pt x="35" y="5"/>
                  </a:cubicBezTo>
                  <a:cubicBezTo>
                    <a:pt x="32" y="0"/>
                    <a:pt x="24" y="1"/>
                    <a:pt x="20" y="2"/>
                  </a:cubicBezTo>
                  <a:cubicBezTo>
                    <a:pt x="20" y="2"/>
                    <a:pt x="20" y="2"/>
                    <a:pt x="20" y="2"/>
                  </a:cubicBezTo>
                  <a:cubicBezTo>
                    <a:pt x="15" y="4"/>
                    <a:pt x="15" y="4"/>
                    <a:pt x="15" y="4"/>
                  </a:cubicBezTo>
                  <a:cubicBezTo>
                    <a:pt x="15" y="4"/>
                    <a:pt x="0" y="8"/>
                    <a:pt x="3" y="17"/>
                  </a:cubicBezTo>
                  <a:cubicBezTo>
                    <a:pt x="10" y="38"/>
                    <a:pt x="10" y="38"/>
                    <a:pt x="10" y="38"/>
                  </a:cubicBezTo>
                  <a:cubicBezTo>
                    <a:pt x="11" y="39"/>
                    <a:pt x="13" y="40"/>
                    <a:pt x="15" y="40"/>
                  </a:cubicBezTo>
                  <a:cubicBezTo>
                    <a:pt x="16" y="39"/>
                    <a:pt x="17" y="37"/>
                    <a:pt x="17" y="35"/>
                  </a:cubicBezTo>
                  <a:cubicBezTo>
                    <a:pt x="11" y="19"/>
                    <a:pt x="11" y="19"/>
                    <a:pt x="11" y="19"/>
                  </a:cubicBezTo>
                  <a:cubicBezTo>
                    <a:pt x="13" y="19"/>
                    <a:pt x="13" y="19"/>
                    <a:pt x="13" y="19"/>
                  </a:cubicBezTo>
                  <a:cubicBezTo>
                    <a:pt x="16" y="29"/>
                    <a:pt x="16" y="29"/>
                    <a:pt x="16" y="29"/>
                  </a:cubicBezTo>
                  <a:cubicBezTo>
                    <a:pt x="19" y="37"/>
                    <a:pt x="19" y="37"/>
                    <a:pt x="19" y="37"/>
                  </a:cubicBezTo>
                  <a:cubicBezTo>
                    <a:pt x="30" y="69"/>
                    <a:pt x="30" y="69"/>
                    <a:pt x="30" y="69"/>
                  </a:cubicBezTo>
                  <a:cubicBezTo>
                    <a:pt x="30" y="72"/>
                    <a:pt x="33" y="73"/>
                    <a:pt x="35" y="72"/>
                  </a:cubicBezTo>
                  <a:cubicBezTo>
                    <a:pt x="37" y="71"/>
                    <a:pt x="38" y="69"/>
                    <a:pt x="37" y="67"/>
                  </a:cubicBezTo>
                  <a:cubicBezTo>
                    <a:pt x="27" y="37"/>
                    <a:pt x="27" y="37"/>
                    <a:pt x="27" y="37"/>
                  </a:cubicBezTo>
                  <a:cubicBezTo>
                    <a:pt x="29" y="37"/>
                    <a:pt x="29" y="37"/>
                    <a:pt x="29" y="37"/>
                  </a:cubicBezTo>
                  <a:cubicBezTo>
                    <a:pt x="39" y="66"/>
                    <a:pt x="39" y="66"/>
                    <a:pt x="39" y="66"/>
                  </a:cubicBezTo>
                  <a:cubicBezTo>
                    <a:pt x="39" y="69"/>
                    <a:pt x="42" y="70"/>
                    <a:pt x="44" y="69"/>
                  </a:cubicBezTo>
                  <a:cubicBezTo>
                    <a:pt x="46" y="68"/>
                    <a:pt x="47" y="66"/>
                    <a:pt x="46" y="64"/>
                  </a:cubicBezTo>
                  <a:cubicBezTo>
                    <a:pt x="35" y="32"/>
                    <a:pt x="35" y="32"/>
                    <a:pt x="35" y="32"/>
                  </a:cubicBezTo>
                  <a:cubicBezTo>
                    <a:pt x="33" y="23"/>
                    <a:pt x="33" y="23"/>
                    <a:pt x="33" y="23"/>
                  </a:cubicBezTo>
                  <a:cubicBezTo>
                    <a:pt x="29" y="13"/>
                    <a:pt x="29" y="13"/>
                    <a:pt x="29" y="13"/>
                  </a:cubicBezTo>
                  <a:cubicBezTo>
                    <a:pt x="30" y="13"/>
                    <a:pt x="30" y="13"/>
                    <a:pt x="30" y="13"/>
                  </a:cubicBezTo>
                  <a:cubicBezTo>
                    <a:pt x="36" y="29"/>
                    <a:pt x="36" y="29"/>
                    <a:pt x="36" y="29"/>
                  </a:cubicBezTo>
                  <a:cubicBezTo>
                    <a:pt x="36" y="31"/>
                    <a:pt x="38" y="32"/>
                    <a:pt x="40" y="31"/>
                  </a:cubicBezTo>
                  <a:cubicBezTo>
                    <a:pt x="42" y="30"/>
                    <a:pt x="43" y="28"/>
                    <a:pt x="42" y="27"/>
                  </a:cubicBezTo>
                  <a:cubicBezTo>
                    <a:pt x="35" y="6"/>
                    <a:pt x="35" y="6"/>
                    <a:pt x="35" y="6"/>
                  </a:cubicBezTo>
                  <a:cubicBezTo>
                    <a:pt x="35" y="6"/>
                    <a:pt x="35" y="6"/>
                    <a:pt x="35" y="5"/>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16" name="Freeform 263"/>
            <p:cNvSpPr/>
            <p:nvPr/>
          </p:nvSpPr>
          <p:spPr bwMode="auto">
            <a:xfrm>
              <a:off x="3376613" y="1350365"/>
              <a:ext cx="46434" cy="46435"/>
            </a:xfrm>
            <a:custGeom>
              <a:avLst/>
              <a:gdLst>
                <a:gd name="T0" fmla="*/ 11 w 18"/>
                <a:gd name="T1" fmla="*/ 16 h 18"/>
                <a:gd name="T2" fmla="*/ 16 w 18"/>
                <a:gd name="T3" fmla="*/ 7 h 18"/>
                <a:gd name="T4" fmla="*/ 7 w 18"/>
                <a:gd name="T5" fmla="*/ 2 h 18"/>
                <a:gd name="T6" fmla="*/ 2 w 18"/>
                <a:gd name="T7" fmla="*/ 11 h 18"/>
                <a:gd name="T8" fmla="*/ 11 w 18"/>
                <a:gd name="T9" fmla="*/ 16 h 18"/>
              </a:gdLst>
              <a:ahLst/>
              <a:cxnLst>
                <a:cxn ang="0">
                  <a:pos x="T0" y="T1"/>
                </a:cxn>
                <a:cxn ang="0">
                  <a:pos x="T2" y="T3"/>
                </a:cxn>
                <a:cxn ang="0">
                  <a:pos x="T4" y="T5"/>
                </a:cxn>
                <a:cxn ang="0">
                  <a:pos x="T6" y="T7"/>
                </a:cxn>
                <a:cxn ang="0">
                  <a:pos x="T8" y="T9"/>
                </a:cxn>
              </a:cxnLst>
              <a:rect l="0" t="0" r="r" b="b"/>
              <a:pathLst>
                <a:path w="18" h="18">
                  <a:moveTo>
                    <a:pt x="11" y="16"/>
                  </a:moveTo>
                  <a:cubicBezTo>
                    <a:pt x="15" y="15"/>
                    <a:pt x="18" y="11"/>
                    <a:pt x="16" y="7"/>
                  </a:cubicBezTo>
                  <a:cubicBezTo>
                    <a:pt x="15" y="3"/>
                    <a:pt x="11" y="0"/>
                    <a:pt x="7" y="2"/>
                  </a:cubicBezTo>
                  <a:cubicBezTo>
                    <a:pt x="3" y="3"/>
                    <a:pt x="0" y="7"/>
                    <a:pt x="2" y="11"/>
                  </a:cubicBezTo>
                  <a:cubicBezTo>
                    <a:pt x="3" y="15"/>
                    <a:pt x="7" y="18"/>
                    <a:pt x="11" y="16"/>
                  </a:cubicBez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17" name="Freeform 264"/>
            <p:cNvSpPr>
              <a:spLocks noEditPoints="1"/>
            </p:cNvSpPr>
            <p:nvPr/>
          </p:nvSpPr>
          <p:spPr bwMode="auto">
            <a:xfrm>
              <a:off x="2357438" y="2550515"/>
              <a:ext cx="121444" cy="223838"/>
            </a:xfrm>
            <a:custGeom>
              <a:avLst/>
              <a:gdLst>
                <a:gd name="T0" fmla="*/ 27 w 47"/>
                <a:gd name="T1" fmla="*/ 14 h 87"/>
                <a:gd name="T2" fmla="*/ 35 w 47"/>
                <a:gd name="T3" fmla="*/ 8 h 87"/>
                <a:gd name="T4" fmla="*/ 29 w 47"/>
                <a:gd name="T5" fmla="*/ 1 h 87"/>
                <a:gd name="T6" fmla="*/ 22 w 47"/>
                <a:gd name="T7" fmla="*/ 6 h 87"/>
                <a:gd name="T8" fmla="*/ 27 w 47"/>
                <a:gd name="T9" fmla="*/ 14 h 87"/>
                <a:gd name="T10" fmla="*/ 41 w 47"/>
                <a:gd name="T11" fmla="*/ 39 h 87"/>
                <a:gd name="T12" fmla="*/ 44 w 47"/>
                <a:gd name="T13" fmla="*/ 42 h 87"/>
                <a:gd name="T14" fmla="*/ 47 w 47"/>
                <a:gd name="T15" fmla="*/ 39 h 87"/>
                <a:gd name="T16" fmla="*/ 46 w 47"/>
                <a:gd name="T17" fmla="*/ 25 h 87"/>
                <a:gd name="T18" fmla="*/ 44 w 47"/>
                <a:gd name="T19" fmla="*/ 22 h 87"/>
                <a:gd name="T20" fmla="*/ 36 w 47"/>
                <a:gd name="T21" fmla="*/ 17 h 87"/>
                <a:gd name="T22" fmla="*/ 29 w 47"/>
                <a:gd name="T23" fmla="*/ 15 h 87"/>
                <a:gd name="T24" fmla="*/ 24 w 47"/>
                <a:gd name="T25" fmla="*/ 17 h 87"/>
                <a:gd name="T26" fmla="*/ 24 w 47"/>
                <a:gd name="T27" fmla="*/ 17 h 87"/>
                <a:gd name="T28" fmla="*/ 24 w 47"/>
                <a:gd name="T29" fmla="*/ 17 h 87"/>
                <a:gd name="T30" fmla="*/ 23 w 47"/>
                <a:gd name="T31" fmla="*/ 18 h 87"/>
                <a:gd name="T32" fmla="*/ 14 w 47"/>
                <a:gd name="T33" fmla="*/ 28 h 87"/>
                <a:gd name="T34" fmla="*/ 14 w 47"/>
                <a:gd name="T35" fmla="*/ 28 h 87"/>
                <a:gd name="T36" fmla="*/ 2 w 47"/>
                <a:gd name="T37" fmla="*/ 36 h 87"/>
                <a:gd name="T38" fmla="*/ 1 w 47"/>
                <a:gd name="T39" fmla="*/ 40 h 87"/>
                <a:gd name="T40" fmla="*/ 6 w 47"/>
                <a:gd name="T41" fmla="*/ 42 h 87"/>
                <a:gd name="T42" fmla="*/ 18 w 47"/>
                <a:gd name="T43" fmla="*/ 34 h 87"/>
                <a:gd name="T44" fmla="*/ 18 w 47"/>
                <a:gd name="T45" fmla="*/ 34 h 87"/>
                <a:gd name="T46" fmla="*/ 19 w 47"/>
                <a:gd name="T47" fmla="*/ 33 h 87"/>
                <a:gd name="T48" fmla="*/ 21 w 47"/>
                <a:gd name="T49" fmla="*/ 31 h 87"/>
                <a:gd name="T50" fmla="*/ 21 w 47"/>
                <a:gd name="T51" fmla="*/ 41 h 87"/>
                <a:gd name="T52" fmla="*/ 22 w 47"/>
                <a:gd name="T53" fmla="*/ 44 h 87"/>
                <a:gd name="T54" fmla="*/ 13 w 47"/>
                <a:gd name="T55" fmla="*/ 58 h 87"/>
                <a:gd name="T56" fmla="*/ 13 w 47"/>
                <a:gd name="T57" fmla="*/ 58 h 87"/>
                <a:gd name="T58" fmla="*/ 13 w 47"/>
                <a:gd name="T59" fmla="*/ 59 h 87"/>
                <a:gd name="T60" fmla="*/ 12 w 47"/>
                <a:gd name="T61" fmla="*/ 61 h 87"/>
                <a:gd name="T62" fmla="*/ 6 w 47"/>
                <a:gd name="T63" fmla="*/ 79 h 87"/>
                <a:gd name="T64" fmla="*/ 10 w 47"/>
                <a:gd name="T65" fmla="*/ 84 h 87"/>
                <a:gd name="T66" fmla="*/ 15 w 47"/>
                <a:gd name="T67" fmla="*/ 80 h 87"/>
                <a:gd name="T68" fmla="*/ 20 w 47"/>
                <a:gd name="T69" fmla="*/ 64 h 87"/>
                <a:gd name="T70" fmla="*/ 28 w 47"/>
                <a:gd name="T71" fmla="*/ 55 h 87"/>
                <a:gd name="T72" fmla="*/ 31 w 47"/>
                <a:gd name="T73" fmla="*/ 83 h 87"/>
                <a:gd name="T74" fmla="*/ 35 w 47"/>
                <a:gd name="T75" fmla="*/ 87 h 87"/>
                <a:gd name="T76" fmla="*/ 39 w 47"/>
                <a:gd name="T77" fmla="*/ 82 h 87"/>
                <a:gd name="T78" fmla="*/ 37 w 47"/>
                <a:gd name="T79" fmla="*/ 45 h 87"/>
                <a:gd name="T80" fmla="*/ 38 w 47"/>
                <a:gd name="T81" fmla="*/ 41 h 87"/>
                <a:gd name="T82" fmla="*/ 38 w 47"/>
                <a:gd name="T83" fmla="*/ 26 h 87"/>
                <a:gd name="T84" fmla="*/ 40 w 47"/>
                <a:gd name="T85" fmla="*/ 27 h 87"/>
                <a:gd name="T86" fmla="*/ 41 w 47"/>
                <a:gd name="T87" fmla="*/ 39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7" h="87">
                  <a:moveTo>
                    <a:pt x="27" y="14"/>
                  </a:moveTo>
                  <a:cubicBezTo>
                    <a:pt x="31" y="14"/>
                    <a:pt x="34" y="12"/>
                    <a:pt x="35" y="8"/>
                  </a:cubicBezTo>
                  <a:cubicBezTo>
                    <a:pt x="35" y="5"/>
                    <a:pt x="33" y="1"/>
                    <a:pt x="29" y="1"/>
                  </a:cubicBezTo>
                  <a:cubicBezTo>
                    <a:pt x="25" y="0"/>
                    <a:pt x="22" y="3"/>
                    <a:pt x="22" y="6"/>
                  </a:cubicBezTo>
                  <a:cubicBezTo>
                    <a:pt x="21" y="10"/>
                    <a:pt x="24" y="13"/>
                    <a:pt x="27" y="14"/>
                  </a:cubicBezTo>
                  <a:close/>
                  <a:moveTo>
                    <a:pt x="41" y="39"/>
                  </a:moveTo>
                  <a:cubicBezTo>
                    <a:pt x="41" y="41"/>
                    <a:pt x="42" y="43"/>
                    <a:pt x="44" y="42"/>
                  </a:cubicBezTo>
                  <a:cubicBezTo>
                    <a:pt x="46" y="42"/>
                    <a:pt x="47" y="41"/>
                    <a:pt x="47" y="39"/>
                  </a:cubicBezTo>
                  <a:cubicBezTo>
                    <a:pt x="46" y="25"/>
                    <a:pt x="46" y="25"/>
                    <a:pt x="46" y="25"/>
                  </a:cubicBezTo>
                  <a:cubicBezTo>
                    <a:pt x="46" y="23"/>
                    <a:pt x="45" y="22"/>
                    <a:pt x="44" y="22"/>
                  </a:cubicBezTo>
                  <a:cubicBezTo>
                    <a:pt x="36" y="17"/>
                    <a:pt x="36" y="17"/>
                    <a:pt x="36" y="17"/>
                  </a:cubicBezTo>
                  <a:cubicBezTo>
                    <a:pt x="34" y="16"/>
                    <a:pt x="32" y="15"/>
                    <a:pt x="29" y="15"/>
                  </a:cubicBezTo>
                  <a:cubicBezTo>
                    <a:pt x="27" y="15"/>
                    <a:pt x="25" y="16"/>
                    <a:pt x="24" y="17"/>
                  </a:cubicBezTo>
                  <a:cubicBezTo>
                    <a:pt x="24" y="17"/>
                    <a:pt x="24" y="17"/>
                    <a:pt x="24" y="17"/>
                  </a:cubicBezTo>
                  <a:cubicBezTo>
                    <a:pt x="24" y="17"/>
                    <a:pt x="24" y="17"/>
                    <a:pt x="24" y="17"/>
                  </a:cubicBezTo>
                  <a:cubicBezTo>
                    <a:pt x="23" y="17"/>
                    <a:pt x="23" y="18"/>
                    <a:pt x="23" y="18"/>
                  </a:cubicBezTo>
                  <a:cubicBezTo>
                    <a:pt x="14" y="28"/>
                    <a:pt x="14" y="28"/>
                    <a:pt x="14" y="28"/>
                  </a:cubicBezTo>
                  <a:cubicBezTo>
                    <a:pt x="14" y="28"/>
                    <a:pt x="14" y="28"/>
                    <a:pt x="14" y="28"/>
                  </a:cubicBezTo>
                  <a:cubicBezTo>
                    <a:pt x="2" y="36"/>
                    <a:pt x="2" y="36"/>
                    <a:pt x="2" y="36"/>
                  </a:cubicBezTo>
                  <a:cubicBezTo>
                    <a:pt x="1" y="37"/>
                    <a:pt x="0" y="39"/>
                    <a:pt x="1" y="40"/>
                  </a:cubicBezTo>
                  <a:cubicBezTo>
                    <a:pt x="2" y="42"/>
                    <a:pt x="4" y="43"/>
                    <a:pt x="6" y="42"/>
                  </a:cubicBezTo>
                  <a:cubicBezTo>
                    <a:pt x="18" y="34"/>
                    <a:pt x="18" y="34"/>
                    <a:pt x="18" y="34"/>
                  </a:cubicBezTo>
                  <a:cubicBezTo>
                    <a:pt x="18" y="34"/>
                    <a:pt x="18" y="34"/>
                    <a:pt x="18" y="34"/>
                  </a:cubicBezTo>
                  <a:cubicBezTo>
                    <a:pt x="19" y="33"/>
                    <a:pt x="19" y="33"/>
                    <a:pt x="19" y="33"/>
                  </a:cubicBezTo>
                  <a:cubicBezTo>
                    <a:pt x="21" y="31"/>
                    <a:pt x="21" y="31"/>
                    <a:pt x="21" y="31"/>
                  </a:cubicBezTo>
                  <a:cubicBezTo>
                    <a:pt x="21" y="41"/>
                    <a:pt x="21" y="41"/>
                    <a:pt x="21" y="41"/>
                  </a:cubicBezTo>
                  <a:cubicBezTo>
                    <a:pt x="21" y="42"/>
                    <a:pt x="21" y="43"/>
                    <a:pt x="22" y="44"/>
                  </a:cubicBezTo>
                  <a:cubicBezTo>
                    <a:pt x="13" y="58"/>
                    <a:pt x="13" y="58"/>
                    <a:pt x="13" y="58"/>
                  </a:cubicBezTo>
                  <a:cubicBezTo>
                    <a:pt x="13" y="58"/>
                    <a:pt x="13" y="58"/>
                    <a:pt x="13" y="58"/>
                  </a:cubicBezTo>
                  <a:cubicBezTo>
                    <a:pt x="13" y="59"/>
                    <a:pt x="13" y="59"/>
                    <a:pt x="13" y="59"/>
                  </a:cubicBezTo>
                  <a:cubicBezTo>
                    <a:pt x="12" y="59"/>
                    <a:pt x="12" y="60"/>
                    <a:pt x="12" y="61"/>
                  </a:cubicBezTo>
                  <a:cubicBezTo>
                    <a:pt x="6" y="79"/>
                    <a:pt x="6" y="79"/>
                    <a:pt x="6" y="79"/>
                  </a:cubicBezTo>
                  <a:cubicBezTo>
                    <a:pt x="6" y="81"/>
                    <a:pt x="7" y="83"/>
                    <a:pt x="10" y="84"/>
                  </a:cubicBezTo>
                  <a:cubicBezTo>
                    <a:pt x="12" y="84"/>
                    <a:pt x="14" y="82"/>
                    <a:pt x="15" y="80"/>
                  </a:cubicBezTo>
                  <a:cubicBezTo>
                    <a:pt x="20" y="64"/>
                    <a:pt x="20" y="64"/>
                    <a:pt x="20" y="64"/>
                  </a:cubicBezTo>
                  <a:cubicBezTo>
                    <a:pt x="28" y="55"/>
                    <a:pt x="28" y="55"/>
                    <a:pt x="28" y="55"/>
                  </a:cubicBezTo>
                  <a:cubicBezTo>
                    <a:pt x="31" y="83"/>
                    <a:pt x="31" y="83"/>
                    <a:pt x="31" y="83"/>
                  </a:cubicBezTo>
                  <a:cubicBezTo>
                    <a:pt x="31" y="85"/>
                    <a:pt x="33" y="87"/>
                    <a:pt x="35" y="87"/>
                  </a:cubicBezTo>
                  <a:cubicBezTo>
                    <a:pt x="37" y="87"/>
                    <a:pt x="39" y="85"/>
                    <a:pt x="39" y="82"/>
                  </a:cubicBezTo>
                  <a:cubicBezTo>
                    <a:pt x="37" y="45"/>
                    <a:pt x="37" y="45"/>
                    <a:pt x="37" y="45"/>
                  </a:cubicBezTo>
                  <a:cubicBezTo>
                    <a:pt x="38" y="44"/>
                    <a:pt x="38" y="42"/>
                    <a:pt x="38" y="41"/>
                  </a:cubicBezTo>
                  <a:cubicBezTo>
                    <a:pt x="38" y="26"/>
                    <a:pt x="38" y="26"/>
                    <a:pt x="38" y="26"/>
                  </a:cubicBezTo>
                  <a:cubicBezTo>
                    <a:pt x="40" y="27"/>
                    <a:pt x="40" y="27"/>
                    <a:pt x="40" y="27"/>
                  </a:cubicBezTo>
                  <a:lnTo>
                    <a:pt x="41" y="39"/>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18" name="Freeform 265"/>
            <p:cNvSpPr>
              <a:spLocks noEditPoints="1"/>
            </p:cNvSpPr>
            <p:nvPr/>
          </p:nvSpPr>
          <p:spPr bwMode="auto">
            <a:xfrm>
              <a:off x="3312319" y="2300484"/>
              <a:ext cx="128588" cy="219075"/>
            </a:xfrm>
            <a:custGeom>
              <a:avLst/>
              <a:gdLst>
                <a:gd name="T0" fmla="*/ 19 w 50"/>
                <a:gd name="T1" fmla="*/ 13 h 85"/>
                <a:gd name="T2" fmla="*/ 25 w 50"/>
                <a:gd name="T3" fmla="*/ 6 h 85"/>
                <a:gd name="T4" fmla="*/ 18 w 50"/>
                <a:gd name="T5" fmla="*/ 0 h 85"/>
                <a:gd name="T6" fmla="*/ 12 w 50"/>
                <a:gd name="T7" fmla="*/ 7 h 85"/>
                <a:gd name="T8" fmla="*/ 19 w 50"/>
                <a:gd name="T9" fmla="*/ 13 h 85"/>
                <a:gd name="T10" fmla="*/ 39 w 50"/>
                <a:gd name="T11" fmla="*/ 34 h 85"/>
                <a:gd name="T12" fmla="*/ 43 w 50"/>
                <a:gd name="T13" fmla="*/ 36 h 85"/>
                <a:gd name="T14" fmla="*/ 45 w 50"/>
                <a:gd name="T15" fmla="*/ 32 h 85"/>
                <a:gd name="T16" fmla="*/ 41 w 50"/>
                <a:gd name="T17" fmla="*/ 19 h 85"/>
                <a:gd name="T18" fmla="*/ 38 w 50"/>
                <a:gd name="T19" fmla="*/ 17 h 85"/>
                <a:gd name="T20" fmla="*/ 29 w 50"/>
                <a:gd name="T21" fmla="*/ 14 h 85"/>
                <a:gd name="T22" fmla="*/ 22 w 50"/>
                <a:gd name="T23" fmla="*/ 14 h 85"/>
                <a:gd name="T24" fmla="*/ 17 w 50"/>
                <a:gd name="T25" fmla="*/ 17 h 85"/>
                <a:gd name="T26" fmla="*/ 17 w 50"/>
                <a:gd name="T27" fmla="*/ 18 h 85"/>
                <a:gd name="T28" fmla="*/ 17 w 50"/>
                <a:gd name="T29" fmla="*/ 18 h 85"/>
                <a:gd name="T30" fmla="*/ 16 w 50"/>
                <a:gd name="T31" fmla="*/ 18 h 85"/>
                <a:gd name="T32" fmla="*/ 11 w 50"/>
                <a:gd name="T33" fmla="*/ 31 h 85"/>
                <a:gd name="T34" fmla="*/ 11 w 50"/>
                <a:gd name="T35" fmla="*/ 31 h 85"/>
                <a:gd name="T36" fmla="*/ 1 w 50"/>
                <a:gd name="T37" fmla="*/ 41 h 85"/>
                <a:gd name="T38" fmla="*/ 1 w 50"/>
                <a:gd name="T39" fmla="*/ 46 h 85"/>
                <a:gd name="T40" fmla="*/ 6 w 50"/>
                <a:gd name="T41" fmla="*/ 46 h 85"/>
                <a:gd name="T42" fmla="*/ 15 w 50"/>
                <a:gd name="T43" fmla="*/ 35 h 85"/>
                <a:gd name="T44" fmla="*/ 16 w 50"/>
                <a:gd name="T45" fmla="*/ 35 h 85"/>
                <a:gd name="T46" fmla="*/ 17 w 50"/>
                <a:gd name="T47" fmla="*/ 34 h 85"/>
                <a:gd name="T48" fmla="*/ 18 w 50"/>
                <a:gd name="T49" fmla="*/ 31 h 85"/>
                <a:gd name="T50" fmla="*/ 21 w 50"/>
                <a:gd name="T51" fmla="*/ 41 h 85"/>
                <a:gd name="T52" fmla="*/ 22 w 50"/>
                <a:gd name="T53" fmla="*/ 44 h 85"/>
                <a:gd name="T54" fmla="*/ 17 w 50"/>
                <a:gd name="T55" fmla="*/ 60 h 85"/>
                <a:gd name="T56" fmla="*/ 17 w 50"/>
                <a:gd name="T57" fmla="*/ 60 h 85"/>
                <a:gd name="T58" fmla="*/ 17 w 50"/>
                <a:gd name="T59" fmla="*/ 60 h 85"/>
                <a:gd name="T60" fmla="*/ 17 w 50"/>
                <a:gd name="T61" fmla="*/ 63 h 85"/>
                <a:gd name="T62" fmla="*/ 16 w 50"/>
                <a:gd name="T63" fmla="*/ 81 h 85"/>
                <a:gd name="T64" fmla="*/ 21 w 50"/>
                <a:gd name="T65" fmla="*/ 85 h 85"/>
                <a:gd name="T66" fmla="*/ 25 w 50"/>
                <a:gd name="T67" fmla="*/ 80 h 85"/>
                <a:gd name="T68" fmla="*/ 26 w 50"/>
                <a:gd name="T69" fmla="*/ 63 h 85"/>
                <a:gd name="T70" fmla="*/ 31 w 50"/>
                <a:gd name="T71" fmla="*/ 53 h 85"/>
                <a:gd name="T72" fmla="*/ 41 w 50"/>
                <a:gd name="T73" fmla="*/ 79 h 85"/>
                <a:gd name="T74" fmla="*/ 46 w 50"/>
                <a:gd name="T75" fmla="*/ 82 h 85"/>
                <a:gd name="T76" fmla="*/ 49 w 50"/>
                <a:gd name="T77" fmla="*/ 76 h 85"/>
                <a:gd name="T78" fmla="*/ 37 w 50"/>
                <a:gd name="T79" fmla="*/ 41 h 85"/>
                <a:gd name="T80" fmla="*/ 37 w 50"/>
                <a:gd name="T81" fmla="*/ 36 h 85"/>
                <a:gd name="T82" fmla="*/ 33 w 50"/>
                <a:gd name="T83" fmla="*/ 22 h 85"/>
                <a:gd name="T84" fmla="*/ 35 w 50"/>
                <a:gd name="T85" fmla="*/ 23 h 85"/>
                <a:gd name="T86" fmla="*/ 39 w 50"/>
                <a:gd name="T87" fmla="*/ 34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0" h="85">
                  <a:moveTo>
                    <a:pt x="19" y="13"/>
                  </a:moveTo>
                  <a:cubicBezTo>
                    <a:pt x="23" y="13"/>
                    <a:pt x="25" y="9"/>
                    <a:pt x="25" y="6"/>
                  </a:cubicBezTo>
                  <a:cubicBezTo>
                    <a:pt x="25" y="2"/>
                    <a:pt x="21" y="0"/>
                    <a:pt x="18" y="0"/>
                  </a:cubicBezTo>
                  <a:cubicBezTo>
                    <a:pt x="14" y="1"/>
                    <a:pt x="11" y="4"/>
                    <a:pt x="12" y="7"/>
                  </a:cubicBezTo>
                  <a:cubicBezTo>
                    <a:pt x="12" y="11"/>
                    <a:pt x="16" y="14"/>
                    <a:pt x="19" y="13"/>
                  </a:cubicBezTo>
                  <a:close/>
                  <a:moveTo>
                    <a:pt x="39" y="34"/>
                  </a:moveTo>
                  <a:cubicBezTo>
                    <a:pt x="40" y="36"/>
                    <a:pt x="42" y="37"/>
                    <a:pt x="43" y="36"/>
                  </a:cubicBezTo>
                  <a:cubicBezTo>
                    <a:pt x="45" y="36"/>
                    <a:pt x="46" y="34"/>
                    <a:pt x="45" y="32"/>
                  </a:cubicBezTo>
                  <a:cubicBezTo>
                    <a:pt x="41" y="19"/>
                    <a:pt x="41" y="19"/>
                    <a:pt x="41" y="19"/>
                  </a:cubicBezTo>
                  <a:cubicBezTo>
                    <a:pt x="40" y="17"/>
                    <a:pt x="39" y="17"/>
                    <a:pt x="38" y="17"/>
                  </a:cubicBezTo>
                  <a:cubicBezTo>
                    <a:pt x="29" y="14"/>
                    <a:pt x="29" y="14"/>
                    <a:pt x="29" y="14"/>
                  </a:cubicBezTo>
                  <a:cubicBezTo>
                    <a:pt x="27" y="13"/>
                    <a:pt x="24" y="13"/>
                    <a:pt x="22" y="14"/>
                  </a:cubicBezTo>
                  <a:cubicBezTo>
                    <a:pt x="20" y="14"/>
                    <a:pt x="18" y="16"/>
                    <a:pt x="17" y="17"/>
                  </a:cubicBezTo>
                  <a:cubicBezTo>
                    <a:pt x="17" y="17"/>
                    <a:pt x="17" y="17"/>
                    <a:pt x="17" y="18"/>
                  </a:cubicBezTo>
                  <a:cubicBezTo>
                    <a:pt x="17" y="18"/>
                    <a:pt x="17" y="18"/>
                    <a:pt x="17" y="18"/>
                  </a:cubicBezTo>
                  <a:cubicBezTo>
                    <a:pt x="17" y="18"/>
                    <a:pt x="17" y="18"/>
                    <a:pt x="16" y="18"/>
                  </a:cubicBezTo>
                  <a:cubicBezTo>
                    <a:pt x="11" y="31"/>
                    <a:pt x="11" y="31"/>
                    <a:pt x="11" y="31"/>
                  </a:cubicBezTo>
                  <a:cubicBezTo>
                    <a:pt x="11" y="31"/>
                    <a:pt x="11" y="31"/>
                    <a:pt x="11" y="31"/>
                  </a:cubicBezTo>
                  <a:cubicBezTo>
                    <a:pt x="1" y="41"/>
                    <a:pt x="1" y="41"/>
                    <a:pt x="1" y="41"/>
                  </a:cubicBezTo>
                  <a:cubicBezTo>
                    <a:pt x="0" y="42"/>
                    <a:pt x="0" y="45"/>
                    <a:pt x="1" y="46"/>
                  </a:cubicBezTo>
                  <a:cubicBezTo>
                    <a:pt x="2" y="47"/>
                    <a:pt x="5" y="47"/>
                    <a:pt x="6" y="46"/>
                  </a:cubicBezTo>
                  <a:cubicBezTo>
                    <a:pt x="15" y="35"/>
                    <a:pt x="15" y="35"/>
                    <a:pt x="15" y="35"/>
                  </a:cubicBezTo>
                  <a:cubicBezTo>
                    <a:pt x="16" y="35"/>
                    <a:pt x="16" y="35"/>
                    <a:pt x="16" y="35"/>
                  </a:cubicBezTo>
                  <a:cubicBezTo>
                    <a:pt x="16" y="34"/>
                    <a:pt x="17" y="34"/>
                    <a:pt x="17" y="34"/>
                  </a:cubicBezTo>
                  <a:cubicBezTo>
                    <a:pt x="18" y="31"/>
                    <a:pt x="18" y="31"/>
                    <a:pt x="18" y="31"/>
                  </a:cubicBezTo>
                  <a:cubicBezTo>
                    <a:pt x="21" y="41"/>
                    <a:pt x="21" y="41"/>
                    <a:pt x="21" y="41"/>
                  </a:cubicBezTo>
                  <a:cubicBezTo>
                    <a:pt x="21" y="42"/>
                    <a:pt x="22" y="43"/>
                    <a:pt x="22" y="44"/>
                  </a:cubicBezTo>
                  <a:cubicBezTo>
                    <a:pt x="17" y="60"/>
                    <a:pt x="17" y="60"/>
                    <a:pt x="17" y="60"/>
                  </a:cubicBezTo>
                  <a:cubicBezTo>
                    <a:pt x="17" y="60"/>
                    <a:pt x="17" y="60"/>
                    <a:pt x="17" y="60"/>
                  </a:cubicBezTo>
                  <a:cubicBezTo>
                    <a:pt x="17" y="60"/>
                    <a:pt x="17" y="60"/>
                    <a:pt x="17" y="60"/>
                  </a:cubicBezTo>
                  <a:cubicBezTo>
                    <a:pt x="17" y="61"/>
                    <a:pt x="17" y="62"/>
                    <a:pt x="17" y="63"/>
                  </a:cubicBezTo>
                  <a:cubicBezTo>
                    <a:pt x="16" y="81"/>
                    <a:pt x="16" y="81"/>
                    <a:pt x="16" y="81"/>
                  </a:cubicBezTo>
                  <a:cubicBezTo>
                    <a:pt x="16" y="84"/>
                    <a:pt x="18" y="85"/>
                    <a:pt x="21" y="85"/>
                  </a:cubicBezTo>
                  <a:cubicBezTo>
                    <a:pt x="23" y="85"/>
                    <a:pt x="25" y="83"/>
                    <a:pt x="25" y="80"/>
                  </a:cubicBezTo>
                  <a:cubicBezTo>
                    <a:pt x="26" y="63"/>
                    <a:pt x="26" y="63"/>
                    <a:pt x="26" y="63"/>
                  </a:cubicBezTo>
                  <a:cubicBezTo>
                    <a:pt x="31" y="53"/>
                    <a:pt x="31" y="53"/>
                    <a:pt x="31" y="53"/>
                  </a:cubicBezTo>
                  <a:cubicBezTo>
                    <a:pt x="41" y="79"/>
                    <a:pt x="41" y="79"/>
                    <a:pt x="41" y="79"/>
                  </a:cubicBezTo>
                  <a:cubicBezTo>
                    <a:pt x="42" y="81"/>
                    <a:pt x="44" y="82"/>
                    <a:pt x="46" y="82"/>
                  </a:cubicBezTo>
                  <a:cubicBezTo>
                    <a:pt x="48" y="81"/>
                    <a:pt x="50" y="78"/>
                    <a:pt x="49" y="76"/>
                  </a:cubicBezTo>
                  <a:cubicBezTo>
                    <a:pt x="37" y="41"/>
                    <a:pt x="37" y="41"/>
                    <a:pt x="37" y="41"/>
                  </a:cubicBezTo>
                  <a:cubicBezTo>
                    <a:pt x="37" y="40"/>
                    <a:pt x="37" y="38"/>
                    <a:pt x="37" y="36"/>
                  </a:cubicBezTo>
                  <a:cubicBezTo>
                    <a:pt x="33" y="22"/>
                    <a:pt x="33" y="22"/>
                    <a:pt x="33" y="22"/>
                  </a:cubicBezTo>
                  <a:cubicBezTo>
                    <a:pt x="35" y="23"/>
                    <a:pt x="35" y="23"/>
                    <a:pt x="35" y="23"/>
                  </a:cubicBezTo>
                  <a:lnTo>
                    <a:pt x="39" y="34"/>
                  </a:ln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19" name="Freeform 266"/>
            <p:cNvSpPr/>
            <p:nvPr/>
          </p:nvSpPr>
          <p:spPr bwMode="auto">
            <a:xfrm>
              <a:off x="2486025" y="1593253"/>
              <a:ext cx="123825" cy="172641"/>
            </a:xfrm>
            <a:custGeom>
              <a:avLst/>
              <a:gdLst>
                <a:gd name="T0" fmla="*/ 33 w 48"/>
                <a:gd name="T1" fmla="*/ 2 h 67"/>
                <a:gd name="T2" fmla="*/ 4 w 48"/>
                <a:gd name="T3" fmla="*/ 15 h 67"/>
                <a:gd name="T4" fmla="*/ 1 w 48"/>
                <a:gd name="T5" fmla="*/ 23 h 67"/>
                <a:gd name="T6" fmla="*/ 5 w 48"/>
                <a:gd name="T7" fmla="*/ 32 h 67"/>
                <a:gd name="T8" fmla="*/ 13 w 48"/>
                <a:gd name="T9" fmla="*/ 35 h 67"/>
                <a:gd name="T10" fmla="*/ 23 w 48"/>
                <a:gd name="T11" fmla="*/ 30 h 67"/>
                <a:gd name="T12" fmla="*/ 39 w 48"/>
                <a:gd name="T13" fmla="*/ 64 h 67"/>
                <a:gd name="T14" fmla="*/ 44 w 48"/>
                <a:gd name="T15" fmla="*/ 66 h 67"/>
                <a:gd name="T16" fmla="*/ 46 w 48"/>
                <a:gd name="T17" fmla="*/ 65 h 67"/>
                <a:gd name="T18" fmla="*/ 48 w 48"/>
                <a:gd name="T19" fmla="*/ 60 h 67"/>
                <a:gd name="T20" fmla="*/ 32 w 48"/>
                <a:gd name="T21" fmla="*/ 26 h 67"/>
                <a:gd name="T22" fmla="*/ 42 w 48"/>
                <a:gd name="T23" fmla="*/ 21 h 67"/>
                <a:gd name="T24" fmla="*/ 45 w 48"/>
                <a:gd name="T25" fmla="*/ 14 h 67"/>
                <a:gd name="T26" fmla="*/ 40 w 48"/>
                <a:gd name="T27" fmla="*/ 4 h 67"/>
                <a:gd name="T28" fmla="*/ 33 w 48"/>
                <a:gd name="T29" fmla="*/ 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67">
                  <a:moveTo>
                    <a:pt x="33" y="2"/>
                  </a:moveTo>
                  <a:cubicBezTo>
                    <a:pt x="4" y="15"/>
                    <a:pt x="4" y="15"/>
                    <a:pt x="4" y="15"/>
                  </a:cubicBezTo>
                  <a:cubicBezTo>
                    <a:pt x="1" y="17"/>
                    <a:pt x="0" y="20"/>
                    <a:pt x="1" y="23"/>
                  </a:cubicBezTo>
                  <a:cubicBezTo>
                    <a:pt x="5" y="32"/>
                    <a:pt x="5" y="32"/>
                    <a:pt x="5" y="32"/>
                  </a:cubicBezTo>
                  <a:cubicBezTo>
                    <a:pt x="7" y="35"/>
                    <a:pt x="10" y="36"/>
                    <a:pt x="13" y="35"/>
                  </a:cubicBezTo>
                  <a:cubicBezTo>
                    <a:pt x="23" y="30"/>
                    <a:pt x="23" y="30"/>
                    <a:pt x="23" y="30"/>
                  </a:cubicBezTo>
                  <a:cubicBezTo>
                    <a:pt x="39" y="64"/>
                    <a:pt x="39" y="64"/>
                    <a:pt x="39" y="64"/>
                  </a:cubicBezTo>
                  <a:cubicBezTo>
                    <a:pt x="40" y="66"/>
                    <a:pt x="42" y="67"/>
                    <a:pt x="44" y="66"/>
                  </a:cubicBezTo>
                  <a:cubicBezTo>
                    <a:pt x="46" y="65"/>
                    <a:pt x="46" y="65"/>
                    <a:pt x="46" y="65"/>
                  </a:cubicBezTo>
                  <a:cubicBezTo>
                    <a:pt x="48" y="64"/>
                    <a:pt x="48" y="62"/>
                    <a:pt x="48" y="60"/>
                  </a:cubicBezTo>
                  <a:cubicBezTo>
                    <a:pt x="32" y="26"/>
                    <a:pt x="32" y="26"/>
                    <a:pt x="32" y="26"/>
                  </a:cubicBezTo>
                  <a:cubicBezTo>
                    <a:pt x="42" y="21"/>
                    <a:pt x="42" y="21"/>
                    <a:pt x="42" y="21"/>
                  </a:cubicBezTo>
                  <a:cubicBezTo>
                    <a:pt x="45" y="20"/>
                    <a:pt x="46" y="16"/>
                    <a:pt x="45" y="14"/>
                  </a:cubicBezTo>
                  <a:cubicBezTo>
                    <a:pt x="40" y="4"/>
                    <a:pt x="40" y="4"/>
                    <a:pt x="40" y="4"/>
                  </a:cubicBezTo>
                  <a:cubicBezTo>
                    <a:pt x="39" y="2"/>
                    <a:pt x="36" y="0"/>
                    <a:pt x="33" y="2"/>
                  </a:cubicBez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20" name="Freeform 267"/>
            <p:cNvSpPr>
              <a:spLocks noEditPoints="1"/>
            </p:cNvSpPr>
            <p:nvPr/>
          </p:nvSpPr>
          <p:spPr bwMode="auto">
            <a:xfrm>
              <a:off x="519112" y="2319534"/>
              <a:ext cx="108347" cy="157163"/>
            </a:xfrm>
            <a:custGeom>
              <a:avLst/>
              <a:gdLst>
                <a:gd name="T0" fmla="*/ 27 w 42"/>
                <a:gd name="T1" fmla="*/ 1 h 61"/>
                <a:gd name="T2" fmla="*/ 8 w 42"/>
                <a:gd name="T3" fmla="*/ 3 h 61"/>
                <a:gd name="T4" fmla="*/ 0 w 42"/>
                <a:gd name="T5" fmla="*/ 13 h 61"/>
                <a:gd name="T6" fmla="*/ 5 w 42"/>
                <a:gd name="T7" fmla="*/ 52 h 61"/>
                <a:gd name="T8" fmla="*/ 15 w 42"/>
                <a:gd name="T9" fmla="*/ 60 h 61"/>
                <a:gd name="T10" fmla="*/ 34 w 42"/>
                <a:gd name="T11" fmla="*/ 58 h 61"/>
                <a:gd name="T12" fmla="*/ 42 w 42"/>
                <a:gd name="T13" fmla="*/ 48 h 61"/>
                <a:gd name="T14" fmla="*/ 37 w 42"/>
                <a:gd name="T15" fmla="*/ 9 h 61"/>
                <a:gd name="T16" fmla="*/ 27 w 42"/>
                <a:gd name="T17" fmla="*/ 1 h 61"/>
                <a:gd name="T18" fmla="*/ 38 w 42"/>
                <a:gd name="T19" fmla="*/ 48 h 61"/>
                <a:gd name="T20" fmla="*/ 33 w 42"/>
                <a:gd name="T21" fmla="*/ 54 h 61"/>
                <a:gd name="T22" fmla="*/ 14 w 42"/>
                <a:gd name="T23" fmla="*/ 56 h 61"/>
                <a:gd name="T24" fmla="*/ 9 w 42"/>
                <a:gd name="T25" fmla="*/ 52 h 61"/>
                <a:gd name="T26" fmla="*/ 4 w 42"/>
                <a:gd name="T27" fmla="*/ 13 h 61"/>
                <a:gd name="T28" fmla="*/ 8 w 42"/>
                <a:gd name="T29" fmla="*/ 7 h 61"/>
                <a:gd name="T30" fmla="*/ 27 w 42"/>
                <a:gd name="T31" fmla="*/ 5 h 61"/>
                <a:gd name="T32" fmla="*/ 33 w 42"/>
                <a:gd name="T33" fmla="*/ 9 h 61"/>
                <a:gd name="T34" fmla="*/ 38 w 42"/>
                <a:gd name="T35" fmla="*/ 4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2" h="61">
                  <a:moveTo>
                    <a:pt x="27" y="1"/>
                  </a:moveTo>
                  <a:cubicBezTo>
                    <a:pt x="8" y="3"/>
                    <a:pt x="8" y="3"/>
                    <a:pt x="8" y="3"/>
                  </a:cubicBezTo>
                  <a:cubicBezTo>
                    <a:pt x="3" y="4"/>
                    <a:pt x="0" y="8"/>
                    <a:pt x="0" y="13"/>
                  </a:cubicBezTo>
                  <a:cubicBezTo>
                    <a:pt x="5" y="52"/>
                    <a:pt x="5" y="52"/>
                    <a:pt x="5" y="52"/>
                  </a:cubicBezTo>
                  <a:cubicBezTo>
                    <a:pt x="6" y="57"/>
                    <a:pt x="10" y="61"/>
                    <a:pt x="15" y="60"/>
                  </a:cubicBezTo>
                  <a:cubicBezTo>
                    <a:pt x="34" y="58"/>
                    <a:pt x="34" y="58"/>
                    <a:pt x="34" y="58"/>
                  </a:cubicBezTo>
                  <a:cubicBezTo>
                    <a:pt x="39" y="57"/>
                    <a:pt x="42" y="53"/>
                    <a:pt x="42" y="48"/>
                  </a:cubicBezTo>
                  <a:cubicBezTo>
                    <a:pt x="37" y="9"/>
                    <a:pt x="37" y="9"/>
                    <a:pt x="37" y="9"/>
                  </a:cubicBezTo>
                  <a:cubicBezTo>
                    <a:pt x="36" y="4"/>
                    <a:pt x="32" y="0"/>
                    <a:pt x="27" y="1"/>
                  </a:cubicBezTo>
                  <a:close/>
                  <a:moveTo>
                    <a:pt x="38" y="48"/>
                  </a:moveTo>
                  <a:cubicBezTo>
                    <a:pt x="38" y="51"/>
                    <a:pt x="36" y="54"/>
                    <a:pt x="33" y="54"/>
                  </a:cubicBezTo>
                  <a:cubicBezTo>
                    <a:pt x="14" y="56"/>
                    <a:pt x="14" y="56"/>
                    <a:pt x="14" y="56"/>
                  </a:cubicBezTo>
                  <a:cubicBezTo>
                    <a:pt x="12" y="57"/>
                    <a:pt x="9" y="55"/>
                    <a:pt x="9" y="52"/>
                  </a:cubicBezTo>
                  <a:cubicBezTo>
                    <a:pt x="4" y="13"/>
                    <a:pt x="4" y="13"/>
                    <a:pt x="4" y="13"/>
                  </a:cubicBezTo>
                  <a:cubicBezTo>
                    <a:pt x="4" y="10"/>
                    <a:pt x="6" y="7"/>
                    <a:pt x="8" y="7"/>
                  </a:cubicBezTo>
                  <a:cubicBezTo>
                    <a:pt x="27" y="5"/>
                    <a:pt x="27" y="5"/>
                    <a:pt x="27" y="5"/>
                  </a:cubicBezTo>
                  <a:cubicBezTo>
                    <a:pt x="30" y="4"/>
                    <a:pt x="33" y="6"/>
                    <a:pt x="33" y="9"/>
                  </a:cubicBezTo>
                  <a:lnTo>
                    <a:pt x="38" y="48"/>
                  </a:ln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21" name="Freeform 268"/>
            <p:cNvSpPr/>
            <p:nvPr/>
          </p:nvSpPr>
          <p:spPr bwMode="auto">
            <a:xfrm>
              <a:off x="569119" y="2435025"/>
              <a:ext cx="20240" cy="17860"/>
            </a:xfrm>
            <a:custGeom>
              <a:avLst/>
              <a:gdLst>
                <a:gd name="T0" fmla="*/ 6 w 8"/>
                <a:gd name="T1" fmla="*/ 0 h 7"/>
                <a:gd name="T2" fmla="*/ 2 w 8"/>
                <a:gd name="T3" fmla="*/ 1 h 7"/>
                <a:gd name="T4" fmla="*/ 0 w 8"/>
                <a:gd name="T5" fmla="*/ 2 h 7"/>
                <a:gd name="T6" fmla="*/ 1 w 8"/>
                <a:gd name="T7" fmla="*/ 6 h 7"/>
                <a:gd name="T8" fmla="*/ 3 w 8"/>
                <a:gd name="T9" fmla="*/ 7 h 7"/>
                <a:gd name="T10" fmla="*/ 7 w 8"/>
                <a:gd name="T11" fmla="*/ 7 h 7"/>
                <a:gd name="T12" fmla="*/ 8 w 8"/>
                <a:gd name="T13" fmla="*/ 5 h 7"/>
                <a:gd name="T14" fmla="*/ 7 w 8"/>
                <a:gd name="T15" fmla="*/ 1 h 7"/>
                <a:gd name="T16" fmla="*/ 6 w 8"/>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7">
                  <a:moveTo>
                    <a:pt x="6" y="0"/>
                  </a:moveTo>
                  <a:cubicBezTo>
                    <a:pt x="2" y="1"/>
                    <a:pt x="2" y="1"/>
                    <a:pt x="2" y="1"/>
                  </a:cubicBezTo>
                  <a:cubicBezTo>
                    <a:pt x="1" y="1"/>
                    <a:pt x="0" y="1"/>
                    <a:pt x="0" y="2"/>
                  </a:cubicBezTo>
                  <a:cubicBezTo>
                    <a:pt x="1" y="6"/>
                    <a:pt x="1" y="6"/>
                    <a:pt x="1" y="6"/>
                  </a:cubicBezTo>
                  <a:cubicBezTo>
                    <a:pt x="1" y="7"/>
                    <a:pt x="2" y="7"/>
                    <a:pt x="3" y="7"/>
                  </a:cubicBezTo>
                  <a:cubicBezTo>
                    <a:pt x="7" y="7"/>
                    <a:pt x="7" y="7"/>
                    <a:pt x="7" y="7"/>
                  </a:cubicBezTo>
                  <a:cubicBezTo>
                    <a:pt x="7" y="7"/>
                    <a:pt x="8" y="6"/>
                    <a:pt x="8" y="5"/>
                  </a:cubicBezTo>
                  <a:cubicBezTo>
                    <a:pt x="7" y="1"/>
                    <a:pt x="7" y="1"/>
                    <a:pt x="7" y="1"/>
                  </a:cubicBezTo>
                  <a:cubicBezTo>
                    <a:pt x="7" y="1"/>
                    <a:pt x="6" y="0"/>
                    <a:pt x="6" y="0"/>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22" name="Freeform 269"/>
            <p:cNvSpPr/>
            <p:nvPr/>
          </p:nvSpPr>
          <p:spPr bwMode="auto">
            <a:xfrm>
              <a:off x="534591" y="2339775"/>
              <a:ext cx="72628" cy="92869"/>
            </a:xfrm>
            <a:custGeom>
              <a:avLst/>
              <a:gdLst>
                <a:gd name="T0" fmla="*/ 23 w 28"/>
                <a:gd name="T1" fmla="*/ 0 h 36"/>
                <a:gd name="T2" fmla="*/ 2 w 28"/>
                <a:gd name="T3" fmla="*/ 3 h 36"/>
                <a:gd name="T4" fmla="*/ 0 w 28"/>
                <a:gd name="T5" fmla="*/ 5 h 36"/>
                <a:gd name="T6" fmla="*/ 4 w 28"/>
                <a:gd name="T7" fmla="*/ 35 h 36"/>
                <a:gd name="T8" fmla="*/ 6 w 28"/>
                <a:gd name="T9" fmla="*/ 36 h 36"/>
                <a:gd name="T10" fmla="*/ 27 w 28"/>
                <a:gd name="T11" fmla="*/ 33 h 36"/>
                <a:gd name="T12" fmla="*/ 28 w 28"/>
                <a:gd name="T13" fmla="*/ 32 h 36"/>
                <a:gd name="T14" fmla="*/ 25 w 28"/>
                <a:gd name="T15" fmla="*/ 2 h 36"/>
                <a:gd name="T16" fmla="*/ 23 w 28"/>
                <a:gd name="T1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36">
                  <a:moveTo>
                    <a:pt x="23" y="0"/>
                  </a:moveTo>
                  <a:cubicBezTo>
                    <a:pt x="2" y="3"/>
                    <a:pt x="2" y="3"/>
                    <a:pt x="2" y="3"/>
                  </a:cubicBezTo>
                  <a:cubicBezTo>
                    <a:pt x="1" y="3"/>
                    <a:pt x="0" y="4"/>
                    <a:pt x="0" y="5"/>
                  </a:cubicBezTo>
                  <a:cubicBezTo>
                    <a:pt x="4" y="35"/>
                    <a:pt x="4" y="35"/>
                    <a:pt x="4" y="35"/>
                  </a:cubicBezTo>
                  <a:cubicBezTo>
                    <a:pt x="4" y="36"/>
                    <a:pt x="5" y="36"/>
                    <a:pt x="6" y="36"/>
                  </a:cubicBezTo>
                  <a:cubicBezTo>
                    <a:pt x="27" y="33"/>
                    <a:pt x="27" y="33"/>
                    <a:pt x="27" y="33"/>
                  </a:cubicBezTo>
                  <a:cubicBezTo>
                    <a:pt x="28" y="33"/>
                    <a:pt x="28" y="33"/>
                    <a:pt x="28" y="32"/>
                  </a:cubicBezTo>
                  <a:cubicBezTo>
                    <a:pt x="25" y="2"/>
                    <a:pt x="25" y="2"/>
                    <a:pt x="25" y="2"/>
                  </a:cubicBezTo>
                  <a:cubicBezTo>
                    <a:pt x="25" y="1"/>
                    <a:pt x="24" y="0"/>
                    <a:pt x="23" y="0"/>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23" name="Freeform 270"/>
            <p:cNvSpPr>
              <a:spLocks noEditPoints="1"/>
            </p:cNvSpPr>
            <p:nvPr/>
          </p:nvSpPr>
          <p:spPr bwMode="auto">
            <a:xfrm>
              <a:off x="1572816" y="2151656"/>
              <a:ext cx="120253" cy="172641"/>
            </a:xfrm>
            <a:custGeom>
              <a:avLst/>
              <a:gdLst>
                <a:gd name="T0" fmla="*/ 30 w 47"/>
                <a:gd name="T1" fmla="*/ 1 h 67"/>
                <a:gd name="T2" fmla="*/ 9 w 47"/>
                <a:gd name="T3" fmla="*/ 4 h 67"/>
                <a:gd name="T4" fmla="*/ 0 w 47"/>
                <a:gd name="T5" fmla="*/ 15 h 67"/>
                <a:gd name="T6" fmla="*/ 6 w 47"/>
                <a:gd name="T7" fmla="*/ 58 h 67"/>
                <a:gd name="T8" fmla="*/ 17 w 47"/>
                <a:gd name="T9" fmla="*/ 66 h 67"/>
                <a:gd name="T10" fmla="*/ 38 w 47"/>
                <a:gd name="T11" fmla="*/ 64 h 67"/>
                <a:gd name="T12" fmla="*/ 46 w 47"/>
                <a:gd name="T13" fmla="*/ 53 h 67"/>
                <a:gd name="T14" fmla="*/ 41 w 47"/>
                <a:gd name="T15" fmla="*/ 10 h 67"/>
                <a:gd name="T16" fmla="*/ 30 w 47"/>
                <a:gd name="T17" fmla="*/ 1 h 67"/>
                <a:gd name="T18" fmla="*/ 42 w 47"/>
                <a:gd name="T19" fmla="*/ 53 h 67"/>
                <a:gd name="T20" fmla="*/ 37 w 47"/>
                <a:gd name="T21" fmla="*/ 60 h 67"/>
                <a:gd name="T22" fmla="*/ 16 w 47"/>
                <a:gd name="T23" fmla="*/ 62 h 67"/>
                <a:gd name="T24" fmla="*/ 10 w 47"/>
                <a:gd name="T25" fmla="*/ 57 h 67"/>
                <a:gd name="T26" fmla="*/ 5 w 47"/>
                <a:gd name="T27" fmla="*/ 14 h 67"/>
                <a:gd name="T28" fmla="*/ 10 w 47"/>
                <a:gd name="T29" fmla="*/ 8 h 67"/>
                <a:gd name="T30" fmla="*/ 30 w 47"/>
                <a:gd name="T31" fmla="*/ 5 h 67"/>
                <a:gd name="T32" fmla="*/ 37 w 47"/>
                <a:gd name="T33" fmla="*/ 10 h 67"/>
                <a:gd name="T34" fmla="*/ 42 w 47"/>
                <a:gd name="T35" fmla="*/ 5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7" h="67">
                  <a:moveTo>
                    <a:pt x="30" y="1"/>
                  </a:moveTo>
                  <a:cubicBezTo>
                    <a:pt x="9" y="4"/>
                    <a:pt x="9" y="4"/>
                    <a:pt x="9" y="4"/>
                  </a:cubicBezTo>
                  <a:cubicBezTo>
                    <a:pt x="4" y="4"/>
                    <a:pt x="0" y="9"/>
                    <a:pt x="0" y="15"/>
                  </a:cubicBezTo>
                  <a:cubicBezTo>
                    <a:pt x="6" y="58"/>
                    <a:pt x="6" y="58"/>
                    <a:pt x="6" y="58"/>
                  </a:cubicBezTo>
                  <a:cubicBezTo>
                    <a:pt x="6" y="63"/>
                    <a:pt x="11" y="67"/>
                    <a:pt x="17" y="66"/>
                  </a:cubicBezTo>
                  <a:cubicBezTo>
                    <a:pt x="38" y="64"/>
                    <a:pt x="38" y="64"/>
                    <a:pt x="38" y="64"/>
                  </a:cubicBezTo>
                  <a:cubicBezTo>
                    <a:pt x="43" y="63"/>
                    <a:pt x="47" y="58"/>
                    <a:pt x="46" y="53"/>
                  </a:cubicBezTo>
                  <a:cubicBezTo>
                    <a:pt x="41" y="10"/>
                    <a:pt x="41" y="10"/>
                    <a:pt x="41" y="10"/>
                  </a:cubicBezTo>
                  <a:cubicBezTo>
                    <a:pt x="40" y="4"/>
                    <a:pt x="35" y="0"/>
                    <a:pt x="30" y="1"/>
                  </a:cubicBezTo>
                  <a:close/>
                  <a:moveTo>
                    <a:pt x="42" y="53"/>
                  </a:moveTo>
                  <a:cubicBezTo>
                    <a:pt x="42" y="57"/>
                    <a:pt x="40" y="59"/>
                    <a:pt x="37" y="60"/>
                  </a:cubicBezTo>
                  <a:cubicBezTo>
                    <a:pt x="16" y="62"/>
                    <a:pt x="16" y="62"/>
                    <a:pt x="16" y="62"/>
                  </a:cubicBezTo>
                  <a:cubicBezTo>
                    <a:pt x="13" y="63"/>
                    <a:pt x="10" y="60"/>
                    <a:pt x="10" y="57"/>
                  </a:cubicBezTo>
                  <a:cubicBezTo>
                    <a:pt x="5" y="14"/>
                    <a:pt x="5" y="14"/>
                    <a:pt x="5" y="14"/>
                  </a:cubicBezTo>
                  <a:cubicBezTo>
                    <a:pt x="4" y="11"/>
                    <a:pt x="7" y="8"/>
                    <a:pt x="10" y="8"/>
                  </a:cubicBezTo>
                  <a:cubicBezTo>
                    <a:pt x="30" y="5"/>
                    <a:pt x="30" y="5"/>
                    <a:pt x="30" y="5"/>
                  </a:cubicBezTo>
                  <a:cubicBezTo>
                    <a:pt x="33" y="5"/>
                    <a:pt x="36" y="7"/>
                    <a:pt x="37" y="10"/>
                  </a:cubicBezTo>
                  <a:lnTo>
                    <a:pt x="42" y="53"/>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24" name="Freeform 271"/>
            <p:cNvSpPr/>
            <p:nvPr/>
          </p:nvSpPr>
          <p:spPr bwMode="auto">
            <a:xfrm>
              <a:off x="1628775" y="2280243"/>
              <a:ext cx="20240" cy="20241"/>
            </a:xfrm>
            <a:custGeom>
              <a:avLst/>
              <a:gdLst>
                <a:gd name="T0" fmla="*/ 6 w 8"/>
                <a:gd name="T1" fmla="*/ 0 h 8"/>
                <a:gd name="T2" fmla="*/ 1 w 8"/>
                <a:gd name="T3" fmla="*/ 0 h 8"/>
                <a:gd name="T4" fmla="*/ 0 w 8"/>
                <a:gd name="T5" fmla="*/ 2 h 8"/>
                <a:gd name="T6" fmla="*/ 0 w 8"/>
                <a:gd name="T7" fmla="*/ 6 h 8"/>
                <a:gd name="T8" fmla="*/ 2 w 8"/>
                <a:gd name="T9" fmla="*/ 8 h 8"/>
                <a:gd name="T10" fmla="*/ 6 w 8"/>
                <a:gd name="T11" fmla="*/ 7 h 8"/>
                <a:gd name="T12" fmla="*/ 8 w 8"/>
                <a:gd name="T13" fmla="*/ 6 h 8"/>
                <a:gd name="T14" fmla="*/ 7 w 8"/>
                <a:gd name="T15" fmla="*/ 1 h 8"/>
                <a:gd name="T16" fmla="*/ 6 w 8"/>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6" y="0"/>
                  </a:moveTo>
                  <a:cubicBezTo>
                    <a:pt x="1" y="0"/>
                    <a:pt x="1" y="0"/>
                    <a:pt x="1" y="0"/>
                  </a:cubicBezTo>
                  <a:cubicBezTo>
                    <a:pt x="0" y="1"/>
                    <a:pt x="0" y="1"/>
                    <a:pt x="0" y="2"/>
                  </a:cubicBezTo>
                  <a:cubicBezTo>
                    <a:pt x="0" y="6"/>
                    <a:pt x="0" y="6"/>
                    <a:pt x="0" y="6"/>
                  </a:cubicBezTo>
                  <a:cubicBezTo>
                    <a:pt x="0" y="7"/>
                    <a:pt x="1" y="8"/>
                    <a:pt x="2" y="8"/>
                  </a:cubicBezTo>
                  <a:cubicBezTo>
                    <a:pt x="6" y="7"/>
                    <a:pt x="6" y="7"/>
                    <a:pt x="6" y="7"/>
                  </a:cubicBezTo>
                  <a:cubicBezTo>
                    <a:pt x="7" y="7"/>
                    <a:pt x="8" y="6"/>
                    <a:pt x="8" y="6"/>
                  </a:cubicBezTo>
                  <a:cubicBezTo>
                    <a:pt x="7" y="1"/>
                    <a:pt x="7" y="1"/>
                    <a:pt x="7" y="1"/>
                  </a:cubicBezTo>
                  <a:cubicBezTo>
                    <a:pt x="7" y="0"/>
                    <a:pt x="6" y="0"/>
                    <a:pt x="6" y="0"/>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25" name="Freeform 272"/>
            <p:cNvSpPr/>
            <p:nvPr/>
          </p:nvSpPr>
          <p:spPr bwMode="auto">
            <a:xfrm>
              <a:off x="1590675" y="2174278"/>
              <a:ext cx="79772" cy="103585"/>
            </a:xfrm>
            <a:custGeom>
              <a:avLst/>
              <a:gdLst>
                <a:gd name="T0" fmla="*/ 25 w 31"/>
                <a:gd name="T1" fmla="*/ 0 h 40"/>
                <a:gd name="T2" fmla="*/ 2 w 31"/>
                <a:gd name="T3" fmla="*/ 3 h 40"/>
                <a:gd name="T4" fmla="*/ 0 w 31"/>
                <a:gd name="T5" fmla="*/ 5 h 40"/>
                <a:gd name="T6" fmla="*/ 4 w 31"/>
                <a:gd name="T7" fmla="*/ 38 h 40"/>
                <a:gd name="T8" fmla="*/ 6 w 31"/>
                <a:gd name="T9" fmla="*/ 40 h 40"/>
                <a:gd name="T10" fmla="*/ 30 w 31"/>
                <a:gd name="T11" fmla="*/ 37 h 40"/>
                <a:gd name="T12" fmla="*/ 31 w 31"/>
                <a:gd name="T13" fmla="*/ 35 h 40"/>
                <a:gd name="T14" fmla="*/ 27 w 31"/>
                <a:gd name="T15" fmla="*/ 2 h 40"/>
                <a:gd name="T16" fmla="*/ 25 w 31"/>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40">
                  <a:moveTo>
                    <a:pt x="25" y="0"/>
                  </a:moveTo>
                  <a:cubicBezTo>
                    <a:pt x="2" y="3"/>
                    <a:pt x="2" y="3"/>
                    <a:pt x="2" y="3"/>
                  </a:cubicBezTo>
                  <a:cubicBezTo>
                    <a:pt x="1" y="3"/>
                    <a:pt x="0" y="4"/>
                    <a:pt x="0" y="5"/>
                  </a:cubicBezTo>
                  <a:cubicBezTo>
                    <a:pt x="4" y="38"/>
                    <a:pt x="4" y="38"/>
                    <a:pt x="4" y="38"/>
                  </a:cubicBezTo>
                  <a:cubicBezTo>
                    <a:pt x="5" y="39"/>
                    <a:pt x="5" y="40"/>
                    <a:pt x="6" y="40"/>
                  </a:cubicBezTo>
                  <a:cubicBezTo>
                    <a:pt x="30" y="37"/>
                    <a:pt x="30" y="37"/>
                    <a:pt x="30" y="37"/>
                  </a:cubicBezTo>
                  <a:cubicBezTo>
                    <a:pt x="31" y="37"/>
                    <a:pt x="31" y="36"/>
                    <a:pt x="31" y="35"/>
                  </a:cubicBezTo>
                  <a:cubicBezTo>
                    <a:pt x="27" y="2"/>
                    <a:pt x="27" y="2"/>
                    <a:pt x="27" y="2"/>
                  </a:cubicBezTo>
                  <a:cubicBezTo>
                    <a:pt x="27" y="1"/>
                    <a:pt x="26" y="0"/>
                    <a:pt x="25" y="0"/>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26" name="Freeform 273"/>
            <p:cNvSpPr>
              <a:spLocks noEditPoints="1"/>
            </p:cNvSpPr>
            <p:nvPr/>
          </p:nvSpPr>
          <p:spPr bwMode="auto">
            <a:xfrm>
              <a:off x="3108722" y="1288453"/>
              <a:ext cx="121444" cy="172641"/>
            </a:xfrm>
            <a:custGeom>
              <a:avLst/>
              <a:gdLst>
                <a:gd name="T0" fmla="*/ 30 w 47"/>
                <a:gd name="T1" fmla="*/ 0 h 67"/>
                <a:gd name="T2" fmla="*/ 9 w 47"/>
                <a:gd name="T3" fmla="*/ 3 h 67"/>
                <a:gd name="T4" fmla="*/ 1 w 47"/>
                <a:gd name="T5" fmla="*/ 14 h 67"/>
                <a:gd name="T6" fmla="*/ 6 w 47"/>
                <a:gd name="T7" fmla="*/ 57 h 67"/>
                <a:gd name="T8" fmla="*/ 17 w 47"/>
                <a:gd name="T9" fmla="*/ 66 h 67"/>
                <a:gd name="T10" fmla="*/ 38 w 47"/>
                <a:gd name="T11" fmla="*/ 63 h 67"/>
                <a:gd name="T12" fmla="*/ 47 w 47"/>
                <a:gd name="T13" fmla="*/ 52 h 67"/>
                <a:gd name="T14" fmla="*/ 41 w 47"/>
                <a:gd name="T15" fmla="*/ 9 h 67"/>
                <a:gd name="T16" fmla="*/ 30 w 47"/>
                <a:gd name="T17" fmla="*/ 0 h 67"/>
                <a:gd name="T18" fmla="*/ 42 w 47"/>
                <a:gd name="T19" fmla="*/ 53 h 67"/>
                <a:gd name="T20" fmla="*/ 38 w 47"/>
                <a:gd name="T21" fmla="*/ 59 h 67"/>
                <a:gd name="T22" fmla="*/ 17 w 47"/>
                <a:gd name="T23" fmla="*/ 62 h 67"/>
                <a:gd name="T24" fmla="*/ 10 w 47"/>
                <a:gd name="T25" fmla="*/ 57 h 67"/>
                <a:gd name="T26" fmla="*/ 5 w 47"/>
                <a:gd name="T27" fmla="*/ 13 h 67"/>
                <a:gd name="T28" fmla="*/ 10 w 47"/>
                <a:gd name="T29" fmla="*/ 7 h 67"/>
                <a:gd name="T30" fmla="*/ 31 w 47"/>
                <a:gd name="T31" fmla="*/ 5 h 67"/>
                <a:gd name="T32" fmla="*/ 37 w 47"/>
                <a:gd name="T33" fmla="*/ 10 h 67"/>
                <a:gd name="T34" fmla="*/ 42 w 47"/>
                <a:gd name="T35" fmla="*/ 5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7" h="67">
                  <a:moveTo>
                    <a:pt x="30" y="0"/>
                  </a:moveTo>
                  <a:cubicBezTo>
                    <a:pt x="9" y="3"/>
                    <a:pt x="9" y="3"/>
                    <a:pt x="9" y="3"/>
                  </a:cubicBezTo>
                  <a:cubicBezTo>
                    <a:pt x="4" y="4"/>
                    <a:pt x="0" y="9"/>
                    <a:pt x="1" y="14"/>
                  </a:cubicBezTo>
                  <a:cubicBezTo>
                    <a:pt x="6" y="57"/>
                    <a:pt x="6" y="57"/>
                    <a:pt x="6" y="57"/>
                  </a:cubicBezTo>
                  <a:cubicBezTo>
                    <a:pt x="7" y="63"/>
                    <a:pt x="12" y="67"/>
                    <a:pt x="17" y="66"/>
                  </a:cubicBezTo>
                  <a:cubicBezTo>
                    <a:pt x="38" y="63"/>
                    <a:pt x="38" y="63"/>
                    <a:pt x="38" y="63"/>
                  </a:cubicBezTo>
                  <a:cubicBezTo>
                    <a:pt x="43" y="63"/>
                    <a:pt x="47" y="58"/>
                    <a:pt x="47" y="52"/>
                  </a:cubicBezTo>
                  <a:cubicBezTo>
                    <a:pt x="41" y="9"/>
                    <a:pt x="41" y="9"/>
                    <a:pt x="41" y="9"/>
                  </a:cubicBezTo>
                  <a:cubicBezTo>
                    <a:pt x="41" y="4"/>
                    <a:pt x="36" y="0"/>
                    <a:pt x="30" y="0"/>
                  </a:cubicBezTo>
                  <a:close/>
                  <a:moveTo>
                    <a:pt x="42" y="53"/>
                  </a:moveTo>
                  <a:cubicBezTo>
                    <a:pt x="43" y="56"/>
                    <a:pt x="41" y="59"/>
                    <a:pt x="38" y="59"/>
                  </a:cubicBezTo>
                  <a:cubicBezTo>
                    <a:pt x="17" y="62"/>
                    <a:pt x="17" y="62"/>
                    <a:pt x="17" y="62"/>
                  </a:cubicBezTo>
                  <a:cubicBezTo>
                    <a:pt x="14" y="62"/>
                    <a:pt x="11" y="60"/>
                    <a:pt x="10" y="57"/>
                  </a:cubicBezTo>
                  <a:cubicBezTo>
                    <a:pt x="5" y="13"/>
                    <a:pt x="5" y="13"/>
                    <a:pt x="5" y="13"/>
                  </a:cubicBezTo>
                  <a:cubicBezTo>
                    <a:pt x="5" y="10"/>
                    <a:pt x="7" y="8"/>
                    <a:pt x="10" y="7"/>
                  </a:cubicBezTo>
                  <a:cubicBezTo>
                    <a:pt x="31" y="5"/>
                    <a:pt x="31" y="5"/>
                    <a:pt x="31" y="5"/>
                  </a:cubicBezTo>
                  <a:cubicBezTo>
                    <a:pt x="34" y="4"/>
                    <a:pt x="37" y="7"/>
                    <a:pt x="37" y="10"/>
                  </a:cubicBezTo>
                  <a:lnTo>
                    <a:pt x="42" y="53"/>
                  </a:ln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27" name="Freeform 274"/>
            <p:cNvSpPr/>
            <p:nvPr/>
          </p:nvSpPr>
          <p:spPr bwMode="auto">
            <a:xfrm>
              <a:off x="3165872" y="1414660"/>
              <a:ext cx="20240" cy="21431"/>
            </a:xfrm>
            <a:custGeom>
              <a:avLst/>
              <a:gdLst>
                <a:gd name="T0" fmla="*/ 6 w 8"/>
                <a:gd name="T1" fmla="*/ 0 h 8"/>
                <a:gd name="T2" fmla="*/ 2 w 8"/>
                <a:gd name="T3" fmla="*/ 1 h 8"/>
                <a:gd name="T4" fmla="*/ 0 w 8"/>
                <a:gd name="T5" fmla="*/ 3 h 8"/>
                <a:gd name="T6" fmla="*/ 1 w 8"/>
                <a:gd name="T7" fmla="*/ 7 h 8"/>
                <a:gd name="T8" fmla="*/ 3 w 8"/>
                <a:gd name="T9" fmla="*/ 8 h 8"/>
                <a:gd name="T10" fmla="*/ 7 w 8"/>
                <a:gd name="T11" fmla="*/ 8 h 8"/>
                <a:gd name="T12" fmla="*/ 8 w 8"/>
                <a:gd name="T13" fmla="*/ 6 h 8"/>
                <a:gd name="T14" fmla="*/ 8 w 8"/>
                <a:gd name="T15" fmla="*/ 2 h 8"/>
                <a:gd name="T16" fmla="*/ 6 w 8"/>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6" y="0"/>
                  </a:moveTo>
                  <a:cubicBezTo>
                    <a:pt x="2" y="1"/>
                    <a:pt x="2" y="1"/>
                    <a:pt x="2" y="1"/>
                  </a:cubicBezTo>
                  <a:cubicBezTo>
                    <a:pt x="1" y="1"/>
                    <a:pt x="0" y="2"/>
                    <a:pt x="0" y="3"/>
                  </a:cubicBezTo>
                  <a:cubicBezTo>
                    <a:pt x="1" y="7"/>
                    <a:pt x="1" y="7"/>
                    <a:pt x="1" y="7"/>
                  </a:cubicBezTo>
                  <a:cubicBezTo>
                    <a:pt x="1" y="8"/>
                    <a:pt x="2" y="8"/>
                    <a:pt x="3" y="8"/>
                  </a:cubicBezTo>
                  <a:cubicBezTo>
                    <a:pt x="7" y="8"/>
                    <a:pt x="7" y="8"/>
                    <a:pt x="7" y="8"/>
                  </a:cubicBezTo>
                  <a:cubicBezTo>
                    <a:pt x="8" y="8"/>
                    <a:pt x="8" y="7"/>
                    <a:pt x="8" y="6"/>
                  </a:cubicBezTo>
                  <a:cubicBezTo>
                    <a:pt x="8" y="2"/>
                    <a:pt x="8" y="2"/>
                    <a:pt x="8" y="2"/>
                  </a:cubicBezTo>
                  <a:cubicBezTo>
                    <a:pt x="8" y="1"/>
                    <a:pt x="7" y="0"/>
                    <a:pt x="6" y="0"/>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28" name="Freeform 275"/>
            <p:cNvSpPr/>
            <p:nvPr/>
          </p:nvSpPr>
          <p:spPr bwMode="auto">
            <a:xfrm>
              <a:off x="3128962" y="1312265"/>
              <a:ext cx="79772" cy="100013"/>
            </a:xfrm>
            <a:custGeom>
              <a:avLst/>
              <a:gdLst>
                <a:gd name="T0" fmla="*/ 25 w 31"/>
                <a:gd name="T1" fmla="*/ 0 h 39"/>
                <a:gd name="T2" fmla="*/ 1 w 31"/>
                <a:gd name="T3" fmla="*/ 3 h 39"/>
                <a:gd name="T4" fmla="*/ 0 w 31"/>
                <a:gd name="T5" fmla="*/ 4 h 39"/>
                <a:gd name="T6" fmla="*/ 4 w 31"/>
                <a:gd name="T7" fmla="*/ 38 h 39"/>
                <a:gd name="T8" fmla="*/ 6 w 31"/>
                <a:gd name="T9" fmla="*/ 39 h 39"/>
                <a:gd name="T10" fmla="*/ 29 w 31"/>
                <a:gd name="T11" fmla="*/ 36 h 39"/>
                <a:gd name="T12" fmla="*/ 31 w 31"/>
                <a:gd name="T13" fmla="*/ 34 h 39"/>
                <a:gd name="T14" fmla="*/ 27 w 31"/>
                <a:gd name="T15" fmla="*/ 1 h 39"/>
                <a:gd name="T16" fmla="*/ 25 w 31"/>
                <a:gd name="T17"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39">
                  <a:moveTo>
                    <a:pt x="25" y="0"/>
                  </a:moveTo>
                  <a:cubicBezTo>
                    <a:pt x="1" y="3"/>
                    <a:pt x="1" y="3"/>
                    <a:pt x="1" y="3"/>
                  </a:cubicBezTo>
                  <a:cubicBezTo>
                    <a:pt x="0" y="3"/>
                    <a:pt x="0" y="3"/>
                    <a:pt x="0" y="4"/>
                  </a:cubicBezTo>
                  <a:cubicBezTo>
                    <a:pt x="4" y="38"/>
                    <a:pt x="4" y="38"/>
                    <a:pt x="4" y="38"/>
                  </a:cubicBezTo>
                  <a:cubicBezTo>
                    <a:pt x="4" y="39"/>
                    <a:pt x="5" y="39"/>
                    <a:pt x="6" y="39"/>
                  </a:cubicBezTo>
                  <a:cubicBezTo>
                    <a:pt x="29" y="36"/>
                    <a:pt x="29" y="36"/>
                    <a:pt x="29" y="36"/>
                  </a:cubicBezTo>
                  <a:cubicBezTo>
                    <a:pt x="30" y="36"/>
                    <a:pt x="31" y="35"/>
                    <a:pt x="31" y="34"/>
                  </a:cubicBezTo>
                  <a:cubicBezTo>
                    <a:pt x="27" y="1"/>
                    <a:pt x="27" y="1"/>
                    <a:pt x="27" y="1"/>
                  </a:cubicBezTo>
                  <a:cubicBezTo>
                    <a:pt x="26" y="0"/>
                    <a:pt x="26" y="0"/>
                    <a:pt x="25" y="0"/>
                  </a:cubicBez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29" name="Freeform 276"/>
            <p:cNvSpPr>
              <a:spLocks noEditPoints="1"/>
            </p:cNvSpPr>
            <p:nvPr/>
          </p:nvSpPr>
          <p:spPr bwMode="auto">
            <a:xfrm>
              <a:off x="3345656" y="2836265"/>
              <a:ext cx="123825" cy="172641"/>
            </a:xfrm>
            <a:custGeom>
              <a:avLst/>
              <a:gdLst>
                <a:gd name="T0" fmla="*/ 31 w 48"/>
                <a:gd name="T1" fmla="*/ 1 h 67"/>
                <a:gd name="T2" fmla="*/ 10 w 48"/>
                <a:gd name="T3" fmla="*/ 3 h 67"/>
                <a:gd name="T4" fmla="*/ 1 w 48"/>
                <a:gd name="T5" fmla="*/ 14 h 67"/>
                <a:gd name="T6" fmla="*/ 6 w 48"/>
                <a:gd name="T7" fmla="*/ 58 h 67"/>
                <a:gd name="T8" fmla="*/ 17 w 48"/>
                <a:gd name="T9" fmla="*/ 66 h 67"/>
                <a:gd name="T10" fmla="*/ 38 w 48"/>
                <a:gd name="T11" fmla="*/ 64 h 67"/>
                <a:gd name="T12" fmla="*/ 47 w 48"/>
                <a:gd name="T13" fmla="*/ 53 h 67"/>
                <a:gd name="T14" fmla="*/ 42 w 48"/>
                <a:gd name="T15" fmla="*/ 9 h 67"/>
                <a:gd name="T16" fmla="*/ 31 w 48"/>
                <a:gd name="T17" fmla="*/ 1 h 67"/>
                <a:gd name="T18" fmla="*/ 43 w 48"/>
                <a:gd name="T19" fmla="*/ 53 h 67"/>
                <a:gd name="T20" fmla="*/ 38 w 48"/>
                <a:gd name="T21" fmla="*/ 59 h 67"/>
                <a:gd name="T22" fmla="*/ 17 w 48"/>
                <a:gd name="T23" fmla="*/ 62 h 67"/>
                <a:gd name="T24" fmla="*/ 11 w 48"/>
                <a:gd name="T25" fmla="*/ 57 h 67"/>
                <a:gd name="T26" fmla="*/ 5 w 48"/>
                <a:gd name="T27" fmla="*/ 14 h 67"/>
                <a:gd name="T28" fmla="*/ 10 w 48"/>
                <a:gd name="T29" fmla="*/ 8 h 67"/>
                <a:gd name="T30" fmla="*/ 31 w 48"/>
                <a:gd name="T31" fmla="*/ 5 h 67"/>
                <a:gd name="T32" fmla="*/ 37 w 48"/>
                <a:gd name="T33" fmla="*/ 10 h 67"/>
                <a:gd name="T34" fmla="*/ 43 w 48"/>
                <a:gd name="T35" fmla="*/ 5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8" h="67">
                  <a:moveTo>
                    <a:pt x="31" y="1"/>
                  </a:moveTo>
                  <a:cubicBezTo>
                    <a:pt x="10" y="3"/>
                    <a:pt x="10" y="3"/>
                    <a:pt x="10" y="3"/>
                  </a:cubicBezTo>
                  <a:cubicBezTo>
                    <a:pt x="4" y="4"/>
                    <a:pt x="0" y="9"/>
                    <a:pt x="1" y="14"/>
                  </a:cubicBezTo>
                  <a:cubicBezTo>
                    <a:pt x="6" y="58"/>
                    <a:pt x="6" y="58"/>
                    <a:pt x="6" y="58"/>
                  </a:cubicBezTo>
                  <a:cubicBezTo>
                    <a:pt x="7" y="63"/>
                    <a:pt x="12" y="67"/>
                    <a:pt x="17" y="66"/>
                  </a:cubicBezTo>
                  <a:cubicBezTo>
                    <a:pt x="38" y="64"/>
                    <a:pt x="38" y="64"/>
                    <a:pt x="38" y="64"/>
                  </a:cubicBezTo>
                  <a:cubicBezTo>
                    <a:pt x="44" y="63"/>
                    <a:pt x="48" y="58"/>
                    <a:pt x="47" y="53"/>
                  </a:cubicBezTo>
                  <a:cubicBezTo>
                    <a:pt x="42" y="9"/>
                    <a:pt x="42" y="9"/>
                    <a:pt x="42" y="9"/>
                  </a:cubicBezTo>
                  <a:cubicBezTo>
                    <a:pt x="41" y="4"/>
                    <a:pt x="36" y="0"/>
                    <a:pt x="31" y="1"/>
                  </a:cubicBezTo>
                  <a:close/>
                  <a:moveTo>
                    <a:pt x="43" y="53"/>
                  </a:moveTo>
                  <a:cubicBezTo>
                    <a:pt x="43" y="56"/>
                    <a:pt x="41" y="59"/>
                    <a:pt x="38" y="59"/>
                  </a:cubicBezTo>
                  <a:cubicBezTo>
                    <a:pt x="17" y="62"/>
                    <a:pt x="17" y="62"/>
                    <a:pt x="17" y="62"/>
                  </a:cubicBezTo>
                  <a:cubicBezTo>
                    <a:pt x="14" y="62"/>
                    <a:pt x="11" y="60"/>
                    <a:pt x="11" y="57"/>
                  </a:cubicBezTo>
                  <a:cubicBezTo>
                    <a:pt x="5" y="14"/>
                    <a:pt x="5" y="14"/>
                    <a:pt x="5" y="14"/>
                  </a:cubicBezTo>
                  <a:cubicBezTo>
                    <a:pt x="5" y="11"/>
                    <a:pt x="7" y="8"/>
                    <a:pt x="10" y="8"/>
                  </a:cubicBezTo>
                  <a:cubicBezTo>
                    <a:pt x="31" y="5"/>
                    <a:pt x="31" y="5"/>
                    <a:pt x="31" y="5"/>
                  </a:cubicBezTo>
                  <a:cubicBezTo>
                    <a:pt x="34" y="5"/>
                    <a:pt x="37" y="7"/>
                    <a:pt x="37" y="10"/>
                  </a:cubicBezTo>
                  <a:lnTo>
                    <a:pt x="43" y="53"/>
                  </a:ln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30" name="Freeform 277"/>
            <p:cNvSpPr/>
            <p:nvPr/>
          </p:nvSpPr>
          <p:spPr bwMode="auto">
            <a:xfrm>
              <a:off x="3402806" y="2962471"/>
              <a:ext cx="22622" cy="23813"/>
            </a:xfrm>
            <a:custGeom>
              <a:avLst/>
              <a:gdLst>
                <a:gd name="T0" fmla="*/ 6 w 9"/>
                <a:gd name="T1" fmla="*/ 1 h 9"/>
                <a:gd name="T2" fmla="*/ 2 w 9"/>
                <a:gd name="T3" fmla="*/ 1 h 9"/>
                <a:gd name="T4" fmla="*/ 0 w 9"/>
                <a:gd name="T5" fmla="*/ 3 h 9"/>
                <a:gd name="T6" fmla="*/ 1 w 9"/>
                <a:gd name="T7" fmla="*/ 7 h 9"/>
                <a:gd name="T8" fmla="*/ 3 w 9"/>
                <a:gd name="T9" fmla="*/ 8 h 9"/>
                <a:gd name="T10" fmla="*/ 7 w 9"/>
                <a:gd name="T11" fmla="*/ 8 h 9"/>
                <a:gd name="T12" fmla="*/ 9 w 9"/>
                <a:gd name="T13" fmla="*/ 6 h 9"/>
                <a:gd name="T14" fmla="*/ 8 w 9"/>
                <a:gd name="T15" fmla="*/ 2 h 9"/>
                <a:gd name="T16" fmla="*/ 6 w 9"/>
                <a:gd name="T17" fmla="*/ 1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6" y="1"/>
                  </a:moveTo>
                  <a:cubicBezTo>
                    <a:pt x="2" y="1"/>
                    <a:pt x="2" y="1"/>
                    <a:pt x="2" y="1"/>
                  </a:cubicBezTo>
                  <a:cubicBezTo>
                    <a:pt x="1" y="1"/>
                    <a:pt x="0" y="2"/>
                    <a:pt x="0" y="3"/>
                  </a:cubicBezTo>
                  <a:cubicBezTo>
                    <a:pt x="1" y="7"/>
                    <a:pt x="1" y="7"/>
                    <a:pt x="1" y="7"/>
                  </a:cubicBezTo>
                  <a:cubicBezTo>
                    <a:pt x="1" y="8"/>
                    <a:pt x="2" y="9"/>
                    <a:pt x="3" y="8"/>
                  </a:cubicBezTo>
                  <a:cubicBezTo>
                    <a:pt x="7" y="8"/>
                    <a:pt x="7" y="8"/>
                    <a:pt x="7" y="8"/>
                  </a:cubicBezTo>
                  <a:cubicBezTo>
                    <a:pt x="8" y="8"/>
                    <a:pt x="9" y="7"/>
                    <a:pt x="9" y="6"/>
                  </a:cubicBezTo>
                  <a:cubicBezTo>
                    <a:pt x="8" y="2"/>
                    <a:pt x="8" y="2"/>
                    <a:pt x="8" y="2"/>
                  </a:cubicBezTo>
                  <a:cubicBezTo>
                    <a:pt x="8" y="1"/>
                    <a:pt x="7" y="0"/>
                    <a:pt x="6" y="1"/>
                  </a:cubicBez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31" name="Freeform 278"/>
            <p:cNvSpPr/>
            <p:nvPr/>
          </p:nvSpPr>
          <p:spPr bwMode="auto">
            <a:xfrm>
              <a:off x="3365896" y="2860078"/>
              <a:ext cx="79772" cy="100013"/>
            </a:xfrm>
            <a:custGeom>
              <a:avLst/>
              <a:gdLst>
                <a:gd name="T0" fmla="*/ 25 w 31"/>
                <a:gd name="T1" fmla="*/ 0 h 39"/>
                <a:gd name="T2" fmla="*/ 1 w 31"/>
                <a:gd name="T3" fmla="*/ 3 h 39"/>
                <a:gd name="T4" fmla="*/ 0 w 31"/>
                <a:gd name="T5" fmla="*/ 5 h 39"/>
                <a:gd name="T6" fmla="*/ 4 w 31"/>
                <a:gd name="T7" fmla="*/ 38 h 39"/>
                <a:gd name="T8" fmla="*/ 6 w 31"/>
                <a:gd name="T9" fmla="*/ 39 h 39"/>
                <a:gd name="T10" fmla="*/ 29 w 31"/>
                <a:gd name="T11" fmla="*/ 36 h 39"/>
                <a:gd name="T12" fmla="*/ 31 w 31"/>
                <a:gd name="T13" fmla="*/ 35 h 39"/>
                <a:gd name="T14" fmla="*/ 27 w 31"/>
                <a:gd name="T15" fmla="*/ 1 h 39"/>
                <a:gd name="T16" fmla="*/ 25 w 31"/>
                <a:gd name="T17"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39">
                  <a:moveTo>
                    <a:pt x="25" y="0"/>
                  </a:moveTo>
                  <a:cubicBezTo>
                    <a:pt x="1" y="3"/>
                    <a:pt x="1" y="3"/>
                    <a:pt x="1" y="3"/>
                  </a:cubicBezTo>
                  <a:cubicBezTo>
                    <a:pt x="0" y="3"/>
                    <a:pt x="0" y="4"/>
                    <a:pt x="0" y="5"/>
                  </a:cubicBezTo>
                  <a:cubicBezTo>
                    <a:pt x="4" y="38"/>
                    <a:pt x="4" y="38"/>
                    <a:pt x="4" y="38"/>
                  </a:cubicBezTo>
                  <a:cubicBezTo>
                    <a:pt x="4" y="39"/>
                    <a:pt x="5" y="39"/>
                    <a:pt x="6" y="39"/>
                  </a:cubicBezTo>
                  <a:cubicBezTo>
                    <a:pt x="29" y="36"/>
                    <a:pt x="29" y="36"/>
                    <a:pt x="29" y="36"/>
                  </a:cubicBezTo>
                  <a:cubicBezTo>
                    <a:pt x="30" y="36"/>
                    <a:pt x="31" y="36"/>
                    <a:pt x="31" y="35"/>
                  </a:cubicBezTo>
                  <a:cubicBezTo>
                    <a:pt x="27" y="1"/>
                    <a:pt x="27" y="1"/>
                    <a:pt x="27" y="1"/>
                  </a:cubicBezTo>
                  <a:cubicBezTo>
                    <a:pt x="27" y="0"/>
                    <a:pt x="26" y="0"/>
                    <a:pt x="25" y="0"/>
                  </a:cubicBez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grpSp>
      <p:grpSp>
        <p:nvGrpSpPr>
          <p:cNvPr id="432" name="Group 3"/>
          <p:cNvGrpSpPr/>
          <p:nvPr/>
        </p:nvGrpSpPr>
        <p:grpSpPr>
          <a:xfrm>
            <a:off x="7289634" y="2541518"/>
            <a:ext cx="685800" cy="685800"/>
            <a:chOff x="10206307" y="3388690"/>
            <a:chExt cx="914400" cy="914400"/>
          </a:xfrm>
        </p:grpSpPr>
        <p:sp>
          <p:nvSpPr>
            <p:cNvPr id="433" name="Oval 464"/>
            <p:cNvSpPr/>
            <p:nvPr/>
          </p:nvSpPr>
          <p:spPr>
            <a:xfrm>
              <a:off x="10206307" y="3388690"/>
              <a:ext cx="914400" cy="9144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endParaRPr>
            </a:p>
          </p:txBody>
        </p:sp>
        <p:sp>
          <p:nvSpPr>
            <p:cNvPr id="434" name="AutoShape 13"/>
            <p:cNvSpPr/>
            <p:nvPr/>
          </p:nvSpPr>
          <p:spPr bwMode="auto">
            <a:xfrm>
              <a:off x="10529463" y="3675931"/>
              <a:ext cx="268088" cy="346493"/>
            </a:xfrm>
            <a:custGeom>
              <a:avLst/>
              <a:gdLst>
                <a:gd name="T0" fmla="*/ 536544193 w 21545"/>
                <a:gd name="T1" fmla="*/ 1809212526 h 21515"/>
                <a:gd name="T2" fmla="*/ 494557843 w 21545"/>
                <a:gd name="T3" fmla="*/ 2087334032 h 21515"/>
                <a:gd name="T4" fmla="*/ 447328334 w 21545"/>
                <a:gd name="T5" fmla="*/ 2147483646 h 21515"/>
                <a:gd name="T6" fmla="*/ 312790812 w 21545"/>
                <a:gd name="T7" fmla="*/ 2147483646 h 21515"/>
                <a:gd name="T8" fmla="*/ 284619960 w 21545"/>
                <a:gd name="T9" fmla="*/ 2147483646 h 21515"/>
                <a:gd name="T10" fmla="*/ 273483974 w 21545"/>
                <a:gd name="T11" fmla="*/ 2147483646 h 21515"/>
                <a:gd name="T12" fmla="*/ 260976991 w 21545"/>
                <a:gd name="T13" fmla="*/ 2147483646 h 21515"/>
                <a:gd name="T14" fmla="*/ 299689027 w 21545"/>
                <a:gd name="T15" fmla="*/ 2000438612 h 21515"/>
                <a:gd name="T16" fmla="*/ 394144999 w 21545"/>
                <a:gd name="T17" fmla="*/ 1331084764 h 21515"/>
                <a:gd name="T18" fmla="*/ 400100348 w 21545"/>
                <a:gd name="T19" fmla="*/ 1282667061 h 21515"/>
                <a:gd name="T20" fmla="*/ 371871543 w 21545"/>
                <a:gd name="T21" fmla="*/ 1098026760 h 21515"/>
                <a:gd name="T22" fmla="*/ 381102730 w 21545"/>
                <a:gd name="T23" fmla="*/ 887045795 h 21515"/>
                <a:gd name="T24" fmla="*/ 505693789 w 21545"/>
                <a:gd name="T25" fmla="*/ 633070619 h 21515"/>
                <a:gd name="T26" fmla="*/ 619864179 w 21545"/>
                <a:gd name="T27" fmla="*/ 647402006 h 21515"/>
                <a:gd name="T28" fmla="*/ 676979112 w 21545"/>
                <a:gd name="T29" fmla="*/ 782589932 h 21515"/>
                <a:gd name="T30" fmla="*/ 671678000 w 21545"/>
                <a:gd name="T31" fmla="*/ 988144878 h 21515"/>
                <a:gd name="T32" fmla="*/ 610036708 w 21545"/>
                <a:gd name="T33" fmla="*/ 1347613164 h 21515"/>
                <a:gd name="T34" fmla="*/ 597531247 w 21545"/>
                <a:gd name="T35" fmla="*/ 1544390415 h 21515"/>
                <a:gd name="T36" fmla="*/ 653334619 w 21545"/>
                <a:gd name="T37" fmla="*/ 1682804821 h 21515"/>
                <a:gd name="T38" fmla="*/ 760239621 w 21545"/>
                <a:gd name="T39" fmla="*/ 1732257195 h 21515"/>
                <a:gd name="T40" fmla="*/ 934799218 w 21545"/>
                <a:gd name="T41" fmla="*/ 1561950859 h 21515"/>
                <a:gd name="T42" fmla="*/ 1044978534 w 21545"/>
                <a:gd name="T43" fmla="*/ 1052963259 h 21515"/>
                <a:gd name="T44" fmla="*/ 1049564369 w 21545"/>
                <a:gd name="T45" fmla="*/ 834236692 h 21515"/>
                <a:gd name="T46" fmla="*/ 975475570 w 21545"/>
                <a:gd name="T47" fmla="*/ 495688256 h 21515"/>
                <a:gd name="T48" fmla="*/ 810147120 w 21545"/>
                <a:gd name="T49" fmla="*/ 310013335 h 21515"/>
                <a:gd name="T50" fmla="*/ 563464522 w 21545"/>
                <a:gd name="T51" fmla="*/ 284707291 h 21515"/>
                <a:gd name="T52" fmla="*/ 240012011 w 21545"/>
                <a:gd name="T53" fmla="*/ 668188978 h 21515"/>
                <a:gd name="T54" fmla="*/ 184922353 w 21545"/>
                <a:gd name="T55" fmla="*/ 1038759595 h 21515"/>
                <a:gd name="T56" fmla="*/ 229470826 w 21545"/>
                <a:gd name="T57" fmla="*/ 1310167541 h 21515"/>
                <a:gd name="T58" fmla="*/ 259666953 w 21545"/>
                <a:gd name="T59" fmla="*/ 1374985922 h 21515"/>
                <a:gd name="T60" fmla="*/ 251805281 w 21545"/>
                <a:gd name="T61" fmla="*/ 1501393627 h 21515"/>
                <a:gd name="T62" fmla="*/ 211127445 w 21545"/>
                <a:gd name="T63" fmla="*/ 1612435275 h 21515"/>
                <a:gd name="T64" fmla="*/ 169141056 w 21545"/>
                <a:gd name="T65" fmla="*/ 1586094610 h 21515"/>
                <a:gd name="T66" fmla="*/ 9706996 w 21545"/>
                <a:gd name="T67" fmla="*/ 1180533357 h 21515"/>
                <a:gd name="T68" fmla="*/ 9706996 w 21545"/>
                <a:gd name="T69" fmla="*/ 828813250 h 21515"/>
                <a:gd name="T70" fmla="*/ 71407764 w 21545"/>
                <a:gd name="T71" fmla="*/ 548367058 h 21515"/>
                <a:gd name="T72" fmla="*/ 299092743 w 21545"/>
                <a:gd name="T73" fmla="*/ 161528642 h 21515"/>
                <a:gd name="T74" fmla="*/ 556197612 w 21545"/>
                <a:gd name="T75" fmla="*/ 15366057 h 21515"/>
                <a:gd name="T76" fmla="*/ 661852052 w 21545"/>
                <a:gd name="T77" fmla="*/ 1162343 h 21515"/>
                <a:gd name="T78" fmla="*/ 946590965 w 21545"/>
                <a:gd name="T79" fmla="*/ 88962082 h 21515"/>
                <a:gd name="T80" fmla="*/ 1142710303 w 21545"/>
                <a:gd name="T81" fmla="*/ 322022613 h 21515"/>
                <a:gd name="T82" fmla="*/ 1263491803 w 21545"/>
                <a:gd name="T83" fmla="*/ 681488322 h 21515"/>
                <a:gd name="T84" fmla="*/ 1283145221 w 21545"/>
                <a:gd name="T85" fmla="*/ 929912333 h 21515"/>
                <a:gd name="T86" fmla="*/ 1269387676 w 21545"/>
                <a:gd name="T87" fmla="*/ 1186988842 h 21515"/>
                <a:gd name="T88" fmla="*/ 1016809205 w 21545"/>
                <a:gd name="T89" fmla="*/ 1888362344 h 21515"/>
                <a:gd name="T90" fmla="*/ 901328778 w 21545"/>
                <a:gd name="T91" fmla="*/ 1976292333 h 21515"/>
                <a:gd name="T92" fmla="*/ 753687987 w 21545"/>
                <a:gd name="T93" fmla="*/ 2007021870 h 21515"/>
                <a:gd name="T94" fmla="*/ 623140016 w 21545"/>
                <a:gd name="T95" fmla="*/ 1944400504 h 21515"/>
                <a:gd name="T96" fmla="*/ 536544193 w 21545"/>
                <a:gd name="T97" fmla="*/ 1809212526 h 21515"/>
                <a:gd name="T98" fmla="*/ 536544193 w 21545"/>
                <a:gd name="T99" fmla="*/ 1809212526 h 2151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1545" h="21515">
                  <a:moveTo>
                    <a:pt x="9009" y="14012"/>
                  </a:moveTo>
                  <a:cubicBezTo>
                    <a:pt x="8778" y="14713"/>
                    <a:pt x="8545" y="15448"/>
                    <a:pt x="8304" y="16166"/>
                  </a:cubicBezTo>
                  <a:cubicBezTo>
                    <a:pt x="8066" y="16874"/>
                    <a:pt x="7857" y="17593"/>
                    <a:pt x="7511" y="18243"/>
                  </a:cubicBezTo>
                  <a:cubicBezTo>
                    <a:pt x="6937" y="19321"/>
                    <a:pt x="6135" y="20315"/>
                    <a:pt x="5252" y="21206"/>
                  </a:cubicBezTo>
                  <a:cubicBezTo>
                    <a:pt x="5135" y="21325"/>
                    <a:pt x="4970" y="21542"/>
                    <a:pt x="4779" y="21512"/>
                  </a:cubicBezTo>
                  <a:cubicBezTo>
                    <a:pt x="4633" y="21489"/>
                    <a:pt x="4620" y="21380"/>
                    <a:pt x="4592" y="21223"/>
                  </a:cubicBezTo>
                  <a:cubicBezTo>
                    <a:pt x="4436" y="20366"/>
                    <a:pt x="4325" y="19376"/>
                    <a:pt x="4382" y="18413"/>
                  </a:cubicBezTo>
                  <a:cubicBezTo>
                    <a:pt x="4449" y="17316"/>
                    <a:pt x="4751" y="16405"/>
                    <a:pt x="5032" y="15493"/>
                  </a:cubicBezTo>
                  <a:cubicBezTo>
                    <a:pt x="5568" y="13758"/>
                    <a:pt x="6078" y="12056"/>
                    <a:pt x="6618" y="10309"/>
                  </a:cubicBezTo>
                  <a:cubicBezTo>
                    <a:pt x="6654" y="10193"/>
                    <a:pt x="6751" y="10001"/>
                    <a:pt x="6718" y="9934"/>
                  </a:cubicBezTo>
                  <a:cubicBezTo>
                    <a:pt x="6473" y="9449"/>
                    <a:pt x="6314" y="9013"/>
                    <a:pt x="6244" y="8504"/>
                  </a:cubicBezTo>
                  <a:cubicBezTo>
                    <a:pt x="6163" y="7919"/>
                    <a:pt x="6225" y="7373"/>
                    <a:pt x="6399" y="6870"/>
                  </a:cubicBezTo>
                  <a:cubicBezTo>
                    <a:pt x="6703" y="5980"/>
                    <a:pt x="7407" y="5191"/>
                    <a:pt x="8491" y="4903"/>
                  </a:cubicBezTo>
                  <a:cubicBezTo>
                    <a:pt x="9180" y="4721"/>
                    <a:pt x="9945" y="4803"/>
                    <a:pt x="10408" y="5014"/>
                  </a:cubicBezTo>
                  <a:cubicBezTo>
                    <a:pt x="10886" y="5231"/>
                    <a:pt x="11213" y="5575"/>
                    <a:pt x="11367" y="6061"/>
                  </a:cubicBezTo>
                  <a:cubicBezTo>
                    <a:pt x="11530" y="6579"/>
                    <a:pt x="11409" y="7198"/>
                    <a:pt x="11278" y="7653"/>
                  </a:cubicBezTo>
                  <a:cubicBezTo>
                    <a:pt x="10983" y="8677"/>
                    <a:pt x="10596" y="9447"/>
                    <a:pt x="10243" y="10437"/>
                  </a:cubicBezTo>
                  <a:cubicBezTo>
                    <a:pt x="10068" y="10927"/>
                    <a:pt x="9871" y="11431"/>
                    <a:pt x="10033" y="11961"/>
                  </a:cubicBezTo>
                  <a:cubicBezTo>
                    <a:pt x="10183" y="12446"/>
                    <a:pt x="10516" y="12781"/>
                    <a:pt x="10970" y="13033"/>
                  </a:cubicBezTo>
                  <a:cubicBezTo>
                    <a:pt x="11440" y="13293"/>
                    <a:pt x="11996" y="13437"/>
                    <a:pt x="12765" y="13416"/>
                  </a:cubicBezTo>
                  <a:cubicBezTo>
                    <a:pt x="14122" y="13380"/>
                    <a:pt x="15065" y="12719"/>
                    <a:pt x="15696" y="12097"/>
                  </a:cubicBezTo>
                  <a:cubicBezTo>
                    <a:pt x="16703" y="11101"/>
                    <a:pt x="17314" y="9755"/>
                    <a:pt x="17546" y="8155"/>
                  </a:cubicBezTo>
                  <a:cubicBezTo>
                    <a:pt x="17620" y="7639"/>
                    <a:pt x="17676" y="7046"/>
                    <a:pt x="17623" y="6461"/>
                  </a:cubicBezTo>
                  <a:cubicBezTo>
                    <a:pt x="17527" y="5381"/>
                    <a:pt x="17083" y="4513"/>
                    <a:pt x="16379" y="3839"/>
                  </a:cubicBezTo>
                  <a:cubicBezTo>
                    <a:pt x="15708" y="3198"/>
                    <a:pt x="14758" y="2688"/>
                    <a:pt x="13603" y="2401"/>
                  </a:cubicBezTo>
                  <a:cubicBezTo>
                    <a:pt x="12457" y="2116"/>
                    <a:pt x="10870" y="2021"/>
                    <a:pt x="9461" y="2205"/>
                  </a:cubicBezTo>
                  <a:cubicBezTo>
                    <a:pt x="6900" y="2539"/>
                    <a:pt x="5093" y="3646"/>
                    <a:pt x="4030" y="5175"/>
                  </a:cubicBezTo>
                  <a:cubicBezTo>
                    <a:pt x="3472" y="5977"/>
                    <a:pt x="3105" y="6898"/>
                    <a:pt x="3105" y="8045"/>
                  </a:cubicBezTo>
                  <a:cubicBezTo>
                    <a:pt x="3105" y="8928"/>
                    <a:pt x="3392" y="9614"/>
                    <a:pt x="3853" y="10147"/>
                  </a:cubicBezTo>
                  <a:cubicBezTo>
                    <a:pt x="4000" y="10317"/>
                    <a:pt x="4217" y="10456"/>
                    <a:pt x="4360" y="10649"/>
                  </a:cubicBezTo>
                  <a:cubicBezTo>
                    <a:pt x="4564" y="10923"/>
                    <a:pt x="4329" y="11332"/>
                    <a:pt x="4228" y="11628"/>
                  </a:cubicBezTo>
                  <a:cubicBezTo>
                    <a:pt x="4106" y="11986"/>
                    <a:pt x="4094" y="12480"/>
                    <a:pt x="3545" y="12488"/>
                  </a:cubicBezTo>
                  <a:cubicBezTo>
                    <a:pt x="3319" y="12492"/>
                    <a:pt x="3033" y="12365"/>
                    <a:pt x="2840" y="12284"/>
                  </a:cubicBezTo>
                  <a:cubicBezTo>
                    <a:pt x="1399" y="11677"/>
                    <a:pt x="523" y="10574"/>
                    <a:pt x="163" y="9143"/>
                  </a:cubicBezTo>
                  <a:cubicBezTo>
                    <a:pt x="-55" y="8274"/>
                    <a:pt x="-54" y="7259"/>
                    <a:pt x="163" y="6419"/>
                  </a:cubicBezTo>
                  <a:cubicBezTo>
                    <a:pt x="374" y="5606"/>
                    <a:pt x="766" y="4856"/>
                    <a:pt x="1199" y="4247"/>
                  </a:cubicBezTo>
                  <a:cubicBezTo>
                    <a:pt x="2099" y="2984"/>
                    <a:pt x="3417" y="1973"/>
                    <a:pt x="5022" y="1251"/>
                  </a:cubicBezTo>
                  <a:cubicBezTo>
                    <a:pt x="6255" y="696"/>
                    <a:pt x="7647" y="306"/>
                    <a:pt x="9339" y="119"/>
                  </a:cubicBezTo>
                  <a:cubicBezTo>
                    <a:pt x="9901" y="57"/>
                    <a:pt x="10482" y="31"/>
                    <a:pt x="11113" y="9"/>
                  </a:cubicBezTo>
                  <a:cubicBezTo>
                    <a:pt x="12956" y="-58"/>
                    <a:pt x="14632" y="260"/>
                    <a:pt x="15894" y="689"/>
                  </a:cubicBezTo>
                  <a:cubicBezTo>
                    <a:pt x="17226" y="1142"/>
                    <a:pt x="18288" y="1746"/>
                    <a:pt x="19187" y="2494"/>
                  </a:cubicBezTo>
                  <a:cubicBezTo>
                    <a:pt x="20113" y="3264"/>
                    <a:pt x="20787" y="4159"/>
                    <a:pt x="21215" y="5278"/>
                  </a:cubicBezTo>
                  <a:cubicBezTo>
                    <a:pt x="21437" y="5860"/>
                    <a:pt x="21545" y="6483"/>
                    <a:pt x="21545" y="7202"/>
                  </a:cubicBezTo>
                  <a:cubicBezTo>
                    <a:pt x="21545" y="7923"/>
                    <a:pt x="21453" y="8558"/>
                    <a:pt x="21314" y="9193"/>
                  </a:cubicBezTo>
                  <a:cubicBezTo>
                    <a:pt x="20790" y="11573"/>
                    <a:pt x="19303" y="13518"/>
                    <a:pt x="17073" y="14625"/>
                  </a:cubicBezTo>
                  <a:cubicBezTo>
                    <a:pt x="16532" y="14894"/>
                    <a:pt x="15877" y="15141"/>
                    <a:pt x="15134" y="15306"/>
                  </a:cubicBezTo>
                  <a:cubicBezTo>
                    <a:pt x="14397" y="15470"/>
                    <a:pt x="13556" y="15592"/>
                    <a:pt x="12655" y="15544"/>
                  </a:cubicBezTo>
                  <a:cubicBezTo>
                    <a:pt x="11780" y="15499"/>
                    <a:pt x="11065" y="15318"/>
                    <a:pt x="10463" y="15059"/>
                  </a:cubicBezTo>
                  <a:cubicBezTo>
                    <a:pt x="9866" y="14803"/>
                    <a:pt x="9365" y="14488"/>
                    <a:pt x="9009" y="14012"/>
                  </a:cubicBezTo>
                  <a:close/>
                  <a:moveTo>
                    <a:pt x="9009" y="14012"/>
                  </a:moveTo>
                </a:path>
              </a:pathLst>
            </a:custGeom>
            <a:solidFill>
              <a:schemeClr val="bg2"/>
            </a:solidFill>
            <a:ln>
              <a:noFill/>
            </a:ln>
          </p:spPr>
          <p:txBody>
            <a:bodyPr lIns="0" tIns="0" rIns="0" bIns="0"/>
            <a:lstStyle/>
            <a:p>
              <a:endParaRPr lang="en-GB">
                <a:solidFill>
                  <a:schemeClr val="tx1">
                    <a:lumMod val="65000"/>
                    <a:lumOff val="35000"/>
                  </a:schemeClr>
                </a:solidFill>
              </a:endParaRPr>
            </a:p>
          </p:txBody>
        </p:sp>
      </p:grpSp>
      <p:grpSp>
        <p:nvGrpSpPr>
          <p:cNvPr id="435" name="Group 4"/>
          <p:cNvGrpSpPr/>
          <p:nvPr/>
        </p:nvGrpSpPr>
        <p:grpSpPr>
          <a:xfrm>
            <a:off x="5994187" y="2469509"/>
            <a:ext cx="829818" cy="829818"/>
            <a:chOff x="8479044" y="3292678"/>
            <a:chExt cx="1106424" cy="1106424"/>
          </a:xfrm>
        </p:grpSpPr>
        <p:sp>
          <p:nvSpPr>
            <p:cNvPr id="436" name="Oval 461"/>
            <p:cNvSpPr/>
            <p:nvPr/>
          </p:nvSpPr>
          <p:spPr>
            <a:xfrm>
              <a:off x="8479044" y="3292678"/>
              <a:ext cx="1106424" cy="110642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endParaRPr>
            </a:p>
          </p:txBody>
        </p:sp>
        <p:sp>
          <p:nvSpPr>
            <p:cNvPr id="437" name="Oval 1009"/>
            <p:cNvSpPr/>
            <p:nvPr/>
          </p:nvSpPr>
          <p:spPr>
            <a:xfrm>
              <a:off x="8654404" y="3468038"/>
              <a:ext cx="755703" cy="75570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endParaRPr>
            </a:p>
          </p:txBody>
        </p:sp>
        <p:sp>
          <p:nvSpPr>
            <p:cNvPr id="438" name="AutoShape 15"/>
            <p:cNvSpPr/>
            <p:nvPr/>
          </p:nvSpPr>
          <p:spPr bwMode="auto">
            <a:xfrm>
              <a:off x="8953093" y="3675931"/>
              <a:ext cx="158323" cy="339915"/>
            </a:xfrm>
            <a:custGeom>
              <a:avLst/>
              <a:gdLst>
                <a:gd name="T0" fmla="*/ 262945285 w 21600"/>
                <a:gd name="T1" fmla="*/ 616631 h 21437"/>
                <a:gd name="T2" fmla="*/ 262945285 w 21600"/>
                <a:gd name="T3" fmla="*/ 451557226 h 21437"/>
                <a:gd name="T4" fmla="*/ 180361170 w 21600"/>
                <a:gd name="T5" fmla="*/ 514655930 h 21437"/>
                <a:gd name="T6" fmla="*/ 173604519 w 21600"/>
                <a:gd name="T7" fmla="*/ 869221096 h 21437"/>
                <a:gd name="T8" fmla="*/ 262945285 w 21600"/>
                <a:gd name="T9" fmla="*/ 869221096 h 21437"/>
                <a:gd name="T10" fmla="*/ 252829379 w 21600"/>
                <a:gd name="T11" fmla="*/ 1326201898 h 21437"/>
                <a:gd name="T12" fmla="*/ 176977025 w 21600"/>
                <a:gd name="T13" fmla="*/ 1326201898 h 21437"/>
                <a:gd name="T14" fmla="*/ 176977025 w 21600"/>
                <a:gd name="T15" fmla="*/ 2147483646 h 21437"/>
                <a:gd name="T16" fmla="*/ 57300181 w 21600"/>
                <a:gd name="T17" fmla="*/ 2147483646 h 21437"/>
                <a:gd name="T18" fmla="*/ 57300181 w 21600"/>
                <a:gd name="T19" fmla="*/ 1326201898 h 21437"/>
                <a:gd name="T20" fmla="*/ 0 w 21600"/>
                <a:gd name="T21" fmla="*/ 1326201898 h 21437"/>
                <a:gd name="T22" fmla="*/ 0 w 21600"/>
                <a:gd name="T23" fmla="*/ 869221096 h 21437"/>
                <a:gd name="T24" fmla="*/ 55620013 w 21600"/>
                <a:gd name="T25" fmla="*/ 869221096 h 21437"/>
                <a:gd name="T26" fmla="*/ 87648428 w 21600"/>
                <a:gd name="T27" fmla="*/ 152203103 h 21437"/>
                <a:gd name="T28" fmla="*/ 262945285 w 21600"/>
                <a:gd name="T29" fmla="*/ 616631 h 21437"/>
                <a:gd name="T30" fmla="*/ 262945285 w 21600"/>
                <a:gd name="T31" fmla="*/ 616631 h 2143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1600" h="21437">
                  <a:moveTo>
                    <a:pt x="21600" y="5"/>
                  </a:moveTo>
                  <a:cubicBezTo>
                    <a:pt x="21600" y="1241"/>
                    <a:pt x="21600" y="3664"/>
                    <a:pt x="21600" y="3664"/>
                  </a:cubicBezTo>
                  <a:cubicBezTo>
                    <a:pt x="21600" y="3664"/>
                    <a:pt x="15693" y="3516"/>
                    <a:pt x="14816" y="4176"/>
                  </a:cubicBezTo>
                  <a:cubicBezTo>
                    <a:pt x="14095" y="4718"/>
                    <a:pt x="14328" y="5933"/>
                    <a:pt x="14261" y="7053"/>
                  </a:cubicBezTo>
                  <a:cubicBezTo>
                    <a:pt x="16662" y="7053"/>
                    <a:pt x="19200" y="7053"/>
                    <a:pt x="21600" y="7053"/>
                  </a:cubicBezTo>
                  <a:cubicBezTo>
                    <a:pt x="21438" y="8341"/>
                    <a:pt x="21132" y="9564"/>
                    <a:pt x="20769" y="10761"/>
                  </a:cubicBezTo>
                  <a:cubicBezTo>
                    <a:pt x="18692" y="10761"/>
                    <a:pt x="14538" y="10761"/>
                    <a:pt x="14538" y="10761"/>
                  </a:cubicBezTo>
                  <a:lnTo>
                    <a:pt x="14538" y="21437"/>
                  </a:lnTo>
                  <a:cubicBezTo>
                    <a:pt x="14538" y="21437"/>
                    <a:pt x="7938" y="21437"/>
                    <a:pt x="4707" y="21437"/>
                  </a:cubicBezTo>
                  <a:cubicBezTo>
                    <a:pt x="4709" y="18133"/>
                    <a:pt x="4705" y="14278"/>
                    <a:pt x="4707" y="10761"/>
                  </a:cubicBezTo>
                  <a:cubicBezTo>
                    <a:pt x="3137" y="10761"/>
                    <a:pt x="1568" y="10761"/>
                    <a:pt x="0" y="10761"/>
                  </a:cubicBezTo>
                  <a:cubicBezTo>
                    <a:pt x="0" y="9525"/>
                    <a:pt x="0" y="8288"/>
                    <a:pt x="0" y="7053"/>
                  </a:cubicBezTo>
                  <a:cubicBezTo>
                    <a:pt x="1522" y="7053"/>
                    <a:pt x="3046" y="7053"/>
                    <a:pt x="4569" y="7053"/>
                  </a:cubicBezTo>
                  <a:cubicBezTo>
                    <a:pt x="4787" y="4587"/>
                    <a:pt x="4552" y="2480"/>
                    <a:pt x="7200" y="1235"/>
                  </a:cubicBezTo>
                  <a:cubicBezTo>
                    <a:pt x="10176" y="-163"/>
                    <a:pt x="15466" y="8"/>
                    <a:pt x="21600" y="5"/>
                  </a:cubicBezTo>
                  <a:close/>
                  <a:moveTo>
                    <a:pt x="21600" y="5"/>
                  </a:moveTo>
                </a:path>
              </a:pathLst>
            </a:custGeom>
            <a:solidFill>
              <a:schemeClr val="accent1"/>
            </a:solidFill>
            <a:ln>
              <a:noFill/>
            </a:ln>
          </p:spPr>
          <p:txBody>
            <a:bodyPr lIns="0" tIns="0" rIns="0" bIns="0"/>
            <a:lstStyle/>
            <a:p>
              <a:endParaRPr lang="en-GB">
                <a:solidFill>
                  <a:schemeClr val="tx1">
                    <a:lumMod val="65000"/>
                    <a:lumOff val="35000"/>
                  </a:schemeClr>
                </a:solidFill>
              </a:endParaRPr>
            </a:p>
          </p:txBody>
        </p:sp>
      </p:grpSp>
      <p:grpSp>
        <p:nvGrpSpPr>
          <p:cNvPr id="439" name="Group 5"/>
          <p:cNvGrpSpPr/>
          <p:nvPr/>
        </p:nvGrpSpPr>
        <p:grpSpPr>
          <a:xfrm>
            <a:off x="4842758" y="2541518"/>
            <a:ext cx="685800" cy="685800"/>
            <a:chOff x="6943805" y="3388690"/>
            <a:chExt cx="914400" cy="914400"/>
          </a:xfrm>
        </p:grpSpPr>
        <p:sp>
          <p:nvSpPr>
            <p:cNvPr id="440" name="Oval 463"/>
            <p:cNvSpPr/>
            <p:nvPr/>
          </p:nvSpPr>
          <p:spPr>
            <a:xfrm>
              <a:off x="6943805" y="3388690"/>
              <a:ext cx="914400" cy="9144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endParaRPr>
            </a:p>
          </p:txBody>
        </p:sp>
        <p:sp>
          <p:nvSpPr>
            <p:cNvPr id="441" name="AutoShape 14"/>
            <p:cNvSpPr/>
            <p:nvPr/>
          </p:nvSpPr>
          <p:spPr bwMode="auto">
            <a:xfrm>
              <a:off x="7231048" y="3690927"/>
              <a:ext cx="339914" cy="309921"/>
            </a:xfrm>
            <a:custGeom>
              <a:avLst/>
              <a:gdLst>
                <a:gd name="T0" fmla="*/ 2147483646 w 21590"/>
                <a:gd name="T1" fmla="*/ 303068522 h 16690"/>
                <a:gd name="T2" fmla="*/ 2147483646 w 21590"/>
                <a:gd name="T3" fmla="*/ 614467900 h 16690"/>
                <a:gd name="T4" fmla="*/ 0 w 21590"/>
                <a:gd name="T5" fmla="*/ 2147483646 h 16690"/>
                <a:gd name="T6" fmla="*/ 782832664 w 21590"/>
                <a:gd name="T7" fmla="*/ 1946161268 h 16690"/>
                <a:gd name="T8" fmla="*/ 286036553 w 21590"/>
                <a:gd name="T9" fmla="*/ 1513714635 h 16690"/>
                <a:gd name="T10" fmla="*/ 511874951 w 21590"/>
                <a:gd name="T11" fmla="*/ 1496463517 h 16690"/>
                <a:gd name="T12" fmla="*/ 90358306 w 21590"/>
                <a:gd name="T13" fmla="*/ 891067454 h 16690"/>
                <a:gd name="T14" fmla="*/ 316196704 w 21590"/>
                <a:gd name="T15" fmla="*/ 942966873 h 16690"/>
                <a:gd name="T16" fmla="*/ 150558932 w 21590"/>
                <a:gd name="T17" fmla="*/ 112721961 h 16690"/>
                <a:gd name="T18" fmla="*/ 1279628774 w 21590"/>
                <a:gd name="T19" fmla="*/ 770017444 h 16690"/>
                <a:gd name="T20" fmla="*/ 2147483646 w 21590"/>
                <a:gd name="T21" fmla="*/ 199269682 h 16690"/>
                <a:gd name="T22" fmla="*/ 2147483646 w 21590"/>
                <a:gd name="T23" fmla="*/ 60822541 h 16690"/>
                <a:gd name="T24" fmla="*/ 2147483646 w 21590"/>
                <a:gd name="T25" fmla="*/ 389470283 h 16690"/>
                <a:gd name="T26" fmla="*/ 2147483646 w 21590"/>
                <a:gd name="T27" fmla="*/ 303068522 h 16690"/>
                <a:gd name="T28" fmla="*/ 2147483646 w 21590"/>
                <a:gd name="T29" fmla="*/ 303068522 h 1669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590" h="16690">
                  <a:moveTo>
                    <a:pt x="21590" y="2038"/>
                  </a:moveTo>
                  <a:cubicBezTo>
                    <a:pt x="21486" y="2795"/>
                    <a:pt x="20307" y="3555"/>
                    <a:pt x="19593" y="4132"/>
                  </a:cubicBezTo>
                  <a:cubicBezTo>
                    <a:pt x="20298" y="13815"/>
                    <a:pt x="8559" y="19854"/>
                    <a:pt x="0" y="14947"/>
                  </a:cubicBezTo>
                  <a:cubicBezTo>
                    <a:pt x="2400" y="14964"/>
                    <a:pt x="5061" y="14350"/>
                    <a:pt x="6489" y="13087"/>
                  </a:cubicBezTo>
                  <a:cubicBezTo>
                    <a:pt x="4412" y="12774"/>
                    <a:pt x="2942" y="11896"/>
                    <a:pt x="2371" y="10179"/>
                  </a:cubicBezTo>
                  <a:cubicBezTo>
                    <a:pt x="2979" y="10126"/>
                    <a:pt x="3833" y="10301"/>
                    <a:pt x="4243" y="10063"/>
                  </a:cubicBezTo>
                  <a:cubicBezTo>
                    <a:pt x="2343" y="9391"/>
                    <a:pt x="841" y="8348"/>
                    <a:pt x="749" y="5992"/>
                  </a:cubicBezTo>
                  <a:cubicBezTo>
                    <a:pt x="1425" y="6059"/>
                    <a:pt x="1777" y="6430"/>
                    <a:pt x="2621" y="6341"/>
                  </a:cubicBezTo>
                  <a:cubicBezTo>
                    <a:pt x="1392" y="5607"/>
                    <a:pt x="-10" y="2816"/>
                    <a:pt x="1248" y="758"/>
                  </a:cubicBezTo>
                  <a:cubicBezTo>
                    <a:pt x="3477" y="3062"/>
                    <a:pt x="6259" y="4849"/>
                    <a:pt x="10607" y="5178"/>
                  </a:cubicBezTo>
                  <a:cubicBezTo>
                    <a:pt x="9529" y="903"/>
                    <a:pt x="15610" y="-1746"/>
                    <a:pt x="18345" y="1340"/>
                  </a:cubicBezTo>
                  <a:cubicBezTo>
                    <a:pt x="19408" y="1129"/>
                    <a:pt x="20305" y="763"/>
                    <a:pt x="21215" y="409"/>
                  </a:cubicBezTo>
                  <a:cubicBezTo>
                    <a:pt x="20842" y="1380"/>
                    <a:pt x="20085" y="1993"/>
                    <a:pt x="19343" y="2619"/>
                  </a:cubicBezTo>
                  <a:cubicBezTo>
                    <a:pt x="20149" y="2479"/>
                    <a:pt x="21001" y="2381"/>
                    <a:pt x="21590" y="2038"/>
                  </a:cubicBezTo>
                  <a:close/>
                  <a:moveTo>
                    <a:pt x="21590" y="2038"/>
                  </a:moveTo>
                </a:path>
              </a:pathLst>
            </a:custGeom>
            <a:solidFill>
              <a:schemeClr val="bg2"/>
            </a:solidFill>
            <a:ln>
              <a:noFill/>
            </a:ln>
          </p:spPr>
          <p:txBody>
            <a:bodyPr lIns="0" tIns="0" rIns="0" bIns="0"/>
            <a:lstStyle/>
            <a:p>
              <a:endParaRPr lang="en-GB">
                <a:solidFill>
                  <a:schemeClr val="tx1">
                    <a:lumMod val="65000"/>
                    <a:lumOff val="35000"/>
                  </a:schemeClr>
                </a:solidFill>
              </a:endParaRPr>
            </a:p>
          </p:txBody>
        </p:sp>
      </p:grpSp>
      <p:sp>
        <p:nvSpPr>
          <p:cNvPr id="442" name="TextBox 441"/>
          <p:cNvSpPr txBox="1"/>
          <p:nvPr/>
        </p:nvSpPr>
        <p:spPr>
          <a:xfrm>
            <a:off x="6014466" y="3365035"/>
            <a:ext cx="856645" cy="284693"/>
          </a:xfrm>
          <a:prstGeom prst="rect">
            <a:avLst/>
          </a:prstGeom>
          <a:noFill/>
        </p:spPr>
        <p:txBody>
          <a:bodyPr wrap="none" lIns="68580" tIns="34290" rIns="68580" bIns="34290" rtlCol="0">
            <a:spAutoFit/>
          </a:bodyPr>
          <a:lstStyle/>
          <a:p>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添加文本</a:t>
            </a:r>
          </a:p>
        </p:txBody>
      </p:sp>
      <p:sp>
        <p:nvSpPr>
          <p:cNvPr id="443" name="TextBox 442"/>
          <p:cNvSpPr txBox="1"/>
          <p:nvPr/>
        </p:nvSpPr>
        <p:spPr>
          <a:xfrm>
            <a:off x="4788024" y="3353637"/>
            <a:ext cx="856645" cy="284693"/>
          </a:xfrm>
          <a:prstGeom prst="rect">
            <a:avLst/>
          </a:prstGeom>
          <a:noFill/>
        </p:spPr>
        <p:txBody>
          <a:bodyPr wrap="none" lIns="68580" tIns="34290" rIns="68580" bIns="34290" rtlCol="0">
            <a:spAutoFit/>
          </a:bodyPr>
          <a:lstStyle/>
          <a:p>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添加文本</a:t>
            </a:r>
          </a:p>
        </p:txBody>
      </p:sp>
      <p:sp>
        <p:nvSpPr>
          <p:cNvPr id="444" name="TextBox 443"/>
          <p:cNvSpPr txBox="1"/>
          <p:nvPr/>
        </p:nvSpPr>
        <p:spPr>
          <a:xfrm>
            <a:off x="7234901" y="3353638"/>
            <a:ext cx="856645" cy="284693"/>
          </a:xfrm>
          <a:prstGeom prst="rect">
            <a:avLst/>
          </a:prstGeom>
          <a:noFill/>
        </p:spPr>
        <p:txBody>
          <a:bodyPr wrap="none" lIns="68580" tIns="34290" rIns="68580" bIns="34290" rtlCol="0">
            <a:spAutoFit/>
          </a:bodyPr>
          <a:lstStyle/>
          <a:p>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添加文本</a:t>
            </a:r>
          </a:p>
        </p:txBody>
      </p:sp>
      <p:sp>
        <p:nvSpPr>
          <p:cNvPr id="445" name="Rectangle 1292"/>
          <p:cNvSpPr/>
          <p:nvPr/>
        </p:nvSpPr>
        <p:spPr>
          <a:xfrm>
            <a:off x="4504271" y="3826206"/>
            <a:ext cx="4376426" cy="746358"/>
          </a:xfrm>
          <a:prstGeom prst="rect">
            <a:avLst/>
          </a:prstGeom>
        </p:spPr>
        <p:txBody>
          <a:bodyPr wrap="square" lIns="68580" tIns="34290" rIns="68580" bIns="34290">
            <a:spAutoFit/>
          </a:bodyPr>
          <a:lstStyle/>
          <a:p>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a:t>
            </a:r>
            <a:r>
              <a:rPr lang="zh-CN" altLang="en-US" sz="1100" dirty="0" smtClean="0">
                <a:solidFill>
                  <a:schemeClr val="tx1">
                    <a:lumMod val="65000"/>
                    <a:lumOff val="35000"/>
                  </a:schemeClr>
                </a:solidFill>
                <a:latin typeface="微软雅黑" panose="020B0503020204020204" pitchFamily="34" charset="-122"/>
                <a:ea typeface="微软雅黑" panose="020B0503020204020204" pitchFamily="34" charset="-122"/>
              </a:rPr>
              <a:t>容专</a:t>
            </a: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业设计</a:t>
            </a: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a:t>
            </a:r>
          </a:p>
          <a:p>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a:t>
            </a:r>
            <a:r>
              <a:rPr lang="zh-CN" altLang="en-US" sz="1100" dirty="0" smtClean="0">
                <a:solidFill>
                  <a:schemeClr val="tx1">
                    <a:lumMod val="65000"/>
                    <a:lumOff val="35000"/>
                  </a:schemeClr>
                </a:solidFill>
                <a:latin typeface="微软雅黑" panose="020B0503020204020204" pitchFamily="34" charset="-122"/>
                <a:ea typeface="微软雅黑" panose="020B0503020204020204" pitchFamily="34" charset="-122"/>
              </a:rPr>
              <a:t>容专</a:t>
            </a: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业设计</a:t>
            </a: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fill="hold" grpId="0" nodeType="afterEffect">
                                  <p:stCondLst>
                                    <p:cond delay="0"/>
                                  </p:stCondLst>
                                  <p:childTnLst>
                                    <p:set>
                                      <p:cBhvr>
                                        <p:cTn id="12" dur="1" fill="hold">
                                          <p:stCondLst>
                                            <p:cond delay="0"/>
                                          </p:stCondLst>
                                        </p:cTn>
                                        <p:tgtEl>
                                          <p:spTgt spid="158"/>
                                        </p:tgtEl>
                                        <p:attrNameLst>
                                          <p:attrName>style.visibility</p:attrName>
                                        </p:attrNameLst>
                                      </p:cBhvr>
                                      <p:to>
                                        <p:strVal val="visible"/>
                                      </p:to>
                                    </p:set>
                                    <p:anim calcmode="lin" valueType="num">
                                      <p:cBhvr additive="base">
                                        <p:cTn id="13" dur="500" fill="hold"/>
                                        <p:tgtEl>
                                          <p:spTgt spid="158"/>
                                        </p:tgtEl>
                                        <p:attrNameLst>
                                          <p:attrName>ppt_x</p:attrName>
                                        </p:attrNameLst>
                                      </p:cBhvr>
                                      <p:tavLst>
                                        <p:tav tm="0">
                                          <p:val>
                                            <p:strVal val="1+#ppt_w/2"/>
                                          </p:val>
                                        </p:tav>
                                        <p:tav tm="100000">
                                          <p:val>
                                            <p:strVal val="#ppt_x"/>
                                          </p:val>
                                        </p:tav>
                                      </p:tavLst>
                                    </p:anim>
                                    <p:anim calcmode="lin" valueType="num">
                                      <p:cBhvr additive="base">
                                        <p:cTn id="14" dur="500" fill="hold"/>
                                        <p:tgtEl>
                                          <p:spTgt spid="158"/>
                                        </p:tgtEl>
                                        <p:attrNameLst>
                                          <p:attrName>ppt_y</p:attrName>
                                        </p:attrNameLst>
                                      </p:cBhvr>
                                      <p:tavLst>
                                        <p:tav tm="0">
                                          <p:val>
                                            <p:strVal val="#ppt_y"/>
                                          </p:val>
                                        </p:tav>
                                        <p:tav tm="100000">
                                          <p:val>
                                            <p:strVal val="#ppt_y"/>
                                          </p:val>
                                        </p:tav>
                                      </p:tavLst>
                                    </p:anim>
                                  </p:childTnLst>
                                </p:cTn>
                              </p:par>
                            </p:childTnLst>
                          </p:cTn>
                        </p:par>
                        <p:par>
                          <p:cTn id="15" fill="hold">
                            <p:stCondLst>
                              <p:cond delay="1500"/>
                            </p:stCondLst>
                            <p:childTnLst>
                              <p:par>
                                <p:cTn id="16" presetID="22" presetClass="entr" presetSubtype="2" fill="hold" grpId="0" nodeType="afterEffect">
                                  <p:stCondLst>
                                    <p:cond delay="0"/>
                                  </p:stCondLst>
                                  <p:childTnLst>
                                    <p:set>
                                      <p:cBhvr>
                                        <p:cTn id="17" dur="1" fill="hold">
                                          <p:stCondLst>
                                            <p:cond delay="0"/>
                                          </p:stCondLst>
                                        </p:cTn>
                                        <p:tgtEl>
                                          <p:spTgt spid="159"/>
                                        </p:tgtEl>
                                        <p:attrNameLst>
                                          <p:attrName>style.visibility</p:attrName>
                                        </p:attrNameLst>
                                      </p:cBhvr>
                                      <p:to>
                                        <p:strVal val="visible"/>
                                      </p:to>
                                    </p:set>
                                    <p:animEffect transition="in" filter="wipe(right)">
                                      <p:cBhvr>
                                        <p:cTn id="18" dur="500"/>
                                        <p:tgtEl>
                                          <p:spTgt spid="159"/>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435"/>
                                        </p:tgtEl>
                                        <p:attrNameLst>
                                          <p:attrName>style.visibility</p:attrName>
                                        </p:attrNameLst>
                                      </p:cBhvr>
                                      <p:to>
                                        <p:strVal val="visible"/>
                                      </p:to>
                                    </p:set>
                                    <p:anim calcmode="lin" valueType="num">
                                      <p:cBhvr>
                                        <p:cTn id="22" dur="500" fill="hold"/>
                                        <p:tgtEl>
                                          <p:spTgt spid="435"/>
                                        </p:tgtEl>
                                        <p:attrNameLst>
                                          <p:attrName>ppt_w</p:attrName>
                                        </p:attrNameLst>
                                      </p:cBhvr>
                                      <p:tavLst>
                                        <p:tav tm="0">
                                          <p:val>
                                            <p:fltVal val="0"/>
                                          </p:val>
                                        </p:tav>
                                        <p:tav tm="100000">
                                          <p:val>
                                            <p:strVal val="#ppt_w"/>
                                          </p:val>
                                        </p:tav>
                                      </p:tavLst>
                                    </p:anim>
                                    <p:anim calcmode="lin" valueType="num">
                                      <p:cBhvr>
                                        <p:cTn id="23" dur="500" fill="hold"/>
                                        <p:tgtEl>
                                          <p:spTgt spid="435"/>
                                        </p:tgtEl>
                                        <p:attrNameLst>
                                          <p:attrName>ppt_h</p:attrName>
                                        </p:attrNameLst>
                                      </p:cBhvr>
                                      <p:tavLst>
                                        <p:tav tm="0">
                                          <p:val>
                                            <p:fltVal val="0"/>
                                          </p:val>
                                        </p:tav>
                                        <p:tav tm="100000">
                                          <p:val>
                                            <p:strVal val="#ppt_h"/>
                                          </p:val>
                                        </p:tav>
                                      </p:tavLst>
                                    </p:anim>
                                    <p:animEffect transition="in" filter="fade">
                                      <p:cBhvr>
                                        <p:cTn id="24" dur="500"/>
                                        <p:tgtEl>
                                          <p:spTgt spid="43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432"/>
                                        </p:tgtEl>
                                        <p:attrNameLst>
                                          <p:attrName>style.visibility</p:attrName>
                                        </p:attrNameLst>
                                      </p:cBhvr>
                                      <p:to>
                                        <p:strVal val="visible"/>
                                      </p:to>
                                    </p:set>
                                    <p:anim calcmode="lin" valueType="num">
                                      <p:cBhvr>
                                        <p:cTn id="28" dur="500" fill="hold"/>
                                        <p:tgtEl>
                                          <p:spTgt spid="432"/>
                                        </p:tgtEl>
                                        <p:attrNameLst>
                                          <p:attrName>ppt_w</p:attrName>
                                        </p:attrNameLst>
                                      </p:cBhvr>
                                      <p:tavLst>
                                        <p:tav tm="0">
                                          <p:val>
                                            <p:fltVal val="0"/>
                                          </p:val>
                                        </p:tav>
                                        <p:tav tm="100000">
                                          <p:val>
                                            <p:strVal val="#ppt_w"/>
                                          </p:val>
                                        </p:tav>
                                      </p:tavLst>
                                    </p:anim>
                                    <p:anim calcmode="lin" valueType="num">
                                      <p:cBhvr>
                                        <p:cTn id="29" dur="500" fill="hold"/>
                                        <p:tgtEl>
                                          <p:spTgt spid="432"/>
                                        </p:tgtEl>
                                        <p:attrNameLst>
                                          <p:attrName>ppt_h</p:attrName>
                                        </p:attrNameLst>
                                      </p:cBhvr>
                                      <p:tavLst>
                                        <p:tav tm="0">
                                          <p:val>
                                            <p:fltVal val="0"/>
                                          </p:val>
                                        </p:tav>
                                        <p:tav tm="100000">
                                          <p:val>
                                            <p:strVal val="#ppt_h"/>
                                          </p:val>
                                        </p:tav>
                                      </p:tavLst>
                                    </p:anim>
                                    <p:animEffect transition="in" filter="fade">
                                      <p:cBhvr>
                                        <p:cTn id="30" dur="500"/>
                                        <p:tgtEl>
                                          <p:spTgt spid="432"/>
                                        </p:tgtEl>
                                      </p:cBhvr>
                                    </p:animEffect>
                                  </p:childTnLst>
                                </p:cTn>
                              </p:par>
                            </p:childTnLst>
                          </p:cTn>
                        </p:par>
                        <p:par>
                          <p:cTn id="31" fill="hold">
                            <p:stCondLst>
                              <p:cond delay="3000"/>
                            </p:stCondLst>
                            <p:childTnLst>
                              <p:par>
                                <p:cTn id="32" presetID="53" presetClass="entr" presetSubtype="16" fill="hold" nodeType="afterEffect">
                                  <p:stCondLst>
                                    <p:cond delay="0"/>
                                  </p:stCondLst>
                                  <p:childTnLst>
                                    <p:set>
                                      <p:cBhvr>
                                        <p:cTn id="33" dur="1" fill="hold">
                                          <p:stCondLst>
                                            <p:cond delay="0"/>
                                          </p:stCondLst>
                                        </p:cTn>
                                        <p:tgtEl>
                                          <p:spTgt spid="439"/>
                                        </p:tgtEl>
                                        <p:attrNameLst>
                                          <p:attrName>style.visibility</p:attrName>
                                        </p:attrNameLst>
                                      </p:cBhvr>
                                      <p:to>
                                        <p:strVal val="visible"/>
                                      </p:to>
                                    </p:set>
                                    <p:anim calcmode="lin" valueType="num">
                                      <p:cBhvr>
                                        <p:cTn id="34" dur="500" fill="hold"/>
                                        <p:tgtEl>
                                          <p:spTgt spid="439"/>
                                        </p:tgtEl>
                                        <p:attrNameLst>
                                          <p:attrName>ppt_w</p:attrName>
                                        </p:attrNameLst>
                                      </p:cBhvr>
                                      <p:tavLst>
                                        <p:tav tm="0">
                                          <p:val>
                                            <p:fltVal val="0"/>
                                          </p:val>
                                        </p:tav>
                                        <p:tav tm="100000">
                                          <p:val>
                                            <p:strVal val="#ppt_w"/>
                                          </p:val>
                                        </p:tav>
                                      </p:tavLst>
                                    </p:anim>
                                    <p:anim calcmode="lin" valueType="num">
                                      <p:cBhvr>
                                        <p:cTn id="35" dur="500" fill="hold"/>
                                        <p:tgtEl>
                                          <p:spTgt spid="439"/>
                                        </p:tgtEl>
                                        <p:attrNameLst>
                                          <p:attrName>ppt_h</p:attrName>
                                        </p:attrNameLst>
                                      </p:cBhvr>
                                      <p:tavLst>
                                        <p:tav tm="0">
                                          <p:val>
                                            <p:fltVal val="0"/>
                                          </p:val>
                                        </p:tav>
                                        <p:tav tm="100000">
                                          <p:val>
                                            <p:strVal val="#ppt_h"/>
                                          </p:val>
                                        </p:tav>
                                      </p:tavLst>
                                    </p:anim>
                                    <p:animEffect transition="in" filter="fade">
                                      <p:cBhvr>
                                        <p:cTn id="36" dur="500"/>
                                        <p:tgtEl>
                                          <p:spTgt spid="439"/>
                                        </p:tgtEl>
                                      </p:cBhvr>
                                    </p:animEffect>
                                  </p:childTnLst>
                                </p:cTn>
                              </p:par>
                            </p:childTnLst>
                          </p:cTn>
                        </p:par>
                        <p:par>
                          <p:cTn id="37" fill="hold">
                            <p:stCondLst>
                              <p:cond delay="3500"/>
                            </p:stCondLst>
                            <p:childTnLst>
                              <p:par>
                                <p:cTn id="38" presetID="2" presetClass="entr" presetSubtype="4" fill="hold" grpId="0" nodeType="afterEffect">
                                  <p:stCondLst>
                                    <p:cond delay="0"/>
                                  </p:stCondLst>
                                  <p:childTnLst>
                                    <p:set>
                                      <p:cBhvr>
                                        <p:cTn id="39" dur="1" fill="hold">
                                          <p:stCondLst>
                                            <p:cond delay="0"/>
                                          </p:stCondLst>
                                        </p:cTn>
                                        <p:tgtEl>
                                          <p:spTgt spid="443"/>
                                        </p:tgtEl>
                                        <p:attrNameLst>
                                          <p:attrName>style.visibility</p:attrName>
                                        </p:attrNameLst>
                                      </p:cBhvr>
                                      <p:to>
                                        <p:strVal val="visible"/>
                                      </p:to>
                                    </p:set>
                                    <p:anim calcmode="lin" valueType="num">
                                      <p:cBhvr additive="base">
                                        <p:cTn id="40" dur="500" fill="hold"/>
                                        <p:tgtEl>
                                          <p:spTgt spid="443"/>
                                        </p:tgtEl>
                                        <p:attrNameLst>
                                          <p:attrName>ppt_x</p:attrName>
                                        </p:attrNameLst>
                                      </p:cBhvr>
                                      <p:tavLst>
                                        <p:tav tm="0">
                                          <p:val>
                                            <p:strVal val="#ppt_x"/>
                                          </p:val>
                                        </p:tav>
                                        <p:tav tm="100000">
                                          <p:val>
                                            <p:strVal val="#ppt_x"/>
                                          </p:val>
                                        </p:tav>
                                      </p:tavLst>
                                    </p:anim>
                                    <p:anim calcmode="lin" valueType="num">
                                      <p:cBhvr additive="base">
                                        <p:cTn id="41" dur="500" fill="hold"/>
                                        <p:tgtEl>
                                          <p:spTgt spid="443"/>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42"/>
                                        </p:tgtEl>
                                        <p:attrNameLst>
                                          <p:attrName>style.visibility</p:attrName>
                                        </p:attrNameLst>
                                      </p:cBhvr>
                                      <p:to>
                                        <p:strVal val="visible"/>
                                      </p:to>
                                    </p:set>
                                    <p:anim calcmode="lin" valueType="num">
                                      <p:cBhvr additive="base">
                                        <p:cTn id="44" dur="500" fill="hold"/>
                                        <p:tgtEl>
                                          <p:spTgt spid="442"/>
                                        </p:tgtEl>
                                        <p:attrNameLst>
                                          <p:attrName>ppt_x</p:attrName>
                                        </p:attrNameLst>
                                      </p:cBhvr>
                                      <p:tavLst>
                                        <p:tav tm="0">
                                          <p:val>
                                            <p:strVal val="#ppt_x"/>
                                          </p:val>
                                        </p:tav>
                                        <p:tav tm="100000">
                                          <p:val>
                                            <p:strVal val="#ppt_x"/>
                                          </p:val>
                                        </p:tav>
                                      </p:tavLst>
                                    </p:anim>
                                    <p:anim calcmode="lin" valueType="num">
                                      <p:cBhvr additive="base">
                                        <p:cTn id="45" dur="500" fill="hold"/>
                                        <p:tgtEl>
                                          <p:spTgt spid="442"/>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444"/>
                                        </p:tgtEl>
                                        <p:attrNameLst>
                                          <p:attrName>style.visibility</p:attrName>
                                        </p:attrNameLst>
                                      </p:cBhvr>
                                      <p:to>
                                        <p:strVal val="visible"/>
                                      </p:to>
                                    </p:set>
                                    <p:anim calcmode="lin" valueType="num">
                                      <p:cBhvr additive="base">
                                        <p:cTn id="48" dur="500" fill="hold"/>
                                        <p:tgtEl>
                                          <p:spTgt spid="444"/>
                                        </p:tgtEl>
                                        <p:attrNameLst>
                                          <p:attrName>ppt_x</p:attrName>
                                        </p:attrNameLst>
                                      </p:cBhvr>
                                      <p:tavLst>
                                        <p:tav tm="0">
                                          <p:val>
                                            <p:strVal val="#ppt_x"/>
                                          </p:val>
                                        </p:tav>
                                        <p:tav tm="100000">
                                          <p:val>
                                            <p:strVal val="#ppt_x"/>
                                          </p:val>
                                        </p:tav>
                                      </p:tavLst>
                                    </p:anim>
                                    <p:anim calcmode="lin" valueType="num">
                                      <p:cBhvr additive="base">
                                        <p:cTn id="49" dur="500" fill="hold"/>
                                        <p:tgtEl>
                                          <p:spTgt spid="444"/>
                                        </p:tgtEl>
                                        <p:attrNameLst>
                                          <p:attrName>ppt_y</p:attrName>
                                        </p:attrNameLst>
                                      </p:cBhvr>
                                      <p:tavLst>
                                        <p:tav tm="0">
                                          <p:val>
                                            <p:strVal val="1+#ppt_h/2"/>
                                          </p:val>
                                        </p:tav>
                                        <p:tav tm="100000">
                                          <p:val>
                                            <p:strVal val="#ppt_y"/>
                                          </p:val>
                                        </p:tav>
                                      </p:tavLst>
                                    </p:anim>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445"/>
                                        </p:tgtEl>
                                        <p:attrNameLst>
                                          <p:attrName>style.visibility</p:attrName>
                                        </p:attrNameLst>
                                      </p:cBhvr>
                                      <p:to>
                                        <p:strVal val="visible"/>
                                      </p:to>
                                    </p:set>
                                    <p:animEffect transition="in" filter="wipe(up)">
                                      <p:cBhvr>
                                        <p:cTn id="53" dur="1000"/>
                                        <p:tgtEl>
                                          <p:spTgt spid="4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 grpId="0"/>
      <p:bldP spid="159" grpId="0"/>
      <p:bldP spid="442" grpId="0"/>
      <p:bldP spid="443" grpId="0"/>
      <p:bldP spid="444" grpId="0"/>
      <p:bldP spid="445"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stretch>
            <a:fillRect/>
          </a:stretch>
        </a:blipFill>
        <a:effectLst/>
      </p:bgPr>
    </p:bg>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zh-CN" altLang="en-US" dirty="0"/>
              <a:t>第五部分  产业分布与计划</a:t>
            </a:r>
          </a:p>
        </p:txBody>
      </p:sp>
      <p:grpSp>
        <p:nvGrpSpPr>
          <p:cNvPr id="499" name="组合 498"/>
          <p:cNvGrpSpPr/>
          <p:nvPr/>
        </p:nvGrpSpPr>
        <p:grpSpPr>
          <a:xfrm>
            <a:off x="619538" y="1561822"/>
            <a:ext cx="5563899" cy="2738120"/>
            <a:chOff x="776287" y="706437"/>
            <a:chExt cx="7658101" cy="3768726"/>
          </a:xfrm>
          <a:solidFill>
            <a:srgbClr val="4F81BD">
              <a:alpha val="98000"/>
            </a:srgbClr>
          </a:solidFill>
        </p:grpSpPr>
        <p:sp>
          <p:nvSpPr>
            <p:cNvPr id="500" name="Freeform 10"/>
            <p:cNvSpPr/>
            <p:nvPr/>
          </p:nvSpPr>
          <p:spPr bwMode="auto">
            <a:xfrm>
              <a:off x="5540375" y="830262"/>
              <a:ext cx="55563" cy="30163"/>
            </a:xfrm>
            <a:custGeom>
              <a:avLst/>
              <a:gdLst>
                <a:gd name="T0" fmla="*/ 8 w 15"/>
                <a:gd name="T1" fmla="*/ 0 h 8"/>
                <a:gd name="T2" fmla="*/ 9 w 15"/>
                <a:gd name="T3" fmla="*/ 1 h 8"/>
                <a:gd name="T4" fmla="*/ 12 w 15"/>
                <a:gd name="T5" fmla="*/ 7 h 8"/>
                <a:gd name="T6" fmla="*/ 5 w 15"/>
                <a:gd name="T7" fmla="*/ 4 h 8"/>
                <a:gd name="T8" fmla="*/ 8 w 15"/>
                <a:gd name="T9" fmla="*/ 0 h 8"/>
              </a:gdLst>
              <a:ahLst/>
              <a:cxnLst>
                <a:cxn ang="0">
                  <a:pos x="T0" y="T1"/>
                </a:cxn>
                <a:cxn ang="0">
                  <a:pos x="T2" y="T3"/>
                </a:cxn>
                <a:cxn ang="0">
                  <a:pos x="T4" y="T5"/>
                </a:cxn>
                <a:cxn ang="0">
                  <a:pos x="T6" y="T7"/>
                </a:cxn>
                <a:cxn ang="0">
                  <a:pos x="T8" y="T9"/>
                </a:cxn>
              </a:cxnLst>
              <a:rect l="0" t="0" r="r" b="b"/>
              <a:pathLst>
                <a:path w="15" h="8">
                  <a:moveTo>
                    <a:pt x="8" y="0"/>
                  </a:moveTo>
                  <a:cubicBezTo>
                    <a:pt x="9" y="0"/>
                    <a:pt x="9" y="0"/>
                    <a:pt x="9" y="1"/>
                  </a:cubicBezTo>
                  <a:cubicBezTo>
                    <a:pt x="10" y="4"/>
                    <a:pt x="15" y="4"/>
                    <a:pt x="12" y="7"/>
                  </a:cubicBezTo>
                  <a:cubicBezTo>
                    <a:pt x="8" y="8"/>
                    <a:pt x="10" y="2"/>
                    <a:pt x="5" y="4"/>
                  </a:cubicBezTo>
                  <a:cubicBezTo>
                    <a:pt x="0" y="2"/>
                    <a:pt x="11" y="4"/>
                    <a:pt x="8"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01" name="Freeform 11"/>
            <p:cNvSpPr/>
            <p:nvPr/>
          </p:nvSpPr>
          <p:spPr bwMode="auto">
            <a:xfrm>
              <a:off x="6342062" y="830262"/>
              <a:ext cx="109538" cy="55563"/>
            </a:xfrm>
            <a:custGeom>
              <a:avLst/>
              <a:gdLst>
                <a:gd name="T0" fmla="*/ 28 w 29"/>
                <a:gd name="T1" fmla="*/ 11 h 15"/>
                <a:gd name="T2" fmla="*/ 17 w 29"/>
                <a:gd name="T3" fmla="*/ 14 h 15"/>
                <a:gd name="T4" fmla="*/ 3 w 29"/>
                <a:gd name="T5" fmla="*/ 14 h 15"/>
                <a:gd name="T6" fmla="*/ 0 w 29"/>
                <a:gd name="T7" fmla="*/ 11 h 15"/>
                <a:gd name="T8" fmla="*/ 22 w 29"/>
                <a:gd name="T9" fmla="*/ 0 h 15"/>
                <a:gd name="T10" fmla="*/ 27 w 29"/>
                <a:gd name="T11" fmla="*/ 3 h 15"/>
                <a:gd name="T12" fmla="*/ 24 w 29"/>
                <a:gd name="T13" fmla="*/ 4 h 15"/>
                <a:gd name="T14" fmla="*/ 28 w 29"/>
                <a:gd name="T15" fmla="*/ 11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15">
                  <a:moveTo>
                    <a:pt x="28" y="11"/>
                  </a:moveTo>
                  <a:cubicBezTo>
                    <a:pt x="24" y="11"/>
                    <a:pt x="17" y="9"/>
                    <a:pt x="17" y="14"/>
                  </a:cubicBezTo>
                  <a:cubicBezTo>
                    <a:pt x="14" y="12"/>
                    <a:pt x="9" y="15"/>
                    <a:pt x="3" y="14"/>
                  </a:cubicBezTo>
                  <a:cubicBezTo>
                    <a:pt x="3" y="11"/>
                    <a:pt x="2" y="11"/>
                    <a:pt x="0" y="11"/>
                  </a:cubicBezTo>
                  <a:cubicBezTo>
                    <a:pt x="3" y="3"/>
                    <a:pt x="11" y="0"/>
                    <a:pt x="22" y="0"/>
                  </a:cubicBezTo>
                  <a:cubicBezTo>
                    <a:pt x="21" y="4"/>
                    <a:pt x="26" y="1"/>
                    <a:pt x="27" y="3"/>
                  </a:cubicBezTo>
                  <a:cubicBezTo>
                    <a:pt x="27" y="4"/>
                    <a:pt x="24" y="4"/>
                    <a:pt x="24" y="4"/>
                  </a:cubicBezTo>
                  <a:cubicBezTo>
                    <a:pt x="23" y="6"/>
                    <a:pt x="29" y="5"/>
                    <a:pt x="28" y="11"/>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02" name="Freeform 12"/>
            <p:cNvSpPr/>
            <p:nvPr/>
          </p:nvSpPr>
          <p:spPr bwMode="auto">
            <a:xfrm>
              <a:off x="5711825" y="833437"/>
              <a:ext cx="57150" cy="33338"/>
            </a:xfrm>
            <a:custGeom>
              <a:avLst/>
              <a:gdLst>
                <a:gd name="T0" fmla="*/ 15 w 15"/>
                <a:gd name="T1" fmla="*/ 2 h 9"/>
                <a:gd name="T2" fmla="*/ 14 w 15"/>
                <a:gd name="T3" fmla="*/ 7 h 9"/>
                <a:gd name="T4" fmla="*/ 8 w 15"/>
                <a:gd name="T5" fmla="*/ 9 h 9"/>
                <a:gd name="T6" fmla="*/ 1 w 15"/>
                <a:gd name="T7" fmla="*/ 4 h 9"/>
                <a:gd name="T8" fmla="*/ 9 w 15"/>
                <a:gd name="T9" fmla="*/ 4 h 9"/>
                <a:gd name="T10" fmla="*/ 15 w 15"/>
                <a:gd name="T11" fmla="*/ 2 h 9"/>
              </a:gdLst>
              <a:ahLst/>
              <a:cxnLst>
                <a:cxn ang="0">
                  <a:pos x="T0" y="T1"/>
                </a:cxn>
                <a:cxn ang="0">
                  <a:pos x="T2" y="T3"/>
                </a:cxn>
                <a:cxn ang="0">
                  <a:pos x="T4" y="T5"/>
                </a:cxn>
                <a:cxn ang="0">
                  <a:pos x="T6" y="T7"/>
                </a:cxn>
                <a:cxn ang="0">
                  <a:pos x="T8" y="T9"/>
                </a:cxn>
                <a:cxn ang="0">
                  <a:pos x="T10" y="T11"/>
                </a:cxn>
              </a:cxnLst>
              <a:rect l="0" t="0" r="r" b="b"/>
              <a:pathLst>
                <a:path w="15" h="9">
                  <a:moveTo>
                    <a:pt x="15" y="2"/>
                  </a:moveTo>
                  <a:cubicBezTo>
                    <a:pt x="14" y="3"/>
                    <a:pt x="13" y="5"/>
                    <a:pt x="14" y="7"/>
                  </a:cubicBezTo>
                  <a:cubicBezTo>
                    <a:pt x="11" y="7"/>
                    <a:pt x="10" y="8"/>
                    <a:pt x="8" y="9"/>
                  </a:cubicBezTo>
                  <a:cubicBezTo>
                    <a:pt x="6" y="7"/>
                    <a:pt x="0" y="9"/>
                    <a:pt x="1" y="4"/>
                  </a:cubicBezTo>
                  <a:cubicBezTo>
                    <a:pt x="5" y="5"/>
                    <a:pt x="6" y="1"/>
                    <a:pt x="9" y="4"/>
                  </a:cubicBezTo>
                  <a:cubicBezTo>
                    <a:pt x="12" y="4"/>
                    <a:pt x="11" y="0"/>
                    <a:pt x="15" y="2"/>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03" name="Freeform 13"/>
            <p:cNvSpPr/>
            <p:nvPr/>
          </p:nvSpPr>
          <p:spPr bwMode="auto">
            <a:xfrm>
              <a:off x="5375275" y="849312"/>
              <a:ext cx="71438" cy="36513"/>
            </a:xfrm>
            <a:custGeom>
              <a:avLst/>
              <a:gdLst>
                <a:gd name="T0" fmla="*/ 18 w 19"/>
                <a:gd name="T1" fmla="*/ 0 h 10"/>
                <a:gd name="T2" fmla="*/ 15 w 19"/>
                <a:gd name="T3" fmla="*/ 5 h 10"/>
                <a:gd name="T4" fmla="*/ 11 w 19"/>
                <a:gd name="T5" fmla="*/ 9 h 10"/>
                <a:gd name="T6" fmla="*/ 8 w 19"/>
                <a:gd name="T7" fmla="*/ 6 h 10"/>
                <a:gd name="T8" fmla="*/ 4 w 19"/>
                <a:gd name="T9" fmla="*/ 7 h 10"/>
                <a:gd name="T10" fmla="*/ 1 w 19"/>
                <a:gd name="T11" fmla="*/ 5 h 10"/>
                <a:gd name="T12" fmla="*/ 8 w 19"/>
                <a:gd name="T13" fmla="*/ 3 h 10"/>
                <a:gd name="T14" fmla="*/ 8 w 19"/>
                <a:gd name="T15" fmla="*/ 2 h 10"/>
                <a:gd name="T16" fmla="*/ 18 w 19"/>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0">
                  <a:moveTo>
                    <a:pt x="18" y="0"/>
                  </a:moveTo>
                  <a:cubicBezTo>
                    <a:pt x="19" y="4"/>
                    <a:pt x="15" y="2"/>
                    <a:pt x="15" y="5"/>
                  </a:cubicBezTo>
                  <a:cubicBezTo>
                    <a:pt x="15" y="5"/>
                    <a:pt x="13" y="8"/>
                    <a:pt x="11" y="9"/>
                  </a:cubicBezTo>
                  <a:cubicBezTo>
                    <a:pt x="8" y="10"/>
                    <a:pt x="9" y="6"/>
                    <a:pt x="8" y="6"/>
                  </a:cubicBezTo>
                  <a:cubicBezTo>
                    <a:pt x="8" y="6"/>
                    <a:pt x="6" y="8"/>
                    <a:pt x="4" y="7"/>
                  </a:cubicBezTo>
                  <a:cubicBezTo>
                    <a:pt x="3" y="7"/>
                    <a:pt x="3" y="4"/>
                    <a:pt x="1" y="5"/>
                  </a:cubicBezTo>
                  <a:cubicBezTo>
                    <a:pt x="0" y="1"/>
                    <a:pt x="7" y="5"/>
                    <a:pt x="8" y="3"/>
                  </a:cubicBezTo>
                  <a:cubicBezTo>
                    <a:pt x="8" y="3"/>
                    <a:pt x="8" y="2"/>
                    <a:pt x="8" y="2"/>
                  </a:cubicBezTo>
                  <a:cubicBezTo>
                    <a:pt x="12" y="1"/>
                    <a:pt x="13" y="1"/>
                    <a:pt x="18"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04" name="Freeform 14"/>
            <p:cNvSpPr/>
            <p:nvPr/>
          </p:nvSpPr>
          <p:spPr bwMode="auto">
            <a:xfrm>
              <a:off x="5648325" y="849312"/>
              <a:ext cx="57150" cy="17463"/>
            </a:xfrm>
            <a:custGeom>
              <a:avLst/>
              <a:gdLst>
                <a:gd name="T0" fmla="*/ 14 w 15"/>
                <a:gd name="T1" fmla="*/ 5 h 5"/>
                <a:gd name="T2" fmla="*/ 3 w 15"/>
                <a:gd name="T3" fmla="*/ 5 h 5"/>
                <a:gd name="T4" fmla="*/ 7 w 15"/>
                <a:gd name="T5" fmla="*/ 0 h 5"/>
                <a:gd name="T6" fmla="*/ 14 w 15"/>
                <a:gd name="T7" fmla="*/ 5 h 5"/>
              </a:gdLst>
              <a:ahLst/>
              <a:cxnLst>
                <a:cxn ang="0">
                  <a:pos x="T0" y="T1"/>
                </a:cxn>
                <a:cxn ang="0">
                  <a:pos x="T2" y="T3"/>
                </a:cxn>
                <a:cxn ang="0">
                  <a:pos x="T4" y="T5"/>
                </a:cxn>
                <a:cxn ang="0">
                  <a:pos x="T6" y="T7"/>
                </a:cxn>
              </a:cxnLst>
              <a:rect l="0" t="0" r="r" b="b"/>
              <a:pathLst>
                <a:path w="15" h="5">
                  <a:moveTo>
                    <a:pt x="14" y="5"/>
                  </a:moveTo>
                  <a:cubicBezTo>
                    <a:pt x="3" y="5"/>
                    <a:pt x="3" y="5"/>
                    <a:pt x="3" y="5"/>
                  </a:cubicBezTo>
                  <a:cubicBezTo>
                    <a:pt x="0" y="0"/>
                    <a:pt x="7" y="4"/>
                    <a:pt x="7" y="0"/>
                  </a:cubicBezTo>
                  <a:cubicBezTo>
                    <a:pt x="8" y="3"/>
                    <a:pt x="15" y="0"/>
                    <a:pt x="14" y="5"/>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05" name="Freeform 15"/>
            <p:cNvSpPr/>
            <p:nvPr/>
          </p:nvSpPr>
          <p:spPr bwMode="auto">
            <a:xfrm>
              <a:off x="5568950" y="871537"/>
              <a:ext cx="68263" cy="25400"/>
            </a:xfrm>
            <a:custGeom>
              <a:avLst/>
              <a:gdLst>
                <a:gd name="T0" fmla="*/ 12 w 18"/>
                <a:gd name="T1" fmla="*/ 0 h 7"/>
                <a:gd name="T2" fmla="*/ 12 w 18"/>
                <a:gd name="T3" fmla="*/ 6 h 7"/>
                <a:gd name="T4" fmla="*/ 0 w 18"/>
                <a:gd name="T5" fmla="*/ 4 h 7"/>
                <a:gd name="T6" fmla="*/ 12 w 18"/>
                <a:gd name="T7" fmla="*/ 0 h 7"/>
              </a:gdLst>
              <a:ahLst/>
              <a:cxnLst>
                <a:cxn ang="0">
                  <a:pos x="T0" y="T1"/>
                </a:cxn>
                <a:cxn ang="0">
                  <a:pos x="T2" y="T3"/>
                </a:cxn>
                <a:cxn ang="0">
                  <a:pos x="T4" y="T5"/>
                </a:cxn>
                <a:cxn ang="0">
                  <a:pos x="T6" y="T7"/>
                </a:cxn>
              </a:cxnLst>
              <a:rect l="0" t="0" r="r" b="b"/>
              <a:pathLst>
                <a:path w="18" h="7">
                  <a:moveTo>
                    <a:pt x="12" y="0"/>
                  </a:moveTo>
                  <a:cubicBezTo>
                    <a:pt x="18" y="2"/>
                    <a:pt x="12" y="2"/>
                    <a:pt x="12" y="6"/>
                  </a:cubicBezTo>
                  <a:cubicBezTo>
                    <a:pt x="8" y="5"/>
                    <a:pt x="2" y="7"/>
                    <a:pt x="0" y="4"/>
                  </a:cubicBezTo>
                  <a:cubicBezTo>
                    <a:pt x="2" y="1"/>
                    <a:pt x="10" y="3"/>
                    <a:pt x="12"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06" name="Freeform 16"/>
            <p:cNvSpPr/>
            <p:nvPr/>
          </p:nvSpPr>
          <p:spPr bwMode="auto">
            <a:xfrm>
              <a:off x="2220912" y="893762"/>
              <a:ext cx="30163" cy="19050"/>
            </a:xfrm>
            <a:custGeom>
              <a:avLst/>
              <a:gdLst>
                <a:gd name="T0" fmla="*/ 0 w 8"/>
                <a:gd name="T1" fmla="*/ 0 h 5"/>
                <a:gd name="T2" fmla="*/ 8 w 8"/>
                <a:gd name="T3" fmla="*/ 5 h 5"/>
                <a:gd name="T4" fmla="*/ 0 w 8"/>
                <a:gd name="T5" fmla="*/ 0 h 5"/>
              </a:gdLst>
              <a:ahLst/>
              <a:cxnLst>
                <a:cxn ang="0">
                  <a:pos x="T0" y="T1"/>
                </a:cxn>
                <a:cxn ang="0">
                  <a:pos x="T2" y="T3"/>
                </a:cxn>
                <a:cxn ang="0">
                  <a:pos x="T4" y="T5"/>
                </a:cxn>
              </a:cxnLst>
              <a:rect l="0" t="0" r="r" b="b"/>
              <a:pathLst>
                <a:path w="8" h="5">
                  <a:moveTo>
                    <a:pt x="0" y="0"/>
                  </a:moveTo>
                  <a:cubicBezTo>
                    <a:pt x="5" y="0"/>
                    <a:pt x="8" y="0"/>
                    <a:pt x="8" y="5"/>
                  </a:cubicBezTo>
                  <a:cubicBezTo>
                    <a:pt x="5" y="3"/>
                    <a:pt x="0" y="4"/>
                    <a:pt x="0"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07" name="Freeform 17"/>
            <p:cNvSpPr/>
            <p:nvPr/>
          </p:nvSpPr>
          <p:spPr bwMode="auto">
            <a:xfrm>
              <a:off x="6380162" y="890587"/>
              <a:ext cx="123825" cy="58738"/>
            </a:xfrm>
            <a:custGeom>
              <a:avLst/>
              <a:gdLst>
                <a:gd name="T0" fmla="*/ 29 w 33"/>
                <a:gd name="T1" fmla="*/ 3 h 16"/>
                <a:gd name="T2" fmla="*/ 32 w 33"/>
                <a:gd name="T3" fmla="*/ 10 h 16"/>
                <a:gd name="T4" fmla="*/ 18 w 33"/>
                <a:gd name="T5" fmla="*/ 15 h 16"/>
                <a:gd name="T6" fmla="*/ 15 w 33"/>
                <a:gd name="T7" fmla="*/ 13 h 16"/>
                <a:gd name="T8" fmla="*/ 10 w 33"/>
                <a:gd name="T9" fmla="*/ 13 h 16"/>
                <a:gd name="T10" fmla="*/ 10 w 33"/>
                <a:gd name="T11" fmla="*/ 10 h 16"/>
                <a:gd name="T12" fmla="*/ 5 w 33"/>
                <a:gd name="T13" fmla="*/ 12 h 16"/>
                <a:gd name="T14" fmla="*/ 7 w 33"/>
                <a:gd name="T15" fmla="*/ 9 h 16"/>
                <a:gd name="T16" fmla="*/ 1 w 33"/>
                <a:gd name="T17" fmla="*/ 8 h 16"/>
                <a:gd name="T18" fmla="*/ 4 w 33"/>
                <a:gd name="T19" fmla="*/ 5 h 16"/>
                <a:gd name="T20" fmla="*/ 8 w 33"/>
                <a:gd name="T21" fmla="*/ 2 h 16"/>
                <a:gd name="T22" fmla="*/ 21 w 33"/>
                <a:gd name="T23" fmla="*/ 1 h 16"/>
                <a:gd name="T24" fmla="*/ 21 w 33"/>
                <a:gd name="T25" fmla="*/ 3 h 16"/>
                <a:gd name="T26" fmla="*/ 29 w 33"/>
                <a:gd name="T27"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16">
                  <a:moveTo>
                    <a:pt x="29" y="3"/>
                  </a:moveTo>
                  <a:cubicBezTo>
                    <a:pt x="28" y="8"/>
                    <a:pt x="24" y="11"/>
                    <a:pt x="32" y="10"/>
                  </a:cubicBezTo>
                  <a:cubicBezTo>
                    <a:pt x="33" y="16"/>
                    <a:pt x="23" y="15"/>
                    <a:pt x="18" y="15"/>
                  </a:cubicBezTo>
                  <a:cubicBezTo>
                    <a:pt x="16" y="14"/>
                    <a:pt x="16" y="14"/>
                    <a:pt x="15" y="13"/>
                  </a:cubicBezTo>
                  <a:cubicBezTo>
                    <a:pt x="12" y="11"/>
                    <a:pt x="13" y="15"/>
                    <a:pt x="10" y="13"/>
                  </a:cubicBezTo>
                  <a:cubicBezTo>
                    <a:pt x="9" y="13"/>
                    <a:pt x="10" y="11"/>
                    <a:pt x="10" y="10"/>
                  </a:cubicBezTo>
                  <a:cubicBezTo>
                    <a:pt x="9" y="10"/>
                    <a:pt x="7" y="13"/>
                    <a:pt x="5" y="12"/>
                  </a:cubicBezTo>
                  <a:cubicBezTo>
                    <a:pt x="5" y="12"/>
                    <a:pt x="7" y="10"/>
                    <a:pt x="7" y="9"/>
                  </a:cubicBezTo>
                  <a:cubicBezTo>
                    <a:pt x="6" y="8"/>
                    <a:pt x="0" y="11"/>
                    <a:pt x="1" y="8"/>
                  </a:cubicBezTo>
                  <a:cubicBezTo>
                    <a:pt x="0" y="5"/>
                    <a:pt x="3" y="6"/>
                    <a:pt x="4" y="5"/>
                  </a:cubicBezTo>
                  <a:cubicBezTo>
                    <a:pt x="6" y="3"/>
                    <a:pt x="5" y="3"/>
                    <a:pt x="8" y="2"/>
                  </a:cubicBezTo>
                  <a:cubicBezTo>
                    <a:pt x="9" y="2"/>
                    <a:pt x="15" y="0"/>
                    <a:pt x="21" y="1"/>
                  </a:cubicBezTo>
                  <a:cubicBezTo>
                    <a:pt x="21" y="1"/>
                    <a:pt x="21" y="3"/>
                    <a:pt x="21" y="3"/>
                  </a:cubicBezTo>
                  <a:cubicBezTo>
                    <a:pt x="23" y="5"/>
                    <a:pt x="28" y="2"/>
                    <a:pt x="29" y="3"/>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08" name="Freeform 18"/>
            <p:cNvSpPr/>
            <p:nvPr/>
          </p:nvSpPr>
          <p:spPr bwMode="auto">
            <a:xfrm>
              <a:off x="6330950" y="890587"/>
              <a:ext cx="49213" cy="33338"/>
            </a:xfrm>
            <a:custGeom>
              <a:avLst/>
              <a:gdLst>
                <a:gd name="T0" fmla="*/ 13 w 13"/>
                <a:gd name="T1" fmla="*/ 5 h 9"/>
                <a:gd name="T2" fmla="*/ 9 w 13"/>
                <a:gd name="T3" fmla="*/ 5 h 9"/>
                <a:gd name="T4" fmla="*/ 7 w 13"/>
                <a:gd name="T5" fmla="*/ 8 h 9"/>
                <a:gd name="T6" fmla="*/ 0 w 13"/>
                <a:gd name="T7" fmla="*/ 5 h 9"/>
                <a:gd name="T8" fmla="*/ 13 w 13"/>
                <a:gd name="T9" fmla="*/ 5 h 9"/>
              </a:gdLst>
              <a:ahLst/>
              <a:cxnLst>
                <a:cxn ang="0">
                  <a:pos x="T0" y="T1"/>
                </a:cxn>
                <a:cxn ang="0">
                  <a:pos x="T2" y="T3"/>
                </a:cxn>
                <a:cxn ang="0">
                  <a:pos x="T4" y="T5"/>
                </a:cxn>
                <a:cxn ang="0">
                  <a:pos x="T6" y="T7"/>
                </a:cxn>
                <a:cxn ang="0">
                  <a:pos x="T8" y="T9"/>
                </a:cxn>
              </a:cxnLst>
              <a:rect l="0" t="0" r="r" b="b"/>
              <a:pathLst>
                <a:path w="13" h="9">
                  <a:moveTo>
                    <a:pt x="13" y="5"/>
                  </a:moveTo>
                  <a:cubicBezTo>
                    <a:pt x="12" y="7"/>
                    <a:pt x="10" y="5"/>
                    <a:pt x="9" y="5"/>
                  </a:cubicBezTo>
                  <a:cubicBezTo>
                    <a:pt x="7" y="5"/>
                    <a:pt x="7" y="7"/>
                    <a:pt x="7" y="8"/>
                  </a:cubicBezTo>
                  <a:cubicBezTo>
                    <a:pt x="3" y="9"/>
                    <a:pt x="4" y="4"/>
                    <a:pt x="0" y="5"/>
                  </a:cubicBezTo>
                  <a:cubicBezTo>
                    <a:pt x="3" y="0"/>
                    <a:pt x="9" y="3"/>
                    <a:pt x="13" y="5"/>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09" name="Freeform 19"/>
            <p:cNvSpPr/>
            <p:nvPr/>
          </p:nvSpPr>
          <p:spPr bwMode="auto">
            <a:xfrm>
              <a:off x="2111375" y="927100"/>
              <a:ext cx="123825" cy="68263"/>
            </a:xfrm>
            <a:custGeom>
              <a:avLst/>
              <a:gdLst>
                <a:gd name="T0" fmla="*/ 24 w 33"/>
                <a:gd name="T1" fmla="*/ 5 h 18"/>
                <a:gd name="T2" fmla="*/ 28 w 33"/>
                <a:gd name="T3" fmla="*/ 10 h 18"/>
                <a:gd name="T4" fmla="*/ 32 w 33"/>
                <a:gd name="T5" fmla="*/ 17 h 18"/>
                <a:gd name="T6" fmla="*/ 28 w 33"/>
                <a:gd name="T7" fmla="*/ 17 h 18"/>
                <a:gd name="T8" fmla="*/ 28 w 33"/>
                <a:gd name="T9" fmla="*/ 15 h 18"/>
                <a:gd name="T10" fmla="*/ 25 w 33"/>
                <a:gd name="T11" fmla="*/ 13 h 18"/>
                <a:gd name="T12" fmla="*/ 7 w 33"/>
                <a:gd name="T13" fmla="*/ 12 h 18"/>
                <a:gd name="T14" fmla="*/ 11 w 33"/>
                <a:gd name="T15" fmla="*/ 9 h 18"/>
                <a:gd name="T16" fmla="*/ 8 w 33"/>
                <a:gd name="T17" fmla="*/ 6 h 18"/>
                <a:gd name="T18" fmla="*/ 0 w 33"/>
                <a:gd name="T19" fmla="*/ 2 h 18"/>
                <a:gd name="T20" fmla="*/ 11 w 33"/>
                <a:gd name="T21" fmla="*/ 2 h 18"/>
                <a:gd name="T22" fmla="*/ 14 w 33"/>
                <a:gd name="T23" fmla="*/ 5 h 18"/>
                <a:gd name="T24" fmla="*/ 20 w 33"/>
                <a:gd name="T25" fmla="*/ 5 h 18"/>
                <a:gd name="T26" fmla="*/ 24 w 33"/>
                <a:gd name="T27" fmla="*/ 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18">
                  <a:moveTo>
                    <a:pt x="24" y="5"/>
                  </a:moveTo>
                  <a:cubicBezTo>
                    <a:pt x="26" y="6"/>
                    <a:pt x="27" y="8"/>
                    <a:pt x="28" y="10"/>
                  </a:cubicBezTo>
                  <a:cubicBezTo>
                    <a:pt x="30" y="12"/>
                    <a:pt x="33" y="14"/>
                    <a:pt x="32" y="17"/>
                  </a:cubicBezTo>
                  <a:cubicBezTo>
                    <a:pt x="32" y="17"/>
                    <a:pt x="29" y="18"/>
                    <a:pt x="28" y="17"/>
                  </a:cubicBezTo>
                  <a:cubicBezTo>
                    <a:pt x="28" y="17"/>
                    <a:pt x="29" y="15"/>
                    <a:pt x="28" y="15"/>
                  </a:cubicBezTo>
                  <a:cubicBezTo>
                    <a:pt x="28" y="14"/>
                    <a:pt x="24" y="17"/>
                    <a:pt x="25" y="13"/>
                  </a:cubicBezTo>
                  <a:cubicBezTo>
                    <a:pt x="17" y="13"/>
                    <a:pt x="12" y="13"/>
                    <a:pt x="7" y="12"/>
                  </a:cubicBezTo>
                  <a:cubicBezTo>
                    <a:pt x="6" y="9"/>
                    <a:pt x="9" y="9"/>
                    <a:pt x="11" y="9"/>
                  </a:cubicBezTo>
                  <a:cubicBezTo>
                    <a:pt x="11" y="7"/>
                    <a:pt x="8" y="8"/>
                    <a:pt x="8" y="6"/>
                  </a:cubicBezTo>
                  <a:cubicBezTo>
                    <a:pt x="3" y="4"/>
                    <a:pt x="1" y="8"/>
                    <a:pt x="0" y="2"/>
                  </a:cubicBezTo>
                  <a:cubicBezTo>
                    <a:pt x="3" y="0"/>
                    <a:pt x="8" y="1"/>
                    <a:pt x="11" y="2"/>
                  </a:cubicBezTo>
                  <a:cubicBezTo>
                    <a:pt x="13" y="2"/>
                    <a:pt x="14" y="2"/>
                    <a:pt x="14" y="5"/>
                  </a:cubicBezTo>
                  <a:cubicBezTo>
                    <a:pt x="16" y="6"/>
                    <a:pt x="20" y="0"/>
                    <a:pt x="20" y="5"/>
                  </a:cubicBezTo>
                  <a:cubicBezTo>
                    <a:pt x="20" y="6"/>
                    <a:pt x="24" y="7"/>
                    <a:pt x="24" y="5"/>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10" name="Freeform 20"/>
            <p:cNvSpPr/>
            <p:nvPr/>
          </p:nvSpPr>
          <p:spPr bwMode="auto">
            <a:xfrm>
              <a:off x="6507162" y="927100"/>
              <a:ext cx="123825" cy="63500"/>
            </a:xfrm>
            <a:custGeom>
              <a:avLst/>
              <a:gdLst>
                <a:gd name="T0" fmla="*/ 13 w 33"/>
                <a:gd name="T1" fmla="*/ 0 h 17"/>
                <a:gd name="T2" fmla="*/ 19 w 33"/>
                <a:gd name="T3" fmla="*/ 5 h 17"/>
                <a:gd name="T4" fmla="*/ 20 w 33"/>
                <a:gd name="T5" fmla="*/ 2 h 17"/>
                <a:gd name="T6" fmla="*/ 23 w 33"/>
                <a:gd name="T7" fmla="*/ 5 h 17"/>
                <a:gd name="T8" fmla="*/ 26 w 33"/>
                <a:gd name="T9" fmla="*/ 5 h 17"/>
                <a:gd name="T10" fmla="*/ 26 w 33"/>
                <a:gd name="T11" fmla="*/ 6 h 17"/>
                <a:gd name="T12" fmla="*/ 32 w 33"/>
                <a:gd name="T13" fmla="*/ 7 h 17"/>
                <a:gd name="T14" fmla="*/ 22 w 33"/>
                <a:gd name="T15" fmla="*/ 10 h 17"/>
                <a:gd name="T16" fmla="*/ 20 w 33"/>
                <a:gd name="T17" fmla="*/ 13 h 17"/>
                <a:gd name="T18" fmla="*/ 8 w 33"/>
                <a:gd name="T19" fmla="*/ 13 h 17"/>
                <a:gd name="T20" fmla="*/ 6 w 33"/>
                <a:gd name="T21" fmla="*/ 16 h 17"/>
                <a:gd name="T22" fmla="*/ 1 w 33"/>
                <a:gd name="T23" fmla="*/ 15 h 17"/>
                <a:gd name="T24" fmla="*/ 1 w 33"/>
                <a:gd name="T25" fmla="*/ 10 h 17"/>
                <a:gd name="T26" fmla="*/ 4 w 33"/>
                <a:gd name="T27" fmla="*/ 10 h 17"/>
                <a:gd name="T28" fmla="*/ 5 w 33"/>
                <a:gd name="T29" fmla="*/ 6 h 17"/>
                <a:gd name="T30" fmla="*/ 8 w 33"/>
                <a:gd name="T31" fmla="*/ 6 h 17"/>
                <a:gd name="T32" fmla="*/ 13 w 33"/>
                <a:gd name="T33"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3" h="17">
                  <a:moveTo>
                    <a:pt x="13" y="0"/>
                  </a:moveTo>
                  <a:cubicBezTo>
                    <a:pt x="14" y="3"/>
                    <a:pt x="20" y="0"/>
                    <a:pt x="19" y="5"/>
                  </a:cubicBezTo>
                  <a:cubicBezTo>
                    <a:pt x="20" y="6"/>
                    <a:pt x="20" y="2"/>
                    <a:pt x="20" y="2"/>
                  </a:cubicBezTo>
                  <a:cubicBezTo>
                    <a:pt x="22" y="2"/>
                    <a:pt x="22" y="4"/>
                    <a:pt x="23" y="5"/>
                  </a:cubicBezTo>
                  <a:cubicBezTo>
                    <a:pt x="24" y="5"/>
                    <a:pt x="26" y="4"/>
                    <a:pt x="26" y="5"/>
                  </a:cubicBezTo>
                  <a:cubicBezTo>
                    <a:pt x="26" y="5"/>
                    <a:pt x="26" y="6"/>
                    <a:pt x="26" y="6"/>
                  </a:cubicBezTo>
                  <a:cubicBezTo>
                    <a:pt x="28" y="7"/>
                    <a:pt x="32" y="5"/>
                    <a:pt x="32" y="7"/>
                  </a:cubicBezTo>
                  <a:cubicBezTo>
                    <a:pt x="33" y="13"/>
                    <a:pt x="25" y="9"/>
                    <a:pt x="22" y="10"/>
                  </a:cubicBezTo>
                  <a:cubicBezTo>
                    <a:pt x="20" y="10"/>
                    <a:pt x="21" y="13"/>
                    <a:pt x="20" y="13"/>
                  </a:cubicBezTo>
                  <a:cubicBezTo>
                    <a:pt x="17" y="15"/>
                    <a:pt x="9" y="14"/>
                    <a:pt x="8" y="13"/>
                  </a:cubicBezTo>
                  <a:cubicBezTo>
                    <a:pt x="6" y="13"/>
                    <a:pt x="7" y="15"/>
                    <a:pt x="6" y="16"/>
                  </a:cubicBezTo>
                  <a:cubicBezTo>
                    <a:pt x="4" y="13"/>
                    <a:pt x="4" y="17"/>
                    <a:pt x="1" y="15"/>
                  </a:cubicBezTo>
                  <a:cubicBezTo>
                    <a:pt x="1" y="14"/>
                    <a:pt x="0" y="11"/>
                    <a:pt x="1" y="10"/>
                  </a:cubicBezTo>
                  <a:cubicBezTo>
                    <a:pt x="1" y="10"/>
                    <a:pt x="3" y="11"/>
                    <a:pt x="4" y="10"/>
                  </a:cubicBezTo>
                  <a:cubicBezTo>
                    <a:pt x="5" y="9"/>
                    <a:pt x="4" y="7"/>
                    <a:pt x="5" y="6"/>
                  </a:cubicBezTo>
                  <a:cubicBezTo>
                    <a:pt x="5" y="6"/>
                    <a:pt x="7" y="7"/>
                    <a:pt x="8" y="6"/>
                  </a:cubicBezTo>
                  <a:cubicBezTo>
                    <a:pt x="9" y="4"/>
                    <a:pt x="12" y="3"/>
                    <a:pt x="13"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11" name="Freeform 21"/>
            <p:cNvSpPr/>
            <p:nvPr/>
          </p:nvSpPr>
          <p:spPr bwMode="auto">
            <a:xfrm>
              <a:off x="1893887" y="973137"/>
              <a:ext cx="23813" cy="36513"/>
            </a:xfrm>
            <a:custGeom>
              <a:avLst/>
              <a:gdLst>
                <a:gd name="T0" fmla="*/ 6 w 6"/>
                <a:gd name="T1" fmla="*/ 5 h 10"/>
                <a:gd name="T2" fmla="*/ 6 w 6"/>
                <a:gd name="T3" fmla="*/ 5 h 10"/>
              </a:gdLst>
              <a:ahLst/>
              <a:cxnLst>
                <a:cxn ang="0">
                  <a:pos x="T0" y="T1"/>
                </a:cxn>
                <a:cxn ang="0">
                  <a:pos x="T2" y="T3"/>
                </a:cxn>
              </a:cxnLst>
              <a:rect l="0" t="0" r="r" b="b"/>
              <a:pathLst>
                <a:path w="6" h="10">
                  <a:moveTo>
                    <a:pt x="6" y="5"/>
                  </a:moveTo>
                  <a:cubicBezTo>
                    <a:pt x="3" y="10"/>
                    <a:pt x="0" y="0"/>
                    <a:pt x="6" y="5"/>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12" name="Freeform 22"/>
            <p:cNvSpPr/>
            <p:nvPr/>
          </p:nvSpPr>
          <p:spPr bwMode="auto">
            <a:xfrm>
              <a:off x="1943100" y="979487"/>
              <a:ext cx="68263" cy="41275"/>
            </a:xfrm>
            <a:custGeom>
              <a:avLst/>
              <a:gdLst>
                <a:gd name="T0" fmla="*/ 17 w 18"/>
                <a:gd name="T1" fmla="*/ 3 h 11"/>
                <a:gd name="T2" fmla="*/ 4 w 18"/>
                <a:gd name="T3" fmla="*/ 10 h 11"/>
                <a:gd name="T4" fmla="*/ 0 w 18"/>
                <a:gd name="T5" fmla="*/ 6 h 11"/>
                <a:gd name="T6" fmla="*/ 9 w 18"/>
                <a:gd name="T7" fmla="*/ 3 h 11"/>
                <a:gd name="T8" fmla="*/ 17 w 18"/>
                <a:gd name="T9" fmla="*/ 3 h 11"/>
              </a:gdLst>
              <a:ahLst/>
              <a:cxnLst>
                <a:cxn ang="0">
                  <a:pos x="T0" y="T1"/>
                </a:cxn>
                <a:cxn ang="0">
                  <a:pos x="T2" y="T3"/>
                </a:cxn>
                <a:cxn ang="0">
                  <a:pos x="T4" y="T5"/>
                </a:cxn>
                <a:cxn ang="0">
                  <a:pos x="T6" y="T7"/>
                </a:cxn>
                <a:cxn ang="0">
                  <a:pos x="T8" y="T9"/>
                </a:cxn>
              </a:cxnLst>
              <a:rect l="0" t="0" r="r" b="b"/>
              <a:pathLst>
                <a:path w="18" h="11">
                  <a:moveTo>
                    <a:pt x="17" y="3"/>
                  </a:moveTo>
                  <a:cubicBezTo>
                    <a:pt x="18" y="11"/>
                    <a:pt x="8" y="7"/>
                    <a:pt x="4" y="10"/>
                  </a:cubicBezTo>
                  <a:cubicBezTo>
                    <a:pt x="2" y="10"/>
                    <a:pt x="3" y="6"/>
                    <a:pt x="0" y="6"/>
                  </a:cubicBezTo>
                  <a:cubicBezTo>
                    <a:pt x="1" y="2"/>
                    <a:pt x="8" y="7"/>
                    <a:pt x="9" y="3"/>
                  </a:cubicBezTo>
                  <a:cubicBezTo>
                    <a:pt x="9" y="0"/>
                    <a:pt x="12" y="5"/>
                    <a:pt x="17" y="3"/>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13" name="Freeform 23"/>
            <p:cNvSpPr/>
            <p:nvPr/>
          </p:nvSpPr>
          <p:spPr bwMode="auto">
            <a:xfrm>
              <a:off x="2317750" y="987425"/>
              <a:ext cx="60325" cy="30163"/>
            </a:xfrm>
            <a:custGeom>
              <a:avLst/>
              <a:gdLst>
                <a:gd name="T0" fmla="*/ 14 w 16"/>
                <a:gd name="T1" fmla="*/ 3 h 8"/>
                <a:gd name="T2" fmla="*/ 14 w 16"/>
                <a:gd name="T3" fmla="*/ 5 h 8"/>
                <a:gd name="T4" fmla="*/ 10 w 16"/>
                <a:gd name="T5" fmla="*/ 7 h 8"/>
                <a:gd name="T6" fmla="*/ 8 w 16"/>
                <a:gd name="T7" fmla="*/ 8 h 8"/>
                <a:gd name="T8" fmla="*/ 4 w 16"/>
                <a:gd name="T9" fmla="*/ 7 h 8"/>
                <a:gd name="T10" fmla="*/ 3 w 16"/>
                <a:gd name="T11" fmla="*/ 8 h 8"/>
                <a:gd name="T12" fmla="*/ 1 w 16"/>
                <a:gd name="T13" fmla="*/ 7 h 8"/>
                <a:gd name="T14" fmla="*/ 14 w 16"/>
                <a:gd name="T15" fmla="*/ 3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8">
                  <a:moveTo>
                    <a:pt x="14" y="3"/>
                  </a:moveTo>
                  <a:cubicBezTo>
                    <a:pt x="16" y="4"/>
                    <a:pt x="15" y="5"/>
                    <a:pt x="14" y="5"/>
                  </a:cubicBezTo>
                  <a:cubicBezTo>
                    <a:pt x="13" y="7"/>
                    <a:pt x="12" y="6"/>
                    <a:pt x="10" y="7"/>
                  </a:cubicBezTo>
                  <a:cubicBezTo>
                    <a:pt x="9" y="7"/>
                    <a:pt x="8" y="8"/>
                    <a:pt x="8" y="8"/>
                  </a:cubicBezTo>
                  <a:cubicBezTo>
                    <a:pt x="7" y="8"/>
                    <a:pt x="6" y="7"/>
                    <a:pt x="4" y="7"/>
                  </a:cubicBezTo>
                  <a:cubicBezTo>
                    <a:pt x="4" y="7"/>
                    <a:pt x="3" y="8"/>
                    <a:pt x="3" y="8"/>
                  </a:cubicBezTo>
                  <a:cubicBezTo>
                    <a:pt x="1" y="8"/>
                    <a:pt x="1" y="8"/>
                    <a:pt x="1" y="7"/>
                  </a:cubicBezTo>
                  <a:cubicBezTo>
                    <a:pt x="0" y="0"/>
                    <a:pt x="13" y="7"/>
                    <a:pt x="14" y="3"/>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14" name="Freeform 24"/>
            <p:cNvSpPr/>
            <p:nvPr/>
          </p:nvSpPr>
          <p:spPr bwMode="auto">
            <a:xfrm>
              <a:off x="2097087" y="1001712"/>
              <a:ext cx="33338" cy="19050"/>
            </a:xfrm>
            <a:custGeom>
              <a:avLst/>
              <a:gdLst>
                <a:gd name="T0" fmla="*/ 0 w 9"/>
                <a:gd name="T1" fmla="*/ 3 h 5"/>
                <a:gd name="T2" fmla="*/ 7 w 9"/>
                <a:gd name="T3" fmla="*/ 4 h 5"/>
                <a:gd name="T4" fmla="*/ 0 w 9"/>
                <a:gd name="T5" fmla="*/ 3 h 5"/>
              </a:gdLst>
              <a:ahLst/>
              <a:cxnLst>
                <a:cxn ang="0">
                  <a:pos x="T0" y="T1"/>
                </a:cxn>
                <a:cxn ang="0">
                  <a:pos x="T2" y="T3"/>
                </a:cxn>
                <a:cxn ang="0">
                  <a:pos x="T4" y="T5"/>
                </a:cxn>
              </a:cxnLst>
              <a:rect l="0" t="0" r="r" b="b"/>
              <a:pathLst>
                <a:path w="9" h="5">
                  <a:moveTo>
                    <a:pt x="0" y="3"/>
                  </a:moveTo>
                  <a:cubicBezTo>
                    <a:pt x="0" y="1"/>
                    <a:pt x="9" y="0"/>
                    <a:pt x="7" y="4"/>
                  </a:cubicBezTo>
                  <a:cubicBezTo>
                    <a:pt x="4" y="3"/>
                    <a:pt x="4" y="5"/>
                    <a:pt x="0" y="3"/>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15" name="Freeform 25"/>
            <p:cNvSpPr/>
            <p:nvPr/>
          </p:nvSpPr>
          <p:spPr bwMode="auto">
            <a:xfrm>
              <a:off x="2427287" y="1006475"/>
              <a:ext cx="19050" cy="19050"/>
            </a:xfrm>
            <a:custGeom>
              <a:avLst/>
              <a:gdLst>
                <a:gd name="T0" fmla="*/ 0 w 5"/>
                <a:gd name="T1" fmla="*/ 0 h 5"/>
                <a:gd name="T2" fmla="*/ 4 w 5"/>
                <a:gd name="T3" fmla="*/ 5 h 5"/>
                <a:gd name="T4" fmla="*/ 0 w 5"/>
                <a:gd name="T5" fmla="*/ 5 h 5"/>
                <a:gd name="T6" fmla="*/ 0 w 5"/>
                <a:gd name="T7" fmla="*/ 0 h 5"/>
              </a:gdLst>
              <a:ahLst/>
              <a:cxnLst>
                <a:cxn ang="0">
                  <a:pos x="T0" y="T1"/>
                </a:cxn>
                <a:cxn ang="0">
                  <a:pos x="T2" y="T3"/>
                </a:cxn>
                <a:cxn ang="0">
                  <a:pos x="T4" y="T5"/>
                </a:cxn>
                <a:cxn ang="0">
                  <a:pos x="T6" y="T7"/>
                </a:cxn>
              </a:cxnLst>
              <a:rect l="0" t="0" r="r" b="b"/>
              <a:pathLst>
                <a:path w="5" h="5">
                  <a:moveTo>
                    <a:pt x="0" y="0"/>
                  </a:moveTo>
                  <a:cubicBezTo>
                    <a:pt x="3" y="0"/>
                    <a:pt x="5" y="2"/>
                    <a:pt x="4" y="5"/>
                  </a:cubicBezTo>
                  <a:cubicBezTo>
                    <a:pt x="0" y="5"/>
                    <a:pt x="0" y="5"/>
                    <a:pt x="0" y="5"/>
                  </a:cubicBezTo>
                  <a:lnTo>
                    <a:pt x="0" y="0"/>
                  </a:lnTo>
                  <a:close/>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16" name="Freeform 26"/>
            <p:cNvSpPr/>
            <p:nvPr/>
          </p:nvSpPr>
          <p:spPr bwMode="auto">
            <a:xfrm>
              <a:off x="2284412" y="1036637"/>
              <a:ext cx="374650" cy="112713"/>
            </a:xfrm>
            <a:custGeom>
              <a:avLst/>
              <a:gdLst>
                <a:gd name="T0" fmla="*/ 100 w 100"/>
                <a:gd name="T1" fmla="*/ 16 h 30"/>
                <a:gd name="T2" fmla="*/ 100 w 100"/>
                <a:gd name="T3" fmla="*/ 23 h 30"/>
                <a:gd name="T4" fmla="*/ 96 w 100"/>
                <a:gd name="T5" fmla="*/ 26 h 30"/>
                <a:gd name="T6" fmla="*/ 79 w 100"/>
                <a:gd name="T7" fmla="*/ 26 h 30"/>
                <a:gd name="T8" fmla="*/ 73 w 100"/>
                <a:gd name="T9" fmla="*/ 29 h 30"/>
                <a:gd name="T10" fmla="*/ 69 w 100"/>
                <a:gd name="T11" fmla="*/ 28 h 30"/>
                <a:gd name="T12" fmla="*/ 68 w 100"/>
                <a:gd name="T13" fmla="*/ 29 h 30"/>
                <a:gd name="T14" fmla="*/ 62 w 100"/>
                <a:gd name="T15" fmla="*/ 29 h 30"/>
                <a:gd name="T16" fmla="*/ 62 w 100"/>
                <a:gd name="T17" fmla="*/ 28 h 30"/>
                <a:gd name="T18" fmla="*/ 59 w 100"/>
                <a:gd name="T19" fmla="*/ 29 h 30"/>
                <a:gd name="T20" fmla="*/ 54 w 100"/>
                <a:gd name="T21" fmla="*/ 26 h 30"/>
                <a:gd name="T22" fmla="*/ 33 w 100"/>
                <a:gd name="T23" fmla="*/ 26 h 30"/>
                <a:gd name="T24" fmla="*/ 34 w 100"/>
                <a:gd name="T25" fmla="*/ 23 h 30"/>
                <a:gd name="T26" fmla="*/ 31 w 100"/>
                <a:gd name="T27" fmla="*/ 22 h 30"/>
                <a:gd name="T28" fmla="*/ 28 w 100"/>
                <a:gd name="T29" fmla="*/ 16 h 30"/>
                <a:gd name="T30" fmla="*/ 31 w 100"/>
                <a:gd name="T31" fmla="*/ 14 h 30"/>
                <a:gd name="T32" fmla="*/ 28 w 100"/>
                <a:gd name="T33" fmla="*/ 8 h 30"/>
                <a:gd name="T34" fmla="*/ 16 w 100"/>
                <a:gd name="T35" fmla="*/ 9 h 30"/>
                <a:gd name="T36" fmla="*/ 13 w 100"/>
                <a:gd name="T37" fmla="*/ 7 h 30"/>
                <a:gd name="T38" fmla="*/ 10 w 100"/>
                <a:gd name="T39" fmla="*/ 5 h 30"/>
                <a:gd name="T40" fmla="*/ 5 w 100"/>
                <a:gd name="T41" fmla="*/ 7 h 30"/>
                <a:gd name="T42" fmla="*/ 2 w 100"/>
                <a:gd name="T43" fmla="*/ 1 h 30"/>
                <a:gd name="T44" fmla="*/ 17 w 100"/>
                <a:gd name="T45" fmla="*/ 0 h 30"/>
                <a:gd name="T46" fmla="*/ 20 w 100"/>
                <a:gd name="T47" fmla="*/ 1 h 30"/>
                <a:gd name="T48" fmla="*/ 20 w 100"/>
                <a:gd name="T49" fmla="*/ 4 h 30"/>
                <a:gd name="T50" fmla="*/ 24 w 100"/>
                <a:gd name="T51" fmla="*/ 7 h 30"/>
                <a:gd name="T52" fmla="*/ 37 w 100"/>
                <a:gd name="T53" fmla="*/ 7 h 30"/>
                <a:gd name="T54" fmla="*/ 37 w 100"/>
                <a:gd name="T55" fmla="*/ 14 h 30"/>
                <a:gd name="T56" fmla="*/ 47 w 100"/>
                <a:gd name="T57" fmla="*/ 15 h 30"/>
                <a:gd name="T58" fmla="*/ 47 w 100"/>
                <a:gd name="T59" fmla="*/ 18 h 30"/>
                <a:gd name="T60" fmla="*/ 49 w 100"/>
                <a:gd name="T61" fmla="*/ 16 h 30"/>
                <a:gd name="T62" fmla="*/ 66 w 100"/>
                <a:gd name="T63" fmla="*/ 16 h 30"/>
                <a:gd name="T64" fmla="*/ 69 w 100"/>
                <a:gd name="T65" fmla="*/ 18 h 30"/>
                <a:gd name="T66" fmla="*/ 73 w 100"/>
                <a:gd name="T67" fmla="*/ 15 h 30"/>
                <a:gd name="T68" fmla="*/ 77 w 100"/>
                <a:gd name="T69" fmla="*/ 15 h 30"/>
                <a:gd name="T70" fmla="*/ 100 w 100"/>
                <a:gd name="T71" fmla="*/ 1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0" h="30">
                  <a:moveTo>
                    <a:pt x="100" y="16"/>
                  </a:moveTo>
                  <a:cubicBezTo>
                    <a:pt x="100" y="23"/>
                    <a:pt x="100" y="23"/>
                    <a:pt x="100" y="23"/>
                  </a:cubicBezTo>
                  <a:cubicBezTo>
                    <a:pt x="98" y="23"/>
                    <a:pt x="96" y="24"/>
                    <a:pt x="96" y="26"/>
                  </a:cubicBezTo>
                  <a:cubicBezTo>
                    <a:pt x="89" y="27"/>
                    <a:pt x="84" y="26"/>
                    <a:pt x="79" y="26"/>
                  </a:cubicBezTo>
                  <a:cubicBezTo>
                    <a:pt x="77" y="26"/>
                    <a:pt x="75" y="29"/>
                    <a:pt x="73" y="29"/>
                  </a:cubicBezTo>
                  <a:cubicBezTo>
                    <a:pt x="71" y="29"/>
                    <a:pt x="71" y="28"/>
                    <a:pt x="69" y="28"/>
                  </a:cubicBezTo>
                  <a:cubicBezTo>
                    <a:pt x="70" y="28"/>
                    <a:pt x="68" y="29"/>
                    <a:pt x="68" y="29"/>
                  </a:cubicBezTo>
                  <a:cubicBezTo>
                    <a:pt x="67" y="29"/>
                    <a:pt x="62" y="29"/>
                    <a:pt x="62" y="29"/>
                  </a:cubicBezTo>
                  <a:cubicBezTo>
                    <a:pt x="62" y="29"/>
                    <a:pt x="62" y="28"/>
                    <a:pt x="62" y="28"/>
                  </a:cubicBezTo>
                  <a:cubicBezTo>
                    <a:pt x="61" y="27"/>
                    <a:pt x="59" y="29"/>
                    <a:pt x="59" y="29"/>
                  </a:cubicBezTo>
                  <a:cubicBezTo>
                    <a:pt x="56" y="28"/>
                    <a:pt x="56" y="26"/>
                    <a:pt x="54" y="26"/>
                  </a:cubicBezTo>
                  <a:cubicBezTo>
                    <a:pt x="48" y="26"/>
                    <a:pt x="41" y="30"/>
                    <a:pt x="33" y="26"/>
                  </a:cubicBezTo>
                  <a:cubicBezTo>
                    <a:pt x="33" y="25"/>
                    <a:pt x="34" y="25"/>
                    <a:pt x="34" y="23"/>
                  </a:cubicBezTo>
                  <a:cubicBezTo>
                    <a:pt x="34" y="21"/>
                    <a:pt x="32" y="23"/>
                    <a:pt x="31" y="22"/>
                  </a:cubicBezTo>
                  <a:cubicBezTo>
                    <a:pt x="30" y="20"/>
                    <a:pt x="31" y="17"/>
                    <a:pt x="28" y="16"/>
                  </a:cubicBezTo>
                  <a:cubicBezTo>
                    <a:pt x="29" y="15"/>
                    <a:pt x="31" y="15"/>
                    <a:pt x="31" y="14"/>
                  </a:cubicBezTo>
                  <a:cubicBezTo>
                    <a:pt x="31" y="11"/>
                    <a:pt x="27" y="12"/>
                    <a:pt x="28" y="8"/>
                  </a:cubicBezTo>
                  <a:cubicBezTo>
                    <a:pt x="26" y="10"/>
                    <a:pt x="20" y="9"/>
                    <a:pt x="16" y="9"/>
                  </a:cubicBezTo>
                  <a:cubicBezTo>
                    <a:pt x="13" y="11"/>
                    <a:pt x="14" y="7"/>
                    <a:pt x="13" y="7"/>
                  </a:cubicBezTo>
                  <a:cubicBezTo>
                    <a:pt x="12" y="6"/>
                    <a:pt x="10" y="7"/>
                    <a:pt x="10" y="5"/>
                  </a:cubicBezTo>
                  <a:cubicBezTo>
                    <a:pt x="9" y="6"/>
                    <a:pt x="7" y="7"/>
                    <a:pt x="5" y="7"/>
                  </a:cubicBezTo>
                  <a:cubicBezTo>
                    <a:pt x="9" y="2"/>
                    <a:pt x="0" y="6"/>
                    <a:pt x="2" y="1"/>
                  </a:cubicBezTo>
                  <a:cubicBezTo>
                    <a:pt x="8" y="2"/>
                    <a:pt x="12" y="0"/>
                    <a:pt x="17" y="0"/>
                  </a:cubicBezTo>
                  <a:cubicBezTo>
                    <a:pt x="17" y="1"/>
                    <a:pt x="19" y="0"/>
                    <a:pt x="20" y="1"/>
                  </a:cubicBezTo>
                  <a:cubicBezTo>
                    <a:pt x="20" y="1"/>
                    <a:pt x="20" y="3"/>
                    <a:pt x="20" y="4"/>
                  </a:cubicBezTo>
                  <a:cubicBezTo>
                    <a:pt x="21" y="5"/>
                    <a:pt x="25" y="3"/>
                    <a:pt x="24" y="7"/>
                  </a:cubicBezTo>
                  <a:cubicBezTo>
                    <a:pt x="28" y="3"/>
                    <a:pt x="32" y="7"/>
                    <a:pt x="37" y="7"/>
                  </a:cubicBezTo>
                  <a:cubicBezTo>
                    <a:pt x="36" y="11"/>
                    <a:pt x="39" y="11"/>
                    <a:pt x="37" y="14"/>
                  </a:cubicBezTo>
                  <a:cubicBezTo>
                    <a:pt x="39" y="14"/>
                    <a:pt x="43" y="13"/>
                    <a:pt x="47" y="15"/>
                  </a:cubicBezTo>
                  <a:cubicBezTo>
                    <a:pt x="48" y="15"/>
                    <a:pt x="40" y="18"/>
                    <a:pt x="47" y="18"/>
                  </a:cubicBezTo>
                  <a:cubicBezTo>
                    <a:pt x="48" y="18"/>
                    <a:pt x="48" y="16"/>
                    <a:pt x="49" y="16"/>
                  </a:cubicBezTo>
                  <a:cubicBezTo>
                    <a:pt x="54" y="16"/>
                    <a:pt x="60" y="16"/>
                    <a:pt x="66" y="16"/>
                  </a:cubicBezTo>
                  <a:cubicBezTo>
                    <a:pt x="67" y="16"/>
                    <a:pt x="69" y="18"/>
                    <a:pt x="69" y="18"/>
                  </a:cubicBezTo>
                  <a:cubicBezTo>
                    <a:pt x="72" y="17"/>
                    <a:pt x="66" y="15"/>
                    <a:pt x="73" y="15"/>
                  </a:cubicBezTo>
                  <a:cubicBezTo>
                    <a:pt x="75" y="15"/>
                    <a:pt x="76" y="15"/>
                    <a:pt x="77" y="15"/>
                  </a:cubicBezTo>
                  <a:cubicBezTo>
                    <a:pt x="83" y="14"/>
                    <a:pt x="92" y="14"/>
                    <a:pt x="100" y="16"/>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17" name="Freeform 27"/>
            <p:cNvSpPr/>
            <p:nvPr/>
          </p:nvSpPr>
          <p:spPr bwMode="auto">
            <a:xfrm>
              <a:off x="5475287" y="1031875"/>
              <a:ext cx="376238" cy="269875"/>
            </a:xfrm>
            <a:custGeom>
              <a:avLst/>
              <a:gdLst>
                <a:gd name="T0" fmla="*/ 82 w 100"/>
                <a:gd name="T1" fmla="*/ 2 h 72"/>
                <a:gd name="T2" fmla="*/ 99 w 100"/>
                <a:gd name="T3" fmla="*/ 1 h 72"/>
                <a:gd name="T4" fmla="*/ 98 w 100"/>
                <a:gd name="T5" fmla="*/ 8 h 72"/>
                <a:gd name="T6" fmla="*/ 79 w 100"/>
                <a:gd name="T7" fmla="*/ 10 h 72"/>
                <a:gd name="T8" fmla="*/ 77 w 100"/>
                <a:gd name="T9" fmla="*/ 13 h 72"/>
                <a:gd name="T10" fmla="*/ 74 w 100"/>
                <a:gd name="T11" fmla="*/ 13 h 72"/>
                <a:gd name="T12" fmla="*/ 71 w 100"/>
                <a:gd name="T13" fmla="*/ 16 h 72"/>
                <a:gd name="T14" fmla="*/ 68 w 100"/>
                <a:gd name="T15" fmla="*/ 15 h 72"/>
                <a:gd name="T16" fmla="*/ 63 w 100"/>
                <a:gd name="T17" fmla="*/ 16 h 72"/>
                <a:gd name="T18" fmla="*/ 57 w 100"/>
                <a:gd name="T19" fmla="*/ 17 h 72"/>
                <a:gd name="T20" fmla="*/ 56 w 100"/>
                <a:gd name="T21" fmla="*/ 20 h 72"/>
                <a:gd name="T22" fmla="*/ 49 w 100"/>
                <a:gd name="T23" fmla="*/ 24 h 72"/>
                <a:gd name="T24" fmla="*/ 44 w 100"/>
                <a:gd name="T25" fmla="*/ 27 h 72"/>
                <a:gd name="T26" fmla="*/ 42 w 100"/>
                <a:gd name="T27" fmla="*/ 30 h 72"/>
                <a:gd name="T28" fmla="*/ 40 w 100"/>
                <a:gd name="T29" fmla="*/ 33 h 72"/>
                <a:gd name="T30" fmla="*/ 33 w 100"/>
                <a:gd name="T31" fmla="*/ 36 h 72"/>
                <a:gd name="T32" fmla="*/ 32 w 100"/>
                <a:gd name="T33" fmla="*/ 37 h 72"/>
                <a:gd name="T34" fmla="*/ 26 w 100"/>
                <a:gd name="T35" fmla="*/ 40 h 72"/>
                <a:gd name="T36" fmla="*/ 23 w 100"/>
                <a:gd name="T37" fmla="*/ 45 h 72"/>
                <a:gd name="T38" fmla="*/ 25 w 100"/>
                <a:gd name="T39" fmla="*/ 54 h 72"/>
                <a:gd name="T40" fmla="*/ 20 w 100"/>
                <a:gd name="T41" fmla="*/ 57 h 72"/>
                <a:gd name="T42" fmla="*/ 23 w 100"/>
                <a:gd name="T43" fmla="*/ 62 h 72"/>
                <a:gd name="T44" fmla="*/ 22 w 100"/>
                <a:gd name="T45" fmla="*/ 64 h 72"/>
                <a:gd name="T46" fmla="*/ 23 w 100"/>
                <a:gd name="T47" fmla="*/ 65 h 72"/>
                <a:gd name="T48" fmla="*/ 25 w 100"/>
                <a:gd name="T49" fmla="*/ 64 h 72"/>
                <a:gd name="T50" fmla="*/ 29 w 100"/>
                <a:gd name="T51" fmla="*/ 66 h 72"/>
                <a:gd name="T52" fmla="*/ 27 w 100"/>
                <a:gd name="T53" fmla="*/ 72 h 72"/>
                <a:gd name="T54" fmla="*/ 15 w 100"/>
                <a:gd name="T55" fmla="*/ 72 h 72"/>
                <a:gd name="T56" fmla="*/ 16 w 100"/>
                <a:gd name="T57" fmla="*/ 69 h 72"/>
                <a:gd name="T58" fmla="*/ 12 w 100"/>
                <a:gd name="T59" fmla="*/ 68 h 72"/>
                <a:gd name="T60" fmla="*/ 9 w 100"/>
                <a:gd name="T61" fmla="*/ 65 h 72"/>
                <a:gd name="T62" fmla="*/ 6 w 100"/>
                <a:gd name="T63" fmla="*/ 65 h 72"/>
                <a:gd name="T64" fmla="*/ 2 w 100"/>
                <a:gd name="T65" fmla="*/ 65 h 72"/>
                <a:gd name="T66" fmla="*/ 1 w 100"/>
                <a:gd name="T67" fmla="*/ 55 h 72"/>
                <a:gd name="T68" fmla="*/ 8 w 100"/>
                <a:gd name="T69" fmla="*/ 52 h 72"/>
                <a:gd name="T70" fmla="*/ 6 w 100"/>
                <a:gd name="T71" fmla="*/ 51 h 72"/>
                <a:gd name="T72" fmla="*/ 8 w 100"/>
                <a:gd name="T73" fmla="*/ 48 h 72"/>
                <a:gd name="T74" fmla="*/ 15 w 100"/>
                <a:gd name="T75" fmla="*/ 45 h 72"/>
                <a:gd name="T76" fmla="*/ 15 w 100"/>
                <a:gd name="T77" fmla="*/ 40 h 72"/>
                <a:gd name="T78" fmla="*/ 19 w 100"/>
                <a:gd name="T79" fmla="*/ 38 h 72"/>
                <a:gd name="T80" fmla="*/ 22 w 100"/>
                <a:gd name="T81" fmla="*/ 34 h 72"/>
                <a:gd name="T82" fmla="*/ 22 w 100"/>
                <a:gd name="T83" fmla="*/ 27 h 72"/>
                <a:gd name="T84" fmla="*/ 33 w 100"/>
                <a:gd name="T85" fmla="*/ 23 h 72"/>
                <a:gd name="T86" fmla="*/ 35 w 100"/>
                <a:gd name="T87" fmla="*/ 20 h 72"/>
                <a:gd name="T88" fmla="*/ 36 w 100"/>
                <a:gd name="T89" fmla="*/ 22 h 72"/>
                <a:gd name="T90" fmla="*/ 39 w 100"/>
                <a:gd name="T91" fmla="*/ 19 h 72"/>
                <a:gd name="T92" fmla="*/ 40 w 100"/>
                <a:gd name="T93" fmla="*/ 16 h 72"/>
                <a:gd name="T94" fmla="*/ 47 w 100"/>
                <a:gd name="T95" fmla="*/ 15 h 72"/>
                <a:gd name="T96" fmla="*/ 56 w 100"/>
                <a:gd name="T97" fmla="*/ 13 h 72"/>
                <a:gd name="T98" fmla="*/ 57 w 100"/>
                <a:gd name="T99" fmla="*/ 12 h 72"/>
                <a:gd name="T100" fmla="*/ 60 w 100"/>
                <a:gd name="T101" fmla="*/ 13 h 72"/>
                <a:gd name="T102" fmla="*/ 61 w 100"/>
                <a:gd name="T103" fmla="*/ 10 h 72"/>
                <a:gd name="T104" fmla="*/ 63 w 100"/>
                <a:gd name="T105" fmla="*/ 10 h 72"/>
                <a:gd name="T106" fmla="*/ 72 w 100"/>
                <a:gd name="T107" fmla="*/ 9 h 72"/>
                <a:gd name="T108" fmla="*/ 75 w 100"/>
                <a:gd name="T109" fmla="*/ 8 h 72"/>
                <a:gd name="T110" fmla="*/ 77 w 100"/>
                <a:gd name="T111" fmla="*/ 6 h 72"/>
                <a:gd name="T112" fmla="*/ 82 w 100"/>
                <a:gd name="T113" fmla="*/ 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 h="72">
                  <a:moveTo>
                    <a:pt x="82" y="2"/>
                  </a:moveTo>
                  <a:cubicBezTo>
                    <a:pt x="87" y="5"/>
                    <a:pt x="93" y="0"/>
                    <a:pt x="99" y="1"/>
                  </a:cubicBezTo>
                  <a:cubicBezTo>
                    <a:pt x="100" y="4"/>
                    <a:pt x="97" y="4"/>
                    <a:pt x="98" y="8"/>
                  </a:cubicBezTo>
                  <a:cubicBezTo>
                    <a:pt x="93" y="5"/>
                    <a:pt x="86" y="10"/>
                    <a:pt x="79" y="10"/>
                  </a:cubicBezTo>
                  <a:cubicBezTo>
                    <a:pt x="78" y="10"/>
                    <a:pt x="78" y="13"/>
                    <a:pt x="77" y="13"/>
                  </a:cubicBezTo>
                  <a:cubicBezTo>
                    <a:pt x="76" y="14"/>
                    <a:pt x="74" y="13"/>
                    <a:pt x="74" y="13"/>
                  </a:cubicBezTo>
                  <a:cubicBezTo>
                    <a:pt x="74" y="13"/>
                    <a:pt x="71" y="16"/>
                    <a:pt x="71" y="16"/>
                  </a:cubicBezTo>
                  <a:cubicBezTo>
                    <a:pt x="70" y="16"/>
                    <a:pt x="70" y="14"/>
                    <a:pt x="68" y="15"/>
                  </a:cubicBezTo>
                  <a:cubicBezTo>
                    <a:pt x="67" y="15"/>
                    <a:pt x="65" y="15"/>
                    <a:pt x="63" y="16"/>
                  </a:cubicBezTo>
                  <a:cubicBezTo>
                    <a:pt x="62" y="16"/>
                    <a:pt x="59" y="17"/>
                    <a:pt x="57" y="17"/>
                  </a:cubicBezTo>
                  <a:cubicBezTo>
                    <a:pt x="55" y="18"/>
                    <a:pt x="57" y="19"/>
                    <a:pt x="56" y="20"/>
                  </a:cubicBezTo>
                  <a:cubicBezTo>
                    <a:pt x="55" y="21"/>
                    <a:pt x="49" y="20"/>
                    <a:pt x="49" y="24"/>
                  </a:cubicBezTo>
                  <a:cubicBezTo>
                    <a:pt x="48" y="26"/>
                    <a:pt x="45" y="27"/>
                    <a:pt x="44" y="27"/>
                  </a:cubicBezTo>
                  <a:cubicBezTo>
                    <a:pt x="44" y="28"/>
                    <a:pt x="42" y="29"/>
                    <a:pt x="42" y="30"/>
                  </a:cubicBezTo>
                  <a:cubicBezTo>
                    <a:pt x="41" y="31"/>
                    <a:pt x="40" y="31"/>
                    <a:pt x="40" y="33"/>
                  </a:cubicBezTo>
                  <a:cubicBezTo>
                    <a:pt x="35" y="34"/>
                    <a:pt x="36" y="32"/>
                    <a:pt x="33" y="36"/>
                  </a:cubicBezTo>
                  <a:cubicBezTo>
                    <a:pt x="33" y="36"/>
                    <a:pt x="32" y="35"/>
                    <a:pt x="32" y="37"/>
                  </a:cubicBezTo>
                  <a:cubicBezTo>
                    <a:pt x="32" y="39"/>
                    <a:pt x="28" y="38"/>
                    <a:pt x="26" y="40"/>
                  </a:cubicBezTo>
                  <a:cubicBezTo>
                    <a:pt x="26" y="42"/>
                    <a:pt x="28" y="47"/>
                    <a:pt x="23" y="45"/>
                  </a:cubicBezTo>
                  <a:cubicBezTo>
                    <a:pt x="24" y="48"/>
                    <a:pt x="22" y="54"/>
                    <a:pt x="25" y="54"/>
                  </a:cubicBezTo>
                  <a:cubicBezTo>
                    <a:pt x="24" y="55"/>
                    <a:pt x="22" y="56"/>
                    <a:pt x="20" y="57"/>
                  </a:cubicBezTo>
                  <a:cubicBezTo>
                    <a:pt x="19" y="60"/>
                    <a:pt x="24" y="59"/>
                    <a:pt x="23" y="62"/>
                  </a:cubicBezTo>
                  <a:cubicBezTo>
                    <a:pt x="23" y="62"/>
                    <a:pt x="21" y="63"/>
                    <a:pt x="22" y="64"/>
                  </a:cubicBezTo>
                  <a:cubicBezTo>
                    <a:pt x="22" y="63"/>
                    <a:pt x="24" y="65"/>
                    <a:pt x="23" y="65"/>
                  </a:cubicBezTo>
                  <a:cubicBezTo>
                    <a:pt x="24" y="65"/>
                    <a:pt x="25" y="64"/>
                    <a:pt x="25" y="64"/>
                  </a:cubicBezTo>
                  <a:cubicBezTo>
                    <a:pt x="26" y="64"/>
                    <a:pt x="26" y="67"/>
                    <a:pt x="29" y="66"/>
                  </a:cubicBezTo>
                  <a:cubicBezTo>
                    <a:pt x="29" y="69"/>
                    <a:pt x="27" y="69"/>
                    <a:pt x="27" y="72"/>
                  </a:cubicBezTo>
                  <a:cubicBezTo>
                    <a:pt x="15" y="72"/>
                    <a:pt x="15" y="72"/>
                    <a:pt x="15" y="72"/>
                  </a:cubicBezTo>
                  <a:cubicBezTo>
                    <a:pt x="15" y="71"/>
                    <a:pt x="17" y="70"/>
                    <a:pt x="16" y="69"/>
                  </a:cubicBezTo>
                  <a:cubicBezTo>
                    <a:pt x="15" y="68"/>
                    <a:pt x="14" y="69"/>
                    <a:pt x="12" y="68"/>
                  </a:cubicBezTo>
                  <a:cubicBezTo>
                    <a:pt x="11" y="67"/>
                    <a:pt x="10" y="65"/>
                    <a:pt x="9" y="65"/>
                  </a:cubicBezTo>
                  <a:cubicBezTo>
                    <a:pt x="9" y="65"/>
                    <a:pt x="7" y="65"/>
                    <a:pt x="6" y="65"/>
                  </a:cubicBezTo>
                  <a:cubicBezTo>
                    <a:pt x="5" y="64"/>
                    <a:pt x="5" y="65"/>
                    <a:pt x="2" y="65"/>
                  </a:cubicBezTo>
                  <a:cubicBezTo>
                    <a:pt x="2" y="62"/>
                    <a:pt x="0" y="60"/>
                    <a:pt x="1" y="55"/>
                  </a:cubicBezTo>
                  <a:cubicBezTo>
                    <a:pt x="5" y="60"/>
                    <a:pt x="1" y="50"/>
                    <a:pt x="8" y="52"/>
                  </a:cubicBezTo>
                  <a:cubicBezTo>
                    <a:pt x="9" y="51"/>
                    <a:pt x="6" y="51"/>
                    <a:pt x="6" y="51"/>
                  </a:cubicBezTo>
                  <a:cubicBezTo>
                    <a:pt x="7" y="50"/>
                    <a:pt x="11" y="49"/>
                    <a:pt x="8" y="48"/>
                  </a:cubicBezTo>
                  <a:cubicBezTo>
                    <a:pt x="9" y="46"/>
                    <a:pt x="12" y="46"/>
                    <a:pt x="15" y="45"/>
                  </a:cubicBezTo>
                  <a:cubicBezTo>
                    <a:pt x="14" y="43"/>
                    <a:pt x="19" y="41"/>
                    <a:pt x="15" y="40"/>
                  </a:cubicBezTo>
                  <a:cubicBezTo>
                    <a:pt x="15" y="38"/>
                    <a:pt x="17" y="39"/>
                    <a:pt x="19" y="38"/>
                  </a:cubicBezTo>
                  <a:cubicBezTo>
                    <a:pt x="19" y="36"/>
                    <a:pt x="20" y="35"/>
                    <a:pt x="22" y="34"/>
                  </a:cubicBezTo>
                  <a:cubicBezTo>
                    <a:pt x="19" y="32"/>
                    <a:pt x="23" y="32"/>
                    <a:pt x="22" y="27"/>
                  </a:cubicBezTo>
                  <a:cubicBezTo>
                    <a:pt x="27" y="27"/>
                    <a:pt x="29" y="24"/>
                    <a:pt x="33" y="23"/>
                  </a:cubicBezTo>
                  <a:cubicBezTo>
                    <a:pt x="35" y="24"/>
                    <a:pt x="34" y="21"/>
                    <a:pt x="35" y="20"/>
                  </a:cubicBezTo>
                  <a:cubicBezTo>
                    <a:pt x="35" y="20"/>
                    <a:pt x="36" y="21"/>
                    <a:pt x="36" y="22"/>
                  </a:cubicBezTo>
                  <a:cubicBezTo>
                    <a:pt x="37" y="21"/>
                    <a:pt x="38" y="20"/>
                    <a:pt x="39" y="19"/>
                  </a:cubicBezTo>
                  <a:cubicBezTo>
                    <a:pt x="39" y="18"/>
                    <a:pt x="40" y="18"/>
                    <a:pt x="40" y="16"/>
                  </a:cubicBezTo>
                  <a:cubicBezTo>
                    <a:pt x="43" y="16"/>
                    <a:pt x="45" y="16"/>
                    <a:pt x="47" y="15"/>
                  </a:cubicBezTo>
                  <a:cubicBezTo>
                    <a:pt x="49" y="13"/>
                    <a:pt x="51" y="14"/>
                    <a:pt x="56" y="13"/>
                  </a:cubicBezTo>
                  <a:cubicBezTo>
                    <a:pt x="57" y="13"/>
                    <a:pt x="56" y="12"/>
                    <a:pt x="57" y="12"/>
                  </a:cubicBezTo>
                  <a:cubicBezTo>
                    <a:pt x="59" y="11"/>
                    <a:pt x="60" y="13"/>
                    <a:pt x="60" y="13"/>
                  </a:cubicBezTo>
                  <a:cubicBezTo>
                    <a:pt x="62" y="13"/>
                    <a:pt x="59" y="10"/>
                    <a:pt x="61" y="10"/>
                  </a:cubicBezTo>
                  <a:cubicBezTo>
                    <a:pt x="62" y="10"/>
                    <a:pt x="62" y="10"/>
                    <a:pt x="63" y="10"/>
                  </a:cubicBezTo>
                  <a:cubicBezTo>
                    <a:pt x="64" y="10"/>
                    <a:pt x="68" y="10"/>
                    <a:pt x="72" y="9"/>
                  </a:cubicBezTo>
                  <a:cubicBezTo>
                    <a:pt x="75" y="8"/>
                    <a:pt x="74" y="9"/>
                    <a:pt x="75" y="8"/>
                  </a:cubicBezTo>
                  <a:cubicBezTo>
                    <a:pt x="75" y="8"/>
                    <a:pt x="77" y="6"/>
                    <a:pt x="77" y="6"/>
                  </a:cubicBezTo>
                  <a:cubicBezTo>
                    <a:pt x="81" y="4"/>
                    <a:pt x="82" y="9"/>
                    <a:pt x="82" y="2"/>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18" name="Freeform 28"/>
            <p:cNvSpPr/>
            <p:nvPr/>
          </p:nvSpPr>
          <p:spPr bwMode="auto">
            <a:xfrm>
              <a:off x="2187575" y="1047750"/>
              <a:ext cx="41275" cy="19050"/>
            </a:xfrm>
            <a:custGeom>
              <a:avLst/>
              <a:gdLst>
                <a:gd name="T0" fmla="*/ 8 w 11"/>
                <a:gd name="T1" fmla="*/ 1 h 5"/>
                <a:gd name="T2" fmla="*/ 11 w 11"/>
                <a:gd name="T3" fmla="*/ 1 h 5"/>
                <a:gd name="T4" fmla="*/ 8 w 11"/>
                <a:gd name="T5" fmla="*/ 1 h 5"/>
              </a:gdLst>
              <a:ahLst/>
              <a:cxnLst>
                <a:cxn ang="0">
                  <a:pos x="T0" y="T1"/>
                </a:cxn>
                <a:cxn ang="0">
                  <a:pos x="T2" y="T3"/>
                </a:cxn>
                <a:cxn ang="0">
                  <a:pos x="T4" y="T5"/>
                </a:cxn>
              </a:cxnLst>
              <a:rect l="0" t="0" r="r" b="b"/>
              <a:pathLst>
                <a:path w="11" h="5">
                  <a:moveTo>
                    <a:pt x="8" y="1"/>
                  </a:moveTo>
                  <a:cubicBezTo>
                    <a:pt x="11" y="1"/>
                    <a:pt x="11" y="1"/>
                    <a:pt x="11" y="1"/>
                  </a:cubicBezTo>
                  <a:cubicBezTo>
                    <a:pt x="11" y="5"/>
                    <a:pt x="0" y="0"/>
                    <a:pt x="8" y="1"/>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19" name="Freeform 29"/>
            <p:cNvSpPr/>
            <p:nvPr/>
          </p:nvSpPr>
          <p:spPr bwMode="auto">
            <a:xfrm>
              <a:off x="7310437" y="1069975"/>
              <a:ext cx="115888" cy="90488"/>
            </a:xfrm>
            <a:custGeom>
              <a:avLst/>
              <a:gdLst>
                <a:gd name="T0" fmla="*/ 8 w 31"/>
                <a:gd name="T1" fmla="*/ 0 h 24"/>
                <a:gd name="T2" fmla="*/ 10 w 31"/>
                <a:gd name="T3" fmla="*/ 2 h 24"/>
                <a:gd name="T4" fmla="*/ 18 w 31"/>
                <a:gd name="T5" fmla="*/ 6 h 24"/>
                <a:gd name="T6" fmla="*/ 22 w 31"/>
                <a:gd name="T7" fmla="*/ 3 h 24"/>
                <a:gd name="T8" fmla="*/ 31 w 31"/>
                <a:gd name="T9" fmla="*/ 5 h 24"/>
                <a:gd name="T10" fmla="*/ 28 w 31"/>
                <a:gd name="T11" fmla="*/ 12 h 24"/>
                <a:gd name="T12" fmla="*/ 17 w 31"/>
                <a:gd name="T13" fmla="*/ 14 h 24"/>
                <a:gd name="T14" fmla="*/ 17 w 31"/>
                <a:gd name="T15" fmla="*/ 16 h 24"/>
                <a:gd name="T16" fmla="*/ 14 w 31"/>
                <a:gd name="T17" fmla="*/ 19 h 24"/>
                <a:gd name="T18" fmla="*/ 10 w 31"/>
                <a:gd name="T19" fmla="*/ 20 h 24"/>
                <a:gd name="T20" fmla="*/ 4 w 31"/>
                <a:gd name="T21" fmla="*/ 17 h 24"/>
                <a:gd name="T22" fmla="*/ 0 w 31"/>
                <a:gd name="T23" fmla="*/ 6 h 24"/>
                <a:gd name="T24" fmla="*/ 8 w 31"/>
                <a:gd name="T25"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24">
                  <a:moveTo>
                    <a:pt x="8" y="0"/>
                  </a:moveTo>
                  <a:cubicBezTo>
                    <a:pt x="10" y="0"/>
                    <a:pt x="10" y="1"/>
                    <a:pt x="10" y="2"/>
                  </a:cubicBezTo>
                  <a:cubicBezTo>
                    <a:pt x="11" y="5"/>
                    <a:pt x="16" y="4"/>
                    <a:pt x="18" y="6"/>
                  </a:cubicBezTo>
                  <a:cubicBezTo>
                    <a:pt x="21" y="7"/>
                    <a:pt x="22" y="3"/>
                    <a:pt x="22" y="3"/>
                  </a:cubicBezTo>
                  <a:cubicBezTo>
                    <a:pt x="24" y="3"/>
                    <a:pt x="26" y="6"/>
                    <a:pt x="31" y="5"/>
                  </a:cubicBezTo>
                  <a:cubicBezTo>
                    <a:pt x="30" y="6"/>
                    <a:pt x="23" y="9"/>
                    <a:pt x="28" y="12"/>
                  </a:cubicBezTo>
                  <a:cubicBezTo>
                    <a:pt x="27" y="15"/>
                    <a:pt x="22" y="14"/>
                    <a:pt x="17" y="14"/>
                  </a:cubicBezTo>
                  <a:cubicBezTo>
                    <a:pt x="15" y="15"/>
                    <a:pt x="16" y="16"/>
                    <a:pt x="17" y="16"/>
                  </a:cubicBezTo>
                  <a:cubicBezTo>
                    <a:pt x="18" y="18"/>
                    <a:pt x="9" y="17"/>
                    <a:pt x="14" y="19"/>
                  </a:cubicBezTo>
                  <a:cubicBezTo>
                    <a:pt x="14" y="24"/>
                    <a:pt x="9" y="16"/>
                    <a:pt x="10" y="20"/>
                  </a:cubicBezTo>
                  <a:cubicBezTo>
                    <a:pt x="8" y="19"/>
                    <a:pt x="9" y="16"/>
                    <a:pt x="4" y="17"/>
                  </a:cubicBezTo>
                  <a:cubicBezTo>
                    <a:pt x="3" y="13"/>
                    <a:pt x="4" y="7"/>
                    <a:pt x="0" y="6"/>
                  </a:cubicBezTo>
                  <a:cubicBezTo>
                    <a:pt x="1" y="3"/>
                    <a:pt x="9" y="6"/>
                    <a:pt x="8"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20" name="Freeform 30"/>
            <p:cNvSpPr/>
            <p:nvPr/>
          </p:nvSpPr>
          <p:spPr bwMode="auto">
            <a:xfrm>
              <a:off x="1808162" y="1081087"/>
              <a:ext cx="30163" cy="22225"/>
            </a:xfrm>
            <a:custGeom>
              <a:avLst/>
              <a:gdLst>
                <a:gd name="T0" fmla="*/ 4 w 8"/>
                <a:gd name="T1" fmla="*/ 0 h 6"/>
                <a:gd name="T2" fmla="*/ 5 w 8"/>
                <a:gd name="T3" fmla="*/ 6 h 6"/>
                <a:gd name="T4" fmla="*/ 0 w 8"/>
                <a:gd name="T5" fmla="*/ 4 h 6"/>
                <a:gd name="T6" fmla="*/ 4 w 8"/>
                <a:gd name="T7" fmla="*/ 0 h 6"/>
              </a:gdLst>
              <a:ahLst/>
              <a:cxnLst>
                <a:cxn ang="0">
                  <a:pos x="T0" y="T1"/>
                </a:cxn>
                <a:cxn ang="0">
                  <a:pos x="T2" y="T3"/>
                </a:cxn>
                <a:cxn ang="0">
                  <a:pos x="T4" y="T5"/>
                </a:cxn>
                <a:cxn ang="0">
                  <a:pos x="T6" y="T7"/>
                </a:cxn>
              </a:cxnLst>
              <a:rect l="0" t="0" r="r" b="b"/>
              <a:pathLst>
                <a:path w="8" h="6">
                  <a:moveTo>
                    <a:pt x="4" y="0"/>
                  </a:moveTo>
                  <a:cubicBezTo>
                    <a:pt x="8" y="1"/>
                    <a:pt x="5" y="2"/>
                    <a:pt x="5" y="6"/>
                  </a:cubicBezTo>
                  <a:cubicBezTo>
                    <a:pt x="4" y="5"/>
                    <a:pt x="2" y="4"/>
                    <a:pt x="0" y="4"/>
                  </a:cubicBezTo>
                  <a:cubicBezTo>
                    <a:pt x="0" y="2"/>
                    <a:pt x="4" y="3"/>
                    <a:pt x="4"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21" name="Freeform 31"/>
            <p:cNvSpPr/>
            <p:nvPr/>
          </p:nvSpPr>
          <p:spPr bwMode="auto">
            <a:xfrm>
              <a:off x="7437437" y="1081087"/>
              <a:ext cx="52388" cy="49213"/>
            </a:xfrm>
            <a:custGeom>
              <a:avLst/>
              <a:gdLst>
                <a:gd name="T0" fmla="*/ 0 w 14"/>
                <a:gd name="T1" fmla="*/ 4 h 13"/>
                <a:gd name="T2" fmla="*/ 14 w 14"/>
                <a:gd name="T3" fmla="*/ 7 h 13"/>
                <a:gd name="T4" fmla="*/ 8 w 14"/>
                <a:gd name="T5" fmla="*/ 13 h 13"/>
                <a:gd name="T6" fmla="*/ 5 w 14"/>
                <a:gd name="T7" fmla="*/ 10 h 13"/>
                <a:gd name="T8" fmla="*/ 3 w 14"/>
                <a:gd name="T9" fmla="*/ 10 h 13"/>
                <a:gd name="T10" fmla="*/ 0 w 14"/>
                <a:gd name="T11" fmla="*/ 4 h 13"/>
              </a:gdLst>
              <a:ahLst/>
              <a:cxnLst>
                <a:cxn ang="0">
                  <a:pos x="T0" y="T1"/>
                </a:cxn>
                <a:cxn ang="0">
                  <a:pos x="T2" y="T3"/>
                </a:cxn>
                <a:cxn ang="0">
                  <a:pos x="T4" y="T5"/>
                </a:cxn>
                <a:cxn ang="0">
                  <a:pos x="T6" y="T7"/>
                </a:cxn>
                <a:cxn ang="0">
                  <a:pos x="T8" y="T9"/>
                </a:cxn>
                <a:cxn ang="0">
                  <a:pos x="T10" y="T11"/>
                </a:cxn>
              </a:cxnLst>
              <a:rect l="0" t="0" r="r" b="b"/>
              <a:pathLst>
                <a:path w="14" h="13">
                  <a:moveTo>
                    <a:pt x="0" y="4"/>
                  </a:moveTo>
                  <a:cubicBezTo>
                    <a:pt x="4" y="0"/>
                    <a:pt x="12" y="4"/>
                    <a:pt x="14" y="7"/>
                  </a:cubicBezTo>
                  <a:cubicBezTo>
                    <a:pt x="13" y="10"/>
                    <a:pt x="7" y="8"/>
                    <a:pt x="8" y="13"/>
                  </a:cubicBezTo>
                  <a:cubicBezTo>
                    <a:pt x="6" y="13"/>
                    <a:pt x="6" y="10"/>
                    <a:pt x="5" y="10"/>
                  </a:cubicBezTo>
                  <a:cubicBezTo>
                    <a:pt x="5" y="10"/>
                    <a:pt x="3" y="10"/>
                    <a:pt x="3" y="10"/>
                  </a:cubicBezTo>
                  <a:cubicBezTo>
                    <a:pt x="1" y="8"/>
                    <a:pt x="3" y="5"/>
                    <a:pt x="0" y="4"/>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22" name="Freeform 32"/>
            <p:cNvSpPr/>
            <p:nvPr/>
          </p:nvSpPr>
          <p:spPr bwMode="auto">
            <a:xfrm>
              <a:off x="7504112" y="1096962"/>
              <a:ext cx="79375" cy="44450"/>
            </a:xfrm>
            <a:custGeom>
              <a:avLst/>
              <a:gdLst>
                <a:gd name="T0" fmla="*/ 1 w 21"/>
                <a:gd name="T1" fmla="*/ 2 h 12"/>
                <a:gd name="T2" fmla="*/ 4 w 21"/>
                <a:gd name="T3" fmla="*/ 2 h 12"/>
                <a:gd name="T4" fmla="*/ 11 w 21"/>
                <a:gd name="T5" fmla="*/ 5 h 12"/>
                <a:gd name="T6" fmla="*/ 18 w 21"/>
                <a:gd name="T7" fmla="*/ 7 h 12"/>
                <a:gd name="T8" fmla="*/ 21 w 21"/>
                <a:gd name="T9" fmla="*/ 10 h 12"/>
                <a:gd name="T10" fmla="*/ 4 w 21"/>
                <a:gd name="T11" fmla="*/ 7 h 12"/>
                <a:gd name="T12" fmla="*/ 1 w 21"/>
                <a:gd name="T13" fmla="*/ 2 h 12"/>
              </a:gdLst>
              <a:ahLst/>
              <a:cxnLst>
                <a:cxn ang="0">
                  <a:pos x="T0" y="T1"/>
                </a:cxn>
                <a:cxn ang="0">
                  <a:pos x="T2" y="T3"/>
                </a:cxn>
                <a:cxn ang="0">
                  <a:pos x="T4" y="T5"/>
                </a:cxn>
                <a:cxn ang="0">
                  <a:pos x="T6" y="T7"/>
                </a:cxn>
                <a:cxn ang="0">
                  <a:pos x="T8" y="T9"/>
                </a:cxn>
                <a:cxn ang="0">
                  <a:pos x="T10" y="T11"/>
                </a:cxn>
                <a:cxn ang="0">
                  <a:pos x="T12" y="T13"/>
                </a:cxn>
              </a:cxnLst>
              <a:rect l="0" t="0" r="r" b="b"/>
              <a:pathLst>
                <a:path w="21" h="12">
                  <a:moveTo>
                    <a:pt x="1" y="2"/>
                  </a:moveTo>
                  <a:cubicBezTo>
                    <a:pt x="4" y="2"/>
                    <a:pt x="4" y="2"/>
                    <a:pt x="4" y="2"/>
                  </a:cubicBezTo>
                  <a:cubicBezTo>
                    <a:pt x="8" y="0"/>
                    <a:pt x="8" y="4"/>
                    <a:pt x="11" y="5"/>
                  </a:cubicBezTo>
                  <a:cubicBezTo>
                    <a:pt x="14" y="5"/>
                    <a:pt x="16" y="6"/>
                    <a:pt x="18" y="7"/>
                  </a:cubicBezTo>
                  <a:cubicBezTo>
                    <a:pt x="20" y="8"/>
                    <a:pt x="21" y="7"/>
                    <a:pt x="21" y="10"/>
                  </a:cubicBezTo>
                  <a:cubicBezTo>
                    <a:pt x="13" y="12"/>
                    <a:pt x="10" y="8"/>
                    <a:pt x="4" y="7"/>
                  </a:cubicBezTo>
                  <a:cubicBezTo>
                    <a:pt x="6" y="3"/>
                    <a:pt x="0" y="6"/>
                    <a:pt x="1" y="2"/>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23" name="Freeform 33"/>
            <p:cNvSpPr/>
            <p:nvPr/>
          </p:nvSpPr>
          <p:spPr bwMode="auto">
            <a:xfrm>
              <a:off x="2165350" y="1166812"/>
              <a:ext cx="130175" cy="109538"/>
            </a:xfrm>
            <a:custGeom>
              <a:avLst/>
              <a:gdLst>
                <a:gd name="T0" fmla="*/ 11 w 35"/>
                <a:gd name="T1" fmla="*/ 5 h 29"/>
                <a:gd name="T2" fmla="*/ 11 w 35"/>
                <a:gd name="T3" fmla="*/ 4 h 29"/>
                <a:gd name="T4" fmla="*/ 27 w 35"/>
                <a:gd name="T5" fmla="*/ 0 h 29"/>
                <a:gd name="T6" fmla="*/ 30 w 35"/>
                <a:gd name="T7" fmla="*/ 5 h 29"/>
                <a:gd name="T8" fmla="*/ 27 w 35"/>
                <a:gd name="T9" fmla="*/ 9 h 29"/>
                <a:gd name="T10" fmla="*/ 34 w 35"/>
                <a:gd name="T11" fmla="*/ 11 h 29"/>
                <a:gd name="T12" fmla="*/ 35 w 35"/>
                <a:gd name="T13" fmla="*/ 22 h 29"/>
                <a:gd name="T14" fmla="*/ 31 w 35"/>
                <a:gd name="T15" fmla="*/ 22 h 29"/>
                <a:gd name="T16" fmla="*/ 31 w 35"/>
                <a:gd name="T17" fmla="*/ 25 h 29"/>
                <a:gd name="T18" fmla="*/ 27 w 35"/>
                <a:gd name="T19" fmla="*/ 25 h 29"/>
                <a:gd name="T20" fmla="*/ 23 w 35"/>
                <a:gd name="T21" fmla="*/ 28 h 29"/>
                <a:gd name="T22" fmla="*/ 18 w 35"/>
                <a:gd name="T23" fmla="*/ 23 h 29"/>
                <a:gd name="T24" fmla="*/ 14 w 35"/>
                <a:gd name="T25" fmla="*/ 19 h 29"/>
                <a:gd name="T26" fmla="*/ 11 w 35"/>
                <a:gd name="T27" fmla="*/ 16 h 29"/>
                <a:gd name="T28" fmla="*/ 4 w 35"/>
                <a:gd name="T29" fmla="*/ 15 h 29"/>
                <a:gd name="T30" fmla="*/ 0 w 35"/>
                <a:gd name="T31" fmla="*/ 12 h 29"/>
                <a:gd name="T32" fmla="*/ 14 w 35"/>
                <a:gd name="T33" fmla="*/ 14 h 29"/>
                <a:gd name="T34" fmla="*/ 15 w 35"/>
                <a:gd name="T35" fmla="*/ 8 h 29"/>
                <a:gd name="T36" fmla="*/ 10 w 35"/>
                <a:gd name="T37" fmla="*/ 4 h 29"/>
                <a:gd name="T38" fmla="*/ 11 w 35"/>
                <a:gd name="T39" fmla="*/ 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29">
                  <a:moveTo>
                    <a:pt x="11" y="5"/>
                  </a:moveTo>
                  <a:cubicBezTo>
                    <a:pt x="13" y="5"/>
                    <a:pt x="12" y="4"/>
                    <a:pt x="11" y="4"/>
                  </a:cubicBezTo>
                  <a:cubicBezTo>
                    <a:pt x="15" y="1"/>
                    <a:pt x="25" y="4"/>
                    <a:pt x="27" y="0"/>
                  </a:cubicBezTo>
                  <a:cubicBezTo>
                    <a:pt x="29" y="1"/>
                    <a:pt x="29" y="3"/>
                    <a:pt x="30" y="5"/>
                  </a:cubicBezTo>
                  <a:cubicBezTo>
                    <a:pt x="30" y="8"/>
                    <a:pt x="27" y="7"/>
                    <a:pt x="27" y="9"/>
                  </a:cubicBezTo>
                  <a:cubicBezTo>
                    <a:pt x="28" y="14"/>
                    <a:pt x="30" y="11"/>
                    <a:pt x="34" y="11"/>
                  </a:cubicBezTo>
                  <a:cubicBezTo>
                    <a:pt x="35" y="16"/>
                    <a:pt x="34" y="16"/>
                    <a:pt x="35" y="22"/>
                  </a:cubicBezTo>
                  <a:cubicBezTo>
                    <a:pt x="34" y="23"/>
                    <a:pt x="32" y="21"/>
                    <a:pt x="31" y="22"/>
                  </a:cubicBezTo>
                  <a:cubicBezTo>
                    <a:pt x="31" y="22"/>
                    <a:pt x="31" y="25"/>
                    <a:pt x="31" y="25"/>
                  </a:cubicBezTo>
                  <a:cubicBezTo>
                    <a:pt x="30" y="25"/>
                    <a:pt x="28" y="25"/>
                    <a:pt x="27" y="25"/>
                  </a:cubicBezTo>
                  <a:cubicBezTo>
                    <a:pt x="25" y="25"/>
                    <a:pt x="25" y="27"/>
                    <a:pt x="23" y="28"/>
                  </a:cubicBezTo>
                  <a:cubicBezTo>
                    <a:pt x="19" y="29"/>
                    <a:pt x="19" y="25"/>
                    <a:pt x="18" y="23"/>
                  </a:cubicBezTo>
                  <a:cubicBezTo>
                    <a:pt x="17" y="22"/>
                    <a:pt x="13" y="22"/>
                    <a:pt x="14" y="19"/>
                  </a:cubicBezTo>
                  <a:cubicBezTo>
                    <a:pt x="12" y="20"/>
                    <a:pt x="11" y="18"/>
                    <a:pt x="11" y="16"/>
                  </a:cubicBezTo>
                  <a:cubicBezTo>
                    <a:pt x="9" y="17"/>
                    <a:pt x="7" y="16"/>
                    <a:pt x="4" y="15"/>
                  </a:cubicBezTo>
                  <a:cubicBezTo>
                    <a:pt x="2" y="14"/>
                    <a:pt x="0" y="16"/>
                    <a:pt x="0" y="12"/>
                  </a:cubicBezTo>
                  <a:cubicBezTo>
                    <a:pt x="6" y="11"/>
                    <a:pt x="8" y="15"/>
                    <a:pt x="14" y="14"/>
                  </a:cubicBezTo>
                  <a:cubicBezTo>
                    <a:pt x="16" y="13"/>
                    <a:pt x="15" y="10"/>
                    <a:pt x="15" y="8"/>
                  </a:cubicBezTo>
                  <a:cubicBezTo>
                    <a:pt x="16" y="4"/>
                    <a:pt x="8" y="9"/>
                    <a:pt x="10" y="4"/>
                  </a:cubicBezTo>
                  <a:cubicBezTo>
                    <a:pt x="11" y="4"/>
                    <a:pt x="11" y="4"/>
                    <a:pt x="11" y="5"/>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24" name="Freeform 34"/>
            <p:cNvSpPr/>
            <p:nvPr/>
          </p:nvSpPr>
          <p:spPr bwMode="auto">
            <a:xfrm>
              <a:off x="2636837" y="1174750"/>
              <a:ext cx="82550" cy="38100"/>
            </a:xfrm>
            <a:custGeom>
              <a:avLst/>
              <a:gdLst>
                <a:gd name="T0" fmla="*/ 0 w 22"/>
                <a:gd name="T1" fmla="*/ 2 h 10"/>
                <a:gd name="T2" fmla="*/ 6 w 22"/>
                <a:gd name="T3" fmla="*/ 0 h 10"/>
                <a:gd name="T4" fmla="*/ 21 w 22"/>
                <a:gd name="T5" fmla="*/ 5 h 10"/>
                <a:gd name="T6" fmla="*/ 20 w 22"/>
                <a:gd name="T7" fmla="*/ 10 h 10"/>
                <a:gd name="T8" fmla="*/ 5 w 22"/>
                <a:gd name="T9" fmla="*/ 5 h 10"/>
                <a:gd name="T10" fmla="*/ 0 w 22"/>
                <a:gd name="T11" fmla="*/ 2 h 10"/>
              </a:gdLst>
              <a:ahLst/>
              <a:cxnLst>
                <a:cxn ang="0">
                  <a:pos x="T0" y="T1"/>
                </a:cxn>
                <a:cxn ang="0">
                  <a:pos x="T2" y="T3"/>
                </a:cxn>
                <a:cxn ang="0">
                  <a:pos x="T4" y="T5"/>
                </a:cxn>
                <a:cxn ang="0">
                  <a:pos x="T6" y="T7"/>
                </a:cxn>
                <a:cxn ang="0">
                  <a:pos x="T8" y="T9"/>
                </a:cxn>
                <a:cxn ang="0">
                  <a:pos x="T10" y="T11"/>
                </a:cxn>
              </a:cxnLst>
              <a:rect l="0" t="0" r="r" b="b"/>
              <a:pathLst>
                <a:path w="22" h="10">
                  <a:moveTo>
                    <a:pt x="0" y="2"/>
                  </a:moveTo>
                  <a:cubicBezTo>
                    <a:pt x="1" y="0"/>
                    <a:pt x="4" y="0"/>
                    <a:pt x="6" y="0"/>
                  </a:cubicBezTo>
                  <a:cubicBezTo>
                    <a:pt x="11" y="1"/>
                    <a:pt x="17" y="4"/>
                    <a:pt x="21" y="5"/>
                  </a:cubicBezTo>
                  <a:cubicBezTo>
                    <a:pt x="22" y="7"/>
                    <a:pt x="20" y="8"/>
                    <a:pt x="20" y="10"/>
                  </a:cubicBezTo>
                  <a:cubicBezTo>
                    <a:pt x="12" y="10"/>
                    <a:pt x="9" y="9"/>
                    <a:pt x="5" y="5"/>
                  </a:cubicBezTo>
                  <a:cubicBezTo>
                    <a:pt x="3" y="4"/>
                    <a:pt x="3" y="1"/>
                    <a:pt x="0" y="2"/>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25" name="Freeform 35"/>
            <p:cNvSpPr/>
            <p:nvPr/>
          </p:nvSpPr>
          <p:spPr bwMode="auto">
            <a:xfrm>
              <a:off x="7385050" y="1174750"/>
              <a:ext cx="52388" cy="22225"/>
            </a:xfrm>
            <a:custGeom>
              <a:avLst/>
              <a:gdLst>
                <a:gd name="T0" fmla="*/ 14 w 14"/>
                <a:gd name="T1" fmla="*/ 5 h 6"/>
                <a:gd name="T2" fmla="*/ 0 w 14"/>
                <a:gd name="T3" fmla="*/ 3 h 6"/>
                <a:gd name="T4" fmla="*/ 4 w 14"/>
                <a:gd name="T5" fmla="*/ 0 h 6"/>
                <a:gd name="T6" fmla="*/ 14 w 14"/>
                <a:gd name="T7" fmla="*/ 5 h 6"/>
              </a:gdLst>
              <a:ahLst/>
              <a:cxnLst>
                <a:cxn ang="0">
                  <a:pos x="T0" y="T1"/>
                </a:cxn>
                <a:cxn ang="0">
                  <a:pos x="T2" y="T3"/>
                </a:cxn>
                <a:cxn ang="0">
                  <a:pos x="T4" y="T5"/>
                </a:cxn>
                <a:cxn ang="0">
                  <a:pos x="T6" y="T7"/>
                </a:cxn>
              </a:cxnLst>
              <a:rect l="0" t="0" r="r" b="b"/>
              <a:pathLst>
                <a:path w="14" h="6">
                  <a:moveTo>
                    <a:pt x="14" y="5"/>
                  </a:moveTo>
                  <a:cubicBezTo>
                    <a:pt x="12" y="6"/>
                    <a:pt x="3" y="5"/>
                    <a:pt x="0" y="3"/>
                  </a:cubicBezTo>
                  <a:cubicBezTo>
                    <a:pt x="0" y="1"/>
                    <a:pt x="4" y="3"/>
                    <a:pt x="4" y="0"/>
                  </a:cubicBezTo>
                  <a:cubicBezTo>
                    <a:pt x="7" y="2"/>
                    <a:pt x="14" y="0"/>
                    <a:pt x="14" y="5"/>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26" name="Freeform 36"/>
            <p:cNvSpPr/>
            <p:nvPr/>
          </p:nvSpPr>
          <p:spPr bwMode="auto">
            <a:xfrm>
              <a:off x="3217862" y="1290637"/>
              <a:ext cx="41275" cy="30163"/>
            </a:xfrm>
            <a:custGeom>
              <a:avLst/>
              <a:gdLst>
                <a:gd name="T0" fmla="*/ 11 w 11"/>
                <a:gd name="T1" fmla="*/ 6 h 8"/>
                <a:gd name="T2" fmla="*/ 0 w 11"/>
                <a:gd name="T3" fmla="*/ 3 h 8"/>
                <a:gd name="T4" fmla="*/ 11 w 11"/>
                <a:gd name="T5" fmla="*/ 6 h 8"/>
              </a:gdLst>
              <a:ahLst/>
              <a:cxnLst>
                <a:cxn ang="0">
                  <a:pos x="T0" y="T1"/>
                </a:cxn>
                <a:cxn ang="0">
                  <a:pos x="T2" y="T3"/>
                </a:cxn>
                <a:cxn ang="0">
                  <a:pos x="T4" y="T5"/>
                </a:cxn>
              </a:cxnLst>
              <a:rect l="0" t="0" r="r" b="b"/>
              <a:pathLst>
                <a:path w="11" h="8">
                  <a:moveTo>
                    <a:pt x="11" y="6"/>
                  </a:moveTo>
                  <a:cubicBezTo>
                    <a:pt x="4" y="8"/>
                    <a:pt x="5" y="2"/>
                    <a:pt x="0" y="3"/>
                  </a:cubicBezTo>
                  <a:cubicBezTo>
                    <a:pt x="2" y="0"/>
                    <a:pt x="11" y="2"/>
                    <a:pt x="11" y="6"/>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27" name="Freeform 37"/>
            <p:cNvSpPr/>
            <p:nvPr/>
          </p:nvSpPr>
          <p:spPr bwMode="auto">
            <a:xfrm>
              <a:off x="3187700" y="1320800"/>
              <a:ext cx="60325" cy="34925"/>
            </a:xfrm>
            <a:custGeom>
              <a:avLst/>
              <a:gdLst>
                <a:gd name="T0" fmla="*/ 16 w 16"/>
                <a:gd name="T1" fmla="*/ 5 h 9"/>
                <a:gd name="T2" fmla="*/ 2 w 16"/>
                <a:gd name="T3" fmla="*/ 5 h 9"/>
                <a:gd name="T4" fmla="*/ 6 w 16"/>
                <a:gd name="T5" fmla="*/ 1 h 9"/>
                <a:gd name="T6" fmla="*/ 16 w 16"/>
                <a:gd name="T7" fmla="*/ 5 h 9"/>
              </a:gdLst>
              <a:ahLst/>
              <a:cxnLst>
                <a:cxn ang="0">
                  <a:pos x="T0" y="T1"/>
                </a:cxn>
                <a:cxn ang="0">
                  <a:pos x="T2" y="T3"/>
                </a:cxn>
                <a:cxn ang="0">
                  <a:pos x="T4" y="T5"/>
                </a:cxn>
                <a:cxn ang="0">
                  <a:pos x="T6" y="T7"/>
                </a:cxn>
              </a:cxnLst>
              <a:rect l="0" t="0" r="r" b="b"/>
              <a:pathLst>
                <a:path w="16" h="9">
                  <a:moveTo>
                    <a:pt x="16" y="5"/>
                  </a:moveTo>
                  <a:cubicBezTo>
                    <a:pt x="14" y="9"/>
                    <a:pt x="4" y="9"/>
                    <a:pt x="2" y="5"/>
                  </a:cubicBezTo>
                  <a:cubicBezTo>
                    <a:pt x="0" y="0"/>
                    <a:pt x="7" y="4"/>
                    <a:pt x="6" y="1"/>
                  </a:cubicBezTo>
                  <a:cubicBezTo>
                    <a:pt x="9" y="3"/>
                    <a:pt x="12" y="4"/>
                    <a:pt x="16" y="5"/>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28" name="Freeform 38"/>
            <p:cNvSpPr/>
            <p:nvPr/>
          </p:nvSpPr>
          <p:spPr bwMode="auto">
            <a:xfrm>
              <a:off x="5400675" y="1343025"/>
              <a:ext cx="38100" cy="34925"/>
            </a:xfrm>
            <a:custGeom>
              <a:avLst/>
              <a:gdLst>
                <a:gd name="T0" fmla="*/ 4 w 10"/>
                <a:gd name="T1" fmla="*/ 0 h 9"/>
                <a:gd name="T2" fmla="*/ 10 w 10"/>
                <a:gd name="T3" fmla="*/ 6 h 9"/>
                <a:gd name="T4" fmla="*/ 3 w 10"/>
                <a:gd name="T5" fmla="*/ 9 h 9"/>
                <a:gd name="T6" fmla="*/ 1 w 10"/>
                <a:gd name="T7" fmla="*/ 2 h 9"/>
                <a:gd name="T8" fmla="*/ 4 w 10"/>
                <a:gd name="T9" fmla="*/ 0 h 9"/>
              </a:gdLst>
              <a:ahLst/>
              <a:cxnLst>
                <a:cxn ang="0">
                  <a:pos x="T0" y="T1"/>
                </a:cxn>
                <a:cxn ang="0">
                  <a:pos x="T2" y="T3"/>
                </a:cxn>
                <a:cxn ang="0">
                  <a:pos x="T4" y="T5"/>
                </a:cxn>
                <a:cxn ang="0">
                  <a:pos x="T6" y="T7"/>
                </a:cxn>
                <a:cxn ang="0">
                  <a:pos x="T8" y="T9"/>
                </a:cxn>
              </a:cxnLst>
              <a:rect l="0" t="0" r="r" b="b"/>
              <a:pathLst>
                <a:path w="10" h="9">
                  <a:moveTo>
                    <a:pt x="4" y="0"/>
                  </a:moveTo>
                  <a:cubicBezTo>
                    <a:pt x="8" y="0"/>
                    <a:pt x="9" y="2"/>
                    <a:pt x="10" y="6"/>
                  </a:cubicBezTo>
                  <a:cubicBezTo>
                    <a:pt x="6" y="6"/>
                    <a:pt x="3" y="6"/>
                    <a:pt x="3" y="9"/>
                  </a:cubicBezTo>
                  <a:cubicBezTo>
                    <a:pt x="0" y="9"/>
                    <a:pt x="2" y="4"/>
                    <a:pt x="1" y="2"/>
                  </a:cubicBezTo>
                  <a:cubicBezTo>
                    <a:pt x="3" y="2"/>
                    <a:pt x="4" y="1"/>
                    <a:pt x="4"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29" name="Freeform 39"/>
            <p:cNvSpPr/>
            <p:nvPr/>
          </p:nvSpPr>
          <p:spPr bwMode="auto">
            <a:xfrm>
              <a:off x="2044700" y="1366837"/>
              <a:ext cx="38100" cy="25400"/>
            </a:xfrm>
            <a:custGeom>
              <a:avLst/>
              <a:gdLst>
                <a:gd name="T0" fmla="*/ 10 w 10"/>
                <a:gd name="T1" fmla="*/ 6 h 7"/>
                <a:gd name="T2" fmla="*/ 0 w 10"/>
                <a:gd name="T3" fmla="*/ 7 h 7"/>
                <a:gd name="T4" fmla="*/ 10 w 10"/>
                <a:gd name="T5" fmla="*/ 6 h 7"/>
              </a:gdLst>
              <a:ahLst/>
              <a:cxnLst>
                <a:cxn ang="0">
                  <a:pos x="T0" y="T1"/>
                </a:cxn>
                <a:cxn ang="0">
                  <a:pos x="T2" y="T3"/>
                </a:cxn>
                <a:cxn ang="0">
                  <a:pos x="T4" y="T5"/>
                </a:cxn>
              </a:cxnLst>
              <a:rect l="0" t="0" r="r" b="b"/>
              <a:pathLst>
                <a:path w="10" h="7">
                  <a:moveTo>
                    <a:pt x="10" y="6"/>
                  </a:moveTo>
                  <a:cubicBezTo>
                    <a:pt x="5" y="5"/>
                    <a:pt x="3" y="6"/>
                    <a:pt x="0" y="7"/>
                  </a:cubicBezTo>
                  <a:cubicBezTo>
                    <a:pt x="0" y="4"/>
                    <a:pt x="10" y="0"/>
                    <a:pt x="10" y="6"/>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30" name="Freeform 40"/>
            <p:cNvSpPr/>
            <p:nvPr/>
          </p:nvSpPr>
          <p:spPr bwMode="auto">
            <a:xfrm>
              <a:off x="2705100" y="1384300"/>
              <a:ext cx="66675" cy="41275"/>
            </a:xfrm>
            <a:custGeom>
              <a:avLst/>
              <a:gdLst>
                <a:gd name="T0" fmla="*/ 15 w 18"/>
                <a:gd name="T1" fmla="*/ 2 h 11"/>
                <a:gd name="T2" fmla="*/ 16 w 18"/>
                <a:gd name="T3" fmla="*/ 10 h 11"/>
                <a:gd name="T4" fmla="*/ 2 w 18"/>
                <a:gd name="T5" fmla="*/ 8 h 11"/>
                <a:gd name="T6" fmla="*/ 5 w 18"/>
                <a:gd name="T7" fmla="*/ 2 h 11"/>
                <a:gd name="T8" fmla="*/ 15 w 18"/>
                <a:gd name="T9" fmla="*/ 2 h 11"/>
              </a:gdLst>
              <a:ahLst/>
              <a:cxnLst>
                <a:cxn ang="0">
                  <a:pos x="T0" y="T1"/>
                </a:cxn>
                <a:cxn ang="0">
                  <a:pos x="T2" y="T3"/>
                </a:cxn>
                <a:cxn ang="0">
                  <a:pos x="T4" y="T5"/>
                </a:cxn>
                <a:cxn ang="0">
                  <a:pos x="T6" y="T7"/>
                </a:cxn>
                <a:cxn ang="0">
                  <a:pos x="T8" y="T9"/>
                </a:cxn>
              </a:cxnLst>
              <a:rect l="0" t="0" r="r" b="b"/>
              <a:pathLst>
                <a:path w="18" h="11">
                  <a:moveTo>
                    <a:pt x="15" y="2"/>
                  </a:moveTo>
                  <a:cubicBezTo>
                    <a:pt x="16" y="4"/>
                    <a:pt x="18" y="9"/>
                    <a:pt x="16" y="10"/>
                  </a:cubicBezTo>
                  <a:cubicBezTo>
                    <a:pt x="11" y="10"/>
                    <a:pt x="4" y="11"/>
                    <a:pt x="2" y="8"/>
                  </a:cubicBezTo>
                  <a:cubicBezTo>
                    <a:pt x="0" y="3"/>
                    <a:pt x="6" y="6"/>
                    <a:pt x="5" y="2"/>
                  </a:cubicBezTo>
                  <a:cubicBezTo>
                    <a:pt x="9" y="0"/>
                    <a:pt x="14" y="4"/>
                    <a:pt x="15" y="2"/>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31" name="Freeform 41"/>
            <p:cNvSpPr/>
            <p:nvPr/>
          </p:nvSpPr>
          <p:spPr bwMode="auto">
            <a:xfrm>
              <a:off x="2682875" y="1497012"/>
              <a:ext cx="77788" cy="38100"/>
            </a:xfrm>
            <a:custGeom>
              <a:avLst/>
              <a:gdLst>
                <a:gd name="T0" fmla="*/ 19 w 21"/>
                <a:gd name="T1" fmla="*/ 4 h 10"/>
                <a:gd name="T2" fmla="*/ 14 w 21"/>
                <a:gd name="T3" fmla="*/ 7 h 10"/>
                <a:gd name="T4" fmla="*/ 8 w 21"/>
                <a:gd name="T5" fmla="*/ 8 h 10"/>
                <a:gd name="T6" fmla="*/ 2 w 21"/>
                <a:gd name="T7" fmla="*/ 7 h 10"/>
                <a:gd name="T8" fmla="*/ 4 w 21"/>
                <a:gd name="T9" fmla="*/ 3 h 10"/>
                <a:gd name="T10" fmla="*/ 8 w 21"/>
                <a:gd name="T11" fmla="*/ 0 h 10"/>
                <a:gd name="T12" fmla="*/ 19 w 21"/>
                <a:gd name="T13" fmla="*/ 4 h 10"/>
              </a:gdLst>
              <a:ahLst/>
              <a:cxnLst>
                <a:cxn ang="0">
                  <a:pos x="T0" y="T1"/>
                </a:cxn>
                <a:cxn ang="0">
                  <a:pos x="T2" y="T3"/>
                </a:cxn>
                <a:cxn ang="0">
                  <a:pos x="T4" y="T5"/>
                </a:cxn>
                <a:cxn ang="0">
                  <a:pos x="T6" y="T7"/>
                </a:cxn>
                <a:cxn ang="0">
                  <a:pos x="T8" y="T9"/>
                </a:cxn>
                <a:cxn ang="0">
                  <a:pos x="T10" y="T11"/>
                </a:cxn>
                <a:cxn ang="0">
                  <a:pos x="T12" y="T13"/>
                </a:cxn>
              </a:cxnLst>
              <a:rect l="0" t="0" r="r" b="b"/>
              <a:pathLst>
                <a:path w="21" h="10">
                  <a:moveTo>
                    <a:pt x="19" y="4"/>
                  </a:moveTo>
                  <a:cubicBezTo>
                    <a:pt x="21" y="8"/>
                    <a:pt x="16" y="7"/>
                    <a:pt x="14" y="7"/>
                  </a:cubicBezTo>
                  <a:cubicBezTo>
                    <a:pt x="13" y="7"/>
                    <a:pt x="9" y="10"/>
                    <a:pt x="8" y="8"/>
                  </a:cubicBezTo>
                  <a:cubicBezTo>
                    <a:pt x="7" y="7"/>
                    <a:pt x="4" y="8"/>
                    <a:pt x="2" y="7"/>
                  </a:cubicBezTo>
                  <a:cubicBezTo>
                    <a:pt x="0" y="3"/>
                    <a:pt x="9" y="4"/>
                    <a:pt x="4" y="3"/>
                  </a:cubicBezTo>
                  <a:cubicBezTo>
                    <a:pt x="4" y="1"/>
                    <a:pt x="8" y="2"/>
                    <a:pt x="8" y="0"/>
                  </a:cubicBezTo>
                  <a:cubicBezTo>
                    <a:pt x="12" y="1"/>
                    <a:pt x="17" y="2"/>
                    <a:pt x="19" y="4"/>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32" name="Freeform 42"/>
            <p:cNvSpPr/>
            <p:nvPr/>
          </p:nvSpPr>
          <p:spPr bwMode="auto">
            <a:xfrm>
              <a:off x="2682875" y="1554162"/>
              <a:ext cx="36513" cy="19050"/>
            </a:xfrm>
            <a:custGeom>
              <a:avLst/>
              <a:gdLst>
                <a:gd name="T0" fmla="*/ 8 w 10"/>
                <a:gd name="T1" fmla="*/ 5 h 5"/>
                <a:gd name="T2" fmla="*/ 2 w 10"/>
                <a:gd name="T3" fmla="*/ 5 h 5"/>
                <a:gd name="T4" fmla="*/ 8 w 10"/>
                <a:gd name="T5" fmla="*/ 5 h 5"/>
              </a:gdLst>
              <a:ahLst/>
              <a:cxnLst>
                <a:cxn ang="0">
                  <a:pos x="T0" y="T1"/>
                </a:cxn>
                <a:cxn ang="0">
                  <a:pos x="T2" y="T3"/>
                </a:cxn>
                <a:cxn ang="0">
                  <a:pos x="T4" y="T5"/>
                </a:cxn>
              </a:cxnLst>
              <a:rect l="0" t="0" r="r" b="b"/>
              <a:pathLst>
                <a:path w="10" h="5">
                  <a:moveTo>
                    <a:pt x="8" y="5"/>
                  </a:moveTo>
                  <a:cubicBezTo>
                    <a:pt x="5" y="2"/>
                    <a:pt x="6" y="5"/>
                    <a:pt x="2" y="5"/>
                  </a:cubicBezTo>
                  <a:cubicBezTo>
                    <a:pt x="0" y="0"/>
                    <a:pt x="10" y="0"/>
                    <a:pt x="8" y="5"/>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33" name="Freeform 43"/>
            <p:cNvSpPr/>
            <p:nvPr/>
          </p:nvSpPr>
          <p:spPr bwMode="auto">
            <a:xfrm>
              <a:off x="2565400" y="1579562"/>
              <a:ext cx="41275" cy="22225"/>
            </a:xfrm>
            <a:custGeom>
              <a:avLst/>
              <a:gdLst>
                <a:gd name="T0" fmla="*/ 9 w 11"/>
                <a:gd name="T1" fmla="*/ 0 h 6"/>
                <a:gd name="T2" fmla="*/ 11 w 11"/>
                <a:gd name="T3" fmla="*/ 3 h 6"/>
                <a:gd name="T4" fmla="*/ 5 w 11"/>
                <a:gd name="T5" fmla="*/ 5 h 6"/>
                <a:gd name="T6" fmla="*/ 0 w 11"/>
                <a:gd name="T7" fmla="*/ 5 h 6"/>
                <a:gd name="T8" fmla="*/ 9 w 11"/>
                <a:gd name="T9" fmla="*/ 0 h 6"/>
              </a:gdLst>
              <a:ahLst/>
              <a:cxnLst>
                <a:cxn ang="0">
                  <a:pos x="T0" y="T1"/>
                </a:cxn>
                <a:cxn ang="0">
                  <a:pos x="T2" y="T3"/>
                </a:cxn>
                <a:cxn ang="0">
                  <a:pos x="T4" y="T5"/>
                </a:cxn>
                <a:cxn ang="0">
                  <a:pos x="T6" y="T7"/>
                </a:cxn>
                <a:cxn ang="0">
                  <a:pos x="T8" y="T9"/>
                </a:cxn>
              </a:cxnLst>
              <a:rect l="0" t="0" r="r" b="b"/>
              <a:pathLst>
                <a:path w="11" h="6">
                  <a:moveTo>
                    <a:pt x="9" y="0"/>
                  </a:moveTo>
                  <a:cubicBezTo>
                    <a:pt x="9" y="2"/>
                    <a:pt x="10" y="3"/>
                    <a:pt x="11" y="3"/>
                  </a:cubicBezTo>
                  <a:cubicBezTo>
                    <a:pt x="11" y="6"/>
                    <a:pt x="6" y="3"/>
                    <a:pt x="5" y="5"/>
                  </a:cubicBezTo>
                  <a:cubicBezTo>
                    <a:pt x="4" y="6"/>
                    <a:pt x="5" y="5"/>
                    <a:pt x="0" y="5"/>
                  </a:cubicBezTo>
                  <a:cubicBezTo>
                    <a:pt x="2" y="2"/>
                    <a:pt x="4" y="0"/>
                    <a:pt x="9"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34" name="Freeform 44"/>
            <p:cNvSpPr/>
            <p:nvPr/>
          </p:nvSpPr>
          <p:spPr bwMode="auto">
            <a:xfrm>
              <a:off x="2644775" y="1601787"/>
              <a:ext cx="14288" cy="26988"/>
            </a:xfrm>
            <a:custGeom>
              <a:avLst/>
              <a:gdLst>
                <a:gd name="T0" fmla="*/ 1 w 4"/>
                <a:gd name="T1" fmla="*/ 0 h 7"/>
                <a:gd name="T2" fmla="*/ 4 w 4"/>
                <a:gd name="T3" fmla="*/ 6 h 7"/>
                <a:gd name="T4" fmla="*/ 1 w 4"/>
                <a:gd name="T5" fmla="*/ 0 h 7"/>
              </a:gdLst>
              <a:ahLst/>
              <a:cxnLst>
                <a:cxn ang="0">
                  <a:pos x="T0" y="T1"/>
                </a:cxn>
                <a:cxn ang="0">
                  <a:pos x="T2" y="T3"/>
                </a:cxn>
                <a:cxn ang="0">
                  <a:pos x="T4" y="T5"/>
                </a:cxn>
              </a:cxnLst>
              <a:rect l="0" t="0" r="r" b="b"/>
              <a:pathLst>
                <a:path w="4" h="7">
                  <a:moveTo>
                    <a:pt x="1" y="0"/>
                  </a:moveTo>
                  <a:cubicBezTo>
                    <a:pt x="4" y="0"/>
                    <a:pt x="4" y="2"/>
                    <a:pt x="4" y="6"/>
                  </a:cubicBezTo>
                  <a:cubicBezTo>
                    <a:pt x="0" y="7"/>
                    <a:pt x="1" y="2"/>
                    <a:pt x="1"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35" name="Freeform 45"/>
            <p:cNvSpPr/>
            <p:nvPr/>
          </p:nvSpPr>
          <p:spPr bwMode="auto">
            <a:xfrm>
              <a:off x="4148137" y="1824037"/>
              <a:ext cx="93663" cy="107950"/>
            </a:xfrm>
            <a:custGeom>
              <a:avLst/>
              <a:gdLst>
                <a:gd name="T0" fmla="*/ 10 w 25"/>
                <a:gd name="T1" fmla="*/ 0 h 29"/>
                <a:gd name="T2" fmla="*/ 11 w 25"/>
                <a:gd name="T3" fmla="*/ 1 h 29"/>
                <a:gd name="T4" fmla="*/ 21 w 25"/>
                <a:gd name="T5" fmla="*/ 1 h 29"/>
                <a:gd name="T6" fmla="*/ 25 w 25"/>
                <a:gd name="T7" fmla="*/ 4 h 29"/>
                <a:gd name="T8" fmla="*/ 24 w 25"/>
                <a:gd name="T9" fmla="*/ 7 h 29"/>
                <a:gd name="T10" fmla="*/ 21 w 25"/>
                <a:gd name="T11" fmla="*/ 8 h 29"/>
                <a:gd name="T12" fmla="*/ 24 w 25"/>
                <a:gd name="T13" fmla="*/ 15 h 29"/>
                <a:gd name="T14" fmla="*/ 22 w 25"/>
                <a:gd name="T15" fmla="*/ 22 h 29"/>
                <a:gd name="T16" fmla="*/ 15 w 25"/>
                <a:gd name="T17" fmla="*/ 22 h 29"/>
                <a:gd name="T18" fmla="*/ 14 w 25"/>
                <a:gd name="T19" fmla="*/ 27 h 29"/>
                <a:gd name="T20" fmla="*/ 11 w 25"/>
                <a:gd name="T21" fmla="*/ 29 h 29"/>
                <a:gd name="T22" fmla="*/ 3 w 25"/>
                <a:gd name="T23" fmla="*/ 29 h 29"/>
                <a:gd name="T24" fmla="*/ 6 w 25"/>
                <a:gd name="T25" fmla="*/ 21 h 29"/>
                <a:gd name="T26" fmla="*/ 6 w 25"/>
                <a:gd name="T27" fmla="*/ 15 h 29"/>
                <a:gd name="T28" fmla="*/ 3 w 25"/>
                <a:gd name="T29" fmla="*/ 8 h 29"/>
                <a:gd name="T30" fmla="*/ 8 w 25"/>
                <a:gd name="T31" fmla="*/ 10 h 29"/>
                <a:gd name="T32" fmla="*/ 10 w 25"/>
                <a:gd name="T33"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 h="29">
                  <a:moveTo>
                    <a:pt x="10" y="0"/>
                  </a:moveTo>
                  <a:cubicBezTo>
                    <a:pt x="11" y="0"/>
                    <a:pt x="11" y="1"/>
                    <a:pt x="11" y="1"/>
                  </a:cubicBezTo>
                  <a:cubicBezTo>
                    <a:pt x="11" y="4"/>
                    <a:pt x="17" y="0"/>
                    <a:pt x="21" y="1"/>
                  </a:cubicBezTo>
                  <a:cubicBezTo>
                    <a:pt x="22" y="3"/>
                    <a:pt x="23" y="4"/>
                    <a:pt x="25" y="4"/>
                  </a:cubicBezTo>
                  <a:cubicBezTo>
                    <a:pt x="25" y="6"/>
                    <a:pt x="25" y="7"/>
                    <a:pt x="24" y="7"/>
                  </a:cubicBezTo>
                  <a:cubicBezTo>
                    <a:pt x="24" y="8"/>
                    <a:pt x="22" y="8"/>
                    <a:pt x="21" y="8"/>
                  </a:cubicBezTo>
                  <a:cubicBezTo>
                    <a:pt x="21" y="12"/>
                    <a:pt x="24" y="12"/>
                    <a:pt x="24" y="15"/>
                  </a:cubicBezTo>
                  <a:cubicBezTo>
                    <a:pt x="24" y="17"/>
                    <a:pt x="22" y="19"/>
                    <a:pt x="22" y="22"/>
                  </a:cubicBezTo>
                  <a:cubicBezTo>
                    <a:pt x="15" y="22"/>
                    <a:pt x="15" y="22"/>
                    <a:pt x="15" y="22"/>
                  </a:cubicBezTo>
                  <a:cubicBezTo>
                    <a:pt x="13" y="22"/>
                    <a:pt x="15" y="25"/>
                    <a:pt x="14" y="27"/>
                  </a:cubicBezTo>
                  <a:cubicBezTo>
                    <a:pt x="14" y="27"/>
                    <a:pt x="10" y="27"/>
                    <a:pt x="11" y="29"/>
                  </a:cubicBezTo>
                  <a:cubicBezTo>
                    <a:pt x="3" y="29"/>
                    <a:pt x="3" y="29"/>
                    <a:pt x="3" y="29"/>
                  </a:cubicBezTo>
                  <a:cubicBezTo>
                    <a:pt x="4" y="27"/>
                    <a:pt x="0" y="20"/>
                    <a:pt x="6" y="21"/>
                  </a:cubicBezTo>
                  <a:cubicBezTo>
                    <a:pt x="6" y="17"/>
                    <a:pt x="3" y="18"/>
                    <a:pt x="6" y="15"/>
                  </a:cubicBezTo>
                  <a:cubicBezTo>
                    <a:pt x="7" y="11"/>
                    <a:pt x="2" y="13"/>
                    <a:pt x="3" y="8"/>
                  </a:cubicBezTo>
                  <a:cubicBezTo>
                    <a:pt x="6" y="8"/>
                    <a:pt x="6" y="9"/>
                    <a:pt x="8" y="10"/>
                  </a:cubicBezTo>
                  <a:cubicBezTo>
                    <a:pt x="11" y="9"/>
                    <a:pt x="9" y="3"/>
                    <a:pt x="10"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36" name="Freeform 46"/>
            <p:cNvSpPr/>
            <p:nvPr/>
          </p:nvSpPr>
          <p:spPr bwMode="auto">
            <a:xfrm>
              <a:off x="833437" y="1827212"/>
              <a:ext cx="30163" cy="26988"/>
            </a:xfrm>
            <a:custGeom>
              <a:avLst/>
              <a:gdLst>
                <a:gd name="T0" fmla="*/ 7 w 8"/>
                <a:gd name="T1" fmla="*/ 0 h 7"/>
                <a:gd name="T2" fmla="*/ 6 w 8"/>
                <a:gd name="T3" fmla="*/ 3 h 7"/>
                <a:gd name="T4" fmla="*/ 0 w 8"/>
                <a:gd name="T5" fmla="*/ 5 h 7"/>
                <a:gd name="T6" fmla="*/ 7 w 8"/>
                <a:gd name="T7" fmla="*/ 0 h 7"/>
              </a:gdLst>
              <a:ahLst/>
              <a:cxnLst>
                <a:cxn ang="0">
                  <a:pos x="T0" y="T1"/>
                </a:cxn>
                <a:cxn ang="0">
                  <a:pos x="T2" y="T3"/>
                </a:cxn>
                <a:cxn ang="0">
                  <a:pos x="T4" y="T5"/>
                </a:cxn>
                <a:cxn ang="0">
                  <a:pos x="T6" y="T7"/>
                </a:cxn>
              </a:cxnLst>
              <a:rect l="0" t="0" r="r" b="b"/>
              <a:pathLst>
                <a:path w="8" h="7">
                  <a:moveTo>
                    <a:pt x="7" y="0"/>
                  </a:moveTo>
                  <a:cubicBezTo>
                    <a:pt x="8" y="2"/>
                    <a:pt x="6" y="2"/>
                    <a:pt x="6" y="3"/>
                  </a:cubicBezTo>
                  <a:cubicBezTo>
                    <a:pt x="4" y="6"/>
                    <a:pt x="3" y="7"/>
                    <a:pt x="0" y="5"/>
                  </a:cubicBezTo>
                  <a:cubicBezTo>
                    <a:pt x="1" y="2"/>
                    <a:pt x="4" y="1"/>
                    <a:pt x="7"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37" name="Freeform 47"/>
            <p:cNvSpPr/>
            <p:nvPr/>
          </p:nvSpPr>
          <p:spPr bwMode="auto">
            <a:xfrm>
              <a:off x="1519237" y="1849437"/>
              <a:ext cx="33338" cy="52388"/>
            </a:xfrm>
            <a:custGeom>
              <a:avLst/>
              <a:gdLst>
                <a:gd name="T0" fmla="*/ 2 w 9"/>
                <a:gd name="T1" fmla="*/ 0 h 14"/>
                <a:gd name="T2" fmla="*/ 9 w 9"/>
                <a:gd name="T3" fmla="*/ 10 h 14"/>
                <a:gd name="T4" fmla="*/ 4 w 9"/>
                <a:gd name="T5" fmla="*/ 7 h 14"/>
                <a:gd name="T6" fmla="*/ 2 w 9"/>
                <a:gd name="T7" fmla="*/ 0 h 14"/>
              </a:gdLst>
              <a:ahLst/>
              <a:cxnLst>
                <a:cxn ang="0">
                  <a:pos x="T0" y="T1"/>
                </a:cxn>
                <a:cxn ang="0">
                  <a:pos x="T2" y="T3"/>
                </a:cxn>
                <a:cxn ang="0">
                  <a:pos x="T4" y="T5"/>
                </a:cxn>
                <a:cxn ang="0">
                  <a:pos x="T6" y="T7"/>
                </a:cxn>
              </a:cxnLst>
              <a:rect l="0" t="0" r="r" b="b"/>
              <a:pathLst>
                <a:path w="9" h="14">
                  <a:moveTo>
                    <a:pt x="2" y="0"/>
                  </a:moveTo>
                  <a:cubicBezTo>
                    <a:pt x="5" y="3"/>
                    <a:pt x="5" y="8"/>
                    <a:pt x="9" y="10"/>
                  </a:cubicBezTo>
                  <a:cubicBezTo>
                    <a:pt x="8" y="14"/>
                    <a:pt x="4" y="9"/>
                    <a:pt x="4" y="7"/>
                  </a:cubicBezTo>
                  <a:cubicBezTo>
                    <a:pt x="0" y="7"/>
                    <a:pt x="0" y="2"/>
                    <a:pt x="2"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38" name="Freeform 48"/>
            <p:cNvSpPr/>
            <p:nvPr/>
          </p:nvSpPr>
          <p:spPr bwMode="auto">
            <a:xfrm>
              <a:off x="7407275" y="1827212"/>
              <a:ext cx="55563" cy="244475"/>
            </a:xfrm>
            <a:custGeom>
              <a:avLst/>
              <a:gdLst>
                <a:gd name="T0" fmla="*/ 5 w 15"/>
                <a:gd name="T1" fmla="*/ 7 h 65"/>
                <a:gd name="T2" fmla="*/ 8 w 15"/>
                <a:gd name="T3" fmla="*/ 17 h 65"/>
                <a:gd name="T4" fmla="*/ 9 w 15"/>
                <a:gd name="T5" fmla="*/ 23 h 65"/>
                <a:gd name="T6" fmla="*/ 9 w 15"/>
                <a:gd name="T7" fmla="*/ 27 h 65"/>
                <a:gd name="T8" fmla="*/ 11 w 15"/>
                <a:gd name="T9" fmla="*/ 38 h 65"/>
                <a:gd name="T10" fmla="*/ 15 w 15"/>
                <a:gd name="T11" fmla="*/ 44 h 65"/>
                <a:gd name="T12" fmla="*/ 9 w 15"/>
                <a:gd name="T13" fmla="*/ 45 h 65"/>
                <a:gd name="T14" fmla="*/ 9 w 15"/>
                <a:gd name="T15" fmla="*/ 55 h 65"/>
                <a:gd name="T16" fmla="*/ 6 w 15"/>
                <a:gd name="T17" fmla="*/ 55 h 65"/>
                <a:gd name="T18" fmla="*/ 9 w 15"/>
                <a:gd name="T19" fmla="*/ 65 h 65"/>
                <a:gd name="T20" fmla="*/ 2 w 15"/>
                <a:gd name="T21" fmla="*/ 63 h 65"/>
                <a:gd name="T22" fmla="*/ 4 w 15"/>
                <a:gd name="T23" fmla="*/ 55 h 65"/>
                <a:gd name="T24" fmla="*/ 1 w 15"/>
                <a:gd name="T25" fmla="*/ 51 h 65"/>
                <a:gd name="T26" fmla="*/ 4 w 15"/>
                <a:gd name="T27" fmla="*/ 34 h 65"/>
                <a:gd name="T28" fmla="*/ 1 w 15"/>
                <a:gd name="T29" fmla="*/ 27 h 65"/>
                <a:gd name="T30" fmla="*/ 1 w 15"/>
                <a:gd name="T31" fmla="*/ 17 h 65"/>
                <a:gd name="T32" fmla="*/ 5 w 15"/>
                <a:gd name="T33" fmla="*/ 13 h 65"/>
                <a:gd name="T34" fmla="*/ 6 w 15"/>
                <a:gd name="T35" fmla="*/ 9 h 65"/>
                <a:gd name="T36" fmla="*/ 5 w 15"/>
                <a:gd name="T37" fmla="*/ 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 h="65">
                  <a:moveTo>
                    <a:pt x="5" y="7"/>
                  </a:moveTo>
                  <a:cubicBezTo>
                    <a:pt x="11" y="0"/>
                    <a:pt x="5" y="15"/>
                    <a:pt x="8" y="17"/>
                  </a:cubicBezTo>
                  <a:cubicBezTo>
                    <a:pt x="10" y="19"/>
                    <a:pt x="6" y="20"/>
                    <a:pt x="9" y="23"/>
                  </a:cubicBezTo>
                  <a:cubicBezTo>
                    <a:pt x="11" y="25"/>
                    <a:pt x="9" y="25"/>
                    <a:pt x="9" y="27"/>
                  </a:cubicBezTo>
                  <a:cubicBezTo>
                    <a:pt x="9" y="28"/>
                    <a:pt x="12" y="33"/>
                    <a:pt x="11" y="38"/>
                  </a:cubicBezTo>
                  <a:cubicBezTo>
                    <a:pt x="10" y="42"/>
                    <a:pt x="13" y="43"/>
                    <a:pt x="15" y="44"/>
                  </a:cubicBezTo>
                  <a:cubicBezTo>
                    <a:pt x="14" y="47"/>
                    <a:pt x="11" y="47"/>
                    <a:pt x="9" y="45"/>
                  </a:cubicBezTo>
                  <a:cubicBezTo>
                    <a:pt x="8" y="49"/>
                    <a:pt x="9" y="55"/>
                    <a:pt x="9" y="55"/>
                  </a:cubicBezTo>
                  <a:cubicBezTo>
                    <a:pt x="9" y="55"/>
                    <a:pt x="6" y="55"/>
                    <a:pt x="6" y="55"/>
                  </a:cubicBezTo>
                  <a:cubicBezTo>
                    <a:pt x="6" y="58"/>
                    <a:pt x="10" y="59"/>
                    <a:pt x="9" y="65"/>
                  </a:cubicBezTo>
                  <a:cubicBezTo>
                    <a:pt x="5" y="63"/>
                    <a:pt x="5" y="65"/>
                    <a:pt x="2" y="63"/>
                  </a:cubicBezTo>
                  <a:cubicBezTo>
                    <a:pt x="5" y="60"/>
                    <a:pt x="1" y="59"/>
                    <a:pt x="4" y="55"/>
                  </a:cubicBezTo>
                  <a:cubicBezTo>
                    <a:pt x="4" y="53"/>
                    <a:pt x="2" y="51"/>
                    <a:pt x="1" y="51"/>
                  </a:cubicBezTo>
                  <a:cubicBezTo>
                    <a:pt x="2" y="47"/>
                    <a:pt x="5" y="41"/>
                    <a:pt x="4" y="34"/>
                  </a:cubicBezTo>
                  <a:cubicBezTo>
                    <a:pt x="3" y="31"/>
                    <a:pt x="1" y="29"/>
                    <a:pt x="1" y="27"/>
                  </a:cubicBezTo>
                  <a:cubicBezTo>
                    <a:pt x="0" y="23"/>
                    <a:pt x="4" y="20"/>
                    <a:pt x="1" y="17"/>
                  </a:cubicBezTo>
                  <a:cubicBezTo>
                    <a:pt x="1" y="15"/>
                    <a:pt x="3" y="14"/>
                    <a:pt x="5" y="13"/>
                  </a:cubicBezTo>
                  <a:cubicBezTo>
                    <a:pt x="5" y="11"/>
                    <a:pt x="5" y="9"/>
                    <a:pt x="6" y="9"/>
                  </a:cubicBezTo>
                  <a:cubicBezTo>
                    <a:pt x="7" y="8"/>
                    <a:pt x="6" y="7"/>
                    <a:pt x="5" y="7"/>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39" name="Freeform 49"/>
            <p:cNvSpPr/>
            <p:nvPr/>
          </p:nvSpPr>
          <p:spPr bwMode="auto">
            <a:xfrm>
              <a:off x="792162" y="1854200"/>
              <a:ext cx="14288" cy="25400"/>
            </a:xfrm>
            <a:custGeom>
              <a:avLst/>
              <a:gdLst>
                <a:gd name="T0" fmla="*/ 1 w 4"/>
                <a:gd name="T1" fmla="*/ 0 h 7"/>
                <a:gd name="T2" fmla="*/ 0 w 4"/>
                <a:gd name="T3" fmla="*/ 5 h 7"/>
                <a:gd name="T4" fmla="*/ 0 w 4"/>
                <a:gd name="T5" fmla="*/ 2 h 7"/>
                <a:gd name="T6" fmla="*/ 1 w 4"/>
                <a:gd name="T7" fmla="*/ 0 h 7"/>
              </a:gdLst>
              <a:ahLst/>
              <a:cxnLst>
                <a:cxn ang="0">
                  <a:pos x="T0" y="T1"/>
                </a:cxn>
                <a:cxn ang="0">
                  <a:pos x="T2" y="T3"/>
                </a:cxn>
                <a:cxn ang="0">
                  <a:pos x="T4" y="T5"/>
                </a:cxn>
                <a:cxn ang="0">
                  <a:pos x="T6" y="T7"/>
                </a:cxn>
              </a:cxnLst>
              <a:rect l="0" t="0" r="r" b="b"/>
              <a:pathLst>
                <a:path w="4" h="7">
                  <a:moveTo>
                    <a:pt x="1" y="0"/>
                  </a:moveTo>
                  <a:cubicBezTo>
                    <a:pt x="4" y="0"/>
                    <a:pt x="3" y="7"/>
                    <a:pt x="0" y="5"/>
                  </a:cubicBezTo>
                  <a:cubicBezTo>
                    <a:pt x="0" y="2"/>
                    <a:pt x="0" y="2"/>
                    <a:pt x="0" y="2"/>
                  </a:cubicBezTo>
                  <a:cubicBezTo>
                    <a:pt x="1" y="2"/>
                    <a:pt x="1" y="1"/>
                    <a:pt x="1"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40" name="Freeform 50"/>
            <p:cNvSpPr/>
            <p:nvPr/>
          </p:nvSpPr>
          <p:spPr bwMode="auto">
            <a:xfrm>
              <a:off x="3090862" y="1939925"/>
              <a:ext cx="157163" cy="131763"/>
            </a:xfrm>
            <a:custGeom>
              <a:avLst/>
              <a:gdLst>
                <a:gd name="T0" fmla="*/ 18 w 42"/>
                <a:gd name="T1" fmla="*/ 0 h 35"/>
                <a:gd name="T2" fmla="*/ 22 w 42"/>
                <a:gd name="T3" fmla="*/ 3 h 35"/>
                <a:gd name="T4" fmla="*/ 21 w 42"/>
                <a:gd name="T5" fmla="*/ 8 h 35"/>
                <a:gd name="T6" fmla="*/ 27 w 42"/>
                <a:gd name="T7" fmla="*/ 11 h 35"/>
                <a:gd name="T8" fmla="*/ 35 w 42"/>
                <a:gd name="T9" fmla="*/ 14 h 35"/>
                <a:gd name="T10" fmla="*/ 34 w 42"/>
                <a:gd name="T11" fmla="*/ 19 h 35"/>
                <a:gd name="T12" fmla="*/ 38 w 42"/>
                <a:gd name="T13" fmla="*/ 21 h 35"/>
                <a:gd name="T14" fmla="*/ 41 w 42"/>
                <a:gd name="T15" fmla="*/ 25 h 35"/>
                <a:gd name="T16" fmla="*/ 38 w 42"/>
                <a:gd name="T17" fmla="*/ 32 h 35"/>
                <a:gd name="T18" fmla="*/ 36 w 42"/>
                <a:gd name="T19" fmla="*/ 29 h 35"/>
                <a:gd name="T20" fmla="*/ 28 w 42"/>
                <a:gd name="T21" fmla="*/ 29 h 35"/>
                <a:gd name="T22" fmla="*/ 22 w 42"/>
                <a:gd name="T23" fmla="*/ 35 h 35"/>
                <a:gd name="T24" fmla="*/ 20 w 42"/>
                <a:gd name="T25" fmla="*/ 31 h 35"/>
                <a:gd name="T26" fmla="*/ 15 w 42"/>
                <a:gd name="T27" fmla="*/ 29 h 35"/>
                <a:gd name="T28" fmla="*/ 10 w 42"/>
                <a:gd name="T29" fmla="*/ 25 h 35"/>
                <a:gd name="T30" fmla="*/ 0 w 42"/>
                <a:gd name="T31" fmla="*/ 26 h 35"/>
                <a:gd name="T32" fmla="*/ 1 w 42"/>
                <a:gd name="T33" fmla="*/ 21 h 35"/>
                <a:gd name="T34" fmla="*/ 7 w 42"/>
                <a:gd name="T35" fmla="*/ 18 h 35"/>
                <a:gd name="T36" fmla="*/ 10 w 42"/>
                <a:gd name="T37" fmla="*/ 12 h 35"/>
                <a:gd name="T38" fmla="*/ 11 w 42"/>
                <a:gd name="T39" fmla="*/ 5 h 35"/>
                <a:gd name="T40" fmla="*/ 14 w 42"/>
                <a:gd name="T41" fmla="*/ 5 h 35"/>
                <a:gd name="T42" fmla="*/ 14 w 42"/>
                <a:gd name="T43" fmla="*/ 3 h 35"/>
                <a:gd name="T44" fmla="*/ 18 w 42"/>
                <a:gd name="T45"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 h="35">
                  <a:moveTo>
                    <a:pt x="18" y="0"/>
                  </a:moveTo>
                  <a:cubicBezTo>
                    <a:pt x="20" y="0"/>
                    <a:pt x="20" y="2"/>
                    <a:pt x="22" y="3"/>
                  </a:cubicBezTo>
                  <a:cubicBezTo>
                    <a:pt x="22" y="5"/>
                    <a:pt x="18" y="5"/>
                    <a:pt x="21" y="8"/>
                  </a:cubicBezTo>
                  <a:cubicBezTo>
                    <a:pt x="20" y="12"/>
                    <a:pt x="25" y="10"/>
                    <a:pt x="27" y="11"/>
                  </a:cubicBezTo>
                  <a:cubicBezTo>
                    <a:pt x="28" y="12"/>
                    <a:pt x="30" y="16"/>
                    <a:pt x="35" y="14"/>
                  </a:cubicBezTo>
                  <a:cubicBezTo>
                    <a:pt x="35" y="17"/>
                    <a:pt x="38" y="18"/>
                    <a:pt x="34" y="19"/>
                  </a:cubicBezTo>
                  <a:cubicBezTo>
                    <a:pt x="33" y="22"/>
                    <a:pt x="37" y="20"/>
                    <a:pt x="38" y="21"/>
                  </a:cubicBezTo>
                  <a:cubicBezTo>
                    <a:pt x="39" y="22"/>
                    <a:pt x="37" y="27"/>
                    <a:pt x="41" y="25"/>
                  </a:cubicBezTo>
                  <a:cubicBezTo>
                    <a:pt x="42" y="29"/>
                    <a:pt x="37" y="28"/>
                    <a:pt x="38" y="32"/>
                  </a:cubicBezTo>
                  <a:cubicBezTo>
                    <a:pt x="36" y="32"/>
                    <a:pt x="37" y="30"/>
                    <a:pt x="36" y="29"/>
                  </a:cubicBezTo>
                  <a:cubicBezTo>
                    <a:pt x="31" y="29"/>
                    <a:pt x="32" y="31"/>
                    <a:pt x="28" y="29"/>
                  </a:cubicBezTo>
                  <a:cubicBezTo>
                    <a:pt x="26" y="31"/>
                    <a:pt x="22" y="31"/>
                    <a:pt x="22" y="35"/>
                  </a:cubicBezTo>
                  <a:cubicBezTo>
                    <a:pt x="20" y="35"/>
                    <a:pt x="21" y="32"/>
                    <a:pt x="20" y="31"/>
                  </a:cubicBezTo>
                  <a:cubicBezTo>
                    <a:pt x="19" y="30"/>
                    <a:pt x="16" y="30"/>
                    <a:pt x="15" y="29"/>
                  </a:cubicBezTo>
                  <a:cubicBezTo>
                    <a:pt x="14" y="28"/>
                    <a:pt x="13" y="26"/>
                    <a:pt x="10" y="25"/>
                  </a:cubicBezTo>
                  <a:cubicBezTo>
                    <a:pt x="5" y="24"/>
                    <a:pt x="5" y="28"/>
                    <a:pt x="0" y="26"/>
                  </a:cubicBezTo>
                  <a:cubicBezTo>
                    <a:pt x="1" y="25"/>
                    <a:pt x="1" y="23"/>
                    <a:pt x="1" y="21"/>
                  </a:cubicBezTo>
                  <a:cubicBezTo>
                    <a:pt x="6" y="23"/>
                    <a:pt x="2" y="16"/>
                    <a:pt x="7" y="18"/>
                  </a:cubicBezTo>
                  <a:cubicBezTo>
                    <a:pt x="5" y="15"/>
                    <a:pt x="9" y="14"/>
                    <a:pt x="10" y="12"/>
                  </a:cubicBezTo>
                  <a:cubicBezTo>
                    <a:pt x="11" y="11"/>
                    <a:pt x="9" y="8"/>
                    <a:pt x="11" y="5"/>
                  </a:cubicBezTo>
                  <a:cubicBezTo>
                    <a:pt x="12" y="5"/>
                    <a:pt x="14" y="6"/>
                    <a:pt x="14" y="5"/>
                  </a:cubicBezTo>
                  <a:cubicBezTo>
                    <a:pt x="14" y="5"/>
                    <a:pt x="14" y="3"/>
                    <a:pt x="14" y="3"/>
                  </a:cubicBezTo>
                  <a:cubicBezTo>
                    <a:pt x="15" y="1"/>
                    <a:pt x="18" y="2"/>
                    <a:pt x="18"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41" name="Freeform 51"/>
            <p:cNvSpPr/>
            <p:nvPr/>
          </p:nvSpPr>
          <p:spPr bwMode="auto">
            <a:xfrm>
              <a:off x="3008312" y="1981200"/>
              <a:ext cx="33338" cy="33338"/>
            </a:xfrm>
            <a:custGeom>
              <a:avLst/>
              <a:gdLst>
                <a:gd name="T0" fmla="*/ 0 w 9"/>
                <a:gd name="T1" fmla="*/ 0 h 9"/>
                <a:gd name="T2" fmla="*/ 9 w 9"/>
                <a:gd name="T3" fmla="*/ 4 h 9"/>
                <a:gd name="T4" fmla="*/ 0 w 9"/>
                <a:gd name="T5" fmla="*/ 0 h 9"/>
              </a:gdLst>
              <a:ahLst/>
              <a:cxnLst>
                <a:cxn ang="0">
                  <a:pos x="T0" y="T1"/>
                </a:cxn>
                <a:cxn ang="0">
                  <a:pos x="T2" y="T3"/>
                </a:cxn>
                <a:cxn ang="0">
                  <a:pos x="T4" y="T5"/>
                </a:cxn>
              </a:cxnLst>
              <a:rect l="0" t="0" r="r" b="b"/>
              <a:pathLst>
                <a:path w="9" h="9">
                  <a:moveTo>
                    <a:pt x="0" y="0"/>
                  </a:moveTo>
                  <a:cubicBezTo>
                    <a:pt x="5" y="0"/>
                    <a:pt x="5" y="4"/>
                    <a:pt x="9" y="4"/>
                  </a:cubicBezTo>
                  <a:cubicBezTo>
                    <a:pt x="8" y="9"/>
                    <a:pt x="0" y="5"/>
                    <a:pt x="0"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42" name="Freeform 52"/>
            <p:cNvSpPr/>
            <p:nvPr/>
          </p:nvSpPr>
          <p:spPr bwMode="auto">
            <a:xfrm>
              <a:off x="7388225" y="2112962"/>
              <a:ext cx="112713" cy="77788"/>
            </a:xfrm>
            <a:custGeom>
              <a:avLst/>
              <a:gdLst>
                <a:gd name="T0" fmla="*/ 9 w 30"/>
                <a:gd name="T1" fmla="*/ 0 h 21"/>
                <a:gd name="T2" fmla="*/ 10 w 30"/>
                <a:gd name="T3" fmla="*/ 2 h 21"/>
                <a:gd name="T4" fmla="*/ 16 w 30"/>
                <a:gd name="T5" fmla="*/ 7 h 21"/>
                <a:gd name="T6" fmla="*/ 30 w 30"/>
                <a:gd name="T7" fmla="*/ 6 h 21"/>
                <a:gd name="T8" fmla="*/ 24 w 30"/>
                <a:gd name="T9" fmla="*/ 14 h 21"/>
                <a:gd name="T10" fmla="*/ 20 w 30"/>
                <a:gd name="T11" fmla="*/ 13 h 21"/>
                <a:gd name="T12" fmla="*/ 14 w 30"/>
                <a:gd name="T13" fmla="*/ 16 h 21"/>
                <a:gd name="T14" fmla="*/ 13 w 30"/>
                <a:gd name="T15" fmla="*/ 20 h 21"/>
                <a:gd name="T16" fmla="*/ 6 w 30"/>
                <a:gd name="T17" fmla="*/ 17 h 21"/>
                <a:gd name="T18" fmla="*/ 9 w 30"/>
                <a:gd name="T1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21">
                  <a:moveTo>
                    <a:pt x="9" y="0"/>
                  </a:moveTo>
                  <a:cubicBezTo>
                    <a:pt x="10" y="0"/>
                    <a:pt x="10" y="1"/>
                    <a:pt x="10" y="2"/>
                  </a:cubicBezTo>
                  <a:cubicBezTo>
                    <a:pt x="10" y="5"/>
                    <a:pt x="15" y="4"/>
                    <a:pt x="16" y="7"/>
                  </a:cubicBezTo>
                  <a:cubicBezTo>
                    <a:pt x="20" y="5"/>
                    <a:pt x="24" y="8"/>
                    <a:pt x="30" y="6"/>
                  </a:cubicBezTo>
                  <a:cubicBezTo>
                    <a:pt x="29" y="10"/>
                    <a:pt x="24" y="10"/>
                    <a:pt x="24" y="14"/>
                  </a:cubicBezTo>
                  <a:cubicBezTo>
                    <a:pt x="22" y="15"/>
                    <a:pt x="22" y="13"/>
                    <a:pt x="20" y="13"/>
                  </a:cubicBezTo>
                  <a:cubicBezTo>
                    <a:pt x="17" y="12"/>
                    <a:pt x="15" y="19"/>
                    <a:pt x="14" y="16"/>
                  </a:cubicBezTo>
                  <a:cubicBezTo>
                    <a:pt x="12" y="16"/>
                    <a:pt x="13" y="18"/>
                    <a:pt x="13" y="20"/>
                  </a:cubicBezTo>
                  <a:cubicBezTo>
                    <a:pt x="9" y="21"/>
                    <a:pt x="9" y="12"/>
                    <a:pt x="6" y="17"/>
                  </a:cubicBezTo>
                  <a:cubicBezTo>
                    <a:pt x="0" y="13"/>
                    <a:pt x="4" y="3"/>
                    <a:pt x="9"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43" name="Freeform 53"/>
            <p:cNvSpPr/>
            <p:nvPr/>
          </p:nvSpPr>
          <p:spPr bwMode="auto">
            <a:xfrm>
              <a:off x="7192962" y="2206625"/>
              <a:ext cx="214313" cy="184150"/>
            </a:xfrm>
            <a:custGeom>
              <a:avLst/>
              <a:gdLst>
                <a:gd name="T0" fmla="*/ 51 w 57"/>
                <a:gd name="T1" fmla="*/ 0 h 49"/>
                <a:gd name="T2" fmla="*/ 55 w 57"/>
                <a:gd name="T3" fmla="*/ 2 h 49"/>
                <a:gd name="T4" fmla="*/ 55 w 57"/>
                <a:gd name="T5" fmla="*/ 23 h 49"/>
                <a:gd name="T6" fmla="*/ 53 w 57"/>
                <a:gd name="T7" fmla="*/ 20 h 49"/>
                <a:gd name="T8" fmla="*/ 53 w 57"/>
                <a:gd name="T9" fmla="*/ 28 h 49"/>
                <a:gd name="T10" fmla="*/ 51 w 57"/>
                <a:gd name="T11" fmla="*/ 27 h 49"/>
                <a:gd name="T12" fmla="*/ 51 w 57"/>
                <a:gd name="T13" fmla="*/ 41 h 49"/>
                <a:gd name="T14" fmla="*/ 48 w 57"/>
                <a:gd name="T15" fmla="*/ 40 h 49"/>
                <a:gd name="T16" fmla="*/ 44 w 57"/>
                <a:gd name="T17" fmla="*/ 42 h 49"/>
                <a:gd name="T18" fmla="*/ 41 w 57"/>
                <a:gd name="T19" fmla="*/ 41 h 49"/>
                <a:gd name="T20" fmla="*/ 35 w 57"/>
                <a:gd name="T21" fmla="*/ 42 h 49"/>
                <a:gd name="T22" fmla="*/ 28 w 57"/>
                <a:gd name="T23" fmla="*/ 44 h 49"/>
                <a:gd name="T24" fmla="*/ 25 w 57"/>
                <a:gd name="T25" fmla="*/ 49 h 49"/>
                <a:gd name="T26" fmla="*/ 20 w 57"/>
                <a:gd name="T27" fmla="*/ 42 h 49"/>
                <a:gd name="T28" fmla="*/ 17 w 57"/>
                <a:gd name="T29" fmla="*/ 45 h 49"/>
                <a:gd name="T30" fmla="*/ 14 w 57"/>
                <a:gd name="T31" fmla="*/ 44 h 49"/>
                <a:gd name="T32" fmla="*/ 0 w 57"/>
                <a:gd name="T33" fmla="*/ 47 h 49"/>
                <a:gd name="T34" fmla="*/ 2 w 57"/>
                <a:gd name="T35" fmla="*/ 41 h 49"/>
                <a:gd name="T36" fmla="*/ 4 w 57"/>
                <a:gd name="T37" fmla="*/ 42 h 49"/>
                <a:gd name="T38" fmla="*/ 6 w 57"/>
                <a:gd name="T39" fmla="*/ 40 h 49"/>
                <a:gd name="T40" fmla="*/ 25 w 57"/>
                <a:gd name="T41" fmla="*/ 38 h 49"/>
                <a:gd name="T42" fmla="*/ 28 w 57"/>
                <a:gd name="T43" fmla="*/ 28 h 49"/>
                <a:gd name="T44" fmla="*/ 31 w 57"/>
                <a:gd name="T45" fmla="*/ 26 h 49"/>
                <a:gd name="T46" fmla="*/ 39 w 57"/>
                <a:gd name="T47" fmla="*/ 27 h 49"/>
                <a:gd name="T48" fmla="*/ 39 w 57"/>
                <a:gd name="T49" fmla="*/ 21 h 49"/>
                <a:gd name="T50" fmla="*/ 41 w 57"/>
                <a:gd name="T51" fmla="*/ 24 h 49"/>
                <a:gd name="T52" fmla="*/ 42 w 57"/>
                <a:gd name="T53" fmla="*/ 17 h 49"/>
                <a:gd name="T54" fmla="*/ 46 w 57"/>
                <a:gd name="T55" fmla="*/ 6 h 49"/>
                <a:gd name="T56" fmla="*/ 51 w 57"/>
                <a:gd name="T5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7" h="49">
                  <a:moveTo>
                    <a:pt x="51" y="0"/>
                  </a:moveTo>
                  <a:cubicBezTo>
                    <a:pt x="53" y="0"/>
                    <a:pt x="53" y="2"/>
                    <a:pt x="55" y="2"/>
                  </a:cubicBezTo>
                  <a:cubicBezTo>
                    <a:pt x="55" y="12"/>
                    <a:pt x="57" y="17"/>
                    <a:pt x="55" y="23"/>
                  </a:cubicBezTo>
                  <a:cubicBezTo>
                    <a:pt x="54" y="23"/>
                    <a:pt x="54" y="21"/>
                    <a:pt x="53" y="20"/>
                  </a:cubicBezTo>
                  <a:cubicBezTo>
                    <a:pt x="50" y="21"/>
                    <a:pt x="54" y="26"/>
                    <a:pt x="53" y="28"/>
                  </a:cubicBezTo>
                  <a:cubicBezTo>
                    <a:pt x="52" y="28"/>
                    <a:pt x="52" y="27"/>
                    <a:pt x="51" y="27"/>
                  </a:cubicBezTo>
                  <a:cubicBezTo>
                    <a:pt x="51" y="41"/>
                    <a:pt x="51" y="41"/>
                    <a:pt x="51" y="41"/>
                  </a:cubicBezTo>
                  <a:cubicBezTo>
                    <a:pt x="50" y="41"/>
                    <a:pt x="49" y="40"/>
                    <a:pt x="48" y="40"/>
                  </a:cubicBezTo>
                  <a:cubicBezTo>
                    <a:pt x="45" y="38"/>
                    <a:pt x="45" y="42"/>
                    <a:pt x="44" y="42"/>
                  </a:cubicBezTo>
                  <a:cubicBezTo>
                    <a:pt x="43" y="43"/>
                    <a:pt x="42" y="41"/>
                    <a:pt x="41" y="41"/>
                  </a:cubicBezTo>
                  <a:cubicBezTo>
                    <a:pt x="40" y="41"/>
                    <a:pt x="37" y="42"/>
                    <a:pt x="35" y="42"/>
                  </a:cubicBezTo>
                  <a:cubicBezTo>
                    <a:pt x="35" y="43"/>
                    <a:pt x="32" y="45"/>
                    <a:pt x="28" y="44"/>
                  </a:cubicBezTo>
                  <a:cubicBezTo>
                    <a:pt x="26" y="44"/>
                    <a:pt x="27" y="49"/>
                    <a:pt x="25" y="49"/>
                  </a:cubicBezTo>
                  <a:cubicBezTo>
                    <a:pt x="22" y="48"/>
                    <a:pt x="20" y="47"/>
                    <a:pt x="20" y="42"/>
                  </a:cubicBezTo>
                  <a:cubicBezTo>
                    <a:pt x="17" y="41"/>
                    <a:pt x="18" y="45"/>
                    <a:pt x="17" y="45"/>
                  </a:cubicBezTo>
                  <a:cubicBezTo>
                    <a:pt x="15" y="46"/>
                    <a:pt x="15" y="44"/>
                    <a:pt x="14" y="44"/>
                  </a:cubicBezTo>
                  <a:cubicBezTo>
                    <a:pt x="9" y="45"/>
                    <a:pt x="4" y="49"/>
                    <a:pt x="0" y="47"/>
                  </a:cubicBezTo>
                  <a:cubicBezTo>
                    <a:pt x="1" y="45"/>
                    <a:pt x="2" y="43"/>
                    <a:pt x="2" y="41"/>
                  </a:cubicBezTo>
                  <a:cubicBezTo>
                    <a:pt x="3" y="40"/>
                    <a:pt x="4" y="42"/>
                    <a:pt x="4" y="42"/>
                  </a:cubicBezTo>
                  <a:cubicBezTo>
                    <a:pt x="6" y="42"/>
                    <a:pt x="5" y="40"/>
                    <a:pt x="6" y="40"/>
                  </a:cubicBezTo>
                  <a:cubicBezTo>
                    <a:pt x="11" y="39"/>
                    <a:pt x="20" y="40"/>
                    <a:pt x="25" y="38"/>
                  </a:cubicBezTo>
                  <a:cubicBezTo>
                    <a:pt x="23" y="32"/>
                    <a:pt x="30" y="34"/>
                    <a:pt x="28" y="28"/>
                  </a:cubicBezTo>
                  <a:cubicBezTo>
                    <a:pt x="31" y="30"/>
                    <a:pt x="31" y="30"/>
                    <a:pt x="31" y="26"/>
                  </a:cubicBezTo>
                  <a:cubicBezTo>
                    <a:pt x="34" y="29"/>
                    <a:pt x="37" y="24"/>
                    <a:pt x="39" y="27"/>
                  </a:cubicBezTo>
                  <a:cubicBezTo>
                    <a:pt x="40" y="26"/>
                    <a:pt x="39" y="22"/>
                    <a:pt x="39" y="21"/>
                  </a:cubicBezTo>
                  <a:cubicBezTo>
                    <a:pt x="41" y="20"/>
                    <a:pt x="41" y="24"/>
                    <a:pt x="41" y="24"/>
                  </a:cubicBezTo>
                  <a:cubicBezTo>
                    <a:pt x="42" y="25"/>
                    <a:pt x="45" y="23"/>
                    <a:pt x="42" y="17"/>
                  </a:cubicBezTo>
                  <a:cubicBezTo>
                    <a:pt x="47" y="16"/>
                    <a:pt x="45" y="10"/>
                    <a:pt x="46" y="6"/>
                  </a:cubicBezTo>
                  <a:cubicBezTo>
                    <a:pt x="47" y="4"/>
                    <a:pt x="52" y="4"/>
                    <a:pt x="51"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44" name="Freeform 54"/>
            <p:cNvSpPr/>
            <p:nvPr/>
          </p:nvSpPr>
          <p:spPr bwMode="auto">
            <a:xfrm>
              <a:off x="4549775" y="2217737"/>
              <a:ext cx="38100" cy="41275"/>
            </a:xfrm>
            <a:custGeom>
              <a:avLst/>
              <a:gdLst>
                <a:gd name="T0" fmla="*/ 4 w 10"/>
                <a:gd name="T1" fmla="*/ 0 h 11"/>
                <a:gd name="T2" fmla="*/ 1 w 10"/>
                <a:gd name="T3" fmla="*/ 10 h 11"/>
                <a:gd name="T4" fmla="*/ 4 w 10"/>
                <a:gd name="T5" fmla="*/ 0 h 11"/>
              </a:gdLst>
              <a:ahLst/>
              <a:cxnLst>
                <a:cxn ang="0">
                  <a:pos x="T0" y="T1"/>
                </a:cxn>
                <a:cxn ang="0">
                  <a:pos x="T2" y="T3"/>
                </a:cxn>
                <a:cxn ang="0">
                  <a:pos x="T4" y="T5"/>
                </a:cxn>
              </a:cxnLst>
              <a:rect l="0" t="0" r="r" b="b"/>
              <a:pathLst>
                <a:path w="10" h="11">
                  <a:moveTo>
                    <a:pt x="4" y="0"/>
                  </a:moveTo>
                  <a:cubicBezTo>
                    <a:pt x="10" y="0"/>
                    <a:pt x="8" y="11"/>
                    <a:pt x="1" y="10"/>
                  </a:cubicBezTo>
                  <a:cubicBezTo>
                    <a:pt x="4" y="9"/>
                    <a:pt x="0" y="1"/>
                    <a:pt x="4"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45" name="Freeform 55"/>
            <p:cNvSpPr/>
            <p:nvPr/>
          </p:nvSpPr>
          <p:spPr bwMode="auto">
            <a:xfrm>
              <a:off x="4640262" y="2278062"/>
              <a:ext cx="55563" cy="41275"/>
            </a:xfrm>
            <a:custGeom>
              <a:avLst/>
              <a:gdLst>
                <a:gd name="T0" fmla="*/ 12 w 15"/>
                <a:gd name="T1" fmla="*/ 2 h 11"/>
                <a:gd name="T2" fmla="*/ 15 w 15"/>
                <a:gd name="T3" fmla="*/ 9 h 11"/>
                <a:gd name="T4" fmla="*/ 8 w 15"/>
                <a:gd name="T5" fmla="*/ 9 h 11"/>
                <a:gd name="T6" fmla="*/ 8 w 15"/>
                <a:gd name="T7" fmla="*/ 8 h 11"/>
                <a:gd name="T8" fmla="*/ 2 w 15"/>
                <a:gd name="T9" fmla="*/ 7 h 11"/>
                <a:gd name="T10" fmla="*/ 12 w 15"/>
                <a:gd name="T11" fmla="*/ 2 h 11"/>
              </a:gdLst>
              <a:ahLst/>
              <a:cxnLst>
                <a:cxn ang="0">
                  <a:pos x="T0" y="T1"/>
                </a:cxn>
                <a:cxn ang="0">
                  <a:pos x="T2" y="T3"/>
                </a:cxn>
                <a:cxn ang="0">
                  <a:pos x="T4" y="T5"/>
                </a:cxn>
                <a:cxn ang="0">
                  <a:pos x="T6" y="T7"/>
                </a:cxn>
                <a:cxn ang="0">
                  <a:pos x="T8" y="T9"/>
                </a:cxn>
                <a:cxn ang="0">
                  <a:pos x="T10" y="T11"/>
                </a:cxn>
              </a:cxnLst>
              <a:rect l="0" t="0" r="r" b="b"/>
              <a:pathLst>
                <a:path w="15" h="11">
                  <a:moveTo>
                    <a:pt x="12" y="2"/>
                  </a:moveTo>
                  <a:cubicBezTo>
                    <a:pt x="14" y="4"/>
                    <a:pt x="15" y="6"/>
                    <a:pt x="15" y="9"/>
                  </a:cubicBezTo>
                  <a:cubicBezTo>
                    <a:pt x="14" y="9"/>
                    <a:pt x="9" y="11"/>
                    <a:pt x="8" y="9"/>
                  </a:cubicBezTo>
                  <a:cubicBezTo>
                    <a:pt x="8" y="9"/>
                    <a:pt x="8" y="8"/>
                    <a:pt x="8" y="8"/>
                  </a:cubicBezTo>
                  <a:cubicBezTo>
                    <a:pt x="6" y="8"/>
                    <a:pt x="2" y="9"/>
                    <a:pt x="2" y="7"/>
                  </a:cubicBezTo>
                  <a:cubicBezTo>
                    <a:pt x="0" y="0"/>
                    <a:pt x="12" y="7"/>
                    <a:pt x="12" y="2"/>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46" name="Freeform 56"/>
            <p:cNvSpPr/>
            <p:nvPr/>
          </p:nvSpPr>
          <p:spPr bwMode="auto">
            <a:xfrm>
              <a:off x="5067300" y="2352675"/>
              <a:ext cx="41275" cy="19050"/>
            </a:xfrm>
            <a:custGeom>
              <a:avLst/>
              <a:gdLst>
                <a:gd name="T0" fmla="*/ 0 w 11"/>
                <a:gd name="T1" fmla="*/ 5 h 5"/>
                <a:gd name="T2" fmla="*/ 6 w 11"/>
                <a:gd name="T3" fmla="*/ 1 h 5"/>
                <a:gd name="T4" fmla="*/ 5 w 11"/>
                <a:gd name="T5" fmla="*/ 2 h 5"/>
                <a:gd name="T6" fmla="*/ 0 w 11"/>
                <a:gd name="T7" fmla="*/ 5 h 5"/>
              </a:gdLst>
              <a:ahLst/>
              <a:cxnLst>
                <a:cxn ang="0">
                  <a:pos x="T0" y="T1"/>
                </a:cxn>
                <a:cxn ang="0">
                  <a:pos x="T2" y="T3"/>
                </a:cxn>
                <a:cxn ang="0">
                  <a:pos x="T4" y="T5"/>
                </a:cxn>
                <a:cxn ang="0">
                  <a:pos x="T6" y="T7"/>
                </a:cxn>
              </a:cxnLst>
              <a:rect l="0" t="0" r="r" b="b"/>
              <a:pathLst>
                <a:path w="11" h="5">
                  <a:moveTo>
                    <a:pt x="0" y="5"/>
                  </a:moveTo>
                  <a:cubicBezTo>
                    <a:pt x="0" y="1"/>
                    <a:pt x="2" y="0"/>
                    <a:pt x="6" y="1"/>
                  </a:cubicBezTo>
                  <a:cubicBezTo>
                    <a:pt x="11" y="0"/>
                    <a:pt x="8" y="3"/>
                    <a:pt x="5" y="2"/>
                  </a:cubicBezTo>
                  <a:cubicBezTo>
                    <a:pt x="3" y="3"/>
                    <a:pt x="3" y="5"/>
                    <a:pt x="0" y="5"/>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47" name="Freeform 57"/>
            <p:cNvSpPr/>
            <p:nvPr/>
          </p:nvSpPr>
          <p:spPr bwMode="auto">
            <a:xfrm>
              <a:off x="7212012" y="2386012"/>
              <a:ext cx="41275" cy="22225"/>
            </a:xfrm>
            <a:custGeom>
              <a:avLst/>
              <a:gdLst>
                <a:gd name="T0" fmla="*/ 9 w 11"/>
                <a:gd name="T1" fmla="*/ 0 h 6"/>
                <a:gd name="T2" fmla="*/ 6 w 11"/>
                <a:gd name="T3" fmla="*/ 6 h 6"/>
                <a:gd name="T4" fmla="*/ 1 w 11"/>
                <a:gd name="T5" fmla="*/ 1 h 6"/>
                <a:gd name="T6" fmla="*/ 9 w 11"/>
                <a:gd name="T7" fmla="*/ 0 h 6"/>
              </a:gdLst>
              <a:ahLst/>
              <a:cxnLst>
                <a:cxn ang="0">
                  <a:pos x="T0" y="T1"/>
                </a:cxn>
                <a:cxn ang="0">
                  <a:pos x="T2" y="T3"/>
                </a:cxn>
                <a:cxn ang="0">
                  <a:pos x="T4" y="T5"/>
                </a:cxn>
                <a:cxn ang="0">
                  <a:pos x="T6" y="T7"/>
                </a:cxn>
              </a:cxnLst>
              <a:rect l="0" t="0" r="r" b="b"/>
              <a:pathLst>
                <a:path w="11" h="6">
                  <a:moveTo>
                    <a:pt x="9" y="0"/>
                  </a:moveTo>
                  <a:cubicBezTo>
                    <a:pt x="11" y="5"/>
                    <a:pt x="5" y="1"/>
                    <a:pt x="6" y="6"/>
                  </a:cubicBezTo>
                  <a:cubicBezTo>
                    <a:pt x="3" y="6"/>
                    <a:pt x="0" y="5"/>
                    <a:pt x="1" y="1"/>
                  </a:cubicBezTo>
                  <a:cubicBezTo>
                    <a:pt x="4" y="5"/>
                    <a:pt x="5" y="0"/>
                    <a:pt x="9"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48" name="Freeform 58"/>
            <p:cNvSpPr/>
            <p:nvPr/>
          </p:nvSpPr>
          <p:spPr bwMode="auto">
            <a:xfrm>
              <a:off x="7145337" y="2386012"/>
              <a:ext cx="55563" cy="60325"/>
            </a:xfrm>
            <a:custGeom>
              <a:avLst/>
              <a:gdLst>
                <a:gd name="T0" fmla="*/ 13 w 15"/>
                <a:gd name="T1" fmla="*/ 3 h 16"/>
                <a:gd name="T2" fmla="*/ 13 w 15"/>
                <a:gd name="T3" fmla="*/ 13 h 16"/>
                <a:gd name="T4" fmla="*/ 5 w 15"/>
                <a:gd name="T5" fmla="*/ 14 h 16"/>
                <a:gd name="T6" fmla="*/ 1 w 15"/>
                <a:gd name="T7" fmla="*/ 8 h 16"/>
                <a:gd name="T8" fmla="*/ 13 w 15"/>
                <a:gd name="T9" fmla="*/ 3 h 16"/>
              </a:gdLst>
              <a:ahLst/>
              <a:cxnLst>
                <a:cxn ang="0">
                  <a:pos x="T0" y="T1"/>
                </a:cxn>
                <a:cxn ang="0">
                  <a:pos x="T2" y="T3"/>
                </a:cxn>
                <a:cxn ang="0">
                  <a:pos x="T4" y="T5"/>
                </a:cxn>
                <a:cxn ang="0">
                  <a:pos x="T6" y="T7"/>
                </a:cxn>
                <a:cxn ang="0">
                  <a:pos x="T8" y="T9"/>
                </a:cxn>
              </a:cxnLst>
              <a:rect l="0" t="0" r="r" b="b"/>
              <a:pathLst>
                <a:path w="15" h="16">
                  <a:moveTo>
                    <a:pt x="13" y="3"/>
                  </a:moveTo>
                  <a:cubicBezTo>
                    <a:pt x="15" y="7"/>
                    <a:pt x="9" y="11"/>
                    <a:pt x="13" y="13"/>
                  </a:cubicBezTo>
                  <a:cubicBezTo>
                    <a:pt x="13" y="16"/>
                    <a:pt x="7" y="13"/>
                    <a:pt x="5" y="14"/>
                  </a:cubicBezTo>
                  <a:cubicBezTo>
                    <a:pt x="5" y="9"/>
                    <a:pt x="6" y="6"/>
                    <a:pt x="1" y="8"/>
                  </a:cubicBezTo>
                  <a:cubicBezTo>
                    <a:pt x="0" y="2"/>
                    <a:pt x="8" y="0"/>
                    <a:pt x="13" y="3"/>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49" name="Freeform 59"/>
            <p:cNvSpPr/>
            <p:nvPr/>
          </p:nvSpPr>
          <p:spPr bwMode="auto">
            <a:xfrm>
              <a:off x="6945312" y="2597150"/>
              <a:ext cx="34925" cy="52388"/>
            </a:xfrm>
            <a:custGeom>
              <a:avLst/>
              <a:gdLst>
                <a:gd name="T0" fmla="*/ 9 w 9"/>
                <a:gd name="T1" fmla="*/ 6 h 14"/>
                <a:gd name="T2" fmla="*/ 6 w 9"/>
                <a:gd name="T3" fmla="*/ 14 h 14"/>
                <a:gd name="T4" fmla="*/ 0 w 9"/>
                <a:gd name="T5" fmla="*/ 14 h 14"/>
                <a:gd name="T6" fmla="*/ 2 w 9"/>
                <a:gd name="T7" fmla="*/ 4 h 14"/>
                <a:gd name="T8" fmla="*/ 9 w 9"/>
                <a:gd name="T9" fmla="*/ 6 h 14"/>
              </a:gdLst>
              <a:ahLst/>
              <a:cxnLst>
                <a:cxn ang="0">
                  <a:pos x="T0" y="T1"/>
                </a:cxn>
                <a:cxn ang="0">
                  <a:pos x="T2" y="T3"/>
                </a:cxn>
                <a:cxn ang="0">
                  <a:pos x="T4" y="T5"/>
                </a:cxn>
                <a:cxn ang="0">
                  <a:pos x="T6" y="T7"/>
                </a:cxn>
                <a:cxn ang="0">
                  <a:pos x="T8" y="T9"/>
                </a:cxn>
              </a:cxnLst>
              <a:rect l="0" t="0" r="r" b="b"/>
              <a:pathLst>
                <a:path w="9" h="14">
                  <a:moveTo>
                    <a:pt x="9" y="6"/>
                  </a:moveTo>
                  <a:cubicBezTo>
                    <a:pt x="9" y="10"/>
                    <a:pt x="4" y="9"/>
                    <a:pt x="6" y="14"/>
                  </a:cubicBezTo>
                  <a:cubicBezTo>
                    <a:pt x="0" y="14"/>
                    <a:pt x="0" y="14"/>
                    <a:pt x="0" y="14"/>
                  </a:cubicBezTo>
                  <a:cubicBezTo>
                    <a:pt x="1" y="12"/>
                    <a:pt x="5" y="6"/>
                    <a:pt x="2" y="4"/>
                  </a:cubicBezTo>
                  <a:cubicBezTo>
                    <a:pt x="3" y="1"/>
                    <a:pt x="9" y="0"/>
                    <a:pt x="9" y="6"/>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50" name="Freeform 60"/>
            <p:cNvSpPr/>
            <p:nvPr/>
          </p:nvSpPr>
          <p:spPr bwMode="auto">
            <a:xfrm>
              <a:off x="1995487" y="2622550"/>
              <a:ext cx="22225" cy="15875"/>
            </a:xfrm>
            <a:custGeom>
              <a:avLst/>
              <a:gdLst>
                <a:gd name="T0" fmla="*/ 0 w 6"/>
                <a:gd name="T1" fmla="*/ 2 h 4"/>
                <a:gd name="T2" fmla="*/ 6 w 6"/>
                <a:gd name="T3" fmla="*/ 0 h 4"/>
                <a:gd name="T4" fmla="*/ 4 w 6"/>
                <a:gd name="T5" fmla="*/ 4 h 4"/>
                <a:gd name="T6" fmla="*/ 2 w 6"/>
                <a:gd name="T7" fmla="*/ 4 h 4"/>
                <a:gd name="T8" fmla="*/ 0 w 6"/>
                <a:gd name="T9" fmla="*/ 2 h 4"/>
              </a:gdLst>
              <a:ahLst/>
              <a:cxnLst>
                <a:cxn ang="0">
                  <a:pos x="T0" y="T1"/>
                </a:cxn>
                <a:cxn ang="0">
                  <a:pos x="T2" y="T3"/>
                </a:cxn>
                <a:cxn ang="0">
                  <a:pos x="T4" y="T5"/>
                </a:cxn>
                <a:cxn ang="0">
                  <a:pos x="T6" y="T7"/>
                </a:cxn>
                <a:cxn ang="0">
                  <a:pos x="T8" y="T9"/>
                </a:cxn>
              </a:cxnLst>
              <a:rect l="0" t="0" r="r" b="b"/>
              <a:pathLst>
                <a:path w="6" h="4">
                  <a:moveTo>
                    <a:pt x="0" y="2"/>
                  </a:moveTo>
                  <a:cubicBezTo>
                    <a:pt x="1" y="0"/>
                    <a:pt x="4" y="0"/>
                    <a:pt x="6" y="0"/>
                  </a:cubicBezTo>
                  <a:cubicBezTo>
                    <a:pt x="6" y="2"/>
                    <a:pt x="4" y="3"/>
                    <a:pt x="4" y="4"/>
                  </a:cubicBezTo>
                  <a:cubicBezTo>
                    <a:pt x="2" y="4"/>
                    <a:pt x="2" y="4"/>
                    <a:pt x="2" y="4"/>
                  </a:cubicBezTo>
                  <a:cubicBezTo>
                    <a:pt x="2" y="3"/>
                    <a:pt x="1" y="2"/>
                    <a:pt x="0" y="2"/>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51" name="Freeform 61"/>
            <p:cNvSpPr/>
            <p:nvPr/>
          </p:nvSpPr>
          <p:spPr bwMode="auto">
            <a:xfrm>
              <a:off x="2554287" y="2638425"/>
              <a:ext cx="214313" cy="85725"/>
            </a:xfrm>
            <a:custGeom>
              <a:avLst/>
              <a:gdLst>
                <a:gd name="T0" fmla="*/ 56 w 57"/>
                <a:gd name="T1" fmla="*/ 16 h 23"/>
                <a:gd name="T2" fmla="*/ 43 w 57"/>
                <a:gd name="T3" fmla="*/ 20 h 23"/>
                <a:gd name="T4" fmla="*/ 41 w 57"/>
                <a:gd name="T5" fmla="*/ 13 h 23"/>
                <a:gd name="T6" fmla="*/ 25 w 57"/>
                <a:gd name="T7" fmla="*/ 10 h 23"/>
                <a:gd name="T8" fmla="*/ 24 w 57"/>
                <a:gd name="T9" fmla="*/ 6 h 23"/>
                <a:gd name="T10" fmla="*/ 10 w 57"/>
                <a:gd name="T11" fmla="*/ 6 h 23"/>
                <a:gd name="T12" fmla="*/ 0 w 57"/>
                <a:gd name="T13" fmla="*/ 9 h 23"/>
                <a:gd name="T14" fmla="*/ 5 w 57"/>
                <a:gd name="T15" fmla="*/ 2 h 23"/>
                <a:gd name="T16" fmla="*/ 18 w 57"/>
                <a:gd name="T17" fmla="*/ 0 h 23"/>
                <a:gd name="T18" fmla="*/ 22 w 57"/>
                <a:gd name="T19" fmla="*/ 3 h 23"/>
                <a:gd name="T20" fmla="*/ 27 w 57"/>
                <a:gd name="T21" fmla="*/ 5 h 23"/>
                <a:gd name="T22" fmla="*/ 38 w 57"/>
                <a:gd name="T23" fmla="*/ 6 h 23"/>
                <a:gd name="T24" fmla="*/ 42 w 57"/>
                <a:gd name="T25" fmla="*/ 13 h 23"/>
                <a:gd name="T26" fmla="*/ 46 w 57"/>
                <a:gd name="T27" fmla="*/ 14 h 23"/>
                <a:gd name="T28" fmla="*/ 56 w 57"/>
                <a:gd name="T29" fmla="*/ 1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 h="23">
                  <a:moveTo>
                    <a:pt x="56" y="16"/>
                  </a:moveTo>
                  <a:cubicBezTo>
                    <a:pt x="57" y="23"/>
                    <a:pt x="44" y="15"/>
                    <a:pt x="43" y="20"/>
                  </a:cubicBezTo>
                  <a:cubicBezTo>
                    <a:pt x="40" y="20"/>
                    <a:pt x="43" y="14"/>
                    <a:pt x="41" y="13"/>
                  </a:cubicBezTo>
                  <a:cubicBezTo>
                    <a:pt x="36" y="12"/>
                    <a:pt x="30" y="11"/>
                    <a:pt x="25" y="10"/>
                  </a:cubicBezTo>
                  <a:cubicBezTo>
                    <a:pt x="24" y="9"/>
                    <a:pt x="24" y="8"/>
                    <a:pt x="24" y="6"/>
                  </a:cubicBezTo>
                  <a:cubicBezTo>
                    <a:pt x="18" y="6"/>
                    <a:pt x="14" y="5"/>
                    <a:pt x="10" y="6"/>
                  </a:cubicBezTo>
                  <a:cubicBezTo>
                    <a:pt x="6" y="7"/>
                    <a:pt x="4" y="10"/>
                    <a:pt x="0" y="9"/>
                  </a:cubicBezTo>
                  <a:cubicBezTo>
                    <a:pt x="0" y="5"/>
                    <a:pt x="6" y="6"/>
                    <a:pt x="5" y="2"/>
                  </a:cubicBezTo>
                  <a:cubicBezTo>
                    <a:pt x="9" y="1"/>
                    <a:pt x="17" y="4"/>
                    <a:pt x="18" y="0"/>
                  </a:cubicBezTo>
                  <a:cubicBezTo>
                    <a:pt x="24" y="1"/>
                    <a:pt x="16" y="2"/>
                    <a:pt x="22" y="3"/>
                  </a:cubicBezTo>
                  <a:cubicBezTo>
                    <a:pt x="22" y="3"/>
                    <a:pt x="26" y="4"/>
                    <a:pt x="27" y="5"/>
                  </a:cubicBezTo>
                  <a:cubicBezTo>
                    <a:pt x="28" y="6"/>
                    <a:pt x="32" y="6"/>
                    <a:pt x="38" y="6"/>
                  </a:cubicBezTo>
                  <a:cubicBezTo>
                    <a:pt x="36" y="11"/>
                    <a:pt x="45" y="7"/>
                    <a:pt x="42" y="13"/>
                  </a:cubicBezTo>
                  <a:cubicBezTo>
                    <a:pt x="44" y="11"/>
                    <a:pt x="45" y="12"/>
                    <a:pt x="46" y="14"/>
                  </a:cubicBezTo>
                  <a:cubicBezTo>
                    <a:pt x="49" y="15"/>
                    <a:pt x="55" y="13"/>
                    <a:pt x="56" y="16"/>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52" name="Freeform 62"/>
            <p:cNvSpPr/>
            <p:nvPr/>
          </p:nvSpPr>
          <p:spPr bwMode="auto">
            <a:xfrm>
              <a:off x="2805112" y="2713038"/>
              <a:ext cx="90488" cy="49213"/>
            </a:xfrm>
            <a:custGeom>
              <a:avLst/>
              <a:gdLst>
                <a:gd name="T0" fmla="*/ 2 w 24"/>
                <a:gd name="T1" fmla="*/ 0 h 13"/>
                <a:gd name="T2" fmla="*/ 13 w 24"/>
                <a:gd name="T3" fmla="*/ 1 h 13"/>
                <a:gd name="T4" fmla="*/ 18 w 24"/>
                <a:gd name="T5" fmla="*/ 3 h 13"/>
                <a:gd name="T6" fmla="*/ 24 w 24"/>
                <a:gd name="T7" fmla="*/ 6 h 13"/>
                <a:gd name="T8" fmla="*/ 4 w 24"/>
                <a:gd name="T9" fmla="*/ 8 h 13"/>
                <a:gd name="T10" fmla="*/ 7 w 24"/>
                <a:gd name="T11" fmla="*/ 7 h 13"/>
                <a:gd name="T12" fmla="*/ 2 w 24"/>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24" h="13">
                  <a:moveTo>
                    <a:pt x="2" y="0"/>
                  </a:moveTo>
                  <a:cubicBezTo>
                    <a:pt x="4" y="2"/>
                    <a:pt x="9" y="0"/>
                    <a:pt x="13" y="1"/>
                  </a:cubicBezTo>
                  <a:cubicBezTo>
                    <a:pt x="13" y="2"/>
                    <a:pt x="17" y="7"/>
                    <a:pt x="18" y="3"/>
                  </a:cubicBezTo>
                  <a:cubicBezTo>
                    <a:pt x="21" y="3"/>
                    <a:pt x="20" y="7"/>
                    <a:pt x="24" y="6"/>
                  </a:cubicBezTo>
                  <a:cubicBezTo>
                    <a:pt x="24" y="13"/>
                    <a:pt x="9" y="10"/>
                    <a:pt x="4" y="8"/>
                  </a:cubicBezTo>
                  <a:cubicBezTo>
                    <a:pt x="4" y="7"/>
                    <a:pt x="7" y="7"/>
                    <a:pt x="7" y="7"/>
                  </a:cubicBezTo>
                  <a:cubicBezTo>
                    <a:pt x="7" y="5"/>
                    <a:pt x="0" y="5"/>
                    <a:pt x="2"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53" name="Freeform 63"/>
            <p:cNvSpPr/>
            <p:nvPr/>
          </p:nvSpPr>
          <p:spPr bwMode="auto">
            <a:xfrm>
              <a:off x="6699250" y="2716213"/>
              <a:ext cx="44450" cy="33338"/>
            </a:xfrm>
            <a:custGeom>
              <a:avLst/>
              <a:gdLst>
                <a:gd name="T0" fmla="*/ 10 w 12"/>
                <a:gd name="T1" fmla="*/ 0 h 9"/>
                <a:gd name="T2" fmla="*/ 7 w 12"/>
                <a:gd name="T3" fmla="*/ 9 h 9"/>
                <a:gd name="T4" fmla="*/ 0 w 12"/>
                <a:gd name="T5" fmla="*/ 3 h 9"/>
                <a:gd name="T6" fmla="*/ 3 w 12"/>
                <a:gd name="T7" fmla="*/ 0 h 9"/>
                <a:gd name="T8" fmla="*/ 10 w 12"/>
                <a:gd name="T9" fmla="*/ 0 h 9"/>
              </a:gdLst>
              <a:ahLst/>
              <a:cxnLst>
                <a:cxn ang="0">
                  <a:pos x="T0" y="T1"/>
                </a:cxn>
                <a:cxn ang="0">
                  <a:pos x="T2" y="T3"/>
                </a:cxn>
                <a:cxn ang="0">
                  <a:pos x="T4" y="T5"/>
                </a:cxn>
                <a:cxn ang="0">
                  <a:pos x="T6" y="T7"/>
                </a:cxn>
                <a:cxn ang="0">
                  <a:pos x="T8" y="T9"/>
                </a:cxn>
              </a:cxnLst>
              <a:rect l="0" t="0" r="r" b="b"/>
              <a:pathLst>
                <a:path w="12" h="9">
                  <a:moveTo>
                    <a:pt x="10" y="0"/>
                  </a:moveTo>
                  <a:cubicBezTo>
                    <a:pt x="12" y="6"/>
                    <a:pt x="7" y="4"/>
                    <a:pt x="7" y="9"/>
                  </a:cubicBezTo>
                  <a:cubicBezTo>
                    <a:pt x="4" y="8"/>
                    <a:pt x="0" y="8"/>
                    <a:pt x="0" y="3"/>
                  </a:cubicBezTo>
                  <a:cubicBezTo>
                    <a:pt x="3" y="4"/>
                    <a:pt x="3" y="2"/>
                    <a:pt x="3" y="0"/>
                  </a:cubicBezTo>
                  <a:lnTo>
                    <a:pt x="10" y="0"/>
                  </a:lnTo>
                  <a:close/>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54" name="Freeform 64"/>
            <p:cNvSpPr/>
            <p:nvPr/>
          </p:nvSpPr>
          <p:spPr bwMode="auto">
            <a:xfrm>
              <a:off x="2776537" y="2727325"/>
              <a:ext cx="33338" cy="26988"/>
            </a:xfrm>
            <a:custGeom>
              <a:avLst/>
              <a:gdLst>
                <a:gd name="T0" fmla="*/ 7 w 9"/>
                <a:gd name="T1" fmla="*/ 7 h 7"/>
                <a:gd name="T2" fmla="*/ 0 w 9"/>
                <a:gd name="T3" fmla="*/ 6 h 7"/>
                <a:gd name="T4" fmla="*/ 7 w 9"/>
                <a:gd name="T5" fmla="*/ 7 h 7"/>
              </a:gdLst>
              <a:ahLst/>
              <a:cxnLst>
                <a:cxn ang="0">
                  <a:pos x="T0" y="T1"/>
                </a:cxn>
                <a:cxn ang="0">
                  <a:pos x="T2" y="T3"/>
                </a:cxn>
                <a:cxn ang="0">
                  <a:pos x="T4" y="T5"/>
                </a:cxn>
              </a:cxnLst>
              <a:rect l="0" t="0" r="r" b="b"/>
              <a:pathLst>
                <a:path w="9" h="7">
                  <a:moveTo>
                    <a:pt x="7" y="7"/>
                  </a:moveTo>
                  <a:cubicBezTo>
                    <a:pt x="5" y="6"/>
                    <a:pt x="3" y="5"/>
                    <a:pt x="0" y="6"/>
                  </a:cubicBezTo>
                  <a:cubicBezTo>
                    <a:pt x="1" y="3"/>
                    <a:pt x="9" y="0"/>
                    <a:pt x="7" y="7"/>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55" name="Freeform 65"/>
            <p:cNvSpPr/>
            <p:nvPr/>
          </p:nvSpPr>
          <p:spPr bwMode="auto">
            <a:xfrm>
              <a:off x="2686050" y="2735263"/>
              <a:ext cx="41275" cy="26988"/>
            </a:xfrm>
            <a:custGeom>
              <a:avLst/>
              <a:gdLst>
                <a:gd name="T0" fmla="*/ 1 w 11"/>
                <a:gd name="T1" fmla="*/ 2 h 7"/>
                <a:gd name="T2" fmla="*/ 10 w 11"/>
                <a:gd name="T3" fmla="*/ 5 h 7"/>
                <a:gd name="T4" fmla="*/ 1 w 11"/>
                <a:gd name="T5" fmla="*/ 2 h 7"/>
              </a:gdLst>
              <a:ahLst/>
              <a:cxnLst>
                <a:cxn ang="0">
                  <a:pos x="T0" y="T1"/>
                </a:cxn>
                <a:cxn ang="0">
                  <a:pos x="T2" y="T3"/>
                </a:cxn>
                <a:cxn ang="0">
                  <a:pos x="T4" y="T5"/>
                </a:cxn>
              </a:cxnLst>
              <a:rect l="0" t="0" r="r" b="b"/>
              <a:pathLst>
                <a:path w="11" h="7">
                  <a:moveTo>
                    <a:pt x="1" y="2"/>
                  </a:moveTo>
                  <a:cubicBezTo>
                    <a:pt x="4" y="3"/>
                    <a:pt x="11" y="0"/>
                    <a:pt x="10" y="5"/>
                  </a:cubicBezTo>
                  <a:cubicBezTo>
                    <a:pt x="7" y="4"/>
                    <a:pt x="0" y="7"/>
                    <a:pt x="1" y="2"/>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56" name="Freeform 66"/>
            <p:cNvSpPr/>
            <p:nvPr/>
          </p:nvSpPr>
          <p:spPr bwMode="auto">
            <a:xfrm>
              <a:off x="6934200" y="2749550"/>
              <a:ext cx="60325" cy="101600"/>
            </a:xfrm>
            <a:custGeom>
              <a:avLst/>
              <a:gdLst>
                <a:gd name="T0" fmla="*/ 7 w 16"/>
                <a:gd name="T1" fmla="*/ 0 h 27"/>
                <a:gd name="T2" fmla="*/ 13 w 16"/>
                <a:gd name="T3" fmla="*/ 0 h 27"/>
                <a:gd name="T4" fmla="*/ 16 w 16"/>
                <a:gd name="T5" fmla="*/ 10 h 27"/>
                <a:gd name="T6" fmla="*/ 12 w 16"/>
                <a:gd name="T7" fmla="*/ 14 h 27"/>
                <a:gd name="T8" fmla="*/ 10 w 16"/>
                <a:gd name="T9" fmla="*/ 18 h 27"/>
                <a:gd name="T10" fmla="*/ 9 w 16"/>
                <a:gd name="T11" fmla="*/ 25 h 27"/>
                <a:gd name="T12" fmla="*/ 5 w 16"/>
                <a:gd name="T13" fmla="*/ 21 h 27"/>
                <a:gd name="T14" fmla="*/ 0 w 16"/>
                <a:gd name="T15" fmla="*/ 15 h 27"/>
                <a:gd name="T16" fmla="*/ 3 w 16"/>
                <a:gd name="T17" fmla="*/ 7 h 27"/>
                <a:gd name="T18" fmla="*/ 7 w 16"/>
                <a:gd name="T1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27">
                  <a:moveTo>
                    <a:pt x="7" y="0"/>
                  </a:moveTo>
                  <a:cubicBezTo>
                    <a:pt x="13" y="0"/>
                    <a:pt x="13" y="0"/>
                    <a:pt x="13" y="0"/>
                  </a:cubicBezTo>
                  <a:cubicBezTo>
                    <a:pt x="15" y="2"/>
                    <a:pt x="15" y="6"/>
                    <a:pt x="16" y="10"/>
                  </a:cubicBezTo>
                  <a:cubicBezTo>
                    <a:pt x="13" y="10"/>
                    <a:pt x="15" y="14"/>
                    <a:pt x="12" y="14"/>
                  </a:cubicBezTo>
                  <a:cubicBezTo>
                    <a:pt x="12" y="16"/>
                    <a:pt x="12" y="18"/>
                    <a:pt x="10" y="18"/>
                  </a:cubicBezTo>
                  <a:cubicBezTo>
                    <a:pt x="9" y="20"/>
                    <a:pt x="12" y="25"/>
                    <a:pt x="9" y="25"/>
                  </a:cubicBezTo>
                  <a:cubicBezTo>
                    <a:pt x="4" y="27"/>
                    <a:pt x="8" y="21"/>
                    <a:pt x="5" y="21"/>
                  </a:cubicBezTo>
                  <a:cubicBezTo>
                    <a:pt x="3" y="21"/>
                    <a:pt x="2" y="17"/>
                    <a:pt x="0" y="15"/>
                  </a:cubicBezTo>
                  <a:cubicBezTo>
                    <a:pt x="0" y="11"/>
                    <a:pt x="5" y="13"/>
                    <a:pt x="3" y="7"/>
                  </a:cubicBezTo>
                  <a:cubicBezTo>
                    <a:pt x="7" y="10"/>
                    <a:pt x="7" y="3"/>
                    <a:pt x="7"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57" name="Freeform 67"/>
            <p:cNvSpPr/>
            <p:nvPr/>
          </p:nvSpPr>
          <p:spPr bwMode="auto">
            <a:xfrm>
              <a:off x="6994525" y="2836863"/>
              <a:ext cx="79375" cy="82550"/>
            </a:xfrm>
            <a:custGeom>
              <a:avLst/>
              <a:gdLst>
                <a:gd name="T0" fmla="*/ 11 w 21"/>
                <a:gd name="T1" fmla="*/ 2 h 22"/>
                <a:gd name="T2" fmla="*/ 15 w 21"/>
                <a:gd name="T3" fmla="*/ 6 h 22"/>
                <a:gd name="T4" fmla="*/ 14 w 21"/>
                <a:gd name="T5" fmla="*/ 8 h 22"/>
                <a:gd name="T6" fmla="*/ 15 w 21"/>
                <a:gd name="T7" fmla="*/ 11 h 22"/>
                <a:gd name="T8" fmla="*/ 21 w 21"/>
                <a:gd name="T9" fmla="*/ 18 h 22"/>
                <a:gd name="T10" fmla="*/ 18 w 21"/>
                <a:gd name="T11" fmla="*/ 22 h 22"/>
                <a:gd name="T12" fmla="*/ 14 w 21"/>
                <a:gd name="T13" fmla="*/ 22 h 22"/>
                <a:gd name="T14" fmla="*/ 7 w 21"/>
                <a:gd name="T15" fmla="*/ 15 h 22"/>
                <a:gd name="T16" fmla="*/ 10 w 21"/>
                <a:gd name="T17" fmla="*/ 12 h 22"/>
                <a:gd name="T18" fmla="*/ 0 w 21"/>
                <a:gd name="T19" fmla="*/ 4 h 22"/>
                <a:gd name="T20" fmla="*/ 11 w 21"/>
                <a:gd name="T21" fmla="*/ 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22">
                  <a:moveTo>
                    <a:pt x="11" y="2"/>
                  </a:moveTo>
                  <a:cubicBezTo>
                    <a:pt x="7" y="7"/>
                    <a:pt x="14" y="5"/>
                    <a:pt x="15" y="6"/>
                  </a:cubicBezTo>
                  <a:cubicBezTo>
                    <a:pt x="16" y="8"/>
                    <a:pt x="14" y="7"/>
                    <a:pt x="14" y="8"/>
                  </a:cubicBezTo>
                  <a:cubicBezTo>
                    <a:pt x="14" y="8"/>
                    <a:pt x="15" y="10"/>
                    <a:pt x="15" y="11"/>
                  </a:cubicBezTo>
                  <a:cubicBezTo>
                    <a:pt x="17" y="13"/>
                    <a:pt x="21" y="13"/>
                    <a:pt x="21" y="18"/>
                  </a:cubicBezTo>
                  <a:cubicBezTo>
                    <a:pt x="18" y="17"/>
                    <a:pt x="18" y="20"/>
                    <a:pt x="18" y="22"/>
                  </a:cubicBezTo>
                  <a:cubicBezTo>
                    <a:pt x="17" y="21"/>
                    <a:pt x="14" y="20"/>
                    <a:pt x="14" y="22"/>
                  </a:cubicBezTo>
                  <a:cubicBezTo>
                    <a:pt x="10" y="21"/>
                    <a:pt x="11" y="15"/>
                    <a:pt x="7" y="15"/>
                  </a:cubicBezTo>
                  <a:cubicBezTo>
                    <a:pt x="7" y="13"/>
                    <a:pt x="10" y="14"/>
                    <a:pt x="10" y="12"/>
                  </a:cubicBezTo>
                  <a:cubicBezTo>
                    <a:pt x="6" y="9"/>
                    <a:pt x="4" y="5"/>
                    <a:pt x="0" y="4"/>
                  </a:cubicBezTo>
                  <a:cubicBezTo>
                    <a:pt x="3" y="0"/>
                    <a:pt x="6" y="1"/>
                    <a:pt x="11" y="2"/>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58" name="Rectangle 68"/>
            <p:cNvSpPr>
              <a:spLocks noChangeArrowheads="1"/>
            </p:cNvSpPr>
            <p:nvPr/>
          </p:nvSpPr>
          <p:spPr bwMode="auto">
            <a:xfrm>
              <a:off x="6961187" y="2870200"/>
              <a:ext cx="19050" cy="11113"/>
            </a:xfrm>
            <a:prstGeom prst="rect">
              <a:avLst/>
            </a:pr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59" name="Freeform 69"/>
            <p:cNvSpPr/>
            <p:nvPr/>
          </p:nvSpPr>
          <p:spPr bwMode="auto">
            <a:xfrm>
              <a:off x="6986587" y="2884488"/>
              <a:ext cx="46038" cy="65088"/>
            </a:xfrm>
            <a:custGeom>
              <a:avLst/>
              <a:gdLst>
                <a:gd name="T0" fmla="*/ 12 w 12"/>
                <a:gd name="T1" fmla="*/ 14 h 17"/>
                <a:gd name="T2" fmla="*/ 5 w 12"/>
                <a:gd name="T3" fmla="*/ 16 h 17"/>
                <a:gd name="T4" fmla="*/ 0 w 12"/>
                <a:gd name="T5" fmla="*/ 9 h 17"/>
                <a:gd name="T6" fmla="*/ 12 w 12"/>
                <a:gd name="T7" fmla="*/ 14 h 17"/>
              </a:gdLst>
              <a:ahLst/>
              <a:cxnLst>
                <a:cxn ang="0">
                  <a:pos x="T0" y="T1"/>
                </a:cxn>
                <a:cxn ang="0">
                  <a:pos x="T2" y="T3"/>
                </a:cxn>
                <a:cxn ang="0">
                  <a:pos x="T4" y="T5"/>
                </a:cxn>
                <a:cxn ang="0">
                  <a:pos x="T6" y="T7"/>
                </a:cxn>
              </a:cxnLst>
              <a:rect l="0" t="0" r="r" b="b"/>
              <a:pathLst>
                <a:path w="12" h="17">
                  <a:moveTo>
                    <a:pt x="12" y="14"/>
                  </a:moveTo>
                  <a:cubicBezTo>
                    <a:pt x="12" y="17"/>
                    <a:pt x="7" y="15"/>
                    <a:pt x="5" y="16"/>
                  </a:cubicBezTo>
                  <a:cubicBezTo>
                    <a:pt x="5" y="12"/>
                    <a:pt x="6" y="7"/>
                    <a:pt x="0" y="9"/>
                  </a:cubicBezTo>
                  <a:cubicBezTo>
                    <a:pt x="6" y="0"/>
                    <a:pt x="5" y="16"/>
                    <a:pt x="12" y="14"/>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60" name="Freeform 70"/>
            <p:cNvSpPr/>
            <p:nvPr/>
          </p:nvSpPr>
          <p:spPr bwMode="auto">
            <a:xfrm>
              <a:off x="6080125" y="2938463"/>
              <a:ext cx="44450" cy="77788"/>
            </a:xfrm>
            <a:custGeom>
              <a:avLst/>
              <a:gdLst>
                <a:gd name="T0" fmla="*/ 3 w 12"/>
                <a:gd name="T1" fmla="*/ 2 h 21"/>
                <a:gd name="T2" fmla="*/ 7 w 12"/>
                <a:gd name="T3" fmla="*/ 6 h 21"/>
                <a:gd name="T4" fmla="*/ 8 w 12"/>
                <a:gd name="T5" fmla="*/ 7 h 21"/>
                <a:gd name="T6" fmla="*/ 11 w 12"/>
                <a:gd name="T7" fmla="*/ 10 h 21"/>
                <a:gd name="T8" fmla="*/ 10 w 12"/>
                <a:gd name="T9" fmla="*/ 12 h 21"/>
                <a:gd name="T10" fmla="*/ 11 w 12"/>
                <a:gd name="T11" fmla="*/ 19 h 21"/>
                <a:gd name="T12" fmla="*/ 8 w 12"/>
                <a:gd name="T13" fmla="*/ 21 h 21"/>
                <a:gd name="T14" fmla="*/ 3 w 12"/>
                <a:gd name="T15" fmla="*/ 2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21">
                  <a:moveTo>
                    <a:pt x="3" y="2"/>
                  </a:moveTo>
                  <a:cubicBezTo>
                    <a:pt x="5" y="0"/>
                    <a:pt x="6" y="5"/>
                    <a:pt x="7" y="6"/>
                  </a:cubicBezTo>
                  <a:cubicBezTo>
                    <a:pt x="7" y="7"/>
                    <a:pt x="8" y="6"/>
                    <a:pt x="8" y="7"/>
                  </a:cubicBezTo>
                  <a:cubicBezTo>
                    <a:pt x="8" y="9"/>
                    <a:pt x="11" y="9"/>
                    <a:pt x="11" y="10"/>
                  </a:cubicBezTo>
                  <a:cubicBezTo>
                    <a:pt x="12" y="12"/>
                    <a:pt x="10" y="11"/>
                    <a:pt x="10" y="12"/>
                  </a:cubicBezTo>
                  <a:cubicBezTo>
                    <a:pt x="9" y="13"/>
                    <a:pt x="12" y="15"/>
                    <a:pt x="11" y="19"/>
                  </a:cubicBezTo>
                  <a:cubicBezTo>
                    <a:pt x="9" y="18"/>
                    <a:pt x="8" y="20"/>
                    <a:pt x="8" y="21"/>
                  </a:cubicBezTo>
                  <a:cubicBezTo>
                    <a:pt x="0" y="19"/>
                    <a:pt x="1" y="11"/>
                    <a:pt x="3" y="2"/>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61" name="Freeform 71"/>
            <p:cNvSpPr/>
            <p:nvPr/>
          </p:nvSpPr>
          <p:spPr bwMode="auto">
            <a:xfrm>
              <a:off x="7027862" y="2941638"/>
              <a:ext cx="57150" cy="85725"/>
            </a:xfrm>
            <a:custGeom>
              <a:avLst/>
              <a:gdLst>
                <a:gd name="T0" fmla="*/ 12 w 15"/>
                <a:gd name="T1" fmla="*/ 1 h 23"/>
                <a:gd name="T2" fmla="*/ 15 w 15"/>
                <a:gd name="T3" fmla="*/ 12 h 23"/>
                <a:gd name="T4" fmla="*/ 11 w 15"/>
                <a:gd name="T5" fmla="*/ 13 h 23"/>
                <a:gd name="T6" fmla="*/ 11 w 15"/>
                <a:gd name="T7" fmla="*/ 23 h 23"/>
                <a:gd name="T8" fmla="*/ 3 w 15"/>
                <a:gd name="T9" fmla="*/ 19 h 23"/>
                <a:gd name="T10" fmla="*/ 5 w 15"/>
                <a:gd name="T11" fmla="*/ 13 h 23"/>
                <a:gd name="T12" fmla="*/ 5 w 15"/>
                <a:gd name="T13" fmla="*/ 11 h 23"/>
                <a:gd name="T14" fmla="*/ 3 w 15"/>
                <a:gd name="T15" fmla="*/ 11 h 23"/>
                <a:gd name="T16" fmla="*/ 6 w 15"/>
                <a:gd name="T17" fmla="*/ 6 h 23"/>
                <a:gd name="T18" fmla="*/ 9 w 15"/>
                <a:gd name="T19" fmla="*/ 2 h 23"/>
                <a:gd name="T20" fmla="*/ 12 w 15"/>
                <a:gd name="T21"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23">
                  <a:moveTo>
                    <a:pt x="12" y="1"/>
                  </a:moveTo>
                  <a:cubicBezTo>
                    <a:pt x="12" y="6"/>
                    <a:pt x="11" y="11"/>
                    <a:pt x="15" y="12"/>
                  </a:cubicBezTo>
                  <a:cubicBezTo>
                    <a:pt x="14" y="14"/>
                    <a:pt x="12" y="13"/>
                    <a:pt x="11" y="13"/>
                  </a:cubicBezTo>
                  <a:cubicBezTo>
                    <a:pt x="13" y="16"/>
                    <a:pt x="9" y="18"/>
                    <a:pt x="11" y="23"/>
                  </a:cubicBezTo>
                  <a:cubicBezTo>
                    <a:pt x="7" y="23"/>
                    <a:pt x="7" y="19"/>
                    <a:pt x="3" y="19"/>
                  </a:cubicBezTo>
                  <a:cubicBezTo>
                    <a:pt x="3" y="16"/>
                    <a:pt x="5" y="15"/>
                    <a:pt x="5" y="13"/>
                  </a:cubicBezTo>
                  <a:cubicBezTo>
                    <a:pt x="5" y="12"/>
                    <a:pt x="2" y="11"/>
                    <a:pt x="5" y="11"/>
                  </a:cubicBezTo>
                  <a:cubicBezTo>
                    <a:pt x="5" y="9"/>
                    <a:pt x="3" y="10"/>
                    <a:pt x="3" y="11"/>
                  </a:cubicBezTo>
                  <a:cubicBezTo>
                    <a:pt x="0" y="10"/>
                    <a:pt x="3" y="5"/>
                    <a:pt x="6" y="6"/>
                  </a:cubicBezTo>
                  <a:cubicBezTo>
                    <a:pt x="6" y="4"/>
                    <a:pt x="8" y="3"/>
                    <a:pt x="9" y="2"/>
                  </a:cubicBezTo>
                  <a:cubicBezTo>
                    <a:pt x="10" y="2"/>
                    <a:pt x="10" y="0"/>
                    <a:pt x="12" y="1"/>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62" name="Freeform 72"/>
            <p:cNvSpPr/>
            <p:nvPr/>
          </p:nvSpPr>
          <p:spPr bwMode="auto">
            <a:xfrm>
              <a:off x="6986587" y="2960688"/>
              <a:ext cx="41275" cy="36513"/>
            </a:xfrm>
            <a:custGeom>
              <a:avLst/>
              <a:gdLst>
                <a:gd name="T0" fmla="*/ 6 w 11"/>
                <a:gd name="T1" fmla="*/ 0 h 10"/>
                <a:gd name="T2" fmla="*/ 10 w 11"/>
                <a:gd name="T3" fmla="*/ 4 h 10"/>
                <a:gd name="T4" fmla="*/ 9 w 11"/>
                <a:gd name="T5" fmla="*/ 6 h 10"/>
                <a:gd name="T6" fmla="*/ 0 w 11"/>
                <a:gd name="T7" fmla="*/ 10 h 10"/>
                <a:gd name="T8" fmla="*/ 6 w 11"/>
                <a:gd name="T9" fmla="*/ 0 h 10"/>
              </a:gdLst>
              <a:ahLst/>
              <a:cxnLst>
                <a:cxn ang="0">
                  <a:pos x="T0" y="T1"/>
                </a:cxn>
                <a:cxn ang="0">
                  <a:pos x="T2" y="T3"/>
                </a:cxn>
                <a:cxn ang="0">
                  <a:pos x="T4" y="T5"/>
                </a:cxn>
                <a:cxn ang="0">
                  <a:pos x="T6" y="T7"/>
                </a:cxn>
                <a:cxn ang="0">
                  <a:pos x="T8" y="T9"/>
                </a:cxn>
              </a:cxnLst>
              <a:rect l="0" t="0" r="r" b="b"/>
              <a:pathLst>
                <a:path w="11" h="10">
                  <a:moveTo>
                    <a:pt x="6" y="0"/>
                  </a:moveTo>
                  <a:cubicBezTo>
                    <a:pt x="9" y="0"/>
                    <a:pt x="11" y="1"/>
                    <a:pt x="10" y="4"/>
                  </a:cubicBezTo>
                  <a:cubicBezTo>
                    <a:pt x="8" y="4"/>
                    <a:pt x="7" y="5"/>
                    <a:pt x="9" y="6"/>
                  </a:cubicBezTo>
                  <a:cubicBezTo>
                    <a:pt x="8" y="7"/>
                    <a:pt x="4" y="9"/>
                    <a:pt x="0" y="10"/>
                  </a:cubicBezTo>
                  <a:cubicBezTo>
                    <a:pt x="0" y="4"/>
                    <a:pt x="6" y="5"/>
                    <a:pt x="6"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63" name="Freeform 73"/>
            <p:cNvSpPr/>
            <p:nvPr/>
          </p:nvSpPr>
          <p:spPr bwMode="auto">
            <a:xfrm>
              <a:off x="7104062" y="3095625"/>
              <a:ext cx="25400" cy="52388"/>
            </a:xfrm>
            <a:custGeom>
              <a:avLst/>
              <a:gdLst>
                <a:gd name="T0" fmla="*/ 2 w 7"/>
                <a:gd name="T1" fmla="*/ 0 h 14"/>
                <a:gd name="T2" fmla="*/ 7 w 7"/>
                <a:gd name="T3" fmla="*/ 5 h 14"/>
                <a:gd name="T4" fmla="*/ 0 w 7"/>
                <a:gd name="T5" fmla="*/ 13 h 14"/>
                <a:gd name="T6" fmla="*/ 3 w 7"/>
                <a:gd name="T7" fmla="*/ 12 h 14"/>
                <a:gd name="T8" fmla="*/ 2 w 7"/>
                <a:gd name="T9" fmla="*/ 0 h 14"/>
              </a:gdLst>
              <a:ahLst/>
              <a:cxnLst>
                <a:cxn ang="0">
                  <a:pos x="T0" y="T1"/>
                </a:cxn>
                <a:cxn ang="0">
                  <a:pos x="T2" y="T3"/>
                </a:cxn>
                <a:cxn ang="0">
                  <a:pos x="T4" y="T5"/>
                </a:cxn>
                <a:cxn ang="0">
                  <a:pos x="T6" y="T7"/>
                </a:cxn>
                <a:cxn ang="0">
                  <a:pos x="T8" y="T9"/>
                </a:cxn>
              </a:cxnLst>
              <a:rect l="0" t="0" r="r" b="b"/>
              <a:pathLst>
                <a:path w="7" h="14">
                  <a:moveTo>
                    <a:pt x="2" y="0"/>
                  </a:moveTo>
                  <a:cubicBezTo>
                    <a:pt x="5" y="0"/>
                    <a:pt x="3" y="6"/>
                    <a:pt x="7" y="5"/>
                  </a:cubicBezTo>
                  <a:cubicBezTo>
                    <a:pt x="6" y="8"/>
                    <a:pt x="7" y="14"/>
                    <a:pt x="0" y="13"/>
                  </a:cubicBezTo>
                  <a:cubicBezTo>
                    <a:pt x="0" y="12"/>
                    <a:pt x="2" y="12"/>
                    <a:pt x="3" y="12"/>
                  </a:cubicBezTo>
                  <a:cubicBezTo>
                    <a:pt x="1" y="6"/>
                    <a:pt x="1" y="7"/>
                    <a:pt x="2"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64" name="Freeform 74"/>
            <p:cNvSpPr/>
            <p:nvPr/>
          </p:nvSpPr>
          <p:spPr bwMode="auto">
            <a:xfrm>
              <a:off x="6942137" y="3109913"/>
              <a:ext cx="104775" cy="34925"/>
            </a:xfrm>
            <a:custGeom>
              <a:avLst/>
              <a:gdLst>
                <a:gd name="T0" fmla="*/ 28 w 28"/>
                <a:gd name="T1" fmla="*/ 3 h 9"/>
                <a:gd name="T2" fmla="*/ 19 w 28"/>
                <a:gd name="T3" fmla="*/ 8 h 9"/>
                <a:gd name="T4" fmla="*/ 0 w 28"/>
                <a:gd name="T5" fmla="*/ 9 h 9"/>
                <a:gd name="T6" fmla="*/ 24 w 28"/>
                <a:gd name="T7" fmla="*/ 2 h 9"/>
                <a:gd name="T8" fmla="*/ 28 w 28"/>
                <a:gd name="T9" fmla="*/ 3 h 9"/>
              </a:gdLst>
              <a:ahLst/>
              <a:cxnLst>
                <a:cxn ang="0">
                  <a:pos x="T0" y="T1"/>
                </a:cxn>
                <a:cxn ang="0">
                  <a:pos x="T2" y="T3"/>
                </a:cxn>
                <a:cxn ang="0">
                  <a:pos x="T4" y="T5"/>
                </a:cxn>
                <a:cxn ang="0">
                  <a:pos x="T6" y="T7"/>
                </a:cxn>
                <a:cxn ang="0">
                  <a:pos x="T8" y="T9"/>
                </a:cxn>
              </a:cxnLst>
              <a:rect l="0" t="0" r="r" b="b"/>
              <a:pathLst>
                <a:path w="28" h="9">
                  <a:moveTo>
                    <a:pt x="28" y="3"/>
                  </a:moveTo>
                  <a:cubicBezTo>
                    <a:pt x="28" y="7"/>
                    <a:pt x="23" y="7"/>
                    <a:pt x="19" y="8"/>
                  </a:cubicBezTo>
                  <a:cubicBezTo>
                    <a:pt x="13" y="8"/>
                    <a:pt x="5" y="7"/>
                    <a:pt x="0" y="9"/>
                  </a:cubicBezTo>
                  <a:cubicBezTo>
                    <a:pt x="1" y="0"/>
                    <a:pt x="20" y="9"/>
                    <a:pt x="24" y="2"/>
                  </a:cubicBezTo>
                  <a:cubicBezTo>
                    <a:pt x="25" y="3"/>
                    <a:pt x="26" y="4"/>
                    <a:pt x="28" y="3"/>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65" name="Freeform 75"/>
            <p:cNvSpPr/>
            <p:nvPr/>
          </p:nvSpPr>
          <p:spPr bwMode="auto">
            <a:xfrm>
              <a:off x="7175500" y="3151188"/>
              <a:ext cx="66675" cy="46038"/>
            </a:xfrm>
            <a:custGeom>
              <a:avLst/>
              <a:gdLst>
                <a:gd name="T0" fmla="*/ 18 w 18"/>
                <a:gd name="T1" fmla="*/ 8 h 12"/>
                <a:gd name="T2" fmla="*/ 15 w 18"/>
                <a:gd name="T3" fmla="*/ 11 h 12"/>
                <a:gd name="T4" fmla="*/ 7 w 18"/>
                <a:gd name="T5" fmla="*/ 11 h 12"/>
                <a:gd name="T6" fmla="*/ 5 w 18"/>
                <a:gd name="T7" fmla="*/ 9 h 12"/>
                <a:gd name="T8" fmla="*/ 0 w 18"/>
                <a:gd name="T9" fmla="*/ 5 h 12"/>
                <a:gd name="T10" fmla="*/ 7 w 18"/>
                <a:gd name="T11" fmla="*/ 2 h 12"/>
                <a:gd name="T12" fmla="*/ 11 w 18"/>
                <a:gd name="T13" fmla="*/ 1 h 12"/>
                <a:gd name="T14" fmla="*/ 11 w 18"/>
                <a:gd name="T15" fmla="*/ 2 h 12"/>
                <a:gd name="T16" fmla="*/ 12 w 18"/>
                <a:gd name="T17" fmla="*/ 1 h 12"/>
                <a:gd name="T18" fmla="*/ 18 w 18"/>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2">
                  <a:moveTo>
                    <a:pt x="18" y="8"/>
                  </a:moveTo>
                  <a:cubicBezTo>
                    <a:pt x="17" y="9"/>
                    <a:pt x="15" y="9"/>
                    <a:pt x="15" y="11"/>
                  </a:cubicBezTo>
                  <a:cubicBezTo>
                    <a:pt x="12" y="9"/>
                    <a:pt x="9" y="12"/>
                    <a:pt x="7" y="11"/>
                  </a:cubicBezTo>
                  <a:cubicBezTo>
                    <a:pt x="6" y="11"/>
                    <a:pt x="7" y="9"/>
                    <a:pt x="5" y="9"/>
                  </a:cubicBezTo>
                  <a:cubicBezTo>
                    <a:pt x="4" y="9"/>
                    <a:pt x="2" y="6"/>
                    <a:pt x="0" y="5"/>
                  </a:cubicBezTo>
                  <a:cubicBezTo>
                    <a:pt x="0" y="3"/>
                    <a:pt x="4" y="4"/>
                    <a:pt x="7" y="2"/>
                  </a:cubicBezTo>
                  <a:cubicBezTo>
                    <a:pt x="7" y="2"/>
                    <a:pt x="10" y="0"/>
                    <a:pt x="11" y="1"/>
                  </a:cubicBezTo>
                  <a:cubicBezTo>
                    <a:pt x="11" y="1"/>
                    <a:pt x="11" y="2"/>
                    <a:pt x="11" y="2"/>
                  </a:cubicBezTo>
                  <a:cubicBezTo>
                    <a:pt x="12" y="2"/>
                    <a:pt x="13" y="1"/>
                    <a:pt x="12" y="1"/>
                  </a:cubicBezTo>
                  <a:cubicBezTo>
                    <a:pt x="15" y="2"/>
                    <a:pt x="17" y="4"/>
                    <a:pt x="18" y="8"/>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66" name="Freeform 76"/>
            <p:cNvSpPr/>
            <p:nvPr/>
          </p:nvSpPr>
          <p:spPr bwMode="auto">
            <a:xfrm>
              <a:off x="7208837" y="3173413"/>
              <a:ext cx="385763" cy="206375"/>
            </a:xfrm>
            <a:custGeom>
              <a:avLst/>
              <a:gdLst>
                <a:gd name="T0" fmla="*/ 34 w 103"/>
                <a:gd name="T1" fmla="*/ 27 h 55"/>
                <a:gd name="T2" fmla="*/ 28 w 103"/>
                <a:gd name="T3" fmla="*/ 24 h 55"/>
                <a:gd name="T4" fmla="*/ 26 w 103"/>
                <a:gd name="T5" fmla="*/ 19 h 55"/>
                <a:gd name="T6" fmla="*/ 10 w 103"/>
                <a:gd name="T7" fmla="*/ 15 h 55"/>
                <a:gd name="T8" fmla="*/ 2 w 103"/>
                <a:gd name="T9" fmla="*/ 15 h 55"/>
                <a:gd name="T10" fmla="*/ 0 w 103"/>
                <a:gd name="T11" fmla="*/ 9 h 55"/>
                <a:gd name="T12" fmla="*/ 5 w 103"/>
                <a:gd name="T13" fmla="*/ 9 h 55"/>
                <a:gd name="T14" fmla="*/ 9 w 103"/>
                <a:gd name="T15" fmla="*/ 7 h 55"/>
                <a:gd name="T16" fmla="*/ 16 w 103"/>
                <a:gd name="T17" fmla="*/ 10 h 55"/>
                <a:gd name="T18" fmla="*/ 21 w 103"/>
                <a:gd name="T19" fmla="*/ 6 h 55"/>
                <a:gd name="T20" fmla="*/ 33 w 103"/>
                <a:gd name="T21" fmla="*/ 2 h 55"/>
                <a:gd name="T22" fmla="*/ 35 w 103"/>
                <a:gd name="T23" fmla="*/ 5 h 55"/>
                <a:gd name="T24" fmla="*/ 47 w 103"/>
                <a:gd name="T25" fmla="*/ 9 h 55"/>
                <a:gd name="T26" fmla="*/ 49 w 103"/>
                <a:gd name="T27" fmla="*/ 7 h 55"/>
                <a:gd name="T28" fmla="*/ 52 w 103"/>
                <a:gd name="T29" fmla="*/ 10 h 55"/>
                <a:gd name="T30" fmla="*/ 59 w 103"/>
                <a:gd name="T31" fmla="*/ 10 h 55"/>
                <a:gd name="T32" fmla="*/ 65 w 103"/>
                <a:gd name="T33" fmla="*/ 13 h 55"/>
                <a:gd name="T34" fmla="*/ 65 w 103"/>
                <a:gd name="T35" fmla="*/ 17 h 55"/>
                <a:gd name="T36" fmla="*/ 68 w 103"/>
                <a:gd name="T37" fmla="*/ 16 h 55"/>
                <a:gd name="T38" fmla="*/ 69 w 103"/>
                <a:gd name="T39" fmla="*/ 20 h 55"/>
                <a:gd name="T40" fmla="*/ 76 w 103"/>
                <a:gd name="T41" fmla="*/ 24 h 55"/>
                <a:gd name="T42" fmla="*/ 87 w 103"/>
                <a:gd name="T43" fmla="*/ 29 h 55"/>
                <a:gd name="T44" fmla="*/ 86 w 103"/>
                <a:gd name="T45" fmla="*/ 33 h 55"/>
                <a:gd name="T46" fmla="*/ 90 w 103"/>
                <a:gd name="T47" fmla="*/ 36 h 55"/>
                <a:gd name="T48" fmla="*/ 90 w 103"/>
                <a:gd name="T49" fmla="*/ 38 h 55"/>
                <a:gd name="T50" fmla="*/ 96 w 103"/>
                <a:gd name="T51" fmla="*/ 44 h 55"/>
                <a:gd name="T52" fmla="*/ 103 w 103"/>
                <a:gd name="T53" fmla="*/ 51 h 55"/>
                <a:gd name="T54" fmla="*/ 93 w 103"/>
                <a:gd name="T55" fmla="*/ 51 h 55"/>
                <a:gd name="T56" fmla="*/ 85 w 103"/>
                <a:gd name="T57" fmla="*/ 45 h 55"/>
                <a:gd name="T58" fmla="*/ 82 w 103"/>
                <a:gd name="T59" fmla="*/ 43 h 55"/>
                <a:gd name="T60" fmla="*/ 80 w 103"/>
                <a:gd name="T61" fmla="*/ 41 h 55"/>
                <a:gd name="T62" fmla="*/ 76 w 103"/>
                <a:gd name="T63" fmla="*/ 37 h 55"/>
                <a:gd name="T64" fmla="*/ 65 w 103"/>
                <a:gd name="T65" fmla="*/ 36 h 55"/>
                <a:gd name="T66" fmla="*/ 59 w 103"/>
                <a:gd name="T67" fmla="*/ 48 h 55"/>
                <a:gd name="T68" fmla="*/ 51 w 103"/>
                <a:gd name="T69" fmla="*/ 45 h 55"/>
                <a:gd name="T70" fmla="*/ 47 w 103"/>
                <a:gd name="T71" fmla="*/ 44 h 55"/>
                <a:gd name="T72" fmla="*/ 41 w 103"/>
                <a:gd name="T73" fmla="*/ 37 h 55"/>
                <a:gd name="T74" fmla="*/ 35 w 103"/>
                <a:gd name="T75" fmla="*/ 43 h 55"/>
                <a:gd name="T76" fmla="*/ 31 w 103"/>
                <a:gd name="T77" fmla="*/ 40 h 55"/>
                <a:gd name="T78" fmla="*/ 35 w 103"/>
                <a:gd name="T79" fmla="*/ 36 h 55"/>
                <a:gd name="T80" fmla="*/ 38 w 103"/>
                <a:gd name="T81" fmla="*/ 30 h 55"/>
                <a:gd name="T82" fmla="*/ 37 w 103"/>
                <a:gd name="T83" fmla="*/ 33 h 55"/>
                <a:gd name="T84" fmla="*/ 34 w 103"/>
                <a:gd name="T85" fmla="*/ 2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3" h="55">
                  <a:moveTo>
                    <a:pt x="34" y="27"/>
                  </a:moveTo>
                  <a:cubicBezTo>
                    <a:pt x="31" y="27"/>
                    <a:pt x="32" y="23"/>
                    <a:pt x="28" y="24"/>
                  </a:cubicBezTo>
                  <a:cubicBezTo>
                    <a:pt x="28" y="22"/>
                    <a:pt x="26" y="21"/>
                    <a:pt x="26" y="19"/>
                  </a:cubicBezTo>
                  <a:cubicBezTo>
                    <a:pt x="20" y="18"/>
                    <a:pt x="14" y="18"/>
                    <a:pt x="10" y="15"/>
                  </a:cubicBezTo>
                  <a:cubicBezTo>
                    <a:pt x="6" y="16"/>
                    <a:pt x="7" y="15"/>
                    <a:pt x="2" y="15"/>
                  </a:cubicBezTo>
                  <a:cubicBezTo>
                    <a:pt x="2" y="12"/>
                    <a:pt x="2" y="9"/>
                    <a:pt x="0" y="9"/>
                  </a:cubicBezTo>
                  <a:cubicBezTo>
                    <a:pt x="1" y="6"/>
                    <a:pt x="3" y="9"/>
                    <a:pt x="5" y="9"/>
                  </a:cubicBezTo>
                  <a:cubicBezTo>
                    <a:pt x="7" y="9"/>
                    <a:pt x="7" y="7"/>
                    <a:pt x="9" y="7"/>
                  </a:cubicBezTo>
                  <a:cubicBezTo>
                    <a:pt x="12" y="8"/>
                    <a:pt x="13" y="10"/>
                    <a:pt x="16" y="10"/>
                  </a:cubicBezTo>
                  <a:cubicBezTo>
                    <a:pt x="19" y="12"/>
                    <a:pt x="20" y="7"/>
                    <a:pt x="21" y="6"/>
                  </a:cubicBezTo>
                  <a:cubicBezTo>
                    <a:pt x="25" y="4"/>
                    <a:pt x="30" y="5"/>
                    <a:pt x="33" y="2"/>
                  </a:cubicBezTo>
                  <a:cubicBezTo>
                    <a:pt x="36" y="0"/>
                    <a:pt x="35" y="4"/>
                    <a:pt x="35" y="5"/>
                  </a:cubicBezTo>
                  <a:cubicBezTo>
                    <a:pt x="38" y="6"/>
                    <a:pt x="47" y="4"/>
                    <a:pt x="47" y="9"/>
                  </a:cubicBezTo>
                  <a:cubicBezTo>
                    <a:pt x="48" y="10"/>
                    <a:pt x="49" y="7"/>
                    <a:pt x="49" y="7"/>
                  </a:cubicBezTo>
                  <a:cubicBezTo>
                    <a:pt x="51" y="8"/>
                    <a:pt x="51" y="10"/>
                    <a:pt x="52" y="10"/>
                  </a:cubicBezTo>
                  <a:cubicBezTo>
                    <a:pt x="54" y="11"/>
                    <a:pt x="57" y="10"/>
                    <a:pt x="59" y="10"/>
                  </a:cubicBezTo>
                  <a:cubicBezTo>
                    <a:pt x="60" y="11"/>
                    <a:pt x="60" y="15"/>
                    <a:pt x="65" y="13"/>
                  </a:cubicBezTo>
                  <a:cubicBezTo>
                    <a:pt x="67" y="15"/>
                    <a:pt x="65" y="15"/>
                    <a:pt x="65" y="17"/>
                  </a:cubicBezTo>
                  <a:cubicBezTo>
                    <a:pt x="67" y="18"/>
                    <a:pt x="67" y="17"/>
                    <a:pt x="68" y="16"/>
                  </a:cubicBezTo>
                  <a:cubicBezTo>
                    <a:pt x="69" y="16"/>
                    <a:pt x="69" y="18"/>
                    <a:pt x="69" y="20"/>
                  </a:cubicBezTo>
                  <a:cubicBezTo>
                    <a:pt x="70" y="22"/>
                    <a:pt x="74" y="23"/>
                    <a:pt x="76" y="24"/>
                  </a:cubicBezTo>
                  <a:cubicBezTo>
                    <a:pt x="78" y="25"/>
                    <a:pt x="83" y="29"/>
                    <a:pt x="87" y="29"/>
                  </a:cubicBezTo>
                  <a:cubicBezTo>
                    <a:pt x="88" y="31"/>
                    <a:pt x="86" y="31"/>
                    <a:pt x="86" y="33"/>
                  </a:cubicBezTo>
                  <a:cubicBezTo>
                    <a:pt x="87" y="34"/>
                    <a:pt x="89" y="34"/>
                    <a:pt x="90" y="36"/>
                  </a:cubicBezTo>
                  <a:cubicBezTo>
                    <a:pt x="91" y="36"/>
                    <a:pt x="90" y="38"/>
                    <a:pt x="90" y="38"/>
                  </a:cubicBezTo>
                  <a:cubicBezTo>
                    <a:pt x="92" y="40"/>
                    <a:pt x="94" y="41"/>
                    <a:pt x="96" y="44"/>
                  </a:cubicBezTo>
                  <a:cubicBezTo>
                    <a:pt x="98" y="47"/>
                    <a:pt x="99" y="50"/>
                    <a:pt x="103" y="51"/>
                  </a:cubicBezTo>
                  <a:cubicBezTo>
                    <a:pt x="100" y="55"/>
                    <a:pt x="95" y="51"/>
                    <a:pt x="93" y="51"/>
                  </a:cubicBezTo>
                  <a:cubicBezTo>
                    <a:pt x="90" y="50"/>
                    <a:pt x="88" y="49"/>
                    <a:pt x="85" y="45"/>
                  </a:cubicBezTo>
                  <a:cubicBezTo>
                    <a:pt x="84" y="45"/>
                    <a:pt x="83" y="43"/>
                    <a:pt x="82" y="43"/>
                  </a:cubicBezTo>
                  <a:cubicBezTo>
                    <a:pt x="81" y="42"/>
                    <a:pt x="80" y="43"/>
                    <a:pt x="80" y="41"/>
                  </a:cubicBezTo>
                  <a:cubicBezTo>
                    <a:pt x="80" y="41"/>
                    <a:pt x="76" y="37"/>
                    <a:pt x="76" y="37"/>
                  </a:cubicBezTo>
                  <a:cubicBezTo>
                    <a:pt x="73" y="36"/>
                    <a:pt x="69" y="38"/>
                    <a:pt x="65" y="36"/>
                  </a:cubicBezTo>
                  <a:cubicBezTo>
                    <a:pt x="62" y="39"/>
                    <a:pt x="61" y="44"/>
                    <a:pt x="59" y="48"/>
                  </a:cubicBezTo>
                  <a:cubicBezTo>
                    <a:pt x="58" y="46"/>
                    <a:pt x="53" y="47"/>
                    <a:pt x="51" y="45"/>
                  </a:cubicBezTo>
                  <a:cubicBezTo>
                    <a:pt x="49" y="44"/>
                    <a:pt x="52" y="42"/>
                    <a:pt x="47" y="44"/>
                  </a:cubicBezTo>
                  <a:cubicBezTo>
                    <a:pt x="50" y="37"/>
                    <a:pt x="40" y="43"/>
                    <a:pt x="41" y="37"/>
                  </a:cubicBezTo>
                  <a:cubicBezTo>
                    <a:pt x="38" y="37"/>
                    <a:pt x="35" y="38"/>
                    <a:pt x="35" y="43"/>
                  </a:cubicBezTo>
                  <a:cubicBezTo>
                    <a:pt x="34" y="42"/>
                    <a:pt x="34" y="39"/>
                    <a:pt x="31" y="40"/>
                  </a:cubicBezTo>
                  <a:cubicBezTo>
                    <a:pt x="32" y="37"/>
                    <a:pt x="34" y="37"/>
                    <a:pt x="35" y="36"/>
                  </a:cubicBezTo>
                  <a:cubicBezTo>
                    <a:pt x="37" y="34"/>
                    <a:pt x="39" y="34"/>
                    <a:pt x="38" y="30"/>
                  </a:cubicBezTo>
                  <a:cubicBezTo>
                    <a:pt x="37" y="29"/>
                    <a:pt x="37" y="33"/>
                    <a:pt x="37" y="33"/>
                  </a:cubicBezTo>
                  <a:cubicBezTo>
                    <a:pt x="34" y="32"/>
                    <a:pt x="35" y="24"/>
                    <a:pt x="34" y="27"/>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67" name="Freeform 77"/>
            <p:cNvSpPr/>
            <p:nvPr/>
          </p:nvSpPr>
          <p:spPr bwMode="auto">
            <a:xfrm>
              <a:off x="7123112" y="3200400"/>
              <a:ext cx="36513" cy="33338"/>
            </a:xfrm>
            <a:custGeom>
              <a:avLst/>
              <a:gdLst>
                <a:gd name="T0" fmla="*/ 9 w 10"/>
                <a:gd name="T1" fmla="*/ 3 h 9"/>
                <a:gd name="T2" fmla="*/ 0 w 10"/>
                <a:gd name="T3" fmla="*/ 5 h 9"/>
                <a:gd name="T4" fmla="*/ 9 w 10"/>
                <a:gd name="T5" fmla="*/ 3 h 9"/>
              </a:gdLst>
              <a:ahLst/>
              <a:cxnLst>
                <a:cxn ang="0">
                  <a:pos x="T0" y="T1"/>
                </a:cxn>
                <a:cxn ang="0">
                  <a:pos x="T2" y="T3"/>
                </a:cxn>
                <a:cxn ang="0">
                  <a:pos x="T4" y="T5"/>
                </a:cxn>
              </a:cxnLst>
              <a:rect l="0" t="0" r="r" b="b"/>
              <a:pathLst>
                <a:path w="10" h="9">
                  <a:moveTo>
                    <a:pt x="9" y="3"/>
                  </a:moveTo>
                  <a:cubicBezTo>
                    <a:pt x="10" y="9"/>
                    <a:pt x="2" y="5"/>
                    <a:pt x="0" y="5"/>
                  </a:cubicBezTo>
                  <a:cubicBezTo>
                    <a:pt x="1" y="3"/>
                    <a:pt x="8" y="0"/>
                    <a:pt x="9" y="3"/>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68" name="Freeform 78"/>
            <p:cNvSpPr/>
            <p:nvPr/>
          </p:nvSpPr>
          <p:spPr bwMode="auto">
            <a:xfrm>
              <a:off x="7069137" y="3208338"/>
              <a:ext cx="26988" cy="14288"/>
            </a:xfrm>
            <a:custGeom>
              <a:avLst/>
              <a:gdLst>
                <a:gd name="T0" fmla="*/ 1 w 7"/>
                <a:gd name="T1" fmla="*/ 3 h 4"/>
                <a:gd name="T2" fmla="*/ 5 w 7"/>
                <a:gd name="T3" fmla="*/ 4 h 4"/>
                <a:gd name="T4" fmla="*/ 2 w 7"/>
                <a:gd name="T5" fmla="*/ 4 h 4"/>
                <a:gd name="T6" fmla="*/ 1 w 7"/>
                <a:gd name="T7" fmla="*/ 3 h 4"/>
              </a:gdLst>
              <a:ahLst/>
              <a:cxnLst>
                <a:cxn ang="0">
                  <a:pos x="T0" y="T1"/>
                </a:cxn>
                <a:cxn ang="0">
                  <a:pos x="T2" y="T3"/>
                </a:cxn>
                <a:cxn ang="0">
                  <a:pos x="T4" y="T5"/>
                </a:cxn>
                <a:cxn ang="0">
                  <a:pos x="T6" y="T7"/>
                </a:cxn>
              </a:cxnLst>
              <a:rect l="0" t="0" r="r" b="b"/>
              <a:pathLst>
                <a:path w="7" h="4">
                  <a:moveTo>
                    <a:pt x="1" y="3"/>
                  </a:moveTo>
                  <a:cubicBezTo>
                    <a:pt x="0" y="0"/>
                    <a:pt x="7" y="1"/>
                    <a:pt x="5" y="4"/>
                  </a:cubicBezTo>
                  <a:cubicBezTo>
                    <a:pt x="2" y="4"/>
                    <a:pt x="2" y="4"/>
                    <a:pt x="2" y="4"/>
                  </a:cubicBezTo>
                  <a:cubicBezTo>
                    <a:pt x="3" y="3"/>
                    <a:pt x="2" y="3"/>
                    <a:pt x="1" y="3"/>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69" name="Freeform 79"/>
            <p:cNvSpPr/>
            <p:nvPr/>
          </p:nvSpPr>
          <p:spPr bwMode="auto">
            <a:xfrm>
              <a:off x="7561262" y="3238500"/>
              <a:ext cx="79375" cy="55563"/>
            </a:xfrm>
            <a:custGeom>
              <a:avLst/>
              <a:gdLst>
                <a:gd name="T0" fmla="*/ 16 w 21"/>
                <a:gd name="T1" fmla="*/ 0 h 15"/>
                <a:gd name="T2" fmla="*/ 20 w 21"/>
                <a:gd name="T3" fmla="*/ 0 h 15"/>
                <a:gd name="T4" fmla="*/ 20 w 21"/>
                <a:gd name="T5" fmla="*/ 5 h 15"/>
                <a:gd name="T6" fmla="*/ 17 w 21"/>
                <a:gd name="T7" fmla="*/ 6 h 15"/>
                <a:gd name="T8" fmla="*/ 17 w 21"/>
                <a:gd name="T9" fmla="*/ 10 h 15"/>
                <a:gd name="T10" fmla="*/ 14 w 21"/>
                <a:gd name="T11" fmla="*/ 12 h 15"/>
                <a:gd name="T12" fmla="*/ 2 w 21"/>
                <a:gd name="T13" fmla="*/ 7 h 15"/>
                <a:gd name="T14" fmla="*/ 16 w 21"/>
                <a:gd name="T15" fmla="*/ 0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5">
                  <a:moveTo>
                    <a:pt x="16" y="0"/>
                  </a:moveTo>
                  <a:cubicBezTo>
                    <a:pt x="20" y="0"/>
                    <a:pt x="20" y="0"/>
                    <a:pt x="20" y="0"/>
                  </a:cubicBezTo>
                  <a:cubicBezTo>
                    <a:pt x="20" y="2"/>
                    <a:pt x="21" y="3"/>
                    <a:pt x="20" y="5"/>
                  </a:cubicBezTo>
                  <a:cubicBezTo>
                    <a:pt x="20" y="6"/>
                    <a:pt x="17" y="5"/>
                    <a:pt x="17" y="6"/>
                  </a:cubicBezTo>
                  <a:cubicBezTo>
                    <a:pt x="17" y="7"/>
                    <a:pt x="19" y="9"/>
                    <a:pt x="17" y="10"/>
                  </a:cubicBezTo>
                  <a:cubicBezTo>
                    <a:pt x="15" y="9"/>
                    <a:pt x="14" y="9"/>
                    <a:pt x="14" y="12"/>
                  </a:cubicBezTo>
                  <a:cubicBezTo>
                    <a:pt x="10" y="10"/>
                    <a:pt x="0" y="15"/>
                    <a:pt x="2" y="7"/>
                  </a:cubicBezTo>
                  <a:cubicBezTo>
                    <a:pt x="9" y="10"/>
                    <a:pt x="14" y="6"/>
                    <a:pt x="16"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70" name="Freeform 80"/>
            <p:cNvSpPr/>
            <p:nvPr/>
          </p:nvSpPr>
          <p:spPr bwMode="auto">
            <a:xfrm>
              <a:off x="6878637" y="3321050"/>
              <a:ext cx="41275" cy="22225"/>
            </a:xfrm>
            <a:custGeom>
              <a:avLst/>
              <a:gdLst>
                <a:gd name="T0" fmla="*/ 11 w 11"/>
                <a:gd name="T1" fmla="*/ 1 h 6"/>
                <a:gd name="T2" fmla="*/ 0 w 11"/>
                <a:gd name="T3" fmla="*/ 5 h 6"/>
                <a:gd name="T4" fmla="*/ 11 w 11"/>
                <a:gd name="T5" fmla="*/ 1 h 6"/>
              </a:gdLst>
              <a:ahLst/>
              <a:cxnLst>
                <a:cxn ang="0">
                  <a:pos x="T0" y="T1"/>
                </a:cxn>
                <a:cxn ang="0">
                  <a:pos x="T2" y="T3"/>
                </a:cxn>
                <a:cxn ang="0">
                  <a:pos x="T4" y="T5"/>
                </a:cxn>
              </a:cxnLst>
              <a:rect l="0" t="0" r="r" b="b"/>
              <a:pathLst>
                <a:path w="11" h="6">
                  <a:moveTo>
                    <a:pt x="11" y="1"/>
                  </a:moveTo>
                  <a:cubicBezTo>
                    <a:pt x="9" y="3"/>
                    <a:pt x="6" y="6"/>
                    <a:pt x="0" y="5"/>
                  </a:cubicBezTo>
                  <a:cubicBezTo>
                    <a:pt x="0" y="0"/>
                    <a:pt x="6" y="1"/>
                    <a:pt x="11" y="1"/>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71" name="Freeform 81"/>
            <p:cNvSpPr/>
            <p:nvPr/>
          </p:nvSpPr>
          <p:spPr bwMode="auto">
            <a:xfrm>
              <a:off x="6942137" y="3321050"/>
              <a:ext cx="41275" cy="14288"/>
            </a:xfrm>
            <a:custGeom>
              <a:avLst/>
              <a:gdLst>
                <a:gd name="T0" fmla="*/ 11 w 11"/>
                <a:gd name="T1" fmla="*/ 1 h 4"/>
                <a:gd name="T2" fmla="*/ 0 w 11"/>
                <a:gd name="T3" fmla="*/ 4 h 4"/>
                <a:gd name="T4" fmla="*/ 11 w 11"/>
                <a:gd name="T5" fmla="*/ 1 h 4"/>
              </a:gdLst>
              <a:ahLst/>
              <a:cxnLst>
                <a:cxn ang="0">
                  <a:pos x="T0" y="T1"/>
                </a:cxn>
                <a:cxn ang="0">
                  <a:pos x="T2" y="T3"/>
                </a:cxn>
                <a:cxn ang="0">
                  <a:pos x="T4" y="T5"/>
                </a:cxn>
              </a:cxnLst>
              <a:rect l="0" t="0" r="r" b="b"/>
              <a:pathLst>
                <a:path w="11" h="4">
                  <a:moveTo>
                    <a:pt x="11" y="1"/>
                  </a:moveTo>
                  <a:cubicBezTo>
                    <a:pt x="10" y="4"/>
                    <a:pt x="5" y="4"/>
                    <a:pt x="0" y="4"/>
                  </a:cubicBezTo>
                  <a:cubicBezTo>
                    <a:pt x="1" y="0"/>
                    <a:pt x="6" y="1"/>
                    <a:pt x="11" y="1"/>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72" name="Freeform 82"/>
            <p:cNvSpPr/>
            <p:nvPr/>
          </p:nvSpPr>
          <p:spPr bwMode="auto">
            <a:xfrm>
              <a:off x="7021512" y="3321050"/>
              <a:ext cx="71438" cy="47625"/>
            </a:xfrm>
            <a:custGeom>
              <a:avLst/>
              <a:gdLst>
                <a:gd name="T0" fmla="*/ 18 w 19"/>
                <a:gd name="T1" fmla="*/ 1 h 13"/>
                <a:gd name="T2" fmla="*/ 17 w 19"/>
                <a:gd name="T3" fmla="*/ 6 h 13"/>
                <a:gd name="T4" fmla="*/ 14 w 19"/>
                <a:gd name="T5" fmla="*/ 6 h 13"/>
                <a:gd name="T6" fmla="*/ 1 w 19"/>
                <a:gd name="T7" fmla="*/ 12 h 13"/>
                <a:gd name="T8" fmla="*/ 6 w 19"/>
                <a:gd name="T9" fmla="*/ 8 h 13"/>
                <a:gd name="T10" fmla="*/ 8 w 19"/>
                <a:gd name="T11" fmla="*/ 5 h 13"/>
                <a:gd name="T12" fmla="*/ 11 w 19"/>
                <a:gd name="T13" fmla="*/ 2 h 13"/>
                <a:gd name="T14" fmla="*/ 18 w 19"/>
                <a:gd name="T15" fmla="*/ 1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3">
                  <a:moveTo>
                    <a:pt x="18" y="1"/>
                  </a:moveTo>
                  <a:cubicBezTo>
                    <a:pt x="19" y="4"/>
                    <a:pt x="18" y="5"/>
                    <a:pt x="17" y="6"/>
                  </a:cubicBezTo>
                  <a:cubicBezTo>
                    <a:pt x="16" y="7"/>
                    <a:pt x="14" y="6"/>
                    <a:pt x="14" y="6"/>
                  </a:cubicBezTo>
                  <a:cubicBezTo>
                    <a:pt x="12" y="9"/>
                    <a:pt x="8" y="13"/>
                    <a:pt x="1" y="12"/>
                  </a:cubicBezTo>
                  <a:cubicBezTo>
                    <a:pt x="0" y="9"/>
                    <a:pt x="4" y="9"/>
                    <a:pt x="6" y="8"/>
                  </a:cubicBezTo>
                  <a:cubicBezTo>
                    <a:pt x="7" y="7"/>
                    <a:pt x="7" y="6"/>
                    <a:pt x="8" y="5"/>
                  </a:cubicBezTo>
                  <a:cubicBezTo>
                    <a:pt x="9" y="4"/>
                    <a:pt x="11" y="4"/>
                    <a:pt x="11" y="2"/>
                  </a:cubicBezTo>
                  <a:cubicBezTo>
                    <a:pt x="15" y="3"/>
                    <a:pt x="15" y="0"/>
                    <a:pt x="18" y="1"/>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73" name="Freeform 83"/>
            <p:cNvSpPr/>
            <p:nvPr/>
          </p:nvSpPr>
          <p:spPr bwMode="auto">
            <a:xfrm>
              <a:off x="8089900" y="3924300"/>
              <a:ext cx="38100" cy="52388"/>
            </a:xfrm>
            <a:custGeom>
              <a:avLst/>
              <a:gdLst>
                <a:gd name="T0" fmla="*/ 1 w 10"/>
                <a:gd name="T1" fmla="*/ 0 h 14"/>
                <a:gd name="T2" fmla="*/ 2 w 10"/>
                <a:gd name="T3" fmla="*/ 2 h 14"/>
                <a:gd name="T4" fmla="*/ 7 w 10"/>
                <a:gd name="T5" fmla="*/ 7 h 14"/>
                <a:gd name="T6" fmla="*/ 8 w 10"/>
                <a:gd name="T7" fmla="*/ 14 h 14"/>
                <a:gd name="T8" fmla="*/ 4 w 10"/>
                <a:gd name="T9" fmla="*/ 14 h 14"/>
                <a:gd name="T10" fmla="*/ 0 w 10"/>
                <a:gd name="T11" fmla="*/ 2 h 14"/>
                <a:gd name="T12" fmla="*/ 1 w 10"/>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10" h="14">
                  <a:moveTo>
                    <a:pt x="1" y="0"/>
                  </a:moveTo>
                  <a:cubicBezTo>
                    <a:pt x="2" y="0"/>
                    <a:pt x="2" y="1"/>
                    <a:pt x="2" y="2"/>
                  </a:cubicBezTo>
                  <a:cubicBezTo>
                    <a:pt x="1" y="4"/>
                    <a:pt x="9" y="5"/>
                    <a:pt x="7" y="7"/>
                  </a:cubicBezTo>
                  <a:cubicBezTo>
                    <a:pt x="4" y="9"/>
                    <a:pt x="10" y="7"/>
                    <a:pt x="8" y="14"/>
                  </a:cubicBezTo>
                  <a:cubicBezTo>
                    <a:pt x="6" y="14"/>
                    <a:pt x="4" y="11"/>
                    <a:pt x="4" y="14"/>
                  </a:cubicBezTo>
                  <a:cubicBezTo>
                    <a:pt x="2" y="12"/>
                    <a:pt x="1" y="6"/>
                    <a:pt x="0" y="2"/>
                  </a:cubicBezTo>
                  <a:cubicBezTo>
                    <a:pt x="1" y="2"/>
                    <a:pt x="1" y="1"/>
                    <a:pt x="1"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74" name="Freeform 84"/>
            <p:cNvSpPr/>
            <p:nvPr/>
          </p:nvSpPr>
          <p:spPr bwMode="auto">
            <a:xfrm>
              <a:off x="8097837" y="3968750"/>
              <a:ext cx="85725" cy="117475"/>
            </a:xfrm>
            <a:custGeom>
              <a:avLst/>
              <a:gdLst>
                <a:gd name="T0" fmla="*/ 7 w 23"/>
                <a:gd name="T1" fmla="*/ 0 h 31"/>
                <a:gd name="T2" fmla="*/ 9 w 23"/>
                <a:gd name="T3" fmla="*/ 2 h 31"/>
                <a:gd name="T4" fmla="*/ 12 w 23"/>
                <a:gd name="T5" fmla="*/ 2 h 31"/>
                <a:gd name="T6" fmla="*/ 23 w 23"/>
                <a:gd name="T7" fmla="*/ 7 h 31"/>
                <a:gd name="T8" fmla="*/ 23 w 23"/>
                <a:gd name="T9" fmla="*/ 14 h 31"/>
                <a:gd name="T10" fmla="*/ 19 w 23"/>
                <a:gd name="T11" fmla="*/ 14 h 31"/>
                <a:gd name="T12" fmla="*/ 17 w 23"/>
                <a:gd name="T13" fmla="*/ 17 h 31"/>
                <a:gd name="T14" fmla="*/ 16 w 23"/>
                <a:gd name="T15" fmla="*/ 26 h 31"/>
                <a:gd name="T16" fmla="*/ 14 w 23"/>
                <a:gd name="T17" fmla="*/ 28 h 31"/>
                <a:gd name="T18" fmla="*/ 7 w 23"/>
                <a:gd name="T19" fmla="*/ 30 h 31"/>
                <a:gd name="T20" fmla="*/ 6 w 23"/>
                <a:gd name="T21" fmla="*/ 26 h 31"/>
                <a:gd name="T22" fmla="*/ 9 w 23"/>
                <a:gd name="T23" fmla="*/ 23 h 31"/>
                <a:gd name="T24" fmla="*/ 0 w 23"/>
                <a:gd name="T25" fmla="*/ 19 h 31"/>
                <a:gd name="T26" fmla="*/ 6 w 23"/>
                <a:gd name="T27" fmla="*/ 13 h 31"/>
                <a:gd name="T28" fmla="*/ 7 w 23"/>
                <a:gd name="T2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31">
                  <a:moveTo>
                    <a:pt x="7" y="0"/>
                  </a:moveTo>
                  <a:cubicBezTo>
                    <a:pt x="9" y="0"/>
                    <a:pt x="9" y="1"/>
                    <a:pt x="9" y="2"/>
                  </a:cubicBezTo>
                  <a:cubicBezTo>
                    <a:pt x="9" y="4"/>
                    <a:pt x="12" y="2"/>
                    <a:pt x="12" y="2"/>
                  </a:cubicBezTo>
                  <a:cubicBezTo>
                    <a:pt x="16" y="4"/>
                    <a:pt x="15" y="9"/>
                    <a:pt x="23" y="7"/>
                  </a:cubicBezTo>
                  <a:cubicBezTo>
                    <a:pt x="23" y="14"/>
                    <a:pt x="23" y="14"/>
                    <a:pt x="23" y="14"/>
                  </a:cubicBezTo>
                  <a:cubicBezTo>
                    <a:pt x="19" y="14"/>
                    <a:pt x="19" y="14"/>
                    <a:pt x="19" y="14"/>
                  </a:cubicBezTo>
                  <a:cubicBezTo>
                    <a:pt x="19" y="16"/>
                    <a:pt x="18" y="17"/>
                    <a:pt x="17" y="17"/>
                  </a:cubicBezTo>
                  <a:cubicBezTo>
                    <a:pt x="20" y="21"/>
                    <a:pt x="16" y="22"/>
                    <a:pt x="16" y="26"/>
                  </a:cubicBezTo>
                  <a:cubicBezTo>
                    <a:pt x="16" y="27"/>
                    <a:pt x="11" y="28"/>
                    <a:pt x="14" y="28"/>
                  </a:cubicBezTo>
                  <a:cubicBezTo>
                    <a:pt x="15" y="31"/>
                    <a:pt x="10" y="29"/>
                    <a:pt x="7" y="30"/>
                  </a:cubicBezTo>
                  <a:cubicBezTo>
                    <a:pt x="8" y="28"/>
                    <a:pt x="6" y="27"/>
                    <a:pt x="6" y="26"/>
                  </a:cubicBezTo>
                  <a:cubicBezTo>
                    <a:pt x="6" y="23"/>
                    <a:pt x="7" y="23"/>
                    <a:pt x="9" y="23"/>
                  </a:cubicBezTo>
                  <a:cubicBezTo>
                    <a:pt x="7" y="21"/>
                    <a:pt x="6" y="17"/>
                    <a:pt x="0" y="19"/>
                  </a:cubicBezTo>
                  <a:cubicBezTo>
                    <a:pt x="0" y="15"/>
                    <a:pt x="4" y="15"/>
                    <a:pt x="6" y="13"/>
                  </a:cubicBezTo>
                  <a:cubicBezTo>
                    <a:pt x="7" y="6"/>
                    <a:pt x="6" y="6"/>
                    <a:pt x="7"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75" name="Freeform 85"/>
            <p:cNvSpPr/>
            <p:nvPr/>
          </p:nvSpPr>
          <p:spPr bwMode="auto">
            <a:xfrm>
              <a:off x="7481887" y="4067175"/>
              <a:ext cx="76200" cy="77788"/>
            </a:xfrm>
            <a:custGeom>
              <a:avLst/>
              <a:gdLst>
                <a:gd name="T0" fmla="*/ 19 w 20"/>
                <a:gd name="T1" fmla="*/ 1 h 21"/>
                <a:gd name="T2" fmla="*/ 19 w 20"/>
                <a:gd name="T3" fmla="*/ 9 h 21"/>
                <a:gd name="T4" fmla="*/ 17 w 20"/>
                <a:gd name="T5" fmla="*/ 7 h 21"/>
                <a:gd name="T6" fmla="*/ 16 w 20"/>
                <a:gd name="T7" fmla="*/ 8 h 21"/>
                <a:gd name="T8" fmla="*/ 16 w 20"/>
                <a:gd name="T9" fmla="*/ 15 h 21"/>
                <a:gd name="T10" fmla="*/ 13 w 20"/>
                <a:gd name="T11" fmla="*/ 15 h 21"/>
                <a:gd name="T12" fmla="*/ 13 w 20"/>
                <a:gd name="T13" fmla="*/ 18 h 21"/>
                <a:gd name="T14" fmla="*/ 9 w 20"/>
                <a:gd name="T15" fmla="*/ 21 h 21"/>
                <a:gd name="T16" fmla="*/ 6 w 20"/>
                <a:gd name="T17" fmla="*/ 16 h 21"/>
                <a:gd name="T18" fmla="*/ 3 w 20"/>
                <a:gd name="T19" fmla="*/ 14 h 21"/>
                <a:gd name="T20" fmla="*/ 0 w 20"/>
                <a:gd name="T21" fmla="*/ 5 h 21"/>
                <a:gd name="T22" fmla="*/ 12 w 20"/>
                <a:gd name="T23" fmla="*/ 2 h 21"/>
                <a:gd name="T24" fmla="*/ 19 w 20"/>
                <a:gd name="T25" fmla="*/ 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21">
                  <a:moveTo>
                    <a:pt x="19" y="1"/>
                  </a:moveTo>
                  <a:cubicBezTo>
                    <a:pt x="18" y="3"/>
                    <a:pt x="20" y="6"/>
                    <a:pt x="19" y="9"/>
                  </a:cubicBezTo>
                  <a:cubicBezTo>
                    <a:pt x="18" y="10"/>
                    <a:pt x="17" y="8"/>
                    <a:pt x="17" y="7"/>
                  </a:cubicBezTo>
                  <a:cubicBezTo>
                    <a:pt x="17" y="7"/>
                    <a:pt x="16" y="7"/>
                    <a:pt x="16" y="8"/>
                  </a:cubicBezTo>
                  <a:cubicBezTo>
                    <a:pt x="15" y="10"/>
                    <a:pt x="17" y="13"/>
                    <a:pt x="16" y="15"/>
                  </a:cubicBezTo>
                  <a:cubicBezTo>
                    <a:pt x="16" y="15"/>
                    <a:pt x="13" y="15"/>
                    <a:pt x="13" y="15"/>
                  </a:cubicBezTo>
                  <a:cubicBezTo>
                    <a:pt x="13" y="15"/>
                    <a:pt x="13" y="17"/>
                    <a:pt x="13" y="18"/>
                  </a:cubicBezTo>
                  <a:cubicBezTo>
                    <a:pt x="12" y="19"/>
                    <a:pt x="9" y="18"/>
                    <a:pt x="9" y="21"/>
                  </a:cubicBezTo>
                  <a:cubicBezTo>
                    <a:pt x="7" y="20"/>
                    <a:pt x="7" y="18"/>
                    <a:pt x="6" y="16"/>
                  </a:cubicBezTo>
                  <a:cubicBezTo>
                    <a:pt x="5" y="16"/>
                    <a:pt x="3" y="14"/>
                    <a:pt x="3" y="14"/>
                  </a:cubicBezTo>
                  <a:cubicBezTo>
                    <a:pt x="2" y="11"/>
                    <a:pt x="3" y="7"/>
                    <a:pt x="0" y="5"/>
                  </a:cubicBezTo>
                  <a:cubicBezTo>
                    <a:pt x="2" y="3"/>
                    <a:pt x="7" y="3"/>
                    <a:pt x="12" y="2"/>
                  </a:cubicBezTo>
                  <a:cubicBezTo>
                    <a:pt x="14" y="2"/>
                    <a:pt x="16" y="0"/>
                    <a:pt x="19" y="1"/>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76" name="Freeform 86"/>
            <p:cNvSpPr/>
            <p:nvPr/>
          </p:nvSpPr>
          <p:spPr bwMode="auto">
            <a:xfrm>
              <a:off x="2813050" y="706437"/>
              <a:ext cx="1290638" cy="963613"/>
            </a:xfrm>
            <a:custGeom>
              <a:avLst/>
              <a:gdLst>
                <a:gd name="T0" fmla="*/ 244 w 344"/>
                <a:gd name="T1" fmla="*/ 29 h 257"/>
                <a:gd name="T2" fmla="*/ 258 w 344"/>
                <a:gd name="T3" fmla="*/ 30 h 257"/>
                <a:gd name="T4" fmla="*/ 277 w 344"/>
                <a:gd name="T5" fmla="*/ 26 h 257"/>
                <a:gd name="T6" fmla="*/ 289 w 344"/>
                <a:gd name="T7" fmla="*/ 27 h 257"/>
                <a:gd name="T8" fmla="*/ 287 w 344"/>
                <a:gd name="T9" fmla="*/ 31 h 257"/>
                <a:gd name="T10" fmla="*/ 324 w 344"/>
                <a:gd name="T11" fmla="*/ 24 h 257"/>
                <a:gd name="T12" fmla="*/ 343 w 344"/>
                <a:gd name="T13" fmla="*/ 29 h 257"/>
                <a:gd name="T14" fmla="*/ 318 w 344"/>
                <a:gd name="T15" fmla="*/ 41 h 257"/>
                <a:gd name="T16" fmla="*/ 311 w 344"/>
                <a:gd name="T17" fmla="*/ 51 h 257"/>
                <a:gd name="T18" fmla="*/ 298 w 344"/>
                <a:gd name="T19" fmla="*/ 65 h 257"/>
                <a:gd name="T20" fmla="*/ 301 w 344"/>
                <a:gd name="T21" fmla="*/ 78 h 257"/>
                <a:gd name="T22" fmla="*/ 293 w 344"/>
                <a:gd name="T23" fmla="*/ 90 h 257"/>
                <a:gd name="T24" fmla="*/ 303 w 344"/>
                <a:gd name="T25" fmla="*/ 107 h 257"/>
                <a:gd name="T26" fmla="*/ 294 w 344"/>
                <a:gd name="T27" fmla="*/ 120 h 257"/>
                <a:gd name="T28" fmla="*/ 284 w 344"/>
                <a:gd name="T29" fmla="*/ 131 h 257"/>
                <a:gd name="T30" fmla="*/ 298 w 344"/>
                <a:gd name="T31" fmla="*/ 156 h 257"/>
                <a:gd name="T32" fmla="*/ 276 w 344"/>
                <a:gd name="T33" fmla="*/ 153 h 257"/>
                <a:gd name="T34" fmla="*/ 275 w 344"/>
                <a:gd name="T35" fmla="*/ 162 h 257"/>
                <a:gd name="T36" fmla="*/ 265 w 344"/>
                <a:gd name="T37" fmla="*/ 176 h 257"/>
                <a:gd name="T38" fmla="*/ 242 w 344"/>
                <a:gd name="T39" fmla="*/ 182 h 257"/>
                <a:gd name="T40" fmla="*/ 231 w 344"/>
                <a:gd name="T41" fmla="*/ 189 h 257"/>
                <a:gd name="T42" fmla="*/ 224 w 344"/>
                <a:gd name="T43" fmla="*/ 197 h 257"/>
                <a:gd name="T44" fmla="*/ 193 w 344"/>
                <a:gd name="T45" fmla="*/ 205 h 257"/>
                <a:gd name="T46" fmla="*/ 185 w 344"/>
                <a:gd name="T47" fmla="*/ 218 h 257"/>
                <a:gd name="T48" fmla="*/ 176 w 344"/>
                <a:gd name="T49" fmla="*/ 229 h 257"/>
                <a:gd name="T50" fmla="*/ 174 w 344"/>
                <a:gd name="T51" fmla="*/ 240 h 257"/>
                <a:gd name="T52" fmla="*/ 155 w 344"/>
                <a:gd name="T53" fmla="*/ 252 h 257"/>
                <a:gd name="T54" fmla="*/ 136 w 344"/>
                <a:gd name="T55" fmla="*/ 242 h 257"/>
                <a:gd name="T56" fmla="*/ 124 w 344"/>
                <a:gd name="T57" fmla="*/ 228 h 257"/>
                <a:gd name="T58" fmla="*/ 117 w 344"/>
                <a:gd name="T59" fmla="*/ 218 h 257"/>
                <a:gd name="T60" fmla="*/ 112 w 344"/>
                <a:gd name="T61" fmla="*/ 197 h 257"/>
                <a:gd name="T62" fmla="*/ 115 w 344"/>
                <a:gd name="T63" fmla="*/ 190 h 257"/>
                <a:gd name="T64" fmla="*/ 124 w 344"/>
                <a:gd name="T65" fmla="*/ 179 h 257"/>
                <a:gd name="T66" fmla="*/ 119 w 344"/>
                <a:gd name="T67" fmla="*/ 165 h 257"/>
                <a:gd name="T68" fmla="*/ 122 w 344"/>
                <a:gd name="T69" fmla="*/ 153 h 257"/>
                <a:gd name="T70" fmla="*/ 108 w 344"/>
                <a:gd name="T71" fmla="*/ 149 h 257"/>
                <a:gd name="T72" fmla="*/ 98 w 344"/>
                <a:gd name="T73" fmla="*/ 131 h 257"/>
                <a:gd name="T74" fmla="*/ 88 w 344"/>
                <a:gd name="T75" fmla="*/ 111 h 257"/>
                <a:gd name="T76" fmla="*/ 63 w 344"/>
                <a:gd name="T77" fmla="*/ 99 h 257"/>
                <a:gd name="T78" fmla="*/ 28 w 344"/>
                <a:gd name="T79" fmla="*/ 100 h 257"/>
                <a:gd name="T80" fmla="*/ 28 w 344"/>
                <a:gd name="T81" fmla="*/ 92 h 257"/>
                <a:gd name="T82" fmla="*/ 14 w 344"/>
                <a:gd name="T83" fmla="*/ 79 h 257"/>
                <a:gd name="T84" fmla="*/ 21 w 344"/>
                <a:gd name="T85" fmla="*/ 66 h 257"/>
                <a:gd name="T86" fmla="*/ 37 w 344"/>
                <a:gd name="T87" fmla="*/ 59 h 257"/>
                <a:gd name="T88" fmla="*/ 40 w 344"/>
                <a:gd name="T89" fmla="*/ 51 h 257"/>
                <a:gd name="T90" fmla="*/ 36 w 344"/>
                <a:gd name="T91" fmla="*/ 45 h 257"/>
                <a:gd name="T92" fmla="*/ 49 w 344"/>
                <a:gd name="T93" fmla="*/ 41 h 257"/>
                <a:gd name="T94" fmla="*/ 63 w 344"/>
                <a:gd name="T95" fmla="*/ 27 h 257"/>
                <a:gd name="T96" fmla="*/ 105 w 344"/>
                <a:gd name="T97" fmla="*/ 22 h 257"/>
                <a:gd name="T98" fmla="*/ 124 w 344"/>
                <a:gd name="T99" fmla="*/ 27 h 257"/>
                <a:gd name="T100" fmla="*/ 143 w 344"/>
                <a:gd name="T101" fmla="*/ 17 h 257"/>
                <a:gd name="T102" fmla="*/ 160 w 344"/>
                <a:gd name="T103" fmla="*/ 19 h 257"/>
                <a:gd name="T104" fmla="*/ 165 w 344"/>
                <a:gd name="T105" fmla="*/ 9 h 257"/>
                <a:gd name="T106" fmla="*/ 197 w 344"/>
                <a:gd name="T107" fmla="*/ 2 h 257"/>
                <a:gd name="T108" fmla="*/ 242 w 344"/>
                <a:gd name="T109" fmla="*/ 1 h 257"/>
                <a:gd name="T110" fmla="*/ 276 w 344"/>
                <a:gd name="T111" fmla="*/ 12 h 257"/>
                <a:gd name="T112" fmla="*/ 287 w 344"/>
                <a:gd name="T113" fmla="*/ 20 h 257"/>
                <a:gd name="T114" fmla="*/ 239 w 344"/>
                <a:gd name="T115" fmla="*/ 22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4" h="257">
                  <a:moveTo>
                    <a:pt x="232" y="26"/>
                  </a:moveTo>
                  <a:cubicBezTo>
                    <a:pt x="233" y="27"/>
                    <a:pt x="235" y="27"/>
                    <a:pt x="235" y="29"/>
                  </a:cubicBezTo>
                  <a:cubicBezTo>
                    <a:pt x="237" y="30"/>
                    <a:pt x="239" y="27"/>
                    <a:pt x="239" y="27"/>
                  </a:cubicBezTo>
                  <a:cubicBezTo>
                    <a:pt x="242" y="27"/>
                    <a:pt x="242" y="29"/>
                    <a:pt x="244" y="29"/>
                  </a:cubicBezTo>
                  <a:cubicBezTo>
                    <a:pt x="245" y="28"/>
                    <a:pt x="245" y="27"/>
                    <a:pt x="246" y="27"/>
                  </a:cubicBezTo>
                  <a:cubicBezTo>
                    <a:pt x="248" y="27"/>
                    <a:pt x="249" y="27"/>
                    <a:pt x="251" y="27"/>
                  </a:cubicBezTo>
                  <a:cubicBezTo>
                    <a:pt x="256" y="26"/>
                    <a:pt x="262" y="24"/>
                    <a:pt x="266" y="26"/>
                  </a:cubicBezTo>
                  <a:cubicBezTo>
                    <a:pt x="265" y="29"/>
                    <a:pt x="259" y="27"/>
                    <a:pt x="258" y="30"/>
                  </a:cubicBezTo>
                  <a:cubicBezTo>
                    <a:pt x="258" y="33"/>
                    <a:pt x="261" y="30"/>
                    <a:pt x="261" y="30"/>
                  </a:cubicBezTo>
                  <a:cubicBezTo>
                    <a:pt x="263" y="30"/>
                    <a:pt x="263" y="32"/>
                    <a:pt x="268" y="30"/>
                  </a:cubicBezTo>
                  <a:cubicBezTo>
                    <a:pt x="268" y="30"/>
                    <a:pt x="269" y="29"/>
                    <a:pt x="270" y="29"/>
                  </a:cubicBezTo>
                  <a:cubicBezTo>
                    <a:pt x="271" y="28"/>
                    <a:pt x="277" y="26"/>
                    <a:pt x="277" y="26"/>
                  </a:cubicBezTo>
                  <a:cubicBezTo>
                    <a:pt x="280" y="29"/>
                    <a:pt x="276" y="25"/>
                    <a:pt x="279" y="24"/>
                  </a:cubicBezTo>
                  <a:cubicBezTo>
                    <a:pt x="279" y="24"/>
                    <a:pt x="283" y="25"/>
                    <a:pt x="283" y="24"/>
                  </a:cubicBezTo>
                  <a:cubicBezTo>
                    <a:pt x="284" y="24"/>
                    <a:pt x="286" y="22"/>
                    <a:pt x="290" y="23"/>
                  </a:cubicBezTo>
                  <a:cubicBezTo>
                    <a:pt x="290" y="25"/>
                    <a:pt x="290" y="27"/>
                    <a:pt x="289" y="27"/>
                  </a:cubicBezTo>
                  <a:cubicBezTo>
                    <a:pt x="288" y="28"/>
                    <a:pt x="287" y="29"/>
                    <a:pt x="286" y="30"/>
                  </a:cubicBezTo>
                  <a:cubicBezTo>
                    <a:pt x="284" y="32"/>
                    <a:pt x="284" y="35"/>
                    <a:pt x="280" y="34"/>
                  </a:cubicBezTo>
                  <a:cubicBezTo>
                    <a:pt x="281" y="38"/>
                    <a:pt x="283" y="33"/>
                    <a:pt x="286" y="34"/>
                  </a:cubicBezTo>
                  <a:cubicBezTo>
                    <a:pt x="287" y="35"/>
                    <a:pt x="286" y="32"/>
                    <a:pt x="287" y="31"/>
                  </a:cubicBezTo>
                  <a:cubicBezTo>
                    <a:pt x="289" y="30"/>
                    <a:pt x="294" y="32"/>
                    <a:pt x="294" y="29"/>
                  </a:cubicBezTo>
                  <a:cubicBezTo>
                    <a:pt x="298" y="33"/>
                    <a:pt x="306" y="26"/>
                    <a:pt x="308" y="30"/>
                  </a:cubicBezTo>
                  <a:cubicBezTo>
                    <a:pt x="310" y="29"/>
                    <a:pt x="311" y="27"/>
                    <a:pt x="312" y="26"/>
                  </a:cubicBezTo>
                  <a:cubicBezTo>
                    <a:pt x="317" y="27"/>
                    <a:pt x="320" y="24"/>
                    <a:pt x="324" y="24"/>
                  </a:cubicBezTo>
                  <a:cubicBezTo>
                    <a:pt x="323" y="24"/>
                    <a:pt x="325" y="26"/>
                    <a:pt x="325" y="26"/>
                  </a:cubicBezTo>
                  <a:cubicBezTo>
                    <a:pt x="326" y="26"/>
                    <a:pt x="331" y="25"/>
                    <a:pt x="332" y="26"/>
                  </a:cubicBezTo>
                  <a:cubicBezTo>
                    <a:pt x="334" y="28"/>
                    <a:pt x="333" y="25"/>
                    <a:pt x="335" y="26"/>
                  </a:cubicBezTo>
                  <a:cubicBezTo>
                    <a:pt x="338" y="26"/>
                    <a:pt x="340" y="29"/>
                    <a:pt x="343" y="29"/>
                  </a:cubicBezTo>
                  <a:cubicBezTo>
                    <a:pt x="344" y="32"/>
                    <a:pt x="342" y="31"/>
                    <a:pt x="340" y="31"/>
                  </a:cubicBezTo>
                  <a:cubicBezTo>
                    <a:pt x="340" y="32"/>
                    <a:pt x="338" y="34"/>
                    <a:pt x="338" y="34"/>
                  </a:cubicBezTo>
                  <a:cubicBezTo>
                    <a:pt x="334" y="36"/>
                    <a:pt x="328" y="35"/>
                    <a:pt x="328" y="40"/>
                  </a:cubicBezTo>
                  <a:cubicBezTo>
                    <a:pt x="324" y="40"/>
                    <a:pt x="320" y="39"/>
                    <a:pt x="318" y="41"/>
                  </a:cubicBezTo>
                  <a:cubicBezTo>
                    <a:pt x="320" y="43"/>
                    <a:pt x="323" y="44"/>
                    <a:pt x="317" y="44"/>
                  </a:cubicBezTo>
                  <a:cubicBezTo>
                    <a:pt x="317" y="46"/>
                    <a:pt x="319" y="45"/>
                    <a:pt x="321" y="45"/>
                  </a:cubicBezTo>
                  <a:cubicBezTo>
                    <a:pt x="319" y="49"/>
                    <a:pt x="312" y="49"/>
                    <a:pt x="311" y="54"/>
                  </a:cubicBezTo>
                  <a:cubicBezTo>
                    <a:pt x="308" y="54"/>
                    <a:pt x="312" y="51"/>
                    <a:pt x="311" y="51"/>
                  </a:cubicBezTo>
                  <a:cubicBezTo>
                    <a:pt x="310" y="51"/>
                    <a:pt x="307" y="53"/>
                    <a:pt x="304" y="54"/>
                  </a:cubicBezTo>
                  <a:cubicBezTo>
                    <a:pt x="304" y="55"/>
                    <a:pt x="306" y="55"/>
                    <a:pt x="307" y="55"/>
                  </a:cubicBezTo>
                  <a:cubicBezTo>
                    <a:pt x="303" y="58"/>
                    <a:pt x="305" y="57"/>
                    <a:pt x="304" y="62"/>
                  </a:cubicBezTo>
                  <a:cubicBezTo>
                    <a:pt x="304" y="64"/>
                    <a:pt x="299" y="64"/>
                    <a:pt x="298" y="65"/>
                  </a:cubicBezTo>
                  <a:cubicBezTo>
                    <a:pt x="298" y="66"/>
                    <a:pt x="299" y="69"/>
                    <a:pt x="298" y="69"/>
                  </a:cubicBezTo>
                  <a:cubicBezTo>
                    <a:pt x="297" y="70"/>
                    <a:pt x="295" y="70"/>
                    <a:pt x="293" y="71"/>
                  </a:cubicBezTo>
                  <a:cubicBezTo>
                    <a:pt x="293" y="73"/>
                    <a:pt x="295" y="73"/>
                    <a:pt x="296" y="75"/>
                  </a:cubicBezTo>
                  <a:cubicBezTo>
                    <a:pt x="296" y="78"/>
                    <a:pt x="300" y="77"/>
                    <a:pt x="301" y="78"/>
                  </a:cubicBezTo>
                  <a:cubicBezTo>
                    <a:pt x="302" y="78"/>
                    <a:pt x="301" y="80"/>
                    <a:pt x="301" y="80"/>
                  </a:cubicBezTo>
                  <a:cubicBezTo>
                    <a:pt x="302" y="81"/>
                    <a:pt x="304" y="81"/>
                    <a:pt x="305" y="82"/>
                  </a:cubicBezTo>
                  <a:cubicBezTo>
                    <a:pt x="305" y="84"/>
                    <a:pt x="307" y="85"/>
                    <a:pt x="307" y="88"/>
                  </a:cubicBezTo>
                  <a:cubicBezTo>
                    <a:pt x="302" y="89"/>
                    <a:pt x="298" y="88"/>
                    <a:pt x="293" y="90"/>
                  </a:cubicBezTo>
                  <a:cubicBezTo>
                    <a:pt x="296" y="94"/>
                    <a:pt x="299" y="98"/>
                    <a:pt x="307" y="97"/>
                  </a:cubicBezTo>
                  <a:cubicBezTo>
                    <a:pt x="306" y="100"/>
                    <a:pt x="308" y="100"/>
                    <a:pt x="310" y="100"/>
                  </a:cubicBezTo>
                  <a:cubicBezTo>
                    <a:pt x="310" y="103"/>
                    <a:pt x="307" y="102"/>
                    <a:pt x="307" y="104"/>
                  </a:cubicBezTo>
                  <a:cubicBezTo>
                    <a:pt x="307" y="106"/>
                    <a:pt x="305" y="107"/>
                    <a:pt x="303" y="107"/>
                  </a:cubicBezTo>
                  <a:cubicBezTo>
                    <a:pt x="301" y="112"/>
                    <a:pt x="308" y="109"/>
                    <a:pt x="307" y="114"/>
                  </a:cubicBezTo>
                  <a:cubicBezTo>
                    <a:pt x="304" y="114"/>
                    <a:pt x="304" y="115"/>
                    <a:pt x="305" y="116"/>
                  </a:cubicBezTo>
                  <a:cubicBezTo>
                    <a:pt x="304" y="120"/>
                    <a:pt x="301" y="115"/>
                    <a:pt x="298" y="116"/>
                  </a:cubicBezTo>
                  <a:cubicBezTo>
                    <a:pt x="296" y="116"/>
                    <a:pt x="297" y="120"/>
                    <a:pt x="294" y="120"/>
                  </a:cubicBezTo>
                  <a:cubicBezTo>
                    <a:pt x="294" y="122"/>
                    <a:pt x="295" y="123"/>
                    <a:pt x="297" y="124"/>
                  </a:cubicBezTo>
                  <a:cubicBezTo>
                    <a:pt x="297" y="126"/>
                    <a:pt x="293" y="125"/>
                    <a:pt x="291" y="125"/>
                  </a:cubicBezTo>
                  <a:cubicBezTo>
                    <a:pt x="287" y="126"/>
                    <a:pt x="284" y="129"/>
                    <a:pt x="280" y="130"/>
                  </a:cubicBezTo>
                  <a:cubicBezTo>
                    <a:pt x="280" y="132"/>
                    <a:pt x="283" y="130"/>
                    <a:pt x="284" y="131"/>
                  </a:cubicBezTo>
                  <a:cubicBezTo>
                    <a:pt x="286" y="132"/>
                    <a:pt x="287" y="136"/>
                    <a:pt x="290" y="135"/>
                  </a:cubicBezTo>
                  <a:cubicBezTo>
                    <a:pt x="291" y="138"/>
                    <a:pt x="288" y="138"/>
                    <a:pt x="287" y="139"/>
                  </a:cubicBezTo>
                  <a:cubicBezTo>
                    <a:pt x="286" y="141"/>
                    <a:pt x="289" y="146"/>
                    <a:pt x="286" y="146"/>
                  </a:cubicBezTo>
                  <a:cubicBezTo>
                    <a:pt x="288" y="152"/>
                    <a:pt x="297" y="150"/>
                    <a:pt x="298" y="156"/>
                  </a:cubicBezTo>
                  <a:cubicBezTo>
                    <a:pt x="296" y="156"/>
                    <a:pt x="293" y="157"/>
                    <a:pt x="293" y="155"/>
                  </a:cubicBezTo>
                  <a:cubicBezTo>
                    <a:pt x="291" y="155"/>
                    <a:pt x="292" y="156"/>
                    <a:pt x="293" y="156"/>
                  </a:cubicBezTo>
                  <a:cubicBezTo>
                    <a:pt x="289" y="160"/>
                    <a:pt x="287" y="160"/>
                    <a:pt x="280" y="159"/>
                  </a:cubicBezTo>
                  <a:cubicBezTo>
                    <a:pt x="282" y="154"/>
                    <a:pt x="274" y="159"/>
                    <a:pt x="276" y="153"/>
                  </a:cubicBezTo>
                  <a:cubicBezTo>
                    <a:pt x="272" y="152"/>
                    <a:pt x="272" y="156"/>
                    <a:pt x="268" y="155"/>
                  </a:cubicBezTo>
                  <a:cubicBezTo>
                    <a:pt x="269" y="157"/>
                    <a:pt x="269" y="158"/>
                    <a:pt x="266" y="158"/>
                  </a:cubicBezTo>
                  <a:cubicBezTo>
                    <a:pt x="266" y="160"/>
                    <a:pt x="274" y="160"/>
                    <a:pt x="268" y="160"/>
                  </a:cubicBezTo>
                  <a:cubicBezTo>
                    <a:pt x="269" y="163"/>
                    <a:pt x="272" y="162"/>
                    <a:pt x="275" y="162"/>
                  </a:cubicBezTo>
                  <a:cubicBezTo>
                    <a:pt x="278" y="162"/>
                    <a:pt x="282" y="164"/>
                    <a:pt x="286" y="163"/>
                  </a:cubicBezTo>
                  <a:cubicBezTo>
                    <a:pt x="283" y="168"/>
                    <a:pt x="280" y="171"/>
                    <a:pt x="276" y="175"/>
                  </a:cubicBezTo>
                  <a:cubicBezTo>
                    <a:pt x="273" y="174"/>
                    <a:pt x="270" y="175"/>
                    <a:pt x="268" y="176"/>
                  </a:cubicBezTo>
                  <a:cubicBezTo>
                    <a:pt x="267" y="176"/>
                    <a:pt x="265" y="176"/>
                    <a:pt x="265" y="176"/>
                  </a:cubicBezTo>
                  <a:cubicBezTo>
                    <a:pt x="263" y="178"/>
                    <a:pt x="264" y="176"/>
                    <a:pt x="262" y="176"/>
                  </a:cubicBezTo>
                  <a:cubicBezTo>
                    <a:pt x="258" y="176"/>
                    <a:pt x="255" y="179"/>
                    <a:pt x="249" y="179"/>
                  </a:cubicBezTo>
                  <a:cubicBezTo>
                    <a:pt x="247" y="179"/>
                    <a:pt x="249" y="180"/>
                    <a:pt x="249" y="180"/>
                  </a:cubicBezTo>
                  <a:cubicBezTo>
                    <a:pt x="248" y="183"/>
                    <a:pt x="247" y="181"/>
                    <a:pt x="242" y="182"/>
                  </a:cubicBezTo>
                  <a:cubicBezTo>
                    <a:pt x="242" y="183"/>
                    <a:pt x="244" y="183"/>
                    <a:pt x="245" y="183"/>
                  </a:cubicBezTo>
                  <a:cubicBezTo>
                    <a:pt x="245" y="185"/>
                    <a:pt x="235" y="186"/>
                    <a:pt x="237" y="182"/>
                  </a:cubicBezTo>
                  <a:cubicBezTo>
                    <a:pt x="236" y="182"/>
                    <a:pt x="232" y="182"/>
                    <a:pt x="231" y="183"/>
                  </a:cubicBezTo>
                  <a:cubicBezTo>
                    <a:pt x="230" y="184"/>
                    <a:pt x="232" y="187"/>
                    <a:pt x="231" y="189"/>
                  </a:cubicBezTo>
                  <a:cubicBezTo>
                    <a:pt x="231" y="188"/>
                    <a:pt x="227" y="187"/>
                    <a:pt x="227" y="189"/>
                  </a:cubicBezTo>
                  <a:cubicBezTo>
                    <a:pt x="227" y="189"/>
                    <a:pt x="229" y="191"/>
                    <a:pt x="228" y="193"/>
                  </a:cubicBezTo>
                  <a:cubicBezTo>
                    <a:pt x="226" y="194"/>
                    <a:pt x="226" y="193"/>
                    <a:pt x="224" y="193"/>
                  </a:cubicBezTo>
                  <a:cubicBezTo>
                    <a:pt x="224" y="197"/>
                    <a:pt x="224" y="197"/>
                    <a:pt x="224" y="197"/>
                  </a:cubicBezTo>
                  <a:cubicBezTo>
                    <a:pt x="223" y="197"/>
                    <a:pt x="222" y="197"/>
                    <a:pt x="221" y="197"/>
                  </a:cubicBezTo>
                  <a:cubicBezTo>
                    <a:pt x="220" y="197"/>
                    <a:pt x="221" y="199"/>
                    <a:pt x="220" y="200"/>
                  </a:cubicBezTo>
                  <a:cubicBezTo>
                    <a:pt x="218" y="201"/>
                    <a:pt x="212" y="199"/>
                    <a:pt x="213" y="204"/>
                  </a:cubicBezTo>
                  <a:cubicBezTo>
                    <a:pt x="207" y="205"/>
                    <a:pt x="201" y="206"/>
                    <a:pt x="193" y="205"/>
                  </a:cubicBezTo>
                  <a:cubicBezTo>
                    <a:pt x="190" y="207"/>
                    <a:pt x="189" y="214"/>
                    <a:pt x="185" y="211"/>
                  </a:cubicBezTo>
                  <a:cubicBezTo>
                    <a:pt x="185" y="212"/>
                    <a:pt x="187" y="213"/>
                    <a:pt x="186" y="215"/>
                  </a:cubicBezTo>
                  <a:cubicBezTo>
                    <a:pt x="186" y="215"/>
                    <a:pt x="184" y="215"/>
                    <a:pt x="183" y="215"/>
                  </a:cubicBezTo>
                  <a:cubicBezTo>
                    <a:pt x="183" y="216"/>
                    <a:pt x="185" y="217"/>
                    <a:pt x="185" y="218"/>
                  </a:cubicBezTo>
                  <a:cubicBezTo>
                    <a:pt x="185" y="218"/>
                    <a:pt x="183" y="219"/>
                    <a:pt x="183" y="219"/>
                  </a:cubicBezTo>
                  <a:cubicBezTo>
                    <a:pt x="183" y="221"/>
                    <a:pt x="179" y="224"/>
                    <a:pt x="182" y="225"/>
                  </a:cubicBezTo>
                  <a:cubicBezTo>
                    <a:pt x="182" y="227"/>
                    <a:pt x="180" y="226"/>
                    <a:pt x="179" y="226"/>
                  </a:cubicBezTo>
                  <a:cubicBezTo>
                    <a:pt x="179" y="227"/>
                    <a:pt x="177" y="229"/>
                    <a:pt x="176" y="229"/>
                  </a:cubicBezTo>
                  <a:cubicBezTo>
                    <a:pt x="176" y="230"/>
                    <a:pt x="177" y="232"/>
                    <a:pt x="176" y="232"/>
                  </a:cubicBezTo>
                  <a:cubicBezTo>
                    <a:pt x="174" y="234"/>
                    <a:pt x="176" y="235"/>
                    <a:pt x="175" y="238"/>
                  </a:cubicBezTo>
                  <a:cubicBezTo>
                    <a:pt x="175" y="238"/>
                    <a:pt x="172" y="237"/>
                    <a:pt x="172" y="238"/>
                  </a:cubicBezTo>
                  <a:cubicBezTo>
                    <a:pt x="172" y="238"/>
                    <a:pt x="173" y="239"/>
                    <a:pt x="174" y="240"/>
                  </a:cubicBezTo>
                  <a:cubicBezTo>
                    <a:pt x="174" y="243"/>
                    <a:pt x="172" y="243"/>
                    <a:pt x="172" y="245"/>
                  </a:cubicBezTo>
                  <a:cubicBezTo>
                    <a:pt x="172" y="246"/>
                    <a:pt x="173" y="248"/>
                    <a:pt x="174" y="247"/>
                  </a:cubicBezTo>
                  <a:cubicBezTo>
                    <a:pt x="172" y="252"/>
                    <a:pt x="169" y="254"/>
                    <a:pt x="165" y="257"/>
                  </a:cubicBezTo>
                  <a:cubicBezTo>
                    <a:pt x="161" y="257"/>
                    <a:pt x="158" y="254"/>
                    <a:pt x="155" y="252"/>
                  </a:cubicBezTo>
                  <a:cubicBezTo>
                    <a:pt x="151" y="257"/>
                    <a:pt x="143" y="248"/>
                    <a:pt x="144" y="249"/>
                  </a:cubicBezTo>
                  <a:cubicBezTo>
                    <a:pt x="143" y="248"/>
                    <a:pt x="142" y="251"/>
                    <a:pt x="143" y="252"/>
                  </a:cubicBezTo>
                  <a:cubicBezTo>
                    <a:pt x="141" y="251"/>
                    <a:pt x="141" y="249"/>
                    <a:pt x="140" y="247"/>
                  </a:cubicBezTo>
                  <a:cubicBezTo>
                    <a:pt x="139" y="246"/>
                    <a:pt x="135" y="246"/>
                    <a:pt x="136" y="242"/>
                  </a:cubicBezTo>
                  <a:cubicBezTo>
                    <a:pt x="134" y="240"/>
                    <a:pt x="132" y="239"/>
                    <a:pt x="130" y="238"/>
                  </a:cubicBezTo>
                  <a:cubicBezTo>
                    <a:pt x="130" y="236"/>
                    <a:pt x="132" y="237"/>
                    <a:pt x="133" y="236"/>
                  </a:cubicBezTo>
                  <a:cubicBezTo>
                    <a:pt x="132" y="233"/>
                    <a:pt x="129" y="234"/>
                    <a:pt x="127" y="232"/>
                  </a:cubicBezTo>
                  <a:cubicBezTo>
                    <a:pt x="126" y="231"/>
                    <a:pt x="126" y="228"/>
                    <a:pt x="124" y="228"/>
                  </a:cubicBezTo>
                  <a:cubicBezTo>
                    <a:pt x="122" y="231"/>
                    <a:pt x="124" y="226"/>
                    <a:pt x="124" y="226"/>
                  </a:cubicBezTo>
                  <a:cubicBezTo>
                    <a:pt x="124" y="225"/>
                    <a:pt x="122" y="226"/>
                    <a:pt x="122" y="225"/>
                  </a:cubicBezTo>
                  <a:cubicBezTo>
                    <a:pt x="121" y="223"/>
                    <a:pt x="123" y="221"/>
                    <a:pt x="120" y="221"/>
                  </a:cubicBezTo>
                  <a:cubicBezTo>
                    <a:pt x="118" y="221"/>
                    <a:pt x="120" y="215"/>
                    <a:pt x="117" y="218"/>
                  </a:cubicBezTo>
                  <a:cubicBezTo>
                    <a:pt x="116" y="217"/>
                    <a:pt x="116" y="215"/>
                    <a:pt x="113" y="215"/>
                  </a:cubicBezTo>
                  <a:cubicBezTo>
                    <a:pt x="114" y="213"/>
                    <a:pt x="116" y="213"/>
                    <a:pt x="116" y="211"/>
                  </a:cubicBezTo>
                  <a:cubicBezTo>
                    <a:pt x="116" y="209"/>
                    <a:pt x="113" y="210"/>
                    <a:pt x="110" y="210"/>
                  </a:cubicBezTo>
                  <a:cubicBezTo>
                    <a:pt x="109" y="204"/>
                    <a:pt x="110" y="202"/>
                    <a:pt x="112" y="197"/>
                  </a:cubicBezTo>
                  <a:cubicBezTo>
                    <a:pt x="109" y="195"/>
                    <a:pt x="115" y="192"/>
                    <a:pt x="109" y="193"/>
                  </a:cubicBezTo>
                  <a:cubicBezTo>
                    <a:pt x="109" y="191"/>
                    <a:pt x="111" y="192"/>
                    <a:pt x="112" y="191"/>
                  </a:cubicBezTo>
                  <a:cubicBezTo>
                    <a:pt x="112" y="191"/>
                    <a:pt x="112" y="189"/>
                    <a:pt x="112" y="189"/>
                  </a:cubicBezTo>
                  <a:cubicBezTo>
                    <a:pt x="113" y="188"/>
                    <a:pt x="113" y="190"/>
                    <a:pt x="115" y="190"/>
                  </a:cubicBezTo>
                  <a:cubicBezTo>
                    <a:pt x="115" y="182"/>
                    <a:pt x="115" y="182"/>
                    <a:pt x="115" y="182"/>
                  </a:cubicBezTo>
                  <a:cubicBezTo>
                    <a:pt x="117" y="182"/>
                    <a:pt x="118" y="180"/>
                    <a:pt x="119" y="179"/>
                  </a:cubicBezTo>
                  <a:cubicBezTo>
                    <a:pt x="120" y="179"/>
                    <a:pt x="120" y="180"/>
                    <a:pt x="120" y="182"/>
                  </a:cubicBezTo>
                  <a:cubicBezTo>
                    <a:pt x="122" y="181"/>
                    <a:pt x="122" y="178"/>
                    <a:pt x="124" y="179"/>
                  </a:cubicBezTo>
                  <a:cubicBezTo>
                    <a:pt x="126" y="177"/>
                    <a:pt x="123" y="176"/>
                    <a:pt x="123" y="176"/>
                  </a:cubicBezTo>
                  <a:cubicBezTo>
                    <a:pt x="123" y="174"/>
                    <a:pt x="127" y="174"/>
                    <a:pt x="127" y="173"/>
                  </a:cubicBezTo>
                  <a:cubicBezTo>
                    <a:pt x="128" y="171"/>
                    <a:pt x="123" y="170"/>
                    <a:pt x="126" y="166"/>
                  </a:cubicBezTo>
                  <a:cubicBezTo>
                    <a:pt x="120" y="170"/>
                    <a:pt x="128" y="163"/>
                    <a:pt x="119" y="165"/>
                  </a:cubicBezTo>
                  <a:cubicBezTo>
                    <a:pt x="118" y="160"/>
                    <a:pt x="123" y="160"/>
                    <a:pt x="127" y="160"/>
                  </a:cubicBezTo>
                  <a:cubicBezTo>
                    <a:pt x="127" y="159"/>
                    <a:pt x="124" y="160"/>
                    <a:pt x="124" y="158"/>
                  </a:cubicBezTo>
                  <a:cubicBezTo>
                    <a:pt x="125" y="156"/>
                    <a:pt x="122" y="157"/>
                    <a:pt x="122" y="156"/>
                  </a:cubicBezTo>
                  <a:cubicBezTo>
                    <a:pt x="121" y="156"/>
                    <a:pt x="122" y="154"/>
                    <a:pt x="122" y="153"/>
                  </a:cubicBezTo>
                  <a:cubicBezTo>
                    <a:pt x="121" y="153"/>
                    <a:pt x="118" y="151"/>
                    <a:pt x="117" y="151"/>
                  </a:cubicBezTo>
                  <a:cubicBezTo>
                    <a:pt x="116" y="151"/>
                    <a:pt x="115" y="147"/>
                    <a:pt x="113" y="145"/>
                  </a:cubicBezTo>
                  <a:cubicBezTo>
                    <a:pt x="111" y="147"/>
                    <a:pt x="110" y="149"/>
                    <a:pt x="109" y="145"/>
                  </a:cubicBezTo>
                  <a:cubicBezTo>
                    <a:pt x="107" y="145"/>
                    <a:pt x="108" y="148"/>
                    <a:pt x="108" y="149"/>
                  </a:cubicBezTo>
                  <a:cubicBezTo>
                    <a:pt x="101" y="149"/>
                    <a:pt x="101" y="149"/>
                    <a:pt x="101" y="149"/>
                  </a:cubicBezTo>
                  <a:cubicBezTo>
                    <a:pt x="96" y="143"/>
                    <a:pt x="99" y="139"/>
                    <a:pt x="101" y="132"/>
                  </a:cubicBezTo>
                  <a:cubicBezTo>
                    <a:pt x="100" y="131"/>
                    <a:pt x="99" y="130"/>
                    <a:pt x="99" y="128"/>
                  </a:cubicBezTo>
                  <a:cubicBezTo>
                    <a:pt x="98" y="128"/>
                    <a:pt x="98" y="130"/>
                    <a:pt x="98" y="131"/>
                  </a:cubicBezTo>
                  <a:cubicBezTo>
                    <a:pt x="94" y="131"/>
                    <a:pt x="99" y="123"/>
                    <a:pt x="94" y="125"/>
                  </a:cubicBezTo>
                  <a:cubicBezTo>
                    <a:pt x="95" y="123"/>
                    <a:pt x="95" y="122"/>
                    <a:pt x="94" y="120"/>
                  </a:cubicBezTo>
                  <a:cubicBezTo>
                    <a:pt x="93" y="118"/>
                    <a:pt x="91" y="119"/>
                    <a:pt x="89" y="118"/>
                  </a:cubicBezTo>
                  <a:cubicBezTo>
                    <a:pt x="88" y="116"/>
                    <a:pt x="89" y="113"/>
                    <a:pt x="88" y="111"/>
                  </a:cubicBezTo>
                  <a:cubicBezTo>
                    <a:pt x="87" y="109"/>
                    <a:pt x="83" y="109"/>
                    <a:pt x="85" y="106"/>
                  </a:cubicBezTo>
                  <a:cubicBezTo>
                    <a:pt x="83" y="107"/>
                    <a:pt x="82" y="105"/>
                    <a:pt x="81" y="104"/>
                  </a:cubicBezTo>
                  <a:cubicBezTo>
                    <a:pt x="80" y="104"/>
                    <a:pt x="79" y="105"/>
                    <a:pt x="78" y="104"/>
                  </a:cubicBezTo>
                  <a:cubicBezTo>
                    <a:pt x="76" y="102"/>
                    <a:pt x="66" y="103"/>
                    <a:pt x="63" y="99"/>
                  </a:cubicBezTo>
                  <a:cubicBezTo>
                    <a:pt x="58" y="101"/>
                    <a:pt x="46" y="96"/>
                    <a:pt x="43" y="99"/>
                  </a:cubicBezTo>
                  <a:cubicBezTo>
                    <a:pt x="41" y="101"/>
                    <a:pt x="41" y="98"/>
                    <a:pt x="39" y="99"/>
                  </a:cubicBezTo>
                  <a:cubicBezTo>
                    <a:pt x="35" y="99"/>
                    <a:pt x="33" y="102"/>
                    <a:pt x="29" y="102"/>
                  </a:cubicBezTo>
                  <a:cubicBezTo>
                    <a:pt x="29" y="102"/>
                    <a:pt x="28" y="100"/>
                    <a:pt x="28" y="100"/>
                  </a:cubicBezTo>
                  <a:cubicBezTo>
                    <a:pt x="26" y="100"/>
                    <a:pt x="25" y="100"/>
                    <a:pt x="23" y="100"/>
                  </a:cubicBezTo>
                  <a:cubicBezTo>
                    <a:pt x="24" y="98"/>
                    <a:pt x="22" y="97"/>
                    <a:pt x="21" y="96"/>
                  </a:cubicBezTo>
                  <a:cubicBezTo>
                    <a:pt x="20" y="94"/>
                    <a:pt x="24" y="95"/>
                    <a:pt x="25" y="95"/>
                  </a:cubicBezTo>
                  <a:cubicBezTo>
                    <a:pt x="25" y="94"/>
                    <a:pt x="21" y="90"/>
                    <a:pt x="28" y="92"/>
                  </a:cubicBezTo>
                  <a:cubicBezTo>
                    <a:pt x="25" y="88"/>
                    <a:pt x="15" y="93"/>
                    <a:pt x="12" y="89"/>
                  </a:cubicBezTo>
                  <a:cubicBezTo>
                    <a:pt x="15" y="82"/>
                    <a:pt x="24" y="89"/>
                    <a:pt x="29" y="83"/>
                  </a:cubicBezTo>
                  <a:cubicBezTo>
                    <a:pt x="26" y="80"/>
                    <a:pt x="17" y="82"/>
                    <a:pt x="14" y="83"/>
                  </a:cubicBezTo>
                  <a:cubicBezTo>
                    <a:pt x="12" y="81"/>
                    <a:pt x="13" y="81"/>
                    <a:pt x="14" y="79"/>
                  </a:cubicBezTo>
                  <a:cubicBezTo>
                    <a:pt x="12" y="79"/>
                    <a:pt x="12" y="80"/>
                    <a:pt x="12" y="80"/>
                  </a:cubicBezTo>
                  <a:cubicBezTo>
                    <a:pt x="11" y="80"/>
                    <a:pt x="11" y="79"/>
                    <a:pt x="11" y="78"/>
                  </a:cubicBezTo>
                  <a:cubicBezTo>
                    <a:pt x="5" y="79"/>
                    <a:pt x="3" y="76"/>
                    <a:pt x="0" y="75"/>
                  </a:cubicBezTo>
                  <a:cubicBezTo>
                    <a:pt x="2" y="66"/>
                    <a:pt x="13" y="68"/>
                    <a:pt x="21" y="66"/>
                  </a:cubicBezTo>
                  <a:cubicBezTo>
                    <a:pt x="23" y="66"/>
                    <a:pt x="22" y="66"/>
                    <a:pt x="23" y="65"/>
                  </a:cubicBezTo>
                  <a:cubicBezTo>
                    <a:pt x="23" y="65"/>
                    <a:pt x="25" y="64"/>
                    <a:pt x="25" y="64"/>
                  </a:cubicBezTo>
                  <a:cubicBezTo>
                    <a:pt x="29" y="62"/>
                    <a:pt x="34" y="63"/>
                    <a:pt x="36" y="62"/>
                  </a:cubicBezTo>
                  <a:cubicBezTo>
                    <a:pt x="38" y="62"/>
                    <a:pt x="36" y="60"/>
                    <a:pt x="37" y="59"/>
                  </a:cubicBezTo>
                  <a:cubicBezTo>
                    <a:pt x="39" y="59"/>
                    <a:pt x="41" y="59"/>
                    <a:pt x="42" y="58"/>
                  </a:cubicBezTo>
                  <a:cubicBezTo>
                    <a:pt x="43" y="57"/>
                    <a:pt x="44" y="55"/>
                    <a:pt x="46" y="54"/>
                  </a:cubicBezTo>
                  <a:cubicBezTo>
                    <a:pt x="48" y="49"/>
                    <a:pt x="41" y="53"/>
                    <a:pt x="43" y="48"/>
                  </a:cubicBezTo>
                  <a:cubicBezTo>
                    <a:pt x="40" y="47"/>
                    <a:pt x="41" y="51"/>
                    <a:pt x="40" y="51"/>
                  </a:cubicBezTo>
                  <a:cubicBezTo>
                    <a:pt x="39" y="51"/>
                    <a:pt x="33" y="48"/>
                    <a:pt x="29" y="50"/>
                  </a:cubicBezTo>
                  <a:cubicBezTo>
                    <a:pt x="27" y="46"/>
                    <a:pt x="32" y="48"/>
                    <a:pt x="33" y="47"/>
                  </a:cubicBezTo>
                  <a:cubicBezTo>
                    <a:pt x="33" y="47"/>
                    <a:pt x="33" y="46"/>
                    <a:pt x="33" y="45"/>
                  </a:cubicBezTo>
                  <a:cubicBezTo>
                    <a:pt x="34" y="45"/>
                    <a:pt x="36" y="46"/>
                    <a:pt x="36" y="45"/>
                  </a:cubicBezTo>
                  <a:cubicBezTo>
                    <a:pt x="36" y="45"/>
                    <a:pt x="37" y="43"/>
                    <a:pt x="37" y="43"/>
                  </a:cubicBezTo>
                  <a:cubicBezTo>
                    <a:pt x="39" y="42"/>
                    <a:pt x="38" y="44"/>
                    <a:pt x="39" y="44"/>
                  </a:cubicBezTo>
                  <a:cubicBezTo>
                    <a:pt x="39" y="44"/>
                    <a:pt x="44" y="43"/>
                    <a:pt x="43" y="40"/>
                  </a:cubicBezTo>
                  <a:cubicBezTo>
                    <a:pt x="46" y="40"/>
                    <a:pt x="46" y="42"/>
                    <a:pt x="49" y="41"/>
                  </a:cubicBezTo>
                  <a:cubicBezTo>
                    <a:pt x="51" y="41"/>
                    <a:pt x="49" y="40"/>
                    <a:pt x="49" y="40"/>
                  </a:cubicBezTo>
                  <a:cubicBezTo>
                    <a:pt x="49" y="38"/>
                    <a:pt x="52" y="38"/>
                    <a:pt x="52" y="36"/>
                  </a:cubicBezTo>
                  <a:cubicBezTo>
                    <a:pt x="61" y="36"/>
                    <a:pt x="61" y="36"/>
                    <a:pt x="61" y="36"/>
                  </a:cubicBezTo>
                  <a:cubicBezTo>
                    <a:pt x="64" y="35"/>
                    <a:pt x="62" y="30"/>
                    <a:pt x="63" y="27"/>
                  </a:cubicBezTo>
                  <a:cubicBezTo>
                    <a:pt x="68" y="28"/>
                    <a:pt x="72" y="30"/>
                    <a:pt x="77" y="27"/>
                  </a:cubicBezTo>
                  <a:cubicBezTo>
                    <a:pt x="77" y="26"/>
                    <a:pt x="75" y="26"/>
                    <a:pt x="74" y="26"/>
                  </a:cubicBezTo>
                  <a:cubicBezTo>
                    <a:pt x="75" y="24"/>
                    <a:pt x="80" y="25"/>
                    <a:pt x="82" y="23"/>
                  </a:cubicBezTo>
                  <a:cubicBezTo>
                    <a:pt x="86" y="21"/>
                    <a:pt x="97" y="22"/>
                    <a:pt x="105" y="22"/>
                  </a:cubicBezTo>
                  <a:cubicBezTo>
                    <a:pt x="107" y="21"/>
                    <a:pt x="107" y="20"/>
                    <a:pt x="109" y="20"/>
                  </a:cubicBezTo>
                  <a:cubicBezTo>
                    <a:pt x="113" y="20"/>
                    <a:pt x="116" y="22"/>
                    <a:pt x="119" y="20"/>
                  </a:cubicBezTo>
                  <a:cubicBezTo>
                    <a:pt x="118" y="21"/>
                    <a:pt x="120" y="25"/>
                    <a:pt x="120" y="24"/>
                  </a:cubicBezTo>
                  <a:cubicBezTo>
                    <a:pt x="122" y="22"/>
                    <a:pt x="121" y="24"/>
                    <a:pt x="124" y="27"/>
                  </a:cubicBezTo>
                  <a:cubicBezTo>
                    <a:pt x="127" y="27"/>
                    <a:pt x="122" y="23"/>
                    <a:pt x="129" y="24"/>
                  </a:cubicBezTo>
                  <a:cubicBezTo>
                    <a:pt x="126" y="22"/>
                    <a:pt x="131" y="19"/>
                    <a:pt x="124" y="19"/>
                  </a:cubicBezTo>
                  <a:cubicBezTo>
                    <a:pt x="125" y="16"/>
                    <a:pt x="135" y="11"/>
                    <a:pt x="136" y="17"/>
                  </a:cubicBezTo>
                  <a:cubicBezTo>
                    <a:pt x="140" y="18"/>
                    <a:pt x="139" y="15"/>
                    <a:pt x="143" y="17"/>
                  </a:cubicBezTo>
                  <a:cubicBezTo>
                    <a:pt x="144" y="18"/>
                    <a:pt x="145" y="19"/>
                    <a:pt x="147" y="20"/>
                  </a:cubicBezTo>
                  <a:cubicBezTo>
                    <a:pt x="149" y="21"/>
                    <a:pt x="153" y="22"/>
                    <a:pt x="158" y="23"/>
                  </a:cubicBezTo>
                  <a:cubicBezTo>
                    <a:pt x="158" y="22"/>
                    <a:pt x="156" y="22"/>
                    <a:pt x="155" y="22"/>
                  </a:cubicBezTo>
                  <a:cubicBezTo>
                    <a:pt x="156" y="20"/>
                    <a:pt x="157" y="19"/>
                    <a:pt x="160" y="19"/>
                  </a:cubicBezTo>
                  <a:cubicBezTo>
                    <a:pt x="157" y="16"/>
                    <a:pt x="152" y="15"/>
                    <a:pt x="147" y="15"/>
                  </a:cubicBezTo>
                  <a:cubicBezTo>
                    <a:pt x="147" y="11"/>
                    <a:pt x="153" y="12"/>
                    <a:pt x="157" y="12"/>
                  </a:cubicBezTo>
                  <a:cubicBezTo>
                    <a:pt x="157" y="9"/>
                    <a:pt x="155" y="9"/>
                    <a:pt x="153" y="9"/>
                  </a:cubicBezTo>
                  <a:cubicBezTo>
                    <a:pt x="156" y="3"/>
                    <a:pt x="161" y="8"/>
                    <a:pt x="165" y="9"/>
                  </a:cubicBezTo>
                  <a:cubicBezTo>
                    <a:pt x="168" y="9"/>
                    <a:pt x="168" y="7"/>
                    <a:pt x="171" y="8"/>
                  </a:cubicBezTo>
                  <a:cubicBezTo>
                    <a:pt x="178" y="8"/>
                    <a:pt x="182" y="11"/>
                    <a:pt x="188" y="8"/>
                  </a:cubicBezTo>
                  <a:cubicBezTo>
                    <a:pt x="190" y="6"/>
                    <a:pt x="193" y="7"/>
                    <a:pt x="196" y="6"/>
                  </a:cubicBezTo>
                  <a:cubicBezTo>
                    <a:pt x="198" y="6"/>
                    <a:pt x="197" y="4"/>
                    <a:pt x="197" y="2"/>
                  </a:cubicBezTo>
                  <a:cubicBezTo>
                    <a:pt x="200" y="2"/>
                    <a:pt x="202" y="2"/>
                    <a:pt x="204" y="2"/>
                  </a:cubicBezTo>
                  <a:cubicBezTo>
                    <a:pt x="206" y="2"/>
                    <a:pt x="207" y="1"/>
                    <a:pt x="209" y="1"/>
                  </a:cubicBezTo>
                  <a:cubicBezTo>
                    <a:pt x="212" y="1"/>
                    <a:pt x="215" y="3"/>
                    <a:pt x="221" y="2"/>
                  </a:cubicBezTo>
                  <a:cubicBezTo>
                    <a:pt x="225" y="1"/>
                    <a:pt x="234" y="0"/>
                    <a:pt x="242" y="1"/>
                  </a:cubicBezTo>
                  <a:cubicBezTo>
                    <a:pt x="245" y="1"/>
                    <a:pt x="245" y="2"/>
                    <a:pt x="246" y="2"/>
                  </a:cubicBezTo>
                  <a:cubicBezTo>
                    <a:pt x="255" y="4"/>
                    <a:pt x="262" y="1"/>
                    <a:pt x="262" y="8"/>
                  </a:cubicBezTo>
                  <a:cubicBezTo>
                    <a:pt x="266" y="9"/>
                    <a:pt x="266" y="6"/>
                    <a:pt x="269" y="6"/>
                  </a:cubicBezTo>
                  <a:cubicBezTo>
                    <a:pt x="269" y="11"/>
                    <a:pt x="274" y="10"/>
                    <a:pt x="276" y="12"/>
                  </a:cubicBezTo>
                  <a:cubicBezTo>
                    <a:pt x="280" y="13"/>
                    <a:pt x="280" y="10"/>
                    <a:pt x="283" y="10"/>
                  </a:cubicBezTo>
                  <a:cubicBezTo>
                    <a:pt x="282" y="15"/>
                    <a:pt x="289" y="12"/>
                    <a:pt x="291" y="13"/>
                  </a:cubicBezTo>
                  <a:cubicBezTo>
                    <a:pt x="289" y="16"/>
                    <a:pt x="289" y="14"/>
                    <a:pt x="290" y="19"/>
                  </a:cubicBezTo>
                  <a:cubicBezTo>
                    <a:pt x="288" y="17"/>
                    <a:pt x="287" y="18"/>
                    <a:pt x="287" y="20"/>
                  </a:cubicBezTo>
                  <a:cubicBezTo>
                    <a:pt x="272" y="21"/>
                    <a:pt x="254" y="22"/>
                    <a:pt x="244" y="23"/>
                  </a:cubicBezTo>
                  <a:cubicBezTo>
                    <a:pt x="243" y="23"/>
                    <a:pt x="242" y="24"/>
                    <a:pt x="242" y="24"/>
                  </a:cubicBezTo>
                  <a:cubicBezTo>
                    <a:pt x="241" y="24"/>
                    <a:pt x="242" y="23"/>
                    <a:pt x="242" y="23"/>
                  </a:cubicBezTo>
                  <a:cubicBezTo>
                    <a:pt x="243" y="22"/>
                    <a:pt x="240" y="21"/>
                    <a:pt x="239" y="22"/>
                  </a:cubicBezTo>
                  <a:cubicBezTo>
                    <a:pt x="239" y="22"/>
                    <a:pt x="240" y="24"/>
                    <a:pt x="239" y="24"/>
                  </a:cubicBezTo>
                  <a:cubicBezTo>
                    <a:pt x="237" y="25"/>
                    <a:pt x="234" y="24"/>
                    <a:pt x="232" y="26"/>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77" name="Freeform 87"/>
            <p:cNvSpPr/>
            <p:nvPr/>
          </p:nvSpPr>
          <p:spPr bwMode="auto">
            <a:xfrm>
              <a:off x="2419350" y="731837"/>
              <a:ext cx="633413" cy="346075"/>
            </a:xfrm>
            <a:custGeom>
              <a:avLst/>
              <a:gdLst>
                <a:gd name="T0" fmla="*/ 158 w 169"/>
                <a:gd name="T1" fmla="*/ 9 h 92"/>
                <a:gd name="T2" fmla="*/ 168 w 169"/>
                <a:gd name="T3" fmla="*/ 15 h 92"/>
                <a:gd name="T4" fmla="*/ 164 w 169"/>
                <a:gd name="T5" fmla="*/ 17 h 92"/>
                <a:gd name="T6" fmla="*/ 157 w 169"/>
                <a:gd name="T7" fmla="*/ 20 h 92"/>
                <a:gd name="T8" fmla="*/ 137 w 169"/>
                <a:gd name="T9" fmla="*/ 24 h 92"/>
                <a:gd name="T10" fmla="*/ 145 w 169"/>
                <a:gd name="T11" fmla="*/ 27 h 92"/>
                <a:gd name="T12" fmla="*/ 128 w 169"/>
                <a:gd name="T13" fmla="*/ 34 h 92"/>
                <a:gd name="T14" fmla="*/ 123 w 169"/>
                <a:gd name="T15" fmla="*/ 37 h 92"/>
                <a:gd name="T16" fmla="*/ 114 w 169"/>
                <a:gd name="T17" fmla="*/ 41 h 92"/>
                <a:gd name="T18" fmla="*/ 100 w 169"/>
                <a:gd name="T19" fmla="*/ 47 h 92"/>
                <a:gd name="T20" fmla="*/ 96 w 169"/>
                <a:gd name="T21" fmla="*/ 51 h 92"/>
                <a:gd name="T22" fmla="*/ 86 w 169"/>
                <a:gd name="T23" fmla="*/ 52 h 92"/>
                <a:gd name="T24" fmla="*/ 92 w 169"/>
                <a:gd name="T25" fmla="*/ 61 h 92"/>
                <a:gd name="T26" fmla="*/ 82 w 169"/>
                <a:gd name="T27" fmla="*/ 68 h 92"/>
                <a:gd name="T28" fmla="*/ 75 w 169"/>
                <a:gd name="T29" fmla="*/ 72 h 92"/>
                <a:gd name="T30" fmla="*/ 63 w 169"/>
                <a:gd name="T31" fmla="*/ 81 h 92"/>
                <a:gd name="T32" fmla="*/ 67 w 169"/>
                <a:gd name="T33" fmla="*/ 88 h 92"/>
                <a:gd name="T34" fmla="*/ 55 w 169"/>
                <a:gd name="T35" fmla="*/ 90 h 92"/>
                <a:gd name="T36" fmla="*/ 34 w 169"/>
                <a:gd name="T37" fmla="*/ 86 h 92"/>
                <a:gd name="T38" fmla="*/ 27 w 169"/>
                <a:gd name="T39" fmla="*/ 88 h 92"/>
                <a:gd name="T40" fmla="*/ 18 w 169"/>
                <a:gd name="T41" fmla="*/ 81 h 92"/>
                <a:gd name="T42" fmla="*/ 27 w 169"/>
                <a:gd name="T43" fmla="*/ 72 h 92"/>
                <a:gd name="T44" fmla="*/ 39 w 169"/>
                <a:gd name="T45" fmla="*/ 72 h 92"/>
                <a:gd name="T46" fmla="*/ 19 w 169"/>
                <a:gd name="T47" fmla="*/ 68 h 92"/>
                <a:gd name="T48" fmla="*/ 30 w 169"/>
                <a:gd name="T49" fmla="*/ 59 h 92"/>
                <a:gd name="T50" fmla="*/ 40 w 169"/>
                <a:gd name="T51" fmla="*/ 59 h 92"/>
                <a:gd name="T52" fmla="*/ 40 w 169"/>
                <a:gd name="T53" fmla="*/ 54 h 92"/>
                <a:gd name="T54" fmla="*/ 37 w 169"/>
                <a:gd name="T55" fmla="*/ 47 h 92"/>
                <a:gd name="T56" fmla="*/ 30 w 169"/>
                <a:gd name="T57" fmla="*/ 44 h 92"/>
                <a:gd name="T58" fmla="*/ 46 w 169"/>
                <a:gd name="T59" fmla="*/ 43 h 92"/>
                <a:gd name="T60" fmla="*/ 51 w 169"/>
                <a:gd name="T61" fmla="*/ 40 h 92"/>
                <a:gd name="T62" fmla="*/ 63 w 169"/>
                <a:gd name="T63" fmla="*/ 31 h 92"/>
                <a:gd name="T64" fmla="*/ 39 w 169"/>
                <a:gd name="T65" fmla="*/ 36 h 92"/>
                <a:gd name="T66" fmla="*/ 22 w 169"/>
                <a:gd name="T67" fmla="*/ 31 h 92"/>
                <a:gd name="T68" fmla="*/ 5 w 169"/>
                <a:gd name="T69" fmla="*/ 27 h 92"/>
                <a:gd name="T70" fmla="*/ 2 w 169"/>
                <a:gd name="T71" fmla="*/ 19 h 92"/>
                <a:gd name="T72" fmla="*/ 30 w 169"/>
                <a:gd name="T73" fmla="*/ 12 h 92"/>
                <a:gd name="T74" fmla="*/ 50 w 169"/>
                <a:gd name="T75" fmla="*/ 8 h 92"/>
                <a:gd name="T76" fmla="*/ 74 w 169"/>
                <a:gd name="T77" fmla="*/ 3 h 92"/>
                <a:gd name="T78" fmla="*/ 98 w 169"/>
                <a:gd name="T79" fmla="*/ 2 h 92"/>
                <a:gd name="T80" fmla="*/ 110 w 169"/>
                <a:gd name="T81" fmla="*/ 2 h 92"/>
                <a:gd name="T82" fmla="*/ 134 w 169"/>
                <a:gd name="T83" fmla="*/ 2 h 92"/>
                <a:gd name="T84" fmla="*/ 158 w 169"/>
                <a:gd name="T85" fmla="*/ 3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9" h="92">
                  <a:moveTo>
                    <a:pt x="158" y="3"/>
                  </a:moveTo>
                  <a:cubicBezTo>
                    <a:pt x="156" y="6"/>
                    <a:pt x="158" y="5"/>
                    <a:pt x="158" y="9"/>
                  </a:cubicBezTo>
                  <a:cubicBezTo>
                    <a:pt x="169" y="9"/>
                    <a:pt x="169" y="9"/>
                    <a:pt x="169" y="9"/>
                  </a:cubicBezTo>
                  <a:cubicBezTo>
                    <a:pt x="169" y="11"/>
                    <a:pt x="167" y="12"/>
                    <a:pt x="168" y="15"/>
                  </a:cubicBezTo>
                  <a:cubicBezTo>
                    <a:pt x="167" y="15"/>
                    <a:pt x="164" y="14"/>
                    <a:pt x="164" y="15"/>
                  </a:cubicBezTo>
                  <a:cubicBezTo>
                    <a:pt x="163" y="15"/>
                    <a:pt x="164" y="17"/>
                    <a:pt x="164" y="17"/>
                  </a:cubicBezTo>
                  <a:cubicBezTo>
                    <a:pt x="161" y="18"/>
                    <a:pt x="158" y="19"/>
                    <a:pt x="158" y="17"/>
                  </a:cubicBezTo>
                  <a:cubicBezTo>
                    <a:pt x="156" y="17"/>
                    <a:pt x="157" y="20"/>
                    <a:pt x="157" y="20"/>
                  </a:cubicBezTo>
                  <a:cubicBezTo>
                    <a:pt x="155" y="21"/>
                    <a:pt x="151" y="19"/>
                    <a:pt x="151" y="22"/>
                  </a:cubicBezTo>
                  <a:cubicBezTo>
                    <a:pt x="146" y="21"/>
                    <a:pt x="140" y="20"/>
                    <a:pt x="137" y="24"/>
                  </a:cubicBezTo>
                  <a:cubicBezTo>
                    <a:pt x="138" y="28"/>
                    <a:pt x="144" y="24"/>
                    <a:pt x="145" y="23"/>
                  </a:cubicBezTo>
                  <a:cubicBezTo>
                    <a:pt x="147" y="24"/>
                    <a:pt x="145" y="25"/>
                    <a:pt x="145" y="27"/>
                  </a:cubicBezTo>
                  <a:cubicBezTo>
                    <a:pt x="140" y="27"/>
                    <a:pt x="137" y="29"/>
                    <a:pt x="133" y="30"/>
                  </a:cubicBezTo>
                  <a:cubicBezTo>
                    <a:pt x="131" y="31"/>
                    <a:pt x="129" y="32"/>
                    <a:pt x="128" y="34"/>
                  </a:cubicBezTo>
                  <a:cubicBezTo>
                    <a:pt x="127" y="35"/>
                    <a:pt x="125" y="34"/>
                    <a:pt x="124" y="34"/>
                  </a:cubicBezTo>
                  <a:cubicBezTo>
                    <a:pt x="123" y="35"/>
                    <a:pt x="124" y="36"/>
                    <a:pt x="123" y="37"/>
                  </a:cubicBezTo>
                  <a:cubicBezTo>
                    <a:pt x="121" y="38"/>
                    <a:pt x="119" y="36"/>
                    <a:pt x="119" y="38"/>
                  </a:cubicBezTo>
                  <a:cubicBezTo>
                    <a:pt x="119" y="40"/>
                    <a:pt x="115" y="39"/>
                    <a:pt x="114" y="41"/>
                  </a:cubicBezTo>
                  <a:cubicBezTo>
                    <a:pt x="114" y="44"/>
                    <a:pt x="111" y="42"/>
                    <a:pt x="109" y="44"/>
                  </a:cubicBezTo>
                  <a:cubicBezTo>
                    <a:pt x="107" y="46"/>
                    <a:pt x="104" y="45"/>
                    <a:pt x="100" y="47"/>
                  </a:cubicBezTo>
                  <a:cubicBezTo>
                    <a:pt x="100" y="47"/>
                    <a:pt x="101" y="48"/>
                    <a:pt x="99" y="48"/>
                  </a:cubicBezTo>
                  <a:cubicBezTo>
                    <a:pt x="96" y="48"/>
                    <a:pt x="98" y="49"/>
                    <a:pt x="96" y="51"/>
                  </a:cubicBezTo>
                  <a:cubicBezTo>
                    <a:pt x="96" y="51"/>
                    <a:pt x="95" y="51"/>
                    <a:pt x="95" y="51"/>
                  </a:cubicBezTo>
                  <a:cubicBezTo>
                    <a:pt x="94" y="51"/>
                    <a:pt x="91" y="54"/>
                    <a:pt x="86" y="52"/>
                  </a:cubicBezTo>
                  <a:cubicBezTo>
                    <a:pt x="87" y="54"/>
                    <a:pt x="92" y="55"/>
                    <a:pt x="86" y="55"/>
                  </a:cubicBezTo>
                  <a:cubicBezTo>
                    <a:pt x="87" y="58"/>
                    <a:pt x="93" y="56"/>
                    <a:pt x="92" y="61"/>
                  </a:cubicBezTo>
                  <a:cubicBezTo>
                    <a:pt x="89" y="58"/>
                    <a:pt x="89" y="61"/>
                    <a:pt x="89" y="65"/>
                  </a:cubicBezTo>
                  <a:cubicBezTo>
                    <a:pt x="86" y="61"/>
                    <a:pt x="85" y="66"/>
                    <a:pt x="82" y="68"/>
                  </a:cubicBezTo>
                  <a:cubicBezTo>
                    <a:pt x="79" y="70"/>
                    <a:pt x="76" y="68"/>
                    <a:pt x="74" y="71"/>
                  </a:cubicBezTo>
                  <a:cubicBezTo>
                    <a:pt x="73" y="72"/>
                    <a:pt x="75" y="72"/>
                    <a:pt x="75" y="72"/>
                  </a:cubicBezTo>
                  <a:cubicBezTo>
                    <a:pt x="75" y="73"/>
                    <a:pt x="70" y="74"/>
                    <a:pt x="74" y="75"/>
                  </a:cubicBezTo>
                  <a:cubicBezTo>
                    <a:pt x="72" y="79"/>
                    <a:pt x="64" y="76"/>
                    <a:pt x="63" y="81"/>
                  </a:cubicBezTo>
                  <a:cubicBezTo>
                    <a:pt x="65" y="83"/>
                    <a:pt x="69" y="84"/>
                    <a:pt x="74" y="83"/>
                  </a:cubicBezTo>
                  <a:cubicBezTo>
                    <a:pt x="75" y="88"/>
                    <a:pt x="67" y="84"/>
                    <a:pt x="67" y="88"/>
                  </a:cubicBezTo>
                  <a:cubicBezTo>
                    <a:pt x="67" y="90"/>
                    <a:pt x="65" y="87"/>
                    <a:pt x="64" y="88"/>
                  </a:cubicBezTo>
                  <a:cubicBezTo>
                    <a:pt x="61" y="88"/>
                    <a:pt x="59" y="92"/>
                    <a:pt x="55" y="90"/>
                  </a:cubicBezTo>
                  <a:cubicBezTo>
                    <a:pt x="55" y="89"/>
                    <a:pt x="52" y="89"/>
                    <a:pt x="53" y="86"/>
                  </a:cubicBezTo>
                  <a:cubicBezTo>
                    <a:pt x="46" y="85"/>
                    <a:pt x="41" y="88"/>
                    <a:pt x="34" y="86"/>
                  </a:cubicBezTo>
                  <a:cubicBezTo>
                    <a:pt x="34" y="86"/>
                    <a:pt x="33" y="85"/>
                    <a:pt x="33" y="85"/>
                  </a:cubicBezTo>
                  <a:cubicBezTo>
                    <a:pt x="31" y="85"/>
                    <a:pt x="30" y="87"/>
                    <a:pt x="27" y="88"/>
                  </a:cubicBezTo>
                  <a:cubicBezTo>
                    <a:pt x="21" y="89"/>
                    <a:pt x="15" y="86"/>
                    <a:pt x="8" y="85"/>
                  </a:cubicBezTo>
                  <a:cubicBezTo>
                    <a:pt x="10" y="82"/>
                    <a:pt x="13" y="80"/>
                    <a:pt x="18" y="81"/>
                  </a:cubicBezTo>
                  <a:cubicBezTo>
                    <a:pt x="21" y="80"/>
                    <a:pt x="18" y="74"/>
                    <a:pt x="20" y="73"/>
                  </a:cubicBezTo>
                  <a:cubicBezTo>
                    <a:pt x="24" y="75"/>
                    <a:pt x="24" y="72"/>
                    <a:pt x="27" y="72"/>
                  </a:cubicBezTo>
                  <a:cubicBezTo>
                    <a:pt x="27" y="77"/>
                    <a:pt x="33" y="76"/>
                    <a:pt x="37" y="76"/>
                  </a:cubicBezTo>
                  <a:cubicBezTo>
                    <a:pt x="40" y="76"/>
                    <a:pt x="36" y="74"/>
                    <a:pt x="39" y="72"/>
                  </a:cubicBezTo>
                  <a:cubicBezTo>
                    <a:pt x="38" y="69"/>
                    <a:pt x="30" y="73"/>
                    <a:pt x="33" y="67"/>
                  </a:cubicBezTo>
                  <a:cubicBezTo>
                    <a:pt x="27" y="68"/>
                    <a:pt x="25" y="70"/>
                    <a:pt x="19" y="68"/>
                  </a:cubicBezTo>
                  <a:cubicBezTo>
                    <a:pt x="20" y="65"/>
                    <a:pt x="23" y="64"/>
                    <a:pt x="26" y="64"/>
                  </a:cubicBezTo>
                  <a:cubicBezTo>
                    <a:pt x="27" y="62"/>
                    <a:pt x="29" y="61"/>
                    <a:pt x="30" y="59"/>
                  </a:cubicBezTo>
                  <a:cubicBezTo>
                    <a:pt x="32" y="60"/>
                    <a:pt x="33" y="59"/>
                    <a:pt x="33" y="58"/>
                  </a:cubicBezTo>
                  <a:cubicBezTo>
                    <a:pt x="36" y="58"/>
                    <a:pt x="38" y="58"/>
                    <a:pt x="40" y="59"/>
                  </a:cubicBezTo>
                  <a:cubicBezTo>
                    <a:pt x="42" y="59"/>
                    <a:pt x="44" y="57"/>
                    <a:pt x="44" y="55"/>
                  </a:cubicBezTo>
                  <a:cubicBezTo>
                    <a:pt x="44" y="53"/>
                    <a:pt x="41" y="55"/>
                    <a:pt x="40" y="54"/>
                  </a:cubicBezTo>
                  <a:cubicBezTo>
                    <a:pt x="40" y="53"/>
                    <a:pt x="39" y="50"/>
                    <a:pt x="39" y="50"/>
                  </a:cubicBezTo>
                  <a:cubicBezTo>
                    <a:pt x="38" y="49"/>
                    <a:pt x="37" y="48"/>
                    <a:pt x="37" y="47"/>
                  </a:cubicBezTo>
                  <a:cubicBezTo>
                    <a:pt x="36" y="48"/>
                    <a:pt x="35" y="48"/>
                    <a:pt x="33" y="48"/>
                  </a:cubicBezTo>
                  <a:cubicBezTo>
                    <a:pt x="34" y="45"/>
                    <a:pt x="33" y="44"/>
                    <a:pt x="30" y="44"/>
                  </a:cubicBezTo>
                  <a:cubicBezTo>
                    <a:pt x="32" y="42"/>
                    <a:pt x="33" y="39"/>
                    <a:pt x="37" y="40"/>
                  </a:cubicBezTo>
                  <a:cubicBezTo>
                    <a:pt x="41" y="40"/>
                    <a:pt x="40" y="45"/>
                    <a:pt x="46" y="43"/>
                  </a:cubicBezTo>
                  <a:cubicBezTo>
                    <a:pt x="45" y="44"/>
                    <a:pt x="46" y="45"/>
                    <a:pt x="47" y="45"/>
                  </a:cubicBezTo>
                  <a:cubicBezTo>
                    <a:pt x="52" y="47"/>
                    <a:pt x="49" y="41"/>
                    <a:pt x="51" y="40"/>
                  </a:cubicBezTo>
                  <a:cubicBezTo>
                    <a:pt x="58" y="38"/>
                    <a:pt x="65" y="36"/>
                    <a:pt x="68" y="31"/>
                  </a:cubicBezTo>
                  <a:cubicBezTo>
                    <a:pt x="68" y="28"/>
                    <a:pt x="66" y="33"/>
                    <a:pt x="63" y="31"/>
                  </a:cubicBezTo>
                  <a:cubicBezTo>
                    <a:pt x="60" y="33"/>
                    <a:pt x="57" y="33"/>
                    <a:pt x="55" y="36"/>
                  </a:cubicBezTo>
                  <a:cubicBezTo>
                    <a:pt x="52" y="34"/>
                    <a:pt x="45" y="36"/>
                    <a:pt x="39" y="36"/>
                  </a:cubicBezTo>
                  <a:cubicBezTo>
                    <a:pt x="35" y="35"/>
                    <a:pt x="33" y="33"/>
                    <a:pt x="29" y="36"/>
                  </a:cubicBezTo>
                  <a:cubicBezTo>
                    <a:pt x="28" y="31"/>
                    <a:pt x="24" y="36"/>
                    <a:pt x="22" y="31"/>
                  </a:cubicBezTo>
                  <a:cubicBezTo>
                    <a:pt x="20" y="34"/>
                    <a:pt x="16" y="30"/>
                    <a:pt x="11" y="31"/>
                  </a:cubicBezTo>
                  <a:cubicBezTo>
                    <a:pt x="12" y="27"/>
                    <a:pt x="6" y="29"/>
                    <a:pt x="5" y="27"/>
                  </a:cubicBezTo>
                  <a:cubicBezTo>
                    <a:pt x="4" y="23"/>
                    <a:pt x="8" y="25"/>
                    <a:pt x="9" y="23"/>
                  </a:cubicBezTo>
                  <a:cubicBezTo>
                    <a:pt x="9" y="19"/>
                    <a:pt x="0" y="25"/>
                    <a:pt x="2" y="19"/>
                  </a:cubicBezTo>
                  <a:cubicBezTo>
                    <a:pt x="8" y="17"/>
                    <a:pt x="19" y="16"/>
                    <a:pt x="29" y="15"/>
                  </a:cubicBezTo>
                  <a:cubicBezTo>
                    <a:pt x="30" y="15"/>
                    <a:pt x="30" y="13"/>
                    <a:pt x="30" y="12"/>
                  </a:cubicBezTo>
                  <a:cubicBezTo>
                    <a:pt x="38" y="13"/>
                    <a:pt x="43" y="10"/>
                    <a:pt x="47" y="12"/>
                  </a:cubicBezTo>
                  <a:cubicBezTo>
                    <a:pt x="48" y="11"/>
                    <a:pt x="49" y="9"/>
                    <a:pt x="50" y="8"/>
                  </a:cubicBezTo>
                  <a:cubicBezTo>
                    <a:pt x="58" y="7"/>
                    <a:pt x="66" y="5"/>
                    <a:pt x="72" y="6"/>
                  </a:cubicBezTo>
                  <a:cubicBezTo>
                    <a:pt x="74" y="6"/>
                    <a:pt x="73" y="4"/>
                    <a:pt x="74" y="3"/>
                  </a:cubicBezTo>
                  <a:cubicBezTo>
                    <a:pt x="79" y="4"/>
                    <a:pt x="87" y="2"/>
                    <a:pt x="91" y="5"/>
                  </a:cubicBezTo>
                  <a:cubicBezTo>
                    <a:pt x="91" y="2"/>
                    <a:pt x="97" y="5"/>
                    <a:pt x="98" y="2"/>
                  </a:cubicBezTo>
                  <a:cubicBezTo>
                    <a:pt x="101" y="3"/>
                    <a:pt x="106" y="4"/>
                    <a:pt x="112" y="3"/>
                  </a:cubicBezTo>
                  <a:cubicBezTo>
                    <a:pt x="112" y="2"/>
                    <a:pt x="111" y="2"/>
                    <a:pt x="110" y="2"/>
                  </a:cubicBezTo>
                  <a:cubicBezTo>
                    <a:pt x="110" y="0"/>
                    <a:pt x="112" y="1"/>
                    <a:pt x="112" y="2"/>
                  </a:cubicBezTo>
                  <a:cubicBezTo>
                    <a:pt x="118" y="3"/>
                    <a:pt x="128" y="1"/>
                    <a:pt x="134" y="2"/>
                  </a:cubicBezTo>
                  <a:cubicBezTo>
                    <a:pt x="134" y="2"/>
                    <a:pt x="134" y="5"/>
                    <a:pt x="134" y="5"/>
                  </a:cubicBezTo>
                  <a:cubicBezTo>
                    <a:pt x="145" y="5"/>
                    <a:pt x="146" y="3"/>
                    <a:pt x="158" y="3"/>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78" name="Freeform 88"/>
            <p:cNvSpPr/>
            <p:nvPr/>
          </p:nvSpPr>
          <p:spPr bwMode="auto">
            <a:xfrm>
              <a:off x="4767262" y="863600"/>
              <a:ext cx="184150" cy="63500"/>
            </a:xfrm>
            <a:custGeom>
              <a:avLst/>
              <a:gdLst>
                <a:gd name="T0" fmla="*/ 13 w 49"/>
                <a:gd name="T1" fmla="*/ 2 h 17"/>
                <a:gd name="T2" fmla="*/ 13 w 49"/>
                <a:gd name="T3" fmla="*/ 3 h 17"/>
                <a:gd name="T4" fmla="*/ 17 w 49"/>
                <a:gd name="T5" fmla="*/ 8 h 17"/>
                <a:gd name="T6" fmla="*/ 22 w 49"/>
                <a:gd name="T7" fmla="*/ 5 h 17"/>
                <a:gd name="T8" fmla="*/ 29 w 49"/>
                <a:gd name="T9" fmla="*/ 8 h 17"/>
                <a:gd name="T10" fmla="*/ 41 w 49"/>
                <a:gd name="T11" fmla="*/ 5 h 17"/>
                <a:gd name="T12" fmla="*/ 47 w 49"/>
                <a:gd name="T13" fmla="*/ 8 h 17"/>
                <a:gd name="T14" fmla="*/ 44 w 49"/>
                <a:gd name="T15" fmla="*/ 13 h 17"/>
                <a:gd name="T16" fmla="*/ 31 w 49"/>
                <a:gd name="T17" fmla="*/ 15 h 17"/>
                <a:gd name="T18" fmla="*/ 23 w 49"/>
                <a:gd name="T19" fmla="*/ 17 h 17"/>
                <a:gd name="T20" fmla="*/ 9 w 49"/>
                <a:gd name="T21" fmla="*/ 8 h 17"/>
                <a:gd name="T22" fmla="*/ 2 w 49"/>
                <a:gd name="T23" fmla="*/ 6 h 17"/>
                <a:gd name="T24" fmla="*/ 13 w 49"/>
                <a:gd name="T25" fmla="*/ 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17">
                  <a:moveTo>
                    <a:pt x="13" y="2"/>
                  </a:moveTo>
                  <a:cubicBezTo>
                    <a:pt x="15" y="2"/>
                    <a:pt x="14" y="3"/>
                    <a:pt x="13" y="3"/>
                  </a:cubicBezTo>
                  <a:cubicBezTo>
                    <a:pt x="13" y="7"/>
                    <a:pt x="19" y="3"/>
                    <a:pt x="17" y="8"/>
                  </a:cubicBezTo>
                  <a:cubicBezTo>
                    <a:pt x="20" y="8"/>
                    <a:pt x="19" y="5"/>
                    <a:pt x="22" y="5"/>
                  </a:cubicBezTo>
                  <a:cubicBezTo>
                    <a:pt x="25" y="8"/>
                    <a:pt x="28" y="2"/>
                    <a:pt x="29" y="8"/>
                  </a:cubicBezTo>
                  <a:cubicBezTo>
                    <a:pt x="32" y="6"/>
                    <a:pt x="37" y="6"/>
                    <a:pt x="41" y="5"/>
                  </a:cubicBezTo>
                  <a:cubicBezTo>
                    <a:pt x="40" y="9"/>
                    <a:pt x="48" y="4"/>
                    <a:pt x="47" y="8"/>
                  </a:cubicBezTo>
                  <a:cubicBezTo>
                    <a:pt x="49" y="12"/>
                    <a:pt x="38" y="10"/>
                    <a:pt x="44" y="13"/>
                  </a:cubicBezTo>
                  <a:cubicBezTo>
                    <a:pt x="42" y="16"/>
                    <a:pt x="35" y="14"/>
                    <a:pt x="31" y="15"/>
                  </a:cubicBezTo>
                  <a:cubicBezTo>
                    <a:pt x="28" y="15"/>
                    <a:pt x="26" y="16"/>
                    <a:pt x="23" y="17"/>
                  </a:cubicBezTo>
                  <a:cubicBezTo>
                    <a:pt x="17" y="15"/>
                    <a:pt x="12" y="13"/>
                    <a:pt x="9" y="8"/>
                  </a:cubicBezTo>
                  <a:cubicBezTo>
                    <a:pt x="7" y="7"/>
                    <a:pt x="2" y="9"/>
                    <a:pt x="2" y="6"/>
                  </a:cubicBezTo>
                  <a:cubicBezTo>
                    <a:pt x="0" y="0"/>
                    <a:pt x="12" y="6"/>
                    <a:pt x="13" y="2"/>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79" name="Freeform 89"/>
            <p:cNvSpPr/>
            <p:nvPr/>
          </p:nvSpPr>
          <p:spPr bwMode="auto">
            <a:xfrm>
              <a:off x="1931987" y="954087"/>
              <a:ext cx="82550" cy="22225"/>
            </a:xfrm>
            <a:custGeom>
              <a:avLst/>
              <a:gdLst>
                <a:gd name="T0" fmla="*/ 21 w 22"/>
                <a:gd name="T1" fmla="*/ 0 h 6"/>
                <a:gd name="T2" fmla="*/ 13 w 22"/>
                <a:gd name="T3" fmla="*/ 5 h 6"/>
                <a:gd name="T4" fmla="*/ 10 w 22"/>
                <a:gd name="T5" fmla="*/ 6 h 6"/>
                <a:gd name="T6" fmla="*/ 5 w 22"/>
                <a:gd name="T7" fmla="*/ 6 h 6"/>
                <a:gd name="T8" fmla="*/ 7 w 22"/>
                <a:gd name="T9" fmla="*/ 2 h 6"/>
                <a:gd name="T10" fmla="*/ 21 w 22"/>
                <a:gd name="T11" fmla="*/ 0 h 6"/>
              </a:gdLst>
              <a:ahLst/>
              <a:cxnLst>
                <a:cxn ang="0">
                  <a:pos x="T0" y="T1"/>
                </a:cxn>
                <a:cxn ang="0">
                  <a:pos x="T2" y="T3"/>
                </a:cxn>
                <a:cxn ang="0">
                  <a:pos x="T4" y="T5"/>
                </a:cxn>
                <a:cxn ang="0">
                  <a:pos x="T6" y="T7"/>
                </a:cxn>
                <a:cxn ang="0">
                  <a:pos x="T8" y="T9"/>
                </a:cxn>
                <a:cxn ang="0">
                  <a:pos x="T10" y="T11"/>
                </a:cxn>
              </a:cxnLst>
              <a:rect l="0" t="0" r="r" b="b"/>
              <a:pathLst>
                <a:path w="22" h="6">
                  <a:moveTo>
                    <a:pt x="21" y="0"/>
                  </a:moveTo>
                  <a:cubicBezTo>
                    <a:pt x="22" y="5"/>
                    <a:pt x="16" y="4"/>
                    <a:pt x="13" y="5"/>
                  </a:cubicBezTo>
                  <a:cubicBezTo>
                    <a:pt x="12" y="5"/>
                    <a:pt x="12" y="6"/>
                    <a:pt x="10" y="6"/>
                  </a:cubicBezTo>
                  <a:cubicBezTo>
                    <a:pt x="8" y="6"/>
                    <a:pt x="5" y="4"/>
                    <a:pt x="5" y="6"/>
                  </a:cubicBezTo>
                  <a:cubicBezTo>
                    <a:pt x="0" y="6"/>
                    <a:pt x="7" y="2"/>
                    <a:pt x="7" y="2"/>
                  </a:cubicBezTo>
                  <a:cubicBezTo>
                    <a:pt x="10" y="5"/>
                    <a:pt x="16" y="0"/>
                    <a:pt x="21"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80" name="Freeform 90"/>
            <p:cNvSpPr/>
            <p:nvPr/>
          </p:nvSpPr>
          <p:spPr bwMode="auto">
            <a:xfrm>
              <a:off x="2265362" y="954087"/>
              <a:ext cx="76200" cy="47625"/>
            </a:xfrm>
            <a:custGeom>
              <a:avLst/>
              <a:gdLst>
                <a:gd name="T0" fmla="*/ 10 w 20"/>
                <a:gd name="T1" fmla="*/ 0 h 13"/>
                <a:gd name="T2" fmla="*/ 7 w 20"/>
                <a:gd name="T3" fmla="*/ 2 h 13"/>
                <a:gd name="T4" fmla="*/ 14 w 20"/>
                <a:gd name="T5" fmla="*/ 6 h 13"/>
                <a:gd name="T6" fmla="*/ 17 w 20"/>
                <a:gd name="T7" fmla="*/ 5 h 13"/>
                <a:gd name="T8" fmla="*/ 8 w 20"/>
                <a:gd name="T9" fmla="*/ 13 h 13"/>
                <a:gd name="T10" fmla="*/ 0 w 20"/>
                <a:gd name="T11" fmla="*/ 3 h 13"/>
                <a:gd name="T12" fmla="*/ 10 w 20"/>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20" h="13">
                  <a:moveTo>
                    <a:pt x="10" y="0"/>
                  </a:moveTo>
                  <a:cubicBezTo>
                    <a:pt x="9" y="2"/>
                    <a:pt x="8" y="2"/>
                    <a:pt x="7" y="2"/>
                  </a:cubicBezTo>
                  <a:cubicBezTo>
                    <a:pt x="6" y="6"/>
                    <a:pt x="16" y="0"/>
                    <a:pt x="14" y="6"/>
                  </a:cubicBezTo>
                  <a:cubicBezTo>
                    <a:pt x="15" y="6"/>
                    <a:pt x="16" y="6"/>
                    <a:pt x="17" y="5"/>
                  </a:cubicBezTo>
                  <a:cubicBezTo>
                    <a:pt x="20" y="9"/>
                    <a:pt x="9" y="9"/>
                    <a:pt x="8" y="13"/>
                  </a:cubicBezTo>
                  <a:cubicBezTo>
                    <a:pt x="5" y="11"/>
                    <a:pt x="5" y="4"/>
                    <a:pt x="0" y="3"/>
                  </a:cubicBezTo>
                  <a:cubicBezTo>
                    <a:pt x="1" y="1"/>
                    <a:pt x="7" y="2"/>
                    <a:pt x="10"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81" name="Freeform 91"/>
            <p:cNvSpPr>
              <a:spLocks noEditPoints="1"/>
            </p:cNvSpPr>
            <p:nvPr/>
          </p:nvSpPr>
          <p:spPr bwMode="auto">
            <a:xfrm>
              <a:off x="3990975" y="1009651"/>
              <a:ext cx="4443413" cy="2914651"/>
            </a:xfrm>
            <a:custGeom>
              <a:avLst/>
              <a:gdLst>
                <a:gd name="T0" fmla="*/ 704 w 1185"/>
                <a:gd name="T1" fmla="*/ 54 h 777"/>
                <a:gd name="T2" fmla="*/ 832 w 1185"/>
                <a:gd name="T3" fmla="*/ 54 h 777"/>
                <a:gd name="T4" fmla="*/ 938 w 1185"/>
                <a:gd name="T5" fmla="*/ 64 h 777"/>
                <a:gd name="T6" fmla="*/ 1077 w 1185"/>
                <a:gd name="T7" fmla="*/ 86 h 777"/>
                <a:gd name="T8" fmla="*/ 1185 w 1185"/>
                <a:gd name="T9" fmla="*/ 122 h 777"/>
                <a:gd name="T10" fmla="*/ 1117 w 1185"/>
                <a:gd name="T11" fmla="*/ 138 h 777"/>
                <a:gd name="T12" fmla="*/ 1028 w 1185"/>
                <a:gd name="T13" fmla="*/ 206 h 777"/>
                <a:gd name="T14" fmla="*/ 993 w 1185"/>
                <a:gd name="T15" fmla="*/ 227 h 777"/>
                <a:gd name="T16" fmla="*/ 1039 w 1185"/>
                <a:gd name="T17" fmla="*/ 157 h 777"/>
                <a:gd name="T18" fmla="*/ 938 w 1185"/>
                <a:gd name="T19" fmla="*/ 186 h 777"/>
                <a:gd name="T20" fmla="*/ 906 w 1185"/>
                <a:gd name="T21" fmla="*/ 235 h 777"/>
                <a:gd name="T22" fmla="*/ 850 w 1185"/>
                <a:gd name="T23" fmla="*/ 312 h 777"/>
                <a:gd name="T24" fmla="*/ 814 w 1185"/>
                <a:gd name="T25" fmla="*/ 331 h 777"/>
                <a:gd name="T26" fmla="*/ 798 w 1185"/>
                <a:gd name="T27" fmla="*/ 349 h 777"/>
                <a:gd name="T28" fmla="*/ 748 w 1185"/>
                <a:gd name="T29" fmla="*/ 441 h 777"/>
                <a:gd name="T30" fmla="*/ 720 w 1185"/>
                <a:gd name="T31" fmla="*/ 507 h 777"/>
                <a:gd name="T32" fmla="*/ 673 w 1185"/>
                <a:gd name="T33" fmla="*/ 516 h 777"/>
                <a:gd name="T34" fmla="*/ 663 w 1185"/>
                <a:gd name="T35" fmla="*/ 519 h 777"/>
                <a:gd name="T36" fmla="*/ 638 w 1185"/>
                <a:gd name="T37" fmla="*/ 453 h 777"/>
                <a:gd name="T38" fmla="*/ 558 w 1185"/>
                <a:gd name="T39" fmla="*/ 495 h 777"/>
                <a:gd name="T40" fmla="*/ 501 w 1185"/>
                <a:gd name="T41" fmla="*/ 436 h 777"/>
                <a:gd name="T42" fmla="*/ 394 w 1185"/>
                <a:gd name="T43" fmla="*/ 419 h 777"/>
                <a:gd name="T44" fmla="*/ 419 w 1185"/>
                <a:gd name="T45" fmla="*/ 464 h 777"/>
                <a:gd name="T46" fmla="*/ 341 w 1185"/>
                <a:gd name="T47" fmla="*/ 468 h 777"/>
                <a:gd name="T48" fmla="*/ 294 w 1185"/>
                <a:gd name="T49" fmla="*/ 411 h 777"/>
                <a:gd name="T50" fmla="*/ 331 w 1185"/>
                <a:gd name="T51" fmla="*/ 486 h 777"/>
                <a:gd name="T52" fmla="*/ 353 w 1185"/>
                <a:gd name="T53" fmla="*/ 563 h 777"/>
                <a:gd name="T54" fmla="*/ 310 w 1185"/>
                <a:gd name="T55" fmla="*/ 676 h 777"/>
                <a:gd name="T56" fmla="*/ 265 w 1185"/>
                <a:gd name="T57" fmla="*/ 763 h 777"/>
                <a:gd name="T58" fmla="*/ 178 w 1185"/>
                <a:gd name="T59" fmla="*/ 695 h 777"/>
                <a:gd name="T60" fmla="*/ 168 w 1185"/>
                <a:gd name="T61" fmla="*/ 593 h 777"/>
                <a:gd name="T62" fmla="*/ 35 w 1185"/>
                <a:gd name="T63" fmla="*/ 528 h 777"/>
                <a:gd name="T64" fmla="*/ 4 w 1185"/>
                <a:gd name="T65" fmla="*/ 443 h 777"/>
                <a:gd name="T66" fmla="*/ 122 w 1185"/>
                <a:gd name="T67" fmla="*/ 350 h 777"/>
                <a:gd name="T68" fmla="*/ 198 w 1185"/>
                <a:gd name="T69" fmla="*/ 385 h 777"/>
                <a:gd name="T70" fmla="*/ 285 w 1185"/>
                <a:gd name="T71" fmla="*/ 385 h 777"/>
                <a:gd name="T72" fmla="*/ 233 w 1185"/>
                <a:gd name="T73" fmla="*/ 328 h 777"/>
                <a:gd name="T74" fmla="*/ 192 w 1185"/>
                <a:gd name="T75" fmla="*/ 303 h 777"/>
                <a:gd name="T76" fmla="*/ 195 w 1185"/>
                <a:gd name="T77" fmla="*/ 325 h 777"/>
                <a:gd name="T78" fmla="*/ 119 w 1185"/>
                <a:gd name="T79" fmla="*/ 307 h 777"/>
                <a:gd name="T80" fmla="*/ 87 w 1185"/>
                <a:gd name="T81" fmla="*/ 305 h 777"/>
                <a:gd name="T82" fmla="*/ 119 w 1185"/>
                <a:gd name="T83" fmla="*/ 248 h 777"/>
                <a:gd name="T84" fmla="*/ 161 w 1185"/>
                <a:gd name="T85" fmla="*/ 220 h 777"/>
                <a:gd name="T86" fmla="*/ 238 w 1185"/>
                <a:gd name="T87" fmla="*/ 186 h 777"/>
                <a:gd name="T88" fmla="*/ 236 w 1185"/>
                <a:gd name="T89" fmla="*/ 148 h 777"/>
                <a:gd name="T90" fmla="*/ 209 w 1185"/>
                <a:gd name="T91" fmla="*/ 179 h 777"/>
                <a:gd name="T92" fmla="*/ 137 w 1185"/>
                <a:gd name="T93" fmla="*/ 189 h 777"/>
                <a:gd name="T94" fmla="*/ 171 w 1185"/>
                <a:gd name="T95" fmla="*/ 126 h 777"/>
                <a:gd name="T96" fmla="*/ 266 w 1185"/>
                <a:gd name="T97" fmla="*/ 79 h 777"/>
                <a:gd name="T98" fmla="*/ 299 w 1185"/>
                <a:gd name="T99" fmla="*/ 116 h 777"/>
                <a:gd name="T100" fmla="*/ 353 w 1185"/>
                <a:gd name="T101" fmla="*/ 101 h 777"/>
                <a:gd name="T102" fmla="*/ 449 w 1185"/>
                <a:gd name="T103" fmla="*/ 95 h 777"/>
                <a:gd name="T104" fmla="*/ 496 w 1185"/>
                <a:gd name="T105" fmla="*/ 63 h 777"/>
                <a:gd name="T106" fmla="*/ 530 w 1185"/>
                <a:gd name="T107" fmla="*/ 98 h 777"/>
                <a:gd name="T108" fmla="*/ 553 w 1185"/>
                <a:gd name="T109" fmla="*/ 61 h 777"/>
                <a:gd name="T110" fmla="*/ 669 w 1185"/>
                <a:gd name="T111" fmla="*/ 14 h 777"/>
                <a:gd name="T112" fmla="*/ 280 w 1185"/>
                <a:gd name="T113" fmla="*/ 281 h 777"/>
                <a:gd name="T114" fmla="*/ 338 w 1185"/>
                <a:gd name="T115" fmla="*/ 319 h 777"/>
                <a:gd name="T116" fmla="*/ 400 w 1185"/>
                <a:gd name="T117" fmla="*/ 310 h 777"/>
                <a:gd name="T118" fmla="*/ 380 w 1185"/>
                <a:gd name="T119" fmla="*/ 339 h 777"/>
                <a:gd name="T120" fmla="*/ 282 w 1185"/>
                <a:gd name="T121" fmla="*/ 573 h 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85" h="777">
                  <a:moveTo>
                    <a:pt x="714" y="8"/>
                  </a:moveTo>
                  <a:cubicBezTo>
                    <a:pt x="714" y="10"/>
                    <a:pt x="716" y="9"/>
                    <a:pt x="718" y="9"/>
                  </a:cubicBezTo>
                  <a:cubicBezTo>
                    <a:pt x="718" y="11"/>
                    <a:pt x="716" y="11"/>
                    <a:pt x="714" y="11"/>
                  </a:cubicBezTo>
                  <a:cubicBezTo>
                    <a:pt x="720" y="17"/>
                    <a:pt x="726" y="8"/>
                    <a:pt x="736" y="11"/>
                  </a:cubicBezTo>
                  <a:cubicBezTo>
                    <a:pt x="739" y="14"/>
                    <a:pt x="743" y="17"/>
                    <a:pt x="748" y="18"/>
                  </a:cubicBezTo>
                  <a:cubicBezTo>
                    <a:pt x="748" y="20"/>
                    <a:pt x="747" y="22"/>
                    <a:pt x="748" y="23"/>
                  </a:cubicBezTo>
                  <a:cubicBezTo>
                    <a:pt x="748" y="25"/>
                    <a:pt x="751" y="25"/>
                    <a:pt x="750" y="28"/>
                  </a:cubicBezTo>
                  <a:cubicBezTo>
                    <a:pt x="747" y="27"/>
                    <a:pt x="748" y="30"/>
                    <a:pt x="748" y="32"/>
                  </a:cubicBezTo>
                  <a:cubicBezTo>
                    <a:pt x="746" y="31"/>
                    <a:pt x="744" y="30"/>
                    <a:pt x="742" y="30"/>
                  </a:cubicBezTo>
                  <a:cubicBezTo>
                    <a:pt x="740" y="31"/>
                    <a:pt x="742" y="33"/>
                    <a:pt x="741" y="33"/>
                  </a:cubicBezTo>
                  <a:cubicBezTo>
                    <a:pt x="740" y="33"/>
                    <a:pt x="739" y="32"/>
                    <a:pt x="738" y="32"/>
                  </a:cubicBezTo>
                  <a:cubicBezTo>
                    <a:pt x="737" y="32"/>
                    <a:pt x="734" y="34"/>
                    <a:pt x="729" y="33"/>
                  </a:cubicBezTo>
                  <a:cubicBezTo>
                    <a:pt x="728" y="33"/>
                    <a:pt x="729" y="35"/>
                    <a:pt x="728" y="36"/>
                  </a:cubicBezTo>
                  <a:cubicBezTo>
                    <a:pt x="728" y="36"/>
                    <a:pt x="725" y="36"/>
                    <a:pt x="725" y="36"/>
                  </a:cubicBezTo>
                  <a:cubicBezTo>
                    <a:pt x="724" y="37"/>
                    <a:pt x="727" y="38"/>
                    <a:pt x="725" y="42"/>
                  </a:cubicBezTo>
                  <a:cubicBezTo>
                    <a:pt x="724" y="39"/>
                    <a:pt x="718" y="42"/>
                    <a:pt x="721" y="43"/>
                  </a:cubicBezTo>
                  <a:cubicBezTo>
                    <a:pt x="718" y="46"/>
                    <a:pt x="713" y="44"/>
                    <a:pt x="710" y="46"/>
                  </a:cubicBezTo>
                  <a:cubicBezTo>
                    <a:pt x="707" y="47"/>
                    <a:pt x="706" y="51"/>
                    <a:pt x="703" y="50"/>
                  </a:cubicBezTo>
                  <a:cubicBezTo>
                    <a:pt x="703" y="52"/>
                    <a:pt x="703" y="54"/>
                    <a:pt x="701" y="54"/>
                  </a:cubicBezTo>
                  <a:cubicBezTo>
                    <a:pt x="702" y="56"/>
                    <a:pt x="703" y="54"/>
                    <a:pt x="704" y="54"/>
                  </a:cubicBezTo>
                  <a:cubicBezTo>
                    <a:pt x="708" y="54"/>
                    <a:pt x="710" y="51"/>
                    <a:pt x="712" y="50"/>
                  </a:cubicBezTo>
                  <a:cubicBezTo>
                    <a:pt x="715" y="49"/>
                    <a:pt x="715" y="52"/>
                    <a:pt x="717" y="51"/>
                  </a:cubicBezTo>
                  <a:cubicBezTo>
                    <a:pt x="718" y="51"/>
                    <a:pt x="718" y="49"/>
                    <a:pt x="720" y="49"/>
                  </a:cubicBezTo>
                  <a:cubicBezTo>
                    <a:pt x="722" y="47"/>
                    <a:pt x="726" y="49"/>
                    <a:pt x="729" y="47"/>
                  </a:cubicBezTo>
                  <a:cubicBezTo>
                    <a:pt x="731" y="46"/>
                    <a:pt x="728" y="45"/>
                    <a:pt x="731" y="44"/>
                  </a:cubicBezTo>
                  <a:cubicBezTo>
                    <a:pt x="731" y="44"/>
                    <a:pt x="733" y="45"/>
                    <a:pt x="734" y="44"/>
                  </a:cubicBezTo>
                  <a:cubicBezTo>
                    <a:pt x="734" y="44"/>
                    <a:pt x="735" y="42"/>
                    <a:pt x="735" y="42"/>
                  </a:cubicBezTo>
                  <a:cubicBezTo>
                    <a:pt x="735" y="41"/>
                    <a:pt x="739" y="43"/>
                    <a:pt x="741" y="43"/>
                  </a:cubicBezTo>
                  <a:cubicBezTo>
                    <a:pt x="744" y="43"/>
                    <a:pt x="744" y="42"/>
                    <a:pt x="748" y="42"/>
                  </a:cubicBezTo>
                  <a:cubicBezTo>
                    <a:pt x="748" y="46"/>
                    <a:pt x="748" y="46"/>
                    <a:pt x="748" y="46"/>
                  </a:cubicBezTo>
                  <a:cubicBezTo>
                    <a:pt x="749" y="44"/>
                    <a:pt x="750" y="45"/>
                    <a:pt x="750" y="47"/>
                  </a:cubicBezTo>
                  <a:cubicBezTo>
                    <a:pt x="758" y="46"/>
                    <a:pt x="770" y="48"/>
                    <a:pt x="781" y="47"/>
                  </a:cubicBezTo>
                  <a:cubicBezTo>
                    <a:pt x="781" y="53"/>
                    <a:pt x="791" y="49"/>
                    <a:pt x="790" y="56"/>
                  </a:cubicBezTo>
                  <a:cubicBezTo>
                    <a:pt x="791" y="53"/>
                    <a:pt x="793" y="56"/>
                    <a:pt x="795" y="56"/>
                  </a:cubicBezTo>
                  <a:cubicBezTo>
                    <a:pt x="799" y="56"/>
                    <a:pt x="805" y="54"/>
                    <a:pt x="806" y="56"/>
                  </a:cubicBezTo>
                  <a:cubicBezTo>
                    <a:pt x="809" y="55"/>
                    <a:pt x="807" y="49"/>
                    <a:pt x="809" y="49"/>
                  </a:cubicBezTo>
                  <a:cubicBezTo>
                    <a:pt x="814" y="50"/>
                    <a:pt x="819" y="49"/>
                    <a:pt x="823" y="50"/>
                  </a:cubicBezTo>
                  <a:cubicBezTo>
                    <a:pt x="823" y="50"/>
                    <a:pt x="823" y="51"/>
                    <a:pt x="823" y="51"/>
                  </a:cubicBezTo>
                  <a:cubicBezTo>
                    <a:pt x="826" y="52"/>
                    <a:pt x="828" y="51"/>
                    <a:pt x="830" y="51"/>
                  </a:cubicBezTo>
                  <a:cubicBezTo>
                    <a:pt x="831" y="52"/>
                    <a:pt x="831" y="54"/>
                    <a:pt x="832" y="54"/>
                  </a:cubicBezTo>
                  <a:cubicBezTo>
                    <a:pt x="834" y="55"/>
                    <a:pt x="838" y="53"/>
                    <a:pt x="839" y="56"/>
                  </a:cubicBezTo>
                  <a:cubicBezTo>
                    <a:pt x="838" y="58"/>
                    <a:pt x="838" y="62"/>
                    <a:pt x="835" y="61"/>
                  </a:cubicBezTo>
                  <a:cubicBezTo>
                    <a:pt x="835" y="64"/>
                    <a:pt x="837" y="64"/>
                    <a:pt x="840" y="64"/>
                  </a:cubicBezTo>
                  <a:cubicBezTo>
                    <a:pt x="839" y="72"/>
                    <a:pt x="845" y="73"/>
                    <a:pt x="849" y="77"/>
                  </a:cubicBezTo>
                  <a:cubicBezTo>
                    <a:pt x="851" y="75"/>
                    <a:pt x="854" y="74"/>
                    <a:pt x="856" y="72"/>
                  </a:cubicBezTo>
                  <a:cubicBezTo>
                    <a:pt x="857" y="72"/>
                    <a:pt x="856" y="69"/>
                    <a:pt x="857" y="68"/>
                  </a:cubicBezTo>
                  <a:cubicBezTo>
                    <a:pt x="858" y="68"/>
                    <a:pt x="860" y="69"/>
                    <a:pt x="860" y="67"/>
                  </a:cubicBezTo>
                  <a:cubicBezTo>
                    <a:pt x="864" y="66"/>
                    <a:pt x="862" y="70"/>
                    <a:pt x="864" y="71"/>
                  </a:cubicBezTo>
                  <a:cubicBezTo>
                    <a:pt x="874" y="71"/>
                    <a:pt x="874" y="71"/>
                    <a:pt x="874" y="71"/>
                  </a:cubicBezTo>
                  <a:cubicBezTo>
                    <a:pt x="875" y="70"/>
                    <a:pt x="879" y="71"/>
                    <a:pt x="878" y="67"/>
                  </a:cubicBezTo>
                  <a:cubicBezTo>
                    <a:pt x="883" y="68"/>
                    <a:pt x="893" y="64"/>
                    <a:pt x="893" y="70"/>
                  </a:cubicBezTo>
                  <a:cubicBezTo>
                    <a:pt x="897" y="70"/>
                    <a:pt x="896" y="65"/>
                    <a:pt x="902" y="67"/>
                  </a:cubicBezTo>
                  <a:cubicBezTo>
                    <a:pt x="902" y="65"/>
                    <a:pt x="900" y="66"/>
                    <a:pt x="899" y="65"/>
                  </a:cubicBezTo>
                  <a:cubicBezTo>
                    <a:pt x="900" y="64"/>
                    <a:pt x="900" y="62"/>
                    <a:pt x="902" y="61"/>
                  </a:cubicBezTo>
                  <a:cubicBezTo>
                    <a:pt x="906" y="61"/>
                    <a:pt x="905" y="56"/>
                    <a:pt x="910" y="58"/>
                  </a:cubicBezTo>
                  <a:cubicBezTo>
                    <a:pt x="912" y="58"/>
                    <a:pt x="911" y="57"/>
                    <a:pt x="910" y="57"/>
                  </a:cubicBezTo>
                  <a:cubicBezTo>
                    <a:pt x="913" y="54"/>
                    <a:pt x="917" y="56"/>
                    <a:pt x="922" y="56"/>
                  </a:cubicBezTo>
                  <a:cubicBezTo>
                    <a:pt x="920" y="63"/>
                    <a:pt x="929" y="53"/>
                    <a:pt x="927" y="60"/>
                  </a:cubicBezTo>
                  <a:cubicBezTo>
                    <a:pt x="933" y="61"/>
                    <a:pt x="938" y="59"/>
                    <a:pt x="943" y="58"/>
                  </a:cubicBezTo>
                  <a:cubicBezTo>
                    <a:pt x="943" y="62"/>
                    <a:pt x="937" y="60"/>
                    <a:pt x="938" y="64"/>
                  </a:cubicBezTo>
                  <a:cubicBezTo>
                    <a:pt x="939" y="67"/>
                    <a:pt x="944" y="65"/>
                    <a:pt x="947" y="65"/>
                  </a:cubicBezTo>
                  <a:cubicBezTo>
                    <a:pt x="952" y="66"/>
                    <a:pt x="956" y="66"/>
                    <a:pt x="961" y="64"/>
                  </a:cubicBezTo>
                  <a:cubicBezTo>
                    <a:pt x="962" y="69"/>
                    <a:pt x="969" y="69"/>
                    <a:pt x="971" y="74"/>
                  </a:cubicBezTo>
                  <a:cubicBezTo>
                    <a:pt x="973" y="73"/>
                    <a:pt x="975" y="75"/>
                    <a:pt x="978" y="75"/>
                  </a:cubicBezTo>
                  <a:cubicBezTo>
                    <a:pt x="986" y="76"/>
                    <a:pt x="996" y="74"/>
                    <a:pt x="1004" y="75"/>
                  </a:cubicBezTo>
                  <a:cubicBezTo>
                    <a:pt x="1008" y="76"/>
                    <a:pt x="1011" y="80"/>
                    <a:pt x="1014" y="78"/>
                  </a:cubicBezTo>
                  <a:cubicBezTo>
                    <a:pt x="1014" y="80"/>
                    <a:pt x="1015" y="81"/>
                    <a:pt x="1017" y="81"/>
                  </a:cubicBezTo>
                  <a:cubicBezTo>
                    <a:pt x="1017" y="86"/>
                    <a:pt x="1017" y="86"/>
                    <a:pt x="1017" y="86"/>
                  </a:cubicBezTo>
                  <a:cubicBezTo>
                    <a:pt x="1016" y="89"/>
                    <a:pt x="1022" y="87"/>
                    <a:pt x="1023" y="88"/>
                  </a:cubicBezTo>
                  <a:cubicBezTo>
                    <a:pt x="1024" y="90"/>
                    <a:pt x="1023" y="87"/>
                    <a:pt x="1025" y="88"/>
                  </a:cubicBezTo>
                  <a:cubicBezTo>
                    <a:pt x="1026" y="88"/>
                    <a:pt x="1025" y="89"/>
                    <a:pt x="1027" y="89"/>
                  </a:cubicBezTo>
                  <a:cubicBezTo>
                    <a:pt x="1029" y="89"/>
                    <a:pt x="1044" y="91"/>
                    <a:pt x="1045" y="89"/>
                  </a:cubicBezTo>
                  <a:cubicBezTo>
                    <a:pt x="1045" y="89"/>
                    <a:pt x="1045" y="88"/>
                    <a:pt x="1045" y="88"/>
                  </a:cubicBezTo>
                  <a:cubicBezTo>
                    <a:pt x="1046" y="88"/>
                    <a:pt x="1049" y="90"/>
                    <a:pt x="1049" y="89"/>
                  </a:cubicBezTo>
                  <a:cubicBezTo>
                    <a:pt x="1050" y="88"/>
                    <a:pt x="1053" y="87"/>
                    <a:pt x="1053" y="89"/>
                  </a:cubicBezTo>
                  <a:cubicBezTo>
                    <a:pt x="1056" y="87"/>
                    <a:pt x="1060" y="86"/>
                    <a:pt x="1065" y="85"/>
                  </a:cubicBezTo>
                  <a:cubicBezTo>
                    <a:pt x="1064" y="90"/>
                    <a:pt x="1066" y="92"/>
                    <a:pt x="1066" y="95"/>
                  </a:cubicBezTo>
                  <a:cubicBezTo>
                    <a:pt x="1072" y="95"/>
                    <a:pt x="1074" y="97"/>
                    <a:pt x="1079" y="95"/>
                  </a:cubicBezTo>
                  <a:cubicBezTo>
                    <a:pt x="1079" y="93"/>
                    <a:pt x="1078" y="92"/>
                    <a:pt x="1076" y="92"/>
                  </a:cubicBezTo>
                  <a:cubicBezTo>
                    <a:pt x="1077" y="91"/>
                    <a:pt x="1077" y="89"/>
                    <a:pt x="1077" y="86"/>
                  </a:cubicBezTo>
                  <a:cubicBezTo>
                    <a:pt x="1081" y="84"/>
                    <a:pt x="1089" y="85"/>
                    <a:pt x="1091" y="88"/>
                  </a:cubicBezTo>
                  <a:cubicBezTo>
                    <a:pt x="1097" y="88"/>
                    <a:pt x="1103" y="87"/>
                    <a:pt x="1109" y="88"/>
                  </a:cubicBezTo>
                  <a:cubicBezTo>
                    <a:pt x="1112" y="88"/>
                    <a:pt x="1116" y="91"/>
                    <a:pt x="1117" y="88"/>
                  </a:cubicBezTo>
                  <a:cubicBezTo>
                    <a:pt x="1119" y="89"/>
                    <a:pt x="1119" y="91"/>
                    <a:pt x="1124" y="92"/>
                  </a:cubicBezTo>
                  <a:cubicBezTo>
                    <a:pt x="1125" y="92"/>
                    <a:pt x="1126" y="95"/>
                    <a:pt x="1126" y="95"/>
                  </a:cubicBezTo>
                  <a:cubicBezTo>
                    <a:pt x="1127" y="95"/>
                    <a:pt x="1128" y="94"/>
                    <a:pt x="1128" y="94"/>
                  </a:cubicBezTo>
                  <a:cubicBezTo>
                    <a:pt x="1129" y="94"/>
                    <a:pt x="1128" y="95"/>
                    <a:pt x="1129" y="96"/>
                  </a:cubicBezTo>
                  <a:cubicBezTo>
                    <a:pt x="1130" y="97"/>
                    <a:pt x="1132" y="96"/>
                    <a:pt x="1132" y="96"/>
                  </a:cubicBezTo>
                  <a:cubicBezTo>
                    <a:pt x="1133" y="97"/>
                    <a:pt x="1135" y="98"/>
                    <a:pt x="1139" y="99"/>
                  </a:cubicBezTo>
                  <a:cubicBezTo>
                    <a:pt x="1141" y="100"/>
                    <a:pt x="1145" y="101"/>
                    <a:pt x="1147" y="102"/>
                  </a:cubicBezTo>
                  <a:cubicBezTo>
                    <a:pt x="1148" y="102"/>
                    <a:pt x="1148" y="104"/>
                    <a:pt x="1149" y="105"/>
                  </a:cubicBezTo>
                  <a:cubicBezTo>
                    <a:pt x="1149" y="105"/>
                    <a:pt x="1151" y="104"/>
                    <a:pt x="1152" y="105"/>
                  </a:cubicBezTo>
                  <a:cubicBezTo>
                    <a:pt x="1152" y="105"/>
                    <a:pt x="1151" y="107"/>
                    <a:pt x="1152" y="108"/>
                  </a:cubicBezTo>
                  <a:cubicBezTo>
                    <a:pt x="1152" y="108"/>
                    <a:pt x="1154" y="107"/>
                    <a:pt x="1154" y="108"/>
                  </a:cubicBezTo>
                  <a:cubicBezTo>
                    <a:pt x="1155" y="109"/>
                    <a:pt x="1153" y="114"/>
                    <a:pt x="1159" y="112"/>
                  </a:cubicBezTo>
                  <a:cubicBezTo>
                    <a:pt x="1159" y="122"/>
                    <a:pt x="1159" y="122"/>
                    <a:pt x="1159" y="122"/>
                  </a:cubicBezTo>
                  <a:cubicBezTo>
                    <a:pt x="1164" y="121"/>
                    <a:pt x="1168" y="120"/>
                    <a:pt x="1168" y="116"/>
                  </a:cubicBezTo>
                  <a:cubicBezTo>
                    <a:pt x="1173" y="118"/>
                    <a:pt x="1178" y="117"/>
                    <a:pt x="1181" y="119"/>
                  </a:cubicBezTo>
                  <a:cubicBezTo>
                    <a:pt x="1181" y="119"/>
                    <a:pt x="1181" y="121"/>
                    <a:pt x="1181" y="122"/>
                  </a:cubicBezTo>
                  <a:cubicBezTo>
                    <a:pt x="1182" y="122"/>
                    <a:pt x="1184" y="121"/>
                    <a:pt x="1185" y="122"/>
                  </a:cubicBezTo>
                  <a:cubicBezTo>
                    <a:pt x="1184" y="123"/>
                    <a:pt x="1182" y="123"/>
                    <a:pt x="1182" y="126"/>
                  </a:cubicBezTo>
                  <a:cubicBezTo>
                    <a:pt x="1180" y="126"/>
                    <a:pt x="1180" y="124"/>
                    <a:pt x="1178" y="124"/>
                  </a:cubicBezTo>
                  <a:cubicBezTo>
                    <a:pt x="1177" y="125"/>
                    <a:pt x="1177" y="128"/>
                    <a:pt x="1174" y="127"/>
                  </a:cubicBezTo>
                  <a:cubicBezTo>
                    <a:pt x="1175" y="129"/>
                    <a:pt x="1178" y="128"/>
                    <a:pt x="1177" y="133"/>
                  </a:cubicBezTo>
                  <a:cubicBezTo>
                    <a:pt x="1172" y="128"/>
                    <a:pt x="1176" y="135"/>
                    <a:pt x="1173" y="136"/>
                  </a:cubicBezTo>
                  <a:cubicBezTo>
                    <a:pt x="1171" y="136"/>
                    <a:pt x="1170" y="137"/>
                    <a:pt x="1170" y="138"/>
                  </a:cubicBezTo>
                  <a:cubicBezTo>
                    <a:pt x="1168" y="138"/>
                    <a:pt x="1167" y="138"/>
                    <a:pt x="1166" y="137"/>
                  </a:cubicBezTo>
                  <a:cubicBezTo>
                    <a:pt x="1165" y="136"/>
                    <a:pt x="1164" y="135"/>
                    <a:pt x="1163" y="134"/>
                  </a:cubicBezTo>
                  <a:cubicBezTo>
                    <a:pt x="1161" y="133"/>
                    <a:pt x="1159" y="134"/>
                    <a:pt x="1157" y="133"/>
                  </a:cubicBezTo>
                  <a:cubicBezTo>
                    <a:pt x="1156" y="132"/>
                    <a:pt x="1155" y="130"/>
                    <a:pt x="1154" y="130"/>
                  </a:cubicBezTo>
                  <a:cubicBezTo>
                    <a:pt x="1153" y="129"/>
                    <a:pt x="1150" y="130"/>
                    <a:pt x="1149" y="130"/>
                  </a:cubicBezTo>
                  <a:cubicBezTo>
                    <a:pt x="1148" y="130"/>
                    <a:pt x="1149" y="129"/>
                    <a:pt x="1147" y="129"/>
                  </a:cubicBezTo>
                  <a:cubicBezTo>
                    <a:pt x="1146" y="128"/>
                    <a:pt x="1144" y="123"/>
                    <a:pt x="1142" y="127"/>
                  </a:cubicBezTo>
                  <a:cubicBezTo>
                    <a:pt x="1140" y="127"/>
                    <a:pt x="1141" y="125"/>
                    <a:pt x="1140" y="123"/>
                  </a:cubicBezTo>
                  <a:cubicBezTo>
                    <a:pt x="1132" y="123"/>
                    <a:pt x="1132" y="123"/>
                    <a:pt x="1132" y="123"/>
                  </a:cubicBezTo>
                  <a:cubicBezTo>
                    <a:pt x="1129" y="123"/>
                    <a:pt x="1132" y="126"/>
                    <a:pt x="1132" y="126"/>
                  </a:cubicBezTo>
                  <a:cubicBezTo>
                    <a:pt x="1132" y="128"/>
                    <a:pt x="1129" y="128"/>
                    <a:pt x="1129" y="131"/>
                  </a:cubicBezTo>
                  <a:cubicBezTo>
                    <a:pt x="1123" y="131"/>
                    <a:pt x="1122" y="136"/>
                    <a:pt x="1115" y="134"/>
                  </a:cubicBezTo>
                  <a:cubicBezTo>
                    <a:pt x="1114" y="135"/>
                    <a:pt x="1114" y="137"/>
                    <a:pt x="1111" y="137"/>
                  </a:cubicBezTo>
                  <a:cubicBezTo>
                    <a:pt x="1111" y="139"/>
                    <a:pt x="1114" y="138"/>
                    <a:pt x="1117" y="138"/>
                  </a:cubicBezTo>
                  <a:cubicBezTo>
                    <a:pt x="1118" y="139"/>
                    <a:pt x="1119" y="141"/>
                    <a:pt x="1121" y="141"/>
                  </a:cubicBezTo>
                  <a:cubicBezTo>
                    <a:pt x="1120" y="146"/>
                    <a:pt x="1120" y="144"/>
                    <a:pt x="1122" y="147"/>
                  </a:cubicBezTo>
                  <a:cubicBezTo>
                    <a:pt x="1123" y="150"/>
                    <a:pt x="1127" y="150"/>
                    <a:pt x="1129" y="152"/>
                  </a:cubicBezTo>
                  <a:cubicBezTo>
                    <a:pt x="1129" y="152"/>
                    <a:pt x="1125" y="157"/>
                    <a:pt x="1125" y="157"/>
                  </a:cubicBezTo>
                  <a:cubicBezTo>
                    <a:pt x="1121" y="157"/>
                    <a:pt x="1121" y="153"/>
                    <a:pt x="1119" y="154"/>
                  </a:cubicBezTo>
                  <a:cubicBezTo>
                    <a:pt x="1120" y="154"/>
                    <a:pt x="1121" y="157"/>
                    <a:pt x="1119" y="157"/>
                  </a:cubicBezTo>
                  <a:cubicBezTo>
                    <a:pt x="1115" y="157"/>
                    <a:pt x="1108" y="156"/>
                    <a:pt x="1104" y="158"/>
                  </a:cubicBezTo>
                  <a:cubicBezTo>
                    <a:pt x="1101" y="159"/>
                    <a:pt x="1096" y="161"/>
                    <a:pt x="1097" y="164"/>
                  </a:cubicBezTo>
                  <a:cubicBezTo>
                    <a:pt x="1091" y="162"/>
                    <a:pt x="1090" y="167"/>
                    <a:pt x="1086" y="168"/>
                  </a:cubicBezTo>
                  <a:cubicBezTo>
                    <a:pt x="1085" y="169"/>
                    <a:pt x="1084" y="170"/>
                    <a:pt x="1083" y="171"/>
                  </a:cubicBezTo>
                  <a:cubicBezTo>
                    <a:pt x="1082" y="171"/>
                    <a:pt x="1080" y="173"/>
                    <a:pt x="1079" y="173"/>
                  </a:cubicBezTo>
                  <a:cubicBezTo>
                    <a:pt x="1077" y="174"/>
                    <a:pt x="1076" y="175"/>
                    <a:pt x="1076" y="176"/>
                  </a:cubicBezTo>
                  <a:cubicBezTo>
                    <a:pt x="1072" y="175"/>
                    <a:pt x="1064" y="178"/>
                    <a:pt x="1062" y="175"/>
                  </a:cubicBezTo>
                  <a:cubicBezTo>
                    <a:pt x="1060" y="176"/>
                    <a:pt x="1057" y="175"/>
                    <a:pt x="1058" y="179"/>
                  </a:cubicBezTo>
                  <a:cubicBezTo>
                    <a:pt x="1050" y="180"/>
                    <a:pt x="1049" y="180"/>
                    <a:pt x="1041" y="179"/>
                  </a:cubicBezTo>
                  <a:cubicBezTo>
                    <a:pt x="1040" y="179"/>
                    <a:pt x="1039" y="180"/>
                    <a:pt x="1038" y="180"/>
                  </a:cubicBezTo>
                  <a:cubicBezTo>
                    <a:pt x="1037" y="181"/>
                    <a:pt x="1034" y="182"/>
                    <a:pt x="1034" y="185"/>
                  </a:cubicBezTo>
                  <a:cubicBezTo>
                    <a:pt x="1034" y="189"/>
                    <a:pt x="1027" y="187"/>
                    <a:pt x="1028" y="193"/>
                  </a:cubicBezTo>
                  <a:cubicBezTo>
                    <a:pt x="1027" y="198"/>
                    <a:pt x="1032" y="197"/>
                    <a:pt x="1034" y="199"/>
                  </a:cubicBezTo>
                  <a:cubicBezTo>
                    <a:pt x="1033" y="202"/>
                    <a:pt x="1033" y="206"/>
                    <a:pt x="1028" y="206"/>
                  </a:cubicBezTo>
                  <a:cubicBezTo>
                    <a:pt x="1029" y="209"/>
                    <a:pt x="1028" y="210"/>
                    <a:pt x="1025" y="210"/>
                  </a:cubicBezTo>
                  <a:cubicBezTo>
                    <a:pt x="1025" y="216"/>
                    <a:pt x="1025" y="216"/>
                    <a:pt x="1025" y="216"/>
                  </a:cubicBezTo>
                  <a:cubicBezTo>
                    <a:pt x="1026" y="218"/>
                    <a:pt x="1028" y="214"/>
                    <a:pt x="1028" y="217"/>
                  </a:cubicBezTo>
                  <a:cubicBezTo>
                    <a:pt x="1029" y="220"/>
                    <a:pt x="1026" y="219"/>
                    <a:pt x="1025" y="220"/>
                  </a:cubicBezTo>
                  <a:cubicBezTo>
                    <a:pt x="1025" y="220"/>
                    <a:pt x="1024" y="224"/>
                    <a:pt x="1024" y="224"/>
                  </a:cubicBezTo>
                  <a:cubicBezTo>
                    <a:pt x="1022" y="225"/>
                    <a:pt x="1019" y="224"/>
                    <a:pt x="1017" y="225"/>
                  </a:cubicBezTo>
                  <a:cubicBezTo>
                    <a:pt x="1016" y="226"/>
                    <a:pt x="1018" y="230"/>
                    <a:pt x="1017" y="231"/>
                  </a:cubicBezTo>
                  <a:cubicBezTo>
                    <a:pt x="1016" y="232"/>
                    <a:pt x="1016" y="228"/>
                    <a:pt x="1015" y="228"/>
                  </a:cubicBezTo>
                  <a:cubicBezTo>
                    <a:pt x="1014" y="228"/>
                    <a:pt x="1011" y="229"/>
                    <a:pt x="1014" y="235"/>
                  </a:cubicBezTo>
                  <a:cubicBezTo>
                    <a:pt x="1011" y="234"/>
                    <a:pt x="1012" y="237"/>
                    <a:pt x="1011" y="238"/>
                  </a:cubicBezTo>
                  <a:cubicBezTo>
                    <a:pt x="1011" y="238"/>
                    <a:pt x="1009" y="238"/>
                    <a:pt x="1009" y="238"/>
                  </a:cubicBezTo>
                  <a:cubicBezTo>
                    <a:pt x="1008" y="239"/>
                    <a:pt x="1008" y="242"/>
                    <a:pt x="1006" y="241"/>
                  </a:cubicBezTo>
                  <a:cubicBezTo>
                    <a:pt x="1006" y="243"/>
                    <a:pt x="1004" y="244"/>
                    <a:pt x="1004" y="246"/>
                  </a:cubicBezTo>
                  <a:cubicBezTo>
                    <a:pt x="1002" y="247"/>
                    <a:pt x="999" y="246"/>
                    <a:pt x="999" y="248"/>
                  </a:cubicBezTo>
                  <a:cubicBezTo>
                    <a:pt x="997" y="247"/>
                    <a:pt x="999" y="246"/>
                    <a:pt x="999" y="244"/>
                  </a:cubicBezTo>
                  <a:cubicBezTo>
                    <a:pt x="999" y="244"/>
                    <a:pt x="997" y="243"/>
                    <a:pt x="997" y="242"/>
                  </a:cubicBezTo>
                  <a:cubicBezTo>
                    <a:pt x="997" y="241"/>
                    <a:pt x="997" y="240"/>
                    <a:pt x="997" y="239"/>
                  </a:cubicBezTo>
                  <a:cubicBezTo>
                    <a:pt x="996" y="239"/>
                    <a:pt x="995" y="237"/>
                    <a:pt x="994" y="237"/>
                  </a:cubicBezTo>
                  <a:cubicBezTo>
                    <a:pt x="994" y="236"/>
                    <a:pt x="993" y="235"/>
                    <a:pt x="992" y="235"/>
                  </a:cubicBezTo>
                  <a:cubicBezTo>
                    <a:pt x="993" y="233"/>
                    <a:pt x="993" y="230"/>
                    <a:pt x="993" y="227"/>
                  </a:cubicBezTo>
                  <a:cubicBezTo>
                    <a:pt x="993" y="224"/>
                    <a:pt x="992" y="224"/>
                    <a:pt x="992" y="223"/>
                  </a:cubicBezTo>
                  <a:cubicBezTo>
                    <a:pt x="991" y="217"/>
                    <a:pt x="993" y="211"/>
                    <a:pt x="992" y="207"/>
                  </a:cubicBezTo>
                  <a:cubicBezTo>
                    <a:pt x="997" y="211"/>
                    <a:pt x="992" y="205"/>
                    <a:pt x="994" y="202"/>
                  </a:cubicBezTo>
                  <a:cubicBezTo>
                    <a:pt x="995" y="201"/>
                    <a:pt x="996" y="206"/>
                    <a:pt x="997" y="203"/>
                  </a:cubicBezTo>
                  <a:cubicBezTo>
                    <a:pt x="997" y="202"/>
                    <a:pt x="997" y="201"/>
                    <a:pt x="997" y="200"/>
                  </a:cubicBezTo>
                  <a:cubicBezTo>
                    <a:pt x="999" y="198"/>
                    <a:pt x="1004" y="194"/>
                    <a:pt x="1006" y="193"/>
                  </a:cubicBezTo>
                  <a:cubicBezTo>
                    <a:pt x="1006" y="193"/>
                    <a:pt x="1008" y="193"/>
                    <a:pt x="1007" y="192"/>
                  </a:cubicBezTo>
                  <a:cubicBezTo>
                    <a:pt x="1005" y="190"/>
                    <a:pt x="1008" y="191"/>
                    <a:pt x="1010" y="190"/>
                  </a:cubicBezTo>
                  <a:cubicBezTo>
                    <a:pt x="1012" y="189"/>
                    <a:pt x="1013" y="187"/>
                    <a:pt x="1013" y="183"/>
                  </a:cubicBezTo>
                  <a:cubicBezTo>
                    <a:pt x="1013" y="183"/>
                    <a:pt x="1018" y="181"/>
                    <a:pt x="1017" y="180"/>
                  </a:cubicBezTo>
                  <a:cubicBezTo>
                    <a:pt x="1017" y="180"/>
                    <a:pt x="1016" y="180"/>
                    <a:pt x="1015" y="180"/>
                  </a:cubicBezTo>
                  <a:cubicBezTo>
                    <a:pt x="1016" y="180"/>
                    <a:pt x="1017" y="178"/>
                    <a:pt x="1017" y="178"/>
                  </a:cubicBezTo>
                  <a:cubicBezTo>
                    <a:pt x="1018" y="177"/>
                    <a:pt x="1020" y="181"/>
                    <a:pt x="1020" y="175"/>
                  </a:cubicBezTo>
                  <a:cubicBezTo>
                    <a:pt x="1022" y="175"/>
                    <a:pt x="1025" y="174"/>
                    <a:pt x="1027" y="173"/>
                  </a:cubicBezTo>
                  <a:cubicBezTo>
                    <a:pt x="1027" y="173"/>
                    <a:pt x="1028" y="171"/>
                    <a:pt x="1028" y="171"/>
                  </a:cubicBezTo>
                  <a:cubicBezTo>
                    <a:pt x="1029" y="170"/>
                    <a:pt x="1030" y="171"/>
                    <a:pt x="1031" y="171"/>
                  </a:cubicBezTo>
                  <a:cubicBezTo>
                    <a:pt x="1032" y="170"/>
                    <a:pt x="1033" y="169"/>
                    <a:pt x="1034" y="168"/>
                  </a:cubicBezTo>
                  <a:cubicBezTo>
                    <a:pt x="1034" y="167"/>
                    <a:pt x="1035" y="168"/>
                    <a:pt x="1035" y="166"/>
                  </a:cubicBezTo>
                  <a:cubicBezTo>
                    <a:pt x="1035" y="165"/>
                    <a:pt x="1037" y="161"/>
                    <a:pt x="1039" y="164"/>
                  </a:cubicBezTo>
                  <a:cubicBezTo>
                    <a:pt x="1039" y="157"/>
                    <a:pt x="1039" y="157"/>
                    <a:pt x="1039" y="157"/>
                  </a:cubicBezTo>
                  <a:cubicBezTo>
                    <a:pt x="1036" y="156"/>
                    <a:pt x="1034" y="157"/>
                    <a:pt x="1032" y="158"/>
                  </a:cubicBezTo>
                  <a:cubicBezTo>
                    <a:pt x="1032" y="159"/>
                    <a:pt x="1030" y="160"/>
                    <a:pt x="1030" y="161"/>
                  </a:cubicBezTo>
                  <a:cubicBezTo>
                    <a:pt x="1029" y="162"/>
                    <a:pt x="1028" y="161"/>
                    <a:pt x="1028" y="162"/>
                  </a:cubicBezTo>
                  <a:cubicBezTo>
                    <a:pt x="1028" y="165"/>
                    <a:pt x="1023" y="164"/>
                    <a:pt x="1023" y="168"/>
                  </a:cubicBezTo>
                  <a:cubicBezTo>
                    <a:pt x="1020" y="167"/>
                    <a:pt x="1018" y="168"/>
                    <a:pt x="1018" y="171"/>
                  </a:cubicBezTo>
                  <a:cubicBezTo>
                    <a:pt x="1017" y="171"/>
                    <a:pt x="1018" y="168"/>
                    <a:pt x="1017" y="168"/>
                  </a:cubicBezTo>
                  <a:cubicBezTo>
                    <a:pt x="1017" y="168"/>
                    <a:pt x="1014" y="168"/>
                    <a:pt x="1014" y="168"/>
                  </a:cubicBezTo>
                  <a:cubicBezTo>
                    <a:pt x="1014" y="167"/>
                    <a:pt x="1015" y="165"/>
                    <a:pt x="1014" y="164"/>
                  </a:cubicBezTo>
                  <a:cubicBezTo>
                    <a:pt x="1008" y="164"/>
                    <a:pt x="1004" y="163"/>
                    <a:pt x="1000" y="164"/>
                  </a:cubicBezTo>
                  <a:cubicBezTo>
                    <a:pt x="998" y="164"/>
                    <a:pt x="1000" y="166"/>
                    <a:pt x="999" y="166"/>
                  </a:cubicBezTo>
                  <a:cubicBezTo>
                    <a:pt x="997" y="168"/>
                    <a:pt x="995" y="167"/>
                    <a:pt x="993" y="168"/>
                  </a:cubicBezTo>
                  <a:cubicBezTo>
                    <a:pt x="991" y="169"/>
                    <a:pt x="991" y="170"/>
                    <a:pt x="989" y="172"/>
                  </a:cubicBezTo>
                  <a:cubicBezTo>
                    <a:pt x="988" y="173"/>
                    <a:pt x="987" y="175"/>
                    <a:pt x="985" y="175"/>
                  </a:cubicBezTo>
                  <a:cubicBezTo>
                    <a:pt x="983" y="179"/>
                    <a:pt x="987" y="178"/>
                    <a:pt x="986" y="182"/>
                  </a:cubicBezTo>
                  <a:cubicBezTo>
                    <a:pt x="984" y="182"/>
                    <a:pt x="983" y="184"/>
                    <a:pt x="983" y="186"/>
                  </a:cubicBezTo>
                  <a:cubicBezTo>
                    <a:pt x="977" y="185"/>
                    <a:pt x="976" y="188"/>
                    <a:pt x="971" y="187"/>
                  </a:cubicBezTo>
                  <a:cubicBezTo>
                    <a:pt x="969" y="186"/>
                    <a:pt x="970" y="185"/>
                    <a:pt x="971" y="183"/>
                  </a:cubicBezTo>
                  <a:cubicBezTo>
                    <a:pt x="968" y="184"/>
                    <a:pt x="968" y="182"/>
                    <a:pt x="968" y="180"/>
                  </a:cubicBezTo>
                  <a:cubicBezTo>
                    <a:pt x="966" y="180"/>
                    <a:pt x="962" y="181"/>
                    <a:pt x="962" y="179"/>
                  </a:cubicBezTo>
                  <a:cubicBezTo>
                    <a:pt x="956" y="183"/>
                    <a:pt x="947" y="185"/>
                    <a:pt x="938" y="186"/>
                  </a:cubicBezTo>
                  <a:cubicBezTo>
                    <a:pt x="938" y="184"/>
                    <a:pt x="934" y="185"/>
                    <a:pt x="936" y="180"/>
                  </a:cubicBezTo>
                  <a:cubicBezTo>
                    <a:pt x="930" y="180"/>
                    <a:pt x="930" y="180"/>
                    <a:pt x="930" y="180"/>
                  </a:cubicBezTo>
                  <a:cubicBezTo>
                    <a:pt x="924" y="182"/>
                    <a:pt x="919" y="184"/>
                    <a:pt x="915" y="186"/>
                  </a:cubicBezTo>
                  <a:cubicBezTo>
                    <a:pt x="911" y="188"/>
                    <a:pt x="908" y="192"/>
                    <a:pt x="903" y="193"/>
                  </a:cubicBezTo>
                  <a:cubicBezTo>
                    <a:pt x="904" y="196"/>
                    <a:pt x="903" y="197"/>
                    <a:pt x="900" y="197"/>
                  </a:cubicBezTo>
                  <a:cubicBezTo>
                    <a:pt x="902" y="201"/>
                    <a:pt x="898" y="201"/>
                    <a:pt x="899" y="204"/>
                  </a:cubicBezTo>
                  <a:cubicBezTo>
                    <a:pt x="896" y="202"/>
                    <a:pt x="894" y="210"/>
                    <a:pt x="892" y="209"/>
                  </a:cubicBezTo>
                  <a:cubicBezTo>
                    <a:pt x="889" y="206"/>
                    <a:pt x="892" y="210"/>
                    <a:pt x="888" y="210"/>
                  </a:cubicBezTo>
                  <a:cubicBezTo>
                    <a:pt x="885" y="210"/>
                    <a:pt x="885" y="211"/>
                    <a:pt x="885" y="213"/>
                  </a:cubicBezTo>
                  <a:cubicBezTo>
                    <a:pt x="878" y="210"/>
                    <a:pt x="881" y="218"/>
                    <a:pt x="875" y="217"/>
                  </a:cubicBezTo>
                  <a:cubicBezTo>
                    <a:pt x="876" y="218"/>
                    <a:pt x="880" y="224"/>
                    <a:pt x="881" y="221"/>
                  </a:cubicBezTo>
                  <a:cubicBezTo>
                    <a:pt x="883" y="222"/>
                    <a:pt x="882" y="225"/>
                    <a:pt x="882" y="227"/>
                  </a:cubicBezTo>
                  <a:cubicBezTo>
                    <a:pt x="884" y="225"/>
                    <a:pt x="886" y="228"/>
                    <a:pt x="886" y="228"/>
                  </a:cubicBezTo>
                  <a:cubicBezTo>
                    <a:pt x="888" y="228"/>
                    <a:pt x="889" y="226"/>
                    <a:pt x="892" y="227"/>
                  </a:cubicBezTo>
                  <a:cubicBezTo>
                    <a:pt x="892" y="227"/>
                    <a:pt x="894" y="228"/>
                    <a:pt x="893" y="228"/>
                  </a:cubicBezTo>
                  <a:cubicBezTo>
                    <a:pt x="895" y="228"/>
                    <a:pt x="897" y="224"/>
                    <a:pt x="898" y="227"/>
                  </a:cubicBezTo>
                  <a:cubicBezTo>
                    <a:pt x="899" y="227"/>
                    <a:pt x="899" y="225"/>
                    <a:pt x="899" y="224"/>
                  </a:cubicBezTo>
                  <a:cubicBezTo>
                    <a:pt x="901" y="225"/>
                    <a:pt x="901" y="235"/>
                    <a:pt x="905" y="230"/>
                  </a:cubicBezTo>
                  <a:cubicBezTo>
                    <a:pt x="908" y="229"/>
                    <a:pt x="904" y="236"/>
                    <a:pt x="909" y="234"/>
                  </a:cubicBezTo>
                  <a:cubicBezTo>
                    <a:pt x="909" y="235"/>
                    <a:pt x="906" y="234"/>
                    <a:pt x="906" y="235"/>
                  </a:cubicBezTo>
                  <a:cubicBezTo>
                    <a:pt x="906" y="235"/>
                    <a:pt x="908" y="239"/>
                    <a:pt x="907" y="241"/>
                  </a:cubicBezTo>
                  <a:cubicBezTo>
                    <a:pt x="907" y="241"/>
                    <a:pt x="906" y="241"/>
                    <a:pt x="906" y="242"/>
                  </a:cubicBezTo>
                  <a:cubicBezTo>
                    <a:pt x="906" y="243"/>
                    <a:pt x="905" y="244"/>
                    <a:pt x="905" y="245"/>
                  </a:cubicBezTo>
                  <a:cubicBezTo>
                    <a:pt x="904" y="249"/>
                    <a:pt x="907" y="258"/>
                    <a:pt x="902" y="253"/>
                  </a:cubicBezTo>
                  <a:cubicBezTo>
                    <a:pt x="903" y="266"/>
                    <a:pt x="897" y="271"/>
                    <a:pt x="895" y="280"/>
                  </a:cubicBezTo>
                  <a:cubicBezTo>
                    <a:pt x="893" y="282"/>
                    <a:pt x="893" y="281"/>
                    <a:pt x="891" y="280"/>
                  </a:cubicBezTo>
                  <a:cubicBezTo>
                    <a:pt x="890" y="281"/>
                    <a:pt x="891" y="283"/>
                    <a:pt x="891" y="284"/>
                  </a:cubicBezTo>
                  <a:cubicBezTo>
                    <a:pt x="890" y="286"/>
                    <a:pt x="888" y="285"/>
                    <a:pt x="886" y="286"/>
                  </a:cubicBezTo>
                  <a:cubicBezTo>
                    <a:pt x="886" y="286"/>
                    <a:pt x="887" y="288"/>
                    <a:pt x="886" y="288"/>
                  </a:cubicBezTo>
                  <a:cubicBezTo>
                    <a:pt x="886" y="289"/>
                    <a:pt x="884" y="288"/>
                    <a:pt x="884" y="288"/>
                  </a:cubicBezTo>
                  <a:cubicBezTo>
                    <a:pt x="883" y="289"/>
                    <a:pt x="885" y="290"/>
                    <a:pt x="885" y="290"/>
                  </a:cubicBezTo>
                  <a:cubicBezTo>
                    <a:pt x="884" y="291"/>
                    <a:pt x="882" y="291"/>
                    <a:pt x="881" y="293"/>
                  </a:cubicBezTo>
                  <a:cubicBezTo>
                    <a:pt x="880" y="294"/>
                    <a:pt x="880" y="296"/>
                    <a:pt x="879" y="297"/>
                  </a:cubicBezTo>
                  <a:cubicBezTo>
                    <a:pt x="878" y="298"/>
                    <a:pt x="877" y="297"/>
                    <a:pt x="875" y="298"/>
                  </a:cubicBezTo>
                  <a:cubicBezTo>
                    <a:pt x="874" y="299"/>
                    <a:pt x="875" y="301"/>
                    <a:pt x="874" y="303"/>
                  </a:cubicBezTo>
                  <a:cubicBezTo>
                    <a:pt x="873" y="303"/>
                    <a:pt x="871" y="302"/>
                    <a:pt x="871" y="303"/>
                  </a:cubicBezTo>
                  <a:cubicBezTo>
                    <a:pt x="871" y="303"/>
                    <a:pt x="871" y="306"/>
                    <a:pt x="870" y="305"/>
                  </a:cubicBezTo>
                  <a:cubicBezTo>
                    <a:pt x="869" y="304"/>
                    <a:pt x="867" y="304"/>
                    <a:pt x="867" y="308"/>
                  </a:cubicBezTo>
                  <a:cubicBezTo>
                    <a:pt x="860" y="309"/>
                    <a:pt x="860" y="308"/>
                    <a:pt x="853" y="308"/>
                  </a:cubicBezTo>
                  <a:cubicBezTo>
                    <a:pt x="853" y="309"/>
                    <a:pt x="847" y="312"/>
                    <a:pt x="850" y="312"/>
                  </a:cubicBezTo>
                  <a:cubicBezTo>
                    <a:pt x="851" y="315"/>
                    <a:pt x="840" y="313"/>
                    <a:pt x="846" y="315"/>
                  </a:cubicBezTo>
                  <a:cubicBezTo>
                    <a:pt x="845" y="317"/>
                    <a:pt x="843" y="317"/>
                    <a:pt x="843" y="315"/>
                  </a:cubicBezTo>
                  <a:cubicBezTo>
                    <a:pt x="839" y="318"/>
                    <a:pt x="841" y="321"/>
                    <a:pt x="842" y="326"/>
                  </a:cubicBezTo>
                  <a:cubicBezTo>
                    <a:pt x="837" y="327"/>
                    <a:pt x="839" y="327"/>
                    <a:pt x="835" y="326"/>
                  </a:cubicBezTo>
                  <a:cubicBezTo>
                    <a:pt x="836" y="328"/>
                    <a:pt x="836" y="329"/>
                    <a:pt x="833" y="329"/>
                  </a:cubicBezTo>
                  <a:cubicBezTo>
                    <a:pt x="833" y="332"/>
                    <a:pt x="834" y="344"/>
                    <a:pt x="836" y="340"/>
                  </a:cubicBezTo>
                  <a:cubicBezTo>
                    <a:pt x="839" y="340"/>
                    <a:pt x="836" y="351"/>
                    <a:pt x="840" y="352"/>
                  </a:cubicBezTo>
                  <a:cubicBezTo>
                    <a:pt x="844" y="352"/>
                    <a:pt x="839" y="356"/>
                    <a:pt x="843" y="357"/>
                  </a:cubicBezTo>
                  <a:cubicBezTo>
                    <a:pt x="842" y="357"/>
                    <a:pt x="842" y="360"/>
                    <a:pt x="842" y="360"/>
                  </a:cubicBezTo>
                  <a:cubicBezTo>
                    <a:pt x="840" y="361"/>
                    <a:pt x="839" y="359"/>
                    <a:pt x="839" y="359"/>
                  </a:cubicBezTo>
                  <a:cubicBezTo>
                    <a:pt x="837" y="359"/>
                    <a:pt x="838" y="361"/>
                    <a:pt x="837" y="361"/>
                  </a:cubicBezTo>
                  <a:cubicBezTo>
                    <a:pt x="836" y="362"/>
                    <a:pt x="834" y="361"/>
                    <a:pt x="833" y="361"/>
                  </a:cubicBezTo>
                  <a:cubicBezTo>
                    <a:pt x="830" y="362"/>
                    <a:pt x="826" y="365"/>
                    <a:pt x="823" y="363"/>
                  </a:cubicBezTo>
                  <a:cubicBezTo>
                    <a:pt x="823" y="360"/>
                    <a:pt x="824" y="359"/>
                    <a:pt x="825" y="357"/>
                  </a:cubicBezTo>
                  <a:cubicBezTo>
                    <a:pt x="825" y="354"/>
                    <a:pt x="823" y="350"/>
                    <a:pt x="826" y="349"/>
                  </a:cubicBezTo>
                  <a:cubicBezTo>
                    <a:pt x="826" y="347"/>
                    <a:pt x="822" y="348"/>
                    <a:pt x="823" y="343"/>
                  </a:cubicBezTo>
                  <a:cubicBezTo>
                    <a:pt x="820" y="342"/>
                    <a:pt x="818" y="344"/>
                    <a:pt x="815" y="340"/>
                  </a:cubicBezTo>
                  <a:cubicBezTo>
                    <a:pt x="814" y="336"/>
                    <a:pt x="820" y="339"/>
                    <a:pt x="818" y="333"/>
                  </a:cubicBezTo>
                  <a:cubicBezTo>
                    <a:pt x="817" y="332"/>
                    <a:pt x="816" y="333"/>
                    <a:pt x="816" y="333"/>
                  </a:cubicBezTo>
                  <a:cubicBezTo>
                    <a:pt x="815" y="333"/>
                    <a:pt x="814" y="332"/>
                    <a:pt x="814" y="331"/>
                  </a:cubicBezTo>
                  <a:cubicBezTo>
                    <a:pt x="813" y="330"/>
                    <a:pt x="811" y="329"/>
                    <a:pt x="811" y="328"/>
                  </a:cubicBezTo>
                  <a:cubicBezTo>
                    <a:pt x="810" y="329"/>
                    <a:pt x="808" y="329"/>
                    <a:pt x="806" y="329"/>
                  </a:cubicBezTo>
                  <a:cubicBezTo>
                    <a:pt x="805" y="329"/>
                    <a:pt x="806" y="331"/>
                    <a:pt x="806" y="331"/>
                  </a:cubicBezTo>
                  <a:cubicBezTo>
                    <a:pt x="806" y="335"/>
                    <a:pt x="803" y="327"/>
                    <a:pt x="804" y="333"/>
                  </a:cubicBezTo>
                  <a:cubicBezTo>
                    <a:pt x="800" y="330"/>
                    <a:pt x="800" y="337"/>
                    <a:pt x="795" y="333"/>
                  </a:cubicBezTo>
                  <a:cubicBezTo>
                    <a:pt x="799" y="330"/>
                    <a:pt x="795" y="328"/>
                    <a:pt x="799" y="325"/>
                  </a:cubicBezTo>
                  <a:cubicBezTo>
                    <a:pt x="802" y="323"/>
                    <a:pt x="793" y="324"/>
                    <a:pt x="792" y="326"/>
                  </a:cubicBezTo>
                  <a:cubicBezTo>
                    <a:pt x="792" y="330"/>
                    <a:pt x="790" y="325"/>
                    <a:pt x="791" y="325"/>
                  </a:cubicBezTo>
                  <a:cubicBezTo>
                    <a:pt x="788" y="325"/>
                    <a:pt x="789" y="329"/>
                    <a:pt x="787" y="329"/>
                  </a:cubicBezTo>
                  <a:cubicBezTo>
                    <a:pt x="786" y="329"/>
                    <a:pt x="783" y="331"/>
                    <a:pt x="783" y="332"/>
                  </a:cubicBezTo>
                  <a:cubicBezTo>
                    <a:pt x="782" y="333"/>
                    <a:pt x="781" y="333"/>
                    <a:pt x="781" y="335"/>
                  </a:cubicBezTo>
                  <a:cubicBezTo>
                    <a:pt x="776" y="334"/>
                    <a:pt x="777" y="334"/>
                    <a:pt x="771" y="335"/>
                  </a:cubicBezTo>
                  <a:cubicBezTo>
                    <a:pt x="773" y="335"/>
                    <a:pt x="772" y="338"/>
                    <a:pt x="773" y="339"/>
                  </a:cubicBezTo>
                  <a:cubicBezTo>
                    <a:pt x="774" y="340"/>
                    <a:pt x="776" y="338"/>
                    <a:pt x="777" y="339"/>
                  </a:cubicBezTo>
                  <a:cubicBezTo>
                    <a:pt x="777" y="339"/>
                    <a:pt x="777" y="341"/>
                    <a:pt x="777" y="342"/>
                  </a:cubicBezTo>
                  <a:cubicBezTo>
                    <a:pt x="778" y="342"/>
                    <a:pt x="780" y="341"/>
                    <a:pt x="781" y="342"/>
                  </a:cubicBezTo>
                  <a:cubicBezTo>
                    <a:pt x="782" y="342"/>
                    <a:pt x="781" y="344"/>
                    <a:pt x="781" y="345"/>
                  </a:cubicBezTo>
                  <a:cubicBezTo>
                    <a:pt x="782" y="346"/>
                    <a:pt x="784" y="345"/>
                    <a:pt x="785" y="346"/>
                  </a:cubicBezTo>
                  <a:cubicBezTo>
                    <a:pt x="787" y="346"/>
                    <a:pt x="786" y="343"/>
                    <a:pt x="788" y="343"/>
                  </a:cubicBezTo>
                  <a:cubicBezTo>
                    <a:pt x="794" y="343"/>
                    <a:pt x="798" y="344"/>
                    <a:pt x="798" y="349"/>
                  </a:cubicBezTo>
                  <a:cubicBezTo>
                    <a:pt x="796" y="351"/>
                    <a:pt x="793" y="351"/>
                    <a:pt x="791" y="349"/>
                  </a:cubicBezTo>
                  <a:cubicBezTo>
                    <a:pt x="790" y="350"/>
                    <a:pt x="789" y="353"/>
                    <a:pt x="790" y="356"/>
                  </a:cubicBezTo>
                  <a:cubicBezTo>
                    <a:pt x="787" y="355"/>
                    <a:pt x="787" y="357"/>
                    <a:pt x="788" y="357"/>
                  </a:cubicBezTo>
                  <a:cubicBezTo>
                    <a:pt x="788" y="359"/>
                    <a:pt x="785" y="358"/>
                    <a:pt x="783" y="359"/>
                  </a:cubicBezTo>
                  <a:cubicBezTo>
                    <a:pt x="785" y="364"/>
                    <a:pt x="790" y="366"/>
                    <a:pt x="790" y="373"/>
                  </a:cubicBezTo>
                  <a:cubicBezTo>
                    <a:pt x="793" y="368"/>
                    <a:pt x="791" y="372"/>
                    <a:pt x="794" y="374"/>
                  </a:cubicBezTo>
                  <a:cubicBezTo>
                    <a:pt x="793" y="379"/>
                    <a:pt x="795" y="386"/>
                    <a:pt x="792" y="389"/>
                  </a:cubicBezTo>
                  <a:cubicBezTo>
                    <a:pt x="795" y="393"/>
                    <a:pt x="796" y="397"/>
                    <a:pt x="795" y="404"/>
                  </a:cubicBezTo>
                  <a:cubicBezTo>
                    <a:pt x="791" y="400"/>
                    <a:pt x="793" y="410"/>
                    <a:pt x="791" y="408"/>
                  </a:cubicBezTo>
                  <a:cubicBezTo>
                    <a:pt x="789" y="406"/>
                    <a:pt x="791" y="408"/>
                    <a:pt x="790" y="409"/>
                  </a:cubicBezTo>
                  <a:cubicBezTo>
                    <a:pt x="789" y="410"/>
                    <a:pt x="786" y="410"/>
                    <a:pt x="787" y="415"/>
                  </a:cubicBezTo>
                  <a:cubicBezTo>
                    <a:pt x="782" y="413"/>
                    <a:pt x="786" y="419"/>
                    <a:pt x="781" y="418"/>
                  </a:cubicBezTo>
                  <a:cubicBezTo>
                    <a:pt x="785" y="421"/>
                    <a:pt x="775" y="423"/>
                    <a:pt x="777" y="425"/>
                  </a:cubicBezTo>
                  <a:cubicBezTo>
                    <a:pt x="779" y="427"/>
                    <a:pt x="776" y="425"/>
                    <a:pt x="774" y="427"/>
                  </a:cubicBezTo>
                  <a:cubicBezTo>
                    <a:pt x="773" y="428"/>
                    <a:pt x="774" y="430"/>
                    <a:pt x="773" y="432"/>
                  </a:cubicBezTo>
                  <a:cubicBezTo>
                    <a:pt x="772" y="432"/>
                    <a:pt x="770" y="431"/>
                    <a:pt x="770" y="432"/>
                  </a:cubicBezTo>
                  <a:cubicBezTo>
                    <a:pt x="770" y="432"/>
                    <a:pt x="770" y="434"/>
                    <a:pt x="770" y="434"/>
                  </a:cubicBezTo>
                  <a:cubicBezTo>
                    <a:pt x="769" y="436"/>
                    <a:pt x="764" y="433"/>
                    <a:pt x="766" y="437"/>
                  </a:cubicBezTo>
                  <a:cubicBezTo>
                    <a:pt x="757" y="438"/>
                    <a:pt x="758" y="438"/>
                    <a:pt x="749" y="437"/>
                  </a:cubicBezTo>
                  <a:cubicBezTo>
                    <a:pt x="747" y="437"/>
                    <a:pt x="748" y="440"/>
                    <a:pt x="748" y="441"/>
                  </a:cubicBezTo>
                  <a:cubicBezTo>
                    <a:pt x="744" y="439"/>
                    <a:pt x="740" y="445"/>
                    <a:pt x="739" y="444"/>
                  </a:cubicBezTo>
                  <a:cubicBezTo>
                    <a:pt x="737" y="442"/>
                    <a:pt x="739" y="446"/>
                    <a:pt x="734" y="446"/>
                  </a:cubicBezTo>
                  <a:cubicBezTo>
                    <a:pt x="731" y="446"/>
                    <a:pt x="735" y="448"/>
                    <a:pt x="732" y="448"/>
                  </a:cubicBezTo>
                  <a:cubicBezTo>
                    <a:pt x="729" y="452"/>
                    <a:pt x="727" y="446"/>
                    <a:pt x="724" y="446"/>
                  </a:cubicBezTo>
                  <a:cubicBezTo>
                    <a:pt x="719" y="445"/>
                    <a:pt x="719" y="447"/>
                    <a:pt x="715" y="447"/>
                  </a:cubicBezTo>
                  <a:cubicBezTo>
                    <a:pt x="713" y="448"/>
                    <a:pt x="713" y="450"/>
                    <a:pt x="712" y="453"/>
                  </a:cubicBezTo>
                  <a:cubicBezTo>
                    <a:pt x="708" y="451"/>
                    <a:pt x="708" y="455"/>
                    <a:pt x="705" y="455"/>
                  </a:cubicBezTo>
                  <a:cubicBezTo>
                    <a:pt x="704" y="459"/>
                    <a:pt x="708" y="458"/>
                    <a:pt x="708" y="461"/>
                  </a:cubicBezTo>
                  <a:cubicBezTo>
                    <a:pt x="708" y="462"/>
                    <a:pt x="708" y="464"/>
                    <a:pt x="710" y="464"/>
                  </a:cubicBezTo>
                  <a:cubicBezTo>
                    <a:pt x="711" y="464"/>
                    <a:pt x="710" y="466"/>
                    <a:pt x="711" y="467"/>
                  </a:cubicBezTo>
                  <a:cubicBezTo>
                    <a:pt x="712" y="468"/>
                    <a:pt x="714" y="467"/>
                    <a:pt x="715" y="468"/>
                  </a:cubicBezTo>
                  <a:cubicBezTo>
                    <a:pt x="716" y="468"/>
                    <a:pt x="715" y="470"/>
                    <a:pt x="715" y="471"/>
                  </a:cubicBezTo>
                  <a:cubicBezTo>
                    <a:pt x="716" y="471"/>
                    <a:pt x="718" y="470"/>
                    <a:pt x="718" y="471"/>
                  </a:cubicBezTo>
                  <a:cubicBezTo>
                    <a:pt x="719" y="472"/>
                    <a:pt x="719" y="476"/>
                    <a:pt x="721" y="478"/>
                  </a:cubicBezTo>
                  <a:cubicBezTo>
                    <a:pt x="722" y="479"/>
                    <a:pt x="725" y="482"/>
                    <a:pt x="725" y="482"/>
                  </a:cubicBezTo>
                  <a:cubicBezTo>
                    <a:pt x="726" y="484"/>
                    <a:pt x="725" y="486"/>
                    <a:pt x="725" y="488"/>
                  </a:cubicBezTo>
                  <a:cubicBezTo>
                    <a:pt x="725" y="490"/>
                    <a:pt x="727" y="491"/>
                    <a:pt x="727" y="493"/>
                  </a:cubicBezTo>
                  <a:cubicBezTo>
                    <a:pt x="726" y="496"/>
                    <a:pt x="725" y="496"/>
                    <a:pt x="725" y="498"/>
                  </a:cubicBezTo>
                  <a:cubicBezTo>
                    <a:pt x="725" y="500"/>
                    <a:pt x="726" y="503"/>
                    <a:pt x="722" y="500"/>
                  </a:cubicBezTo>
                  <a:cubicBezTo>
                    <a:pt x="724" y="506"/>
                    <a:pt x="718" y="503"/>
                    <a:pt x="720" y="507"/>
                  </a:cubicBezTo>
                  <a:cubicBezTo>
                    <a:pt x="714" y="505"/>
                    <a:pt x="715" y="510"/>
                    <a:pt x="711" y="510"/>
                  </a:cubicBezTo>
                  <a:cubicBezTo>
                    <a:pt x="709" y="510"/>
                    <a:pt x="710" y="512"/>
                    <a:pt x="710" y="513"/>
                  </a:cubicBezTo>
                  <a:cubicBezTo>
                    <a:pt x="709" y="513"/>
                    <a:pt x="706" y="513"/>
                    <a:pt x="707" y="514"/>
                  </a:cubicBezTo>
                  <a:cubicBezTo>
                    <a:pt x="708" y="516"/>
                    <a:pt x="708" y="515"/>
                    <a:pt x="707" y="516"/>
                  </a:cubicBezTo>
                  <a:cubicBezTo>
                    <a:pt x="706" y="517"/>
                    <a:pt x="705" y="519"/>
                    <a:pt x="703" y="519"/>
                  </a:cubicBezTo>
                  <a:cubicBezTo>
                    <a:pt x="704" y="511"/>
                    <a:pt x="700" y="518"/>
                    <a:pt x="700" y="514"/>
                  </a:cubicBezTo>
                  <a:cubicBezTo>
                    <a:pt x="700" y="513"/>
                    <a:pt x="699" y="510"/>
                    <a:pt x="697" y="509"/>
                  </a:cubicBezTo>
                  <a:cubicBezTo>
                    <a:pt x="697" y="508"/>
                    <a:pt x="695" y="509"/>
                    <a:pt x="694" y="509"/>
                  </a:cubicBezTo>
                  <a:cubicBezTo>
                    <a:pt x="694" y="508"/>
                    <a:pt x="695" y="506"/>
                    <a:pt x="694" y="506"/>
                  </a:cubicBezTo>
                  <a:cubicBezTo>
                    <a:pt x="693" y="505"/>
                    <a:pt x="689" y="506"/>
                    <a:pt x="689" y="505"/>
                  </a:cubicBezTo>
                  <a:cubicBezTo>
                    <a:pt x="688" y="504"/>
                    <a:pt x="689" y="502"/>
                    <a:pt x="689" y="502"/>
                  </a:cubicBezTo>
                  <a:cubicBezTo>
                    <a:pt x="688" y="501"/>
                    <a:pt x="686" y="502"/>
                    <a:pt x="684" y="502"/>
                  </a:cubicBezTo>
                  <a:cubicBezTo>
                    <a:pt x="683" y="502"/>
                    <a:pt x="684" y="498"/>
                    <a:pt x="683" y="498"/>
                  </a:cubicBezTo>
                  <a:cubicBezTo>
                    <a:pt x="682" y="497"/>
                    <a:pt x="681" y="498"/>
                    <a:pt x="682" y="499"/>
                  </a:cubicBezTo>
                  <a:cubicBezTo>
                    <a:pt x="679" y="496"/>
                    <a:pt x="680" y="496"/>
                    <a:pt x="677" y="493"/>
                  </a:cubicBezTo>
                  <a:cubicBezTo>
                    <a:pt x="673" y="492"/>
                    <a:pt x="674" y="498"/>
                    <a:pt x="673" y="500"/>
                  </a:cubicBezTo>
                  <a:cubicBezTo>
                    <a:pt x="673" y="501"/>
                    <a:pt x="671" y="501"/>
                    <a:pt x="670" y="502"/>
                  </a:cubicBezTo>
                  <a:cubicBezTo>
                    <a:pt x="670" y="504"/>
                    <a:pt x="671" y="508"/>
                    <a:pt x="669" y="510"/>
                  </a:cubicBezTo>
                  <a:cubicBezTo>
                    <a:pt x="670" y="511"/>
                    <a:pt x="670" y="512"/>
                    <a:pt x="670" y="514"/>
                  </a:cubicBezTo>
                  <a:cubicBezTo>
                    <a:pt x="671" y="516"/>
                    <a:pt x="673" y="518"/>
                    <a:pt x="673" y="516"/>
                  </a:cubicBezTo>
                  <a:cubicBezTo>
                    <a:pt x="677" y="519"/>
                    <a:pt x="675" y="521"/>
                    <a:pt x="675" y="526"/>
                  </a:cubicBezTo>
                  <a:cubicBezTo>
                    <a:pt x="675" y="527"/>
                    <a:pt x="676" y="527"/>
                    <a:pt x="676" y="528"/>
                  </a:cubicBezTo>
                  <a:cubicBezTo>
                    <a:pt x="677" y="529"/>
                    <a:pt x="678" y="531"/>
                    <a:pt x="679" y="531"/>
                  </a:cubicBezTo>
                  <a:cubicBezTo>
                    <a:pt x="681" y="533"/>
                    <a:pt x="683" y="534"/>
                    <a:pt x="686" y="535"/>
                  </a:cubicBezTo>
                  <a:cubicBezTo>
                    <a:pt x="687" y="536"/>
                    <a:pt x="686" y="537"/>
                    <a:pt x="687" y="537"/>
                  </a:cubicBezTo>
                  <a:cubicBezTo>
                    <a:pt x="689" y="537"/>
                    <a:pt x="688" y="538"/>
                    <a:pt x="689" y="540"/>
                  </a:cubicBezTo>
                  <a:cubicBezTo>
                    <a:pt x="689" y="541"/>
                    <a:pt x="691" y="540"/>
                    <a:pt x="691" y="541"/>
                  </a:cubicBezTo>
                  <a:cubicBezTo>
                    <a:pt x="692" y="542"/>
                    <a:pt x="691" y="545"/>
                    <a:pt x="691" y="547"/>
                  </a:cubicBezTo>
                  <a:cubicBezTo>
                    <a:pt x="692" y="547"/>
                    <a:pt x="694" y="549"/>
                    <a:pt x="694" y="549"/>
                  </a:cubicBezTo>
                  <a:cubicBezTo>
                    <a:pt x="694" y="550"/>
                    <a:pt x="691" y="554"/>
                    <a:pt x="696" y="555"/>
                  </a:cubicBezTo>
                  <a:cubicBezTo>
                    <a:pt x="695" y="558"/>
                    <a:pt x="692" y="557"/>
                    <a:pt x="690" y="556"/>
                  </a:cubicBezTo>
                  <a:cubicBezTo>
                    <a:pt x="688" y="556"/>
                    <a:pt x="684" y="556"/>
                    <a:pt x="683" y="555"/>
                  </a:cubicBezTo>
                  <a:cubicBezTo>
                    <a:pt x="684" y="556"/>
                    <a:pt x="685" y="549"/>
                    <a:pt x="682" y="554"/>
                  </a:cubicBezTo>
                  <a:cubicBezTo>
                    <a:pt x="679" y="552"/>
                    <a:pt x="680" y="549"/>
                    <a:pt x="679" y="547"/>
                  </a:cubicBezTo>
                  <a:cubicBezTo>
                    <a:pt x="678" y="545"/>
                    <a:pt x="676" y="544"/>
                    <a:pt x="675" y="542"/>
                  </a:cubicBezTo>
                  <a:cubicBezTo>
                    <a:pt x="674" y="540"/>
                    <a:pt x="674" y="538"/>
                    <a:pt x="676" y="538"/>
                  </a:cubicBezTo>
                  <a:cubicBezTo>
                    <a:pt x="674" y="535"/>
                    <a:pt x="673" y="531"/>
                    <a:pt x="669" y="530"/>
                  </a:cubicBezTo>
                  <a:cubicBezTo>
                    <a:pt x="669" y="527"/>
                    <a:pt x="667" y="526"/>
                    <a:pt x="669" y="526"/>
                  </a:cubicBezTo>
                  <a:cubicBezTo>
                    <a:pt x="668" y="524"/>
                    <a:pt x="666" y="523"/>
                    <a:pt x="665" y="523"/>
                  </a:cubicBezTo>
                  <a:cubicBezTo>
                    <a:pt x="665" y="521"/>
                    <a:pt x="665" y="519"/>
                    <a:pt x="663" y="519"/>
                  </a:cubicBezTo>
                  <a:cubicBezTo>
                    <a:pt x="663" y="516"/>
                    <a:pt x="664" y="515"/>
                    <a:pt x="665" y="513"/>
                  </a:cubicBezTo>
                  <a:cubicBezTo>
                    <a:pt x="665" y="511"/>
                    <a:pt x="664" y="509"/>
                    <a:pt x="662" y="509"/>
                  </a:cubicBezTo>
                  <a:cubicBezTo>
                    <a:pt x="663" y="507"/>
                    <a:pt x="664" y="506"/>
                    <a:pt x="662" y="506"/>
                  </a:cubicBezTo>
                  <a:cubicBezTo>
                    <a:pt x="662" y="504"/>
                    <a:pt x="665" y="505"/>
                    <a:pt x="668" y="505"/>
                  </a:cubicBezTo>
                  <a:cubicBezTo>
                    <a:pt x="667" y="503"/>
                    <a:pt x="666" y="503"/>
                    <a:pt x="666" y="502"/>
                  </a:cubicBezTo>
                  <a:cubicBezTo>
                    <a:pt x="666" y="501"/>
                    <a:pt x="668" y="500"/>
                    <a:pt x="668" y="499"/>
                  </a:cubicBezTo>
                  <a:cubicBezTo>
                    <a:pt x="667" y="497"/>
                    <a:pt x="665" y="495"/>
                    <a:pt x="665" y="492"/>
                  </a:cubicBezTo>
                  <a:cubicBezTo>
                    <a:pt x="664" y="489"/>
                    <a:pt x="665" y="485"/>
                    <a:pt x="665" y="483"/>
                  </a:cubicBezTo>
                  <a:cubicBezTo>
                    <a:pt x="664" y="482"/>
                    <a:pt x="663" y="482"/>
                    <a:pt x="662" y="481"/>
                  </a:cubicBezTo>
                  <a:cubicBezTo>
                    <a:pt x="661" y="479"/>
                    <a:pt x="661" y="478"/>
                    <a:pt x="661" y="476"/>
                  </a:cubicBezTo>
                  <a:cubicBezTo>
                    <a:pt x="659" y="474"/>
                    <a:pt x="658" y="472"/>
                    <a:pt x="656" y="471"/>
                  </a:cubicBezTo>
                  <a:cubicBezTo>
                    <a:pt x="652" y="470"/>
                    <a:pt x="654" y="476"/>
                    <a:pt x="651" y="472"/>
                  </a:cubicBezTo>
                  <a:cubicBezTo>
                    <a:pt x="649" y="472"/>
                    <a:pt x="650" y="475"/>
                    <a:pt x="649" y="476"/>
                  </a:cubicBezTo>
                  <a:cubicBezTo>
                    <a:pt x="649" y="477"/>
                    <a:pt x="647" y="476"/>
                    <a:pt x="647" y="476"/>
                  </a:cubicBezTo>
                  <a:cubicBezTo>
                    <a:pt x="646" y="477"/>
                    <a:pt x="647" y="480"/>
                    <a:pt x="645" y="479"/>
                  </a:cubicBezTo>
                  <a:cubicBezTo>
                    <a:pt x="642" y="480"/>
                    <a:pt x="642" y="478"/>
                    <a:pt x="641" y="475"/>
                  </a:cubicBezTo>
                  <a:cubicBezTo>
                    <a:pt x="641" y="474"/>
                    <a:pt x="640" y="474"/>
                    <a:pt x="640" y="474"/>
                  </a:cubicBezTo>
                  <a:cubicBezTo>
                    <a:pt x="639" y="472"/>
                    <a:pt x="641" y="472"/>
                    <a:pt x="641" y="471"/>
                  </a:cubicBezTo>
                  <a:cubicBezTo>
                    <a:pt x="641" y="470"/>
                    <a:pt x="637" y="464"/>
                    <a:pt x="641" y="461"/>
                  </a:cubicBezTo>
                  <a:cubicBezTo>
                    <a:pt x="640" y="460"/>
                    <a:pt x="637" y="458"/>
                    <a:pt x="638" y="453"/>
                  </a:cubicBezTo>
                  <a:cubicBezTo>
                    <a:pt x="637" y="453"/>
                    <a:pt x="637" y="454"/>
                    <a:pt x="637" y="455"/>
                  </a:cubicBezTo>
                  <a:cubicBezTo>
                    <a:pt x="634" y="454"/>
                    <a:pt x="636" y="449"/>
                    <a:pt x="634" y="447"/>
                  </a:cubicBezTo>
                  <a:cubicBezTo>
                    <a:pt x="633" y="446"/>
                    <a:pt x="632" y="445"/>
                    <a:pt x="631" y="444"/>
                  </a:cubicBezTo>
                  <a:cubicBezTo>
                    <a:pt x="631" y="443"/>
                    <a:pt x="630" y="442"/>
                    <a:pt x="630" y="441"/>
                  </a:cubicBezTo>
                  <a:cubicBezTo>
                    <a:pt x="629" y="440"/>
                    <a:pt x="624" y="440"/>
                    <a:pt x="626" y="437"/>
                  </a:cubicBezTo>
                  <a:cubicBezTo>
                    <a:pt x="621" y="437"/>
                    <a:pt x="620" y="440"/>
                    <a:pt x="617" y="441"/>
                  </a:cubicBezTo>
                  <a:cubicBezTo>
                    <a:pt x="615" y="441"/>
                    <a:pt x="613" y="441"/>
                    <a:pt x="613" y="443"/>
                  </a:cubicBezTo>
                  <a:cubicBezTo>
                    <a:pt x="603" y="443"/>
                    <a:pt x="603" y="443"/>
                    <a:pt x="603" y="443"/>
                  </a:cubicBezTo>
                  <a:cubicBezTo>
                    <a:pt x="602" y="444"/>
                    <a:pt x="601" y="445"/>
                    <a:pt x="600" y="446"/>
                  </a:cubicBezTo>
                  <a:cubicBezTo>
                    <a:pt x="600" y="446"/>
                    <a:pt x="599" y="445"/>
                    <a:pt x="599" y="447"/>
                  </a:cubicBezTo>
                  <a:cubicBezTo>
                    <a:pt x="599" y="448"/>
                    <a:pt x="596" y="449"/>
                    <a:pt x="595" y="450"/>
                  </a:cubicBezTo>
                  <a:cubicBezTo>
                    <a:pt x="592" y="452"/>
                    <a:pt x="589" y="458"/>
                    <a:pt x="583" y="460"/>
                  </a:cubicBezTo>
                  <a:cubicBezTo>
                    <a:pt x="580" y="462"/>
                    <a:pt x="579" y="467"/>
                    <a:pt x="574" y="468"/>
                  </a:cubicBezTo>
                  <a:cubicBezTo>
                    <a:pt x="576" y="471"/>
                    <a:pt x="575" y="471"/>
                    <a:pt x="571" y="471"/>
                  </a:cubicBezTo>
                  <a:cubicBezTo>
                    <a:pt x="571" y="473"/>
                    <a:pt x="571" y="473"/>
                    <a:pt x="572" y="474"/>
                  </a:cubicBezTo>
                  <a:cubicBezTo>
                    <a:pt x="572" y="475"/>
                    <a:pt x="569" y="475"/>
                    <a:pt x="569" y="474"/>
                  </a:cubicBezTo>
                  <a:cubicBezTo>
                    <a:pt x="567" y="474"/>
                    <a:pt x="568" y="478"/>
                    <a:pt x="564" y="476"/>
                  </a:cubicBezTo>
                  <a:cubicBezTo>
                    <a:pt x="562" y="477"/>
                    <a:pt x="562" y="480"/>
                    <a:pt x="560" y="479"/>
                  </a:cubicBezTo>
                  <a:cubicBezTo>
                    <a:pt x="559" y="482"/>
                    <a:pt x="561" y="482"/>
                    <a:pt x="561" y="483"/>
                  </a:cubicBezTo>
                  <a:cubicBezTo>
                    <a:pt x="561" y="486"/>
                    <a:pt x="559" y="490"/>
                    <a:pt x="558" y="495"/>
                  </a:cubicBezTo>
                  <a:cubicBezTo>
                    <a:pt x="557" y="501"/>
                    <a:pt x="558" y="508"/>
                    <a:pt x="557" y="510"/>
                  </a:cubicBezTo>
                  <a:cubicBezTo>
                    <a:pt x="557" y="511"/>
                    <a:pt x="554" y="510"/>
                    <a:pt x="554" y="510"/>
                  </a:cubicBezTo>
                  <a:cubicBezTo>
                    <a:pt x="553" y="511"/>
                    <a:pt x="554" y="515"/>
                    <a:pt x="553" y="516"/>
                  </a:cubicBezTo>
                  <a:cubicBezTo>
                    <a:pt x="551" y="517"/>
                    <a:pt x="549" y="516"/>
                    <a:pt x="547" y="517"/>
                  </a:cubicBezTo>
                  <a:cubicBezTo>
                    <a:pt x="546" y="518"/>
                    <a:pt x="546" y="521"/>
                    <a:pt x="543" y="520"/>
                  </a:cubicBezTo>
                  <a:cubicBezTo>
                    <a:pt x="539" y="516"/>
                    <a:pt x="537" y="512"/>
                    <a:pt x="536" y="506"/>
                  </a:cubicBezTo>
                  <a:cubicBezTo>
                    <a:pt x="535" y="505"/>
                    <a:pt x="534" y="504"/>
                    <a:pt x="533" y="503"/>
                  </a:cubicBezTo>
                  <a:cubicBezTo>
                    <a:pt x="532" y="503"/>
                    <a:pt x="532" y="501"/>
                    <a:pt x="530" y="502"/>
                  </a:cubicBezTo>
                  <a:cubicBezTo>
                    <a:pt x="529" y="497"/>
                    <a:pt x="532" y="497"/>
                    <a:pt x="533" y="495"/>
                  </a:cubicBezTo>
                  <a:cubicBezTo>
                    <a:pt x="533" y="492"/>
                    <a:pt x="530" y="491"/>
                    <a:pt x="529" y="489"/>
                  </a:cubicBezTo>
                  <a:cubicBezTo>
                    <a:pt x="527" y="488"/>
                    <a:pt x="527" y="485"/>
                    <a:pt x="524" y="485"/>
                  </a:cubicBezTo>
                  <a:cubicBezTo>
                    <a:pt x="524" y="482"/>
                    <a:pt x="523" y="479"/>
                    <a:pt x="522" y="476"/>
                  </a:cubicBezTo>
                  <a:cubicBezTo>
                    <a:pt x="520" y="474"/>
                    <a:pt x="520" y="464"/>
                    <a:pt x="519" y="457"/>
                  </a:cubicBezTo>
                  <a:cubicBezTo>
                    <a:pt x="518" y="453"/>
                    <a:pt x="517" y="445"/>
                    <a:pt x="516" y="440"/>
                  </a:cubicBezTo>
                  <a:cubicBezTo>
                    <a:pt x="514" y="440"/>
                    <a:pt x="510" y="446"/>
                    <a:pt x="513" y="447"/>
                  </a:cubicBezTo>
                  <a:cubicBezTo>
                    <a:pt x="513" y="451"/>
                    <a:pt x="508" y="447"/>
                    <a:pt x="506" y="447"/>
                  </a:cubicBezTo>
                  <a:cubicBezTo>
                    <a:pt x="505" y="447"/>
                    <a:pt x="504" y="447"/>
                    <a:pt x="503" y="447"/>
                  </a:cubicBezTo>
                  <a:cubicBezTo>
                    <a:pt x="502" y="446"/>
                    <a:pt x="501" y="441"/>
                    <a:pt x="498" y="443"/>
                  </a:cubicBezTo>
                  <a:cubicBezTo>
                    <a:pt x="497" y="440"/>
                    <a:pt x="499" y="440"/>
                    <a:pt x="501" y="440"/>
                  </a:cubicBezTo>
                  <a:cubicBezTo>
                    <a:pt x="499" y="438"/>
                    <a:pt x="500" y="438"/>
                    <a:pt x="501" y="436"/>
                  </a:cubicBezTo>
                  <a:cubicBezTo>
                    <a:pt x="500" y="433"/>
                    <a:pt x="497" y="435"/>
                    <a:pt x="495" y="434"/>
                  </a:cubicBezTo>
                  <a:cubicBezTo>
                    <a:pt x="494" y="434"/>
                    <a:pt x="492" y="427"/>
                    <a:pt x="491" y="432"/>
                  </a:cubicBezTo>
                  <a:cubicBezTo>
                    <a:pt x="488" y="432"/>
                    <a:pt x="489" y="427"/>
                    <a:pt x="489" y="427"/>
                  </a:cubicBezTo>
                  <a:cubicBezTo>
                    <a:pt x="489" y="426"/>
                    <a:pt x="486" y="426"/>
                    <a:pt x="487" y="423"/>
                  </a:cubicBezTo>
                  <a:cubicBezTo>
                    <a:pt x="486" y="422"/>
                    <a:pt x="482" y="424"/>
                    <a:pt x="481" y="423"/>
                  </a:cubicBezTo>
                  <a:cubicBezTo>
                    <a:pt x="481" y="423"/>
                    <a:pt x="481" y="420"/>
                    <a:pt x="481" y="420"/>
                  </a:cubicBezTo>
                  <a:cubicBezTo>
                    <a:pt x="478" y="420"/>
                    <a:pt x="475" y="422"/>
                    <a:pt x="473" y="422"/>
                  </a:cubicBezTo>
                  <a:cubicBezTo>
                    <a:pt x="472" y="422"/>
                    <a:pt x="471" y="422"/>
                    <a:pt x="470" y="422"/>
                  </a:cubicBezTo>
                  <a:cubicBezTo>
                    <a:pt x="468" y="421"/>
                    <a:pt x="467" y="420"/>
                    <a:pt x="467" y="423"/>
                  </a:cubicBezTo>
                  <a:cubicBezTo>
                    <a:pt x="454" y="424"/>
                    <a:pt x="443" y="422"/>
                    <a:pt x="433" y="420"/>
                  </a:cubicBezTo>
                  <a:cubicBezTo>
                    <a:pt x="434" y="417"/>
                    <a:pt x="431" y="418"/>
                    <a:pt x="431" y="416"/>
                  </a:cubicBezTo>
                  <a:cubicBezTo>
                    <a:pt x="430" y="413"/>
                    <a:pt x="424" y="419"/>
                    <a:pt x="428" y="413"/>
                  </a:cubicBezTo>
                  <a:cubicBezTo>
                    <a:pt x="426" y="414"/>
                    <a:pt x="425" y="413"/>
                    <a:pt x="425" y="412"/>
                  </a:cubicBezTo>
                  <a:cubicBezTo>
                    <a:pt x="421" y="414"/>
                    <a:pt x="411" y="412"/>
                    <a:pt x="407" y="411"/>
                  </a:cubicBezTo>
                  <a:cubicBezTo>
                    <a:pt x="405" y="410"/>
                    <a:pt x="404" y="410"/>
                    <a:pt x="404" y="408"/>
                  </a:cubicBezTo>
                  <a:cubicBezTo>
                    <a:pt x="398" y="409"/>
                    <a:pt x="399" y="403"/>
                    <a:pt x="394" y="404"/>
                  </a:cubicBezTo>
                  <a:cubicBezTo>
                    <a:pt x="393" y="398"/>
                    <a:pt x="390" y="395"/>
                    <a:pt x="388" y="391"/>
                  </a:cubicBezTo>
                  <a:cubicBezTo>
                    <a:pt x="376" y="389"/>
                    <a:pt x="376" y="395"/>
                    <a:pt x="377" y="402"/>
                  </a:cubicBezTo>
                  <a:cubicBezTo>
                    <a:pt x="377" y="404"/>
                    <a:pt x="383" y="407"/>
                    <a:pt x="387" y="412"/>
                  </a:cubicBezTo>
                  <a:cubicBezTo>
                    <a:pt x="388" y="413"/>
                    <a:pt x="391" y="421"/>
                    <a:pt x="394" y="419"/>
                  </a:cubicBezTo>
                  <a:cubicBezTo>
                    <a:pt x="393" y="422"/>
                    <a:pt x="397" y="422"/>
                    <a:pt x="395" y="426"/>
                  </a:cubicBezTo>
                  <a:cubicBezTo>
                    <a:pt x="399" y="426"/>
                    <a:pt x="407" y="425"/>
                    <a:pt x="402" y="429"/>
                  </a:cubicBezTo>
                  <a:cubicBezTo>
                    <a:pt x="405" y="430"/>
                    <a:pt x="404" y="427"/>
                    <a:pt x="405" y="426"/>
                  </a:cubicBezTo>
                  <a:cubicBezTo>
                    <a:pt x="407" y="425"/>
                    <a:pt x="411" y="426"/>
                    <a:pt x="411" y="423"/>
                  </a:cubicBezTo>
                  <a:cubicBezTo>
                    <a:pt x="411" y="422"/>
                    <a:pt x="413" y="422"/>
                    <a:pt x="414" y="422"/>
                  </a:cubicBezTo>
                  <a:cubicBezTo>
                    <a:pt x="415" y="421"/>
                    <a:pt x="414" y="420"/>
                    <a:pt x="415" y="419"/>
                  </a:cubicBezTo>
                  <a:cubicBezTo>
                    <a:pt x="417" y="418"/>
                    <a:pt x="421" y="418"/>
                    <a:pt x="423" y="418"/>
                  </a:cubicBezTo>
                  <a:cubicBezTo>
                    <a:pt x="424" y="418"/>
                    <a:pt x="421" y="420"/>
                    <a:pt x="422" y="420"/>
                  </a:cubicBezTo>
                  <a:cubicBezTo>
                    <a:pt x="422" y="421"/>
                    <a:pt x="425" y="420"/>
                    <a:pt x="425" y="420"/>
                  </a:cubicBezTo>
                  <a:cubicBezTo>
                    <a:pt x="426" y="423"/>
                    <a:pt x="425" y="425"/>
                    <a:pt x="426" y="426"/>
                  </a:cubicBezTo>
                  <a:cubicBezTo>
                    <a:pt x="425" y="429"/>
                    <a:pt x="430" y="427"/>
                    <a:pt x="431" y="430"/>
                  </a:cubicBezTo>
                  <a:cubicBezTo>
                    <a:pt x="431" y="434"/>
                    <a:pt x="433" y="431"/>
                    <a:pt x="436" y="433"/>
                  </a:cubicBezTo>
                  <a:cubicBezTo>
                    <a:pt x="438" y="434"/>
                    <a:pt x="437" y="436"/>
                    <a:pt x="440" y="437"/>
                  </a:cubicBezTo>
                  <a:cubicBezTo>
                    <a:pt x="437" y="440"/>
                    <a:pt x="441" y="444"/>
                    <a:pt x="440" y="448"/>
                  </a:cubicBezTo>
                  <a:cubicBezTo>
                    <a:pt x="436" y="448"/>
                    <a:pt x="436" y="448"/>
                    <a:pt x="436" y="448"/>
                  </a:cubicBezTo>
                  <a:cubicBezTo>
                    <a:pt x="438" y="454"/>
                    <a:pt x="433" y="452"/>
                    <a:pt x="433" y="457"/>
                  </a:cubicBezTo>
                  <a:cubicBezTo>
                    <a:pt x="431" y="456"/>
                    <a:pt x="429" y="457"/>
                    <a:pt x="429" y="460"/>
                  </a:cubicBezTo>
                  <a:cubicBezTo>
                    <a:pt x="423" y="460"/>
                    <a:pt x="423" y="460"/>
                    <a:pt x="423" y="460"/>
                  </a:cubicBezTo>
                  <a:cubicBezTo>
                    <a:pt x="421" y="460"/>
                    <a:pt x="423" y="462"/>
                    <a:pt x="422" y="464"/>
                  </a:cubicBezTo>
                  <a:cubicBezTo>
                    <a:pt x="422" y="464"/>
                    <a:pt x="420" y="464"/>
                    <a:pt x="419" y="464"/>
                  </a:cubicBezTo>
                  <a:cubicBezTo>
                    <a:pt x="419" y="464"/>
                    <a:pt x="420" y="467"/>
                    <a:pt x="419" y="468"/>
                  </a:cubicBezTo>
                  <a:cubicBezTo>
                    <a:pt x="416" y="468"/>
                    <a:pt x="415" y="468"/>
                    <a:pt x="415" y="471"/>
                  </a:cubicBezTo>
                  <a:cubicBezTo>
                    <a:pt x="412" y="471"/>
                    <a:pt x="411" y="471"/>
                    <a:pt x="409" y="472"/>
                  </a:cubicBezTo>
                  <a:cubicBezTo>
                    <a:pt x="407" y="474"/>
                    <a:pt x="408" y="474"/>
                    <a:pt x="404" y="475"/>
                  </a:cubicBezTo>
                  <a:cubicBezTo>
                    <a:pt x="402" y="475"/>
                    <a:pt x="395" y="478"/>
                    <a:pt x="395" y="482"/>
                  </a:cubicBezTo>
                  <a:cubicBezTo>
                    <a:pt x="394" y="483"/>
                    <a:pt x="391" y="481"/>
                    <a:pt x="390" y="482"/>
                  </a:cubicBezTo>
                  <a:cubicBezTo>
                    <a:pt x="388" y="483"/>
                    <a:pt x="389" y="484"/>
                    <a:pt x="388" y="485"/>
                  </a:cubicBezTo>
                  <a:cubicBezTo>
                    <a:pt x="388" y="485"/>
                    <a:pt x="386" y="485"/>
                    <a:pt x="386" y="485"/>
                  </a:cubicBezTo>
                  <a:cubicBezTo>
                    <a:pt x="386" y="485"/>
                    <a:pt x="382" y="486"/>
                    <a:pt x="381" y="486"/>
                  </a:cubicBezTo>
                  <a:cubicBezTo>
                    <a:pt x="379" y="489"/>
                    <a:pt x="368" y="488"/>
                    <a:pt x="363" y="491"/>
                  </a:cubicBezTo>
                  <a:cubicBezTo>
                    <a:pt x="359" y="491"/>
                    <a:pt x="367" y="493"/>
                    <a:pt x="360" y="493"/>
                  </a:cubicBezTo>
                  <a:cubicBezTo>
                    <a:pt x="360" y="493"/>
                    <a:pt x="358" y="493"/>
                    <a:pt x="358" y="493"/>
                  </a:cubicBezTo>
                  <a:cubicBezTo>
                    <a:pt x="356" y="494"/>
                    <a:pt x="356" y="497"/>
                    <a:pt x="353" y="496"/>
                  </a:cubicBezTo>
                  <a:cubicBezTo>
                    <a:pt x="355" y="493"/>
                    <a:pt x="351" y="494"/>
                    <a:pt x="351" y="493"/>
                  </a:cubicBezTo>
                  <a:cubicBezTo>
                    <a:pt x="350" y="492"/>
                    <a:pt x="352" y="487"/>
                    <a:pt x="348" y="488"/>
                  </a:cubicBezTo>
                  <a:cubicBezTo>
                    <a:pt x="347" y="485"/>
                    <a:pt x="349" y="485"/>
                    <a:pt x="349" y="483"/>
                  </a:cubicBezTo>
                  <a:cubicBezTo>
                    <a:pt x="348" y="482"/>
                    <a:pt x="345" y="481"/>
                    <a:pt x="348" y="481"/>
                  </a:cubicBezTo>
                  <a:cubicBezTo>
                    <a:pt x="347" y="479"/>
                    <a:pt x="346" y="478"/>
                    <a:pt x="344" y="478"/>
                  </a:cubicBezTo>
                  <a:cubicBezTo>
                    <a:pt x="345" y="474"/>
                    <a:pt x="341" y="470"/>
                    <a:pt x="344" y="469"/>
                  </a:cubicBezTo>
                  <a:cubicBezTo>
                    <a:pt x="344" y="468"/>
                    <a:pt x="341" y="469"/>
                    <a:pt x="341" y="468"/>
                  </a:cubicBezTo>
                  <a:cubicBezTo>
                    <a:pt x="339" y="467"/>
                    <a:pt x="340" y="463"/>
                    <a:pt x="341" y="464"/>
                  </a:cubicBezTo>
                  <a:cubicBezTo>
                    <a:pt x="340" y="463"/>
                    <a:pt x="339" y="462"/>
                    <a:pt x="338" y="461"/>
                  </a:cubicBezTo>
                  <a:cubicBezTo>
                    <a:pt x="337" y="460"/>
                    <a:pt x="338" y="460"/>
                    <a:pt x="337" y="460"/>
                  </a:cubicBezTo>
                  <a:cubicBezTo>
                    <a:pt x="336" y="460"/>
                    <a:pt x="334" y="455"/>
                    <a:pt x="334" y="455"/>
                  </a:cubicBezTo>
                  <a:cubicBezTo>
                    <a:pt x="334" y="455"/>
                    <a:pt x="334" y="457"/>
                    <a:pt x="334" y="457"/>
                  </a:cubicBezTo>
                  <a:cubicBezTo>
                    <a:pt x="331" y="455"/>
                    <a:pt x="331" y="450"/>
                    <a:pt x="327" y="450"/>
                  </a:cubicBezTo>
                  <a:cubicBezTo>
                    <a:pt x="330" y="444"/>
                    <a:pt x="323" y="443"/>
                    <a:pt x="324" y="436"/>
                  </a:cubicBezTo>
                  <a:cubicBezTo>
                    <a:pt x="324" y="434"/>
                    <a:pt x="321" y="435"/>
                    <a:pt x="321" y="433"/>
                  </a:cubicBezTo>
                  <a:cubicBezTo>
                    <a:pt x="321" y="430"/>
                    <a:pt x="316" y="432"/>
                    <a:pt x="316" y="430"/>
                  </a:cubicBezTo>
                  <a:cubicBezTo>
                    <a:pt x="317" y="428"/>
                    <a:pt x="317" y="427"/>
                    <a:pt x="314" y="427"/>
                  </a:cubicBezTo>
                  <a:cubicBezTo>
                    <a:pt x="316" y="425"/>
                    <a:pt x="315" y="424"/>
                    <a:pt x="314" y="420"/>
                  </a:cubicBezTo>
                  <a:cubicBezTo>
                    <a:pt x="314" y="420"/>
                    <a:pt x="314" y="418"/>
                    <a:pt x="314" y="418"/>
                  </a:cubicBezTo>
                  <a:cubicBezTo>
                    <a:pt x="314" y="417"/>
                    <a:pt x="313" y="418"/>
                    <a:pt x="313" y="418"/>
                  </a:cubicBezTo>
                  <a:cubicBezTo>
                    <a:pt x="312" y="414"/>
                    <a:pt x="315" y="415"/>
                    <a:pt x="313" y="412"/>
                  </a:cubicBezTo>
                  <a:cubicBezTo>
                    <a:pt x="311" y="410"/>
                    <a:pt x="310" y="419"/>
                    <a:pt x="310" y="412"/>
                  </a:cubicBezTo>
                  <a:cubicBezTo>
                    <a:pt x="310" y="407"/>
                    <a:pt x="305" y="403"/>
                    <a:pt x="300" y="398"/>
                  </a:cubicBezTo>
                  <a:cubicBezTo>
                    <a:pt x="296" y="401"/>
                    <a:pt x="299" y="402"/>
                    <a:pt x="297" y="406"/>
                  </a:cubicBezTo>
                  <a:cubicBezTo>
                    <a:pt x="294" y="407"/>
                    <a:pt x="295" y="404"/>
                    <a:pt x="293" y="404"/>
                  </a:cubicBezTo>
                  <a:cubicBezTo>
                    <a:pt x="291" y="404"/>
                    <a:pt x="291" y="402"/>
                    <a:pt x="289" y="402"/>
                  </a:cubicBezTo>
                  <a:cubicBezTo>
                    <a:pt x="292" y="404"/>
                    <a:pt x="290" y="411"/>
                    <a:pt x="294" y="411"/>
                  </a:cubicBezTo>
                  <a:cubicBezTo>
                    <a:pt x="293" y="414"/>
                    <a:pt x="295" y="418"/>
                    <a:pt x="297" y="423"/>
                  </a:cubicBezTo>
                  <a:cubicBezTo>
                    <a:pt x="297" y="424"/>
                    <a:pt x="297" y="426"/>
                    <a:pt x="297" y="426"/>
                  </a:cubicBezTo>
                  <a:cubicBezTo>
                    <a:pt x="299" y="427"/>
                    <a:pt x="300" y="434"/>
                    <a:pt x="301" y="437"/>
                  </a:cubicBezTo>
                  <a:cubicBezTo>
                    <a:pt x="307" y="437"/>
                    <a:pt x="307" y="437"/>
                    <a:pt x="307" y="437"/>
                  </a:cubicBezTo>
                  <a:cubicBezTo>
                    <a:pt x="306" y="438"/>
                    <a:pt x="306" y="439"/>
                    <a:pt x="306" y="441"/>
                  </a:cubicBezTo>
                  <a:cubicBezTo>
                    <a:pt x="307" y="442"/>
                    <a:pt x="308" y="441"/>
                    <a:pt x="308" y="440"/>
                  </a:cubicBezTo>
                  <a:cubicBezTo>
                    <a:pt x="311" y="442"/>
                    <a:pt x="310" y="444"/>
                    <a:pt x="311" y="447"/>
                  </a:cubicBezTo>
                  <a:cubicBezTo>
                    <a:pt x="312" y="448"/>
                    <a:pt x="314" y="448"/>
                    <a:pt x="314" y="448"/>
                  </a:cubicBezTo>
                  <a:cubicBezTo>
                    <a:pt x="314" y="449"/>
                    <a:pt x="314" y="451"/>
                    <a:pt x="314" y="451"/>
                  </a:cubicBezTo>
                  <a:cubicBezTo>
                    <a:pt x="314" y="451"/>
                    <a:pt x="315" y="451"/>
                    <a:pt x="316" y="451"/>
                  </a:cubicBezTo>
                  <a:cubicBezTo>
                    <a:pt x="316" y="453"/>
                    <a:pt x="314" y="454"/>
                    <a:pt x="314" y="454"/>
                  </a:cubicBezTo>
                  <a:cubicBezTo>
                    <a:pt x="315" y="456"/>
                    <a:pt x="316" y="456"/>
                    <a:pt x="317" y="457"/>
                  </a:cubicBezTo>
                  <a:cubicBezTo>
                    <a:pt x="317" y="457"/>
                    <a:pt x="316" y="459"/>
                    <a:pt x="317" y="460"/>
                  </a:cubicBezTo>
                  <a:cubicBezTo>
                    <a:pt x="317" y="460"/>
                    <a:pt x="318" y="460"/>
                    <a:pt x="318" y="460"/>
                  </a:cubicBezTo>
                  <a:cubicBezTo>
                    <a:pt x="319" y="461"/>
                    <a:pt x="316" y="466"/>
                    <a:pt x="321" y="465"/>
                  </a:cubicBezTo>
                  <a:cubicBezTo>
                    <a:pt x="321" y="468"/>
                    <a:pt x="321" y="471"/>
                    <a:pt x="323" y="474"/>
                  </a:cubicBezTo>
                  <a:cubicBezTo>
                    <a:pt x="323" y="475"/>
                    <a:pt x="325" y="476"/>
                    <a:pt x="325" y="476"/>
                  </a:cubicBezTo>
                  <a:cubicBezTo>
                    <a:pt x="326" y="477"/>
                    <a:pt x="326" y="480"/>
                    <a:pt x="327" y="481"/>
                  </a:cubicBezTo>
                  <a:cubicBezTo>
                    <a:pt x="327" y="481"/>
                    <a:pt x="329" y="481"/>
                    <a:pt x="330" y="482"/>
                  </a:cubicBezTo>
                  <a:cubicBezTo>
                    <a:pt x="331" y="484"/>
                    <a:pt x="328" y="486"/>
                    <a:pt x="331" y="486"/>
                  </a:cubicBezTo>
                  <a:cubicBezTo>
                    <a:pt x="333" y="486"/>
                    <a:pt x="332" y="490"/>
                    <a:pt x="332" y="492"/>
                  </a:cubicBezTo>
                  <a:cubicBezTo>
                    <a:pt x="338" y="489"/>
                    <a:pt x="337" y="495"/>
                    <a:pt x="344" y="493"/>
                  </a:cubicBezTo>
                  <a:cubicBezTo>
                    <a:pt x="344" y="497"/>
                    <a:pt x="346" y="499"/>
                    <a:pt x="346" y="503"/>
                  </a:cubicBezTo>
                  <a:cubicBezTo>
                    <a:pt x="351" y="511"/>
                    <a:pt x="368" y="509"/>
                    <a:pt x="379" y="507"/>
                  </a:cubicBezTo>
                  <a:cubicBezTo>
                    <a:pt x="380" y="508"/>
                    <a:pt x="379" y="505"/>
                    <a:pt x="380" y="505"/>
                  </a:cubicBezTo>
                  <a:cubicBezTo>
                    <a:pt x="383" y="503"/>
                    <a:pt x="390" y="507"/>
                    <a:pt x="388" y="502"/>
                  </a:cubicBezTo>
                  <a:cubicBezTo>
                    <a:pt x="391" y="503"/>
                    <a:pt x="391" y="506"/>
                    <a:pt x="390" y="509"/>
                  </a:cubicBezTo>
                  <a:cubicBezTo>
                    <a:pt x="390" y="509"/>
                    <a:pt x="388" y="510"/>
                    <a:pt x="388" y="510"/>
                  </a:cubicBezTo>
                  <a:cubicBezTo>
                    <a:pt x="388" y="513"/>
                    <a:pt x="389" y="516"/>
                    <a:pt x="388" y="519"/>
                  </a:cubicBezTo>
                  <a:cubicBezTo>
                    <a:pt x="388" y="519"/>
                    <a:pt x="386" y="518"/>
                    <a:pt x="386" y="519"/>
                  </a:cubicBezTo>
                  <a:cubicBezTo>
                    <a:pt x="385" y="519"/>
                    <a:pt x="385" y="525"/>
                    <a:pt x="384" y="527"/>
                  </a:cubicBezTo>
                  <a:cubicBezTo>
                    <a:pt x="384" y="528"/>
                    <a:pt x="380" y="529"/>
                    <a:pt x="381" y="534"/>
                  </a:cubicBezTo>
                  <a:cubicBezTo>
                    <a:pt x="377" y="534"/>
                    <a:pt x="380" y="542"/>
                    <a:pt x="374" y="541"/>
                  </a:cubicBezTo>
                  <a:cubicBezTo>
                    <a:pt x="375" y="545"/>
                    <a:pt x="373" y="546"/>
                    <a:pt x="373" y="549"/>
                  </a:cubicBezTo>
                  <a:cubicBezTo>
                    <a:pt x="368" y="548"/>
                    <a:pt x="371" y="555"/>
                    <a:pt x="366" y="554"/>
                  </a:cubicBezTo>
                  <a:cubicBezTo>
                    <a:pt x="366" y="558"/>
                    <a:pt x="366" y="558"/>
                    <a:pt x="366" y="558"/>
                  </a:cubicBezTo>
                  <a:cubicBezTo>
                    <a:pt x="365" y="558"/>
                    <a:pt x="364" y="556"/>
                    <a:pt x="363" y="556"/>
                  </a:cubicBezTo>
                  <a:cubicBezTo>
                    <a:pt x="360" y="558"/>
                    <a:pt x="362" y="559"/>
                    <a:pt x="358" y="561"/>
                  </a:cubicBezTo>
                  <a:cubicBezTo>
                    <a:pt x="358" y="561"/>
                    <a:pt x="353" y="562"/>
                    <a:pt x="353" y="562"/>
                  </a:cubicBezTo>
                  <a:cubicBezTo>
                    <a:pt x="353" y="562"/>
                    <a:pt x="354" y="563"/>
                    <a:pt x="353" y="563"/>
                  </a:cubicBezTo>
                  <a:cubicBezTo>
                    <a:pt x="352" y="564"/>
                    <a:pt x="349" y="565"/>
                    <a:pt x="348" y="566"/>
                  </a:cubicBezTo>
                  <a:cubicBezTo>
                    <a:pt x="344" y="569"/>
                    <a:pt x="343" y="573"/>
                    <a:pt x="338" y="573"/>
                  </a:cubicBezTo>
                  <a:cubicBezTo>
                    <a:pt x="339" y="577"/>
                    <a:pt x="336" y="577"/>
                    <a:pt x="337" y="580"/>
                  </a:cubicBezTo>
                  <a:cubicBezTo>
                    <a:pt x="335" y="582"/>
                    <a:pt x="334" y="581"/>
                    <a:pt x="332" y="580"/>
                  </a:cubicBezTo>
                  <a:cubicBezTo>
                    <a:pt x="333" y="582"/>
                    <a:pt x="330" y="584"/>
                    <a:pt x="331" y="584"/>
                  </a:cubicBezTo>
                  <a:cubicBezTo>
                    <a:pt x="334" y="587"/>
                    <a:pt x="330" y="585"/>
                    <a:pt x="330" y="589"/>
                  </a:cubicBezTo>
                  <a:cubicBezTo>
                    <a:pt x="329" y="591"/>
                    <a:pt x="327" y="589"/>
                    <a:pt x="327" y="590"/>
                  </a:cubicBezTo>
                  <a:cubicBezTo>
                    <a:pt x="326" y="591"/>
                    <a:pt x="327" y="592"/>
                    <a:pt x="327" y="593"/>
                  </a:cubicBezTo>
                  <a:cubicBezTo>
                    <a:pt x="326" y="594"/>
                    <a:pt x="323" y="605"/>
                    <a:pt x="324" y="608"/>
                  </a:cubicBezTo>
                  <a:cubicBezTo>
                    <a:pt x="324" y="611"/>
                    <a:pt x="325" y="612"/>
                    <a:pt x="327" y="614"/>
                  </a:cubicBezTo>
                  <a:cubicBezTo>
                    <a:pt x="327" y="618"/>
                    <a:pt x="326" y="619"/>
                    <a:pt x="327" y="622"/>
                  </a:cubicBezTo>
                  <a:cubicBezTo>
                    <a:pt x="327" y="623"/>
                    <a:pt x="328" y="628"/>
                    <a:pt x="330" y="628"/>
                  </a:cubicBezTo>
                  <a:cubicBezTo>
                    <a:pt x="334" y="628"/>
                    <a:pt x="325" y="634"/>
                    <a:pt x="332" y="635"/>
                  </a:cubicBezTo>
                  <a:cubicBezTo>
                    <a:pt x="332" y="642"/>
                    <a:pt x="333" y="647"/>
                    <a:pt x="332" y="653"/>
                  </a:cubicBezTo>
                  <a:cubicBezTo>
                    <a:pt x="332" y="657"/>
                    <a:pt x="328" y="661"/>
                    <a:pt x="328" y="664"/>
                  </a:cubicBezTo>
                  <a:cubicBezTo>
                    <a:pt x="325" y="665"/>
                    <a:pt x="320" y="668"/>
                    <a:pt x="318" y="670"/>
                  </a:cubicBezTo>
                  <a:cubicBezTo>
                    <a:pt x="317" y="671"/>
                    <a:pt x="317" y="671"/>
                    <a:pt x="318" y="671"/>
                  </a:cubicBezTo>
                  <a:cubicBezTo>
                    <a:pt x="318" y="673"/>
                    <a:pt x="316" y="672"/>
                    <a:pt x="314" y="673"/>
                  </a:cubicBezTo>
                  <a:cubicBezTo>
                    <a:pt x="313" y="673"/>
                    <a:pt x="314" y="675"/>
                    <a:pt x="313" y="676"/>
                  </a:cubicBezTo>
                  <a:cubicBezTo>
                    <a:pt x="312" y="676"/>
                    <a:pt x="310" y="673"/>
                    <a:pt x="310" y="676"/>
                  </a:cubicBezTo>
                  <a:cubicBezTo>
                    <a:pt x="310" y="677"/>
                    <a:pt x="308" y="676"/>
                    <a:pt x="307" y="677"/>
                  </a:cubicBezTo>
                  <a:cubicBezTo>
                    <a:pt x="305" y="678"/>
                    <a:pt x="305" y="682"/>
                    <a:pt x="301" y="681"/>
                  </a:cubicBezTo>
                  <a:cubicBezTo>
                    <a:pt x="300" y="689"/>
                    <a:pt x="301" y="701"/>
                    <a:pt x="303" y="712"/>
                  </a:cubicBezTo>
                  <a:cubicBezTo>
                    <a:pt x="302" y="713"/>
                    <a:pt x="300" y="714"/>
                    <a:pt x="300" y="712"/>
                  </a:cubicBezTo>
                  <a:cubicBezTo>
                    <a:pt x="298" y="712"/>
                    <a:pt x="299" y="714"/>
                    <a:pt x="299" y="715"/>
                  </a:cubicBezTo>
                  <a:cubicBezTo>
                    <a:pt x="297" y="716"/>
                    <a:pt x="295" y="714"/>
                    <a:pt x="294" y="716"/>
                  </a:cubicBezTo>
                  <a:cubicBezTo>
                    <a:pt x="294" y="718"/>
                    <a:pt x="289" y="718"/>
                    <a:pt x="287" y="721"/>
                  </a:cubicBezTo>
                  <a:cubicBezTo>
                    <a:pt x="287" y="729"/>
                    <a:pt x="287" y="729"/>
                    <a:pt x="287" y="729"/>
                  </a:cubicBezTo>
                  <a:cubicBezTo>
                    <a:pt x="284" y="729"/>
                    <a:pt x="286" y="734"/>
                    <a:pt x="285" y="736"/>
                  </a:cubicBezTo>
                  <a:cubicBezTo>
                    <a:pt x="284" y="737"/>
                    <a:pt x="282" y="737"/>
                    <a:pt x="282" y="737"/>
                  </a:cubicBezTo>
                  <a:cubicBezTo>
                    <a:pt x="281" y="740"/>
                    <a:pt x="281" y="742"/>
                    <a:pt x="279" y="744"/>
                  </a:cubicBezTo>
                  <a:cubicBezTo>
                    <a:pt x="279" y="745"/>
                    <a:pt x="279" y="747"/>
                    <a:pt x="279" y="747"/>
                  </a:cubicBezTo>
                  <a:cubicBezTo>
                    <a:pt x="279" y="748"/>
                    <a:pt x="276" y="747"/>
                    <a:pt x="276" y="747"/>
                  </a:cubicBezTo>
                  <a:cubicBezTo>
                    <a:pt x="276" y="748"/>
                    <a:pt x="277" y="751"/>
                    <a:pt x="276" y="751"/>
                  </a:cubicBezTo>
                  <a:cubicBezTo>
                    <a:pt x="276" y="752"/>
                    <a:pt x="274" y="751"/>
                    <a:pt x="273" y="751"/>
                  </a:cubicBezTo>
                  <a:cubicBezTo>
                    <a:pt x="273" y="752"/>
                    <a:pt x="274" y="754"/>
                    <a:pt x="273" y="754"/>
                  </a:cubicBezTo>
                  <a:cubicBezTo>
                    <a:pt x="273" y="755"/>
                    <a:pt x="271" y="754"/>
                    <a:pt x="271" y="754"/>
                  </a:cubicBezTo>
                  <a:cubicBezTo>
                    <a:pt x="270" y="755"/>
                    <a:pt x="268" y="757"/>
                    <a:pt x="268" y="758"/>
                  </a:cubicBezTo>
                  <a:cubicBezTo>
                    <a:pt x="268" y="760"/>
                    <a:pt x="266" y="759"/>
                    <a:pt x="265" y="760"/>
                  </a:cubicBezTo>
                  <a:cubicBezTo>
                    <a:pt x="265" y="760"/>
                    <a:pt x="265" y="762"/>
                    <a:pt x="265" y="763"/>
                  </a:cubicBezTo>
                  <a:cubicBezTo>
                    <a:pt x="264" y="763"/>
                    <a:pt x="263" y="762"/>
                    <a:pt x="262" y="763"/>
                  </a:cubicBezTo>
                  <a:cubicBezTo>
                    <a:pt x="261" y="763"/>
                    <a:pt x="260" y="765"/>
                    <a:pt x="259" y="765"/>
                  </a:cubicBezTo>
                  <a:cubicBezTo>
                    <a:pt x="259" y="766"/>
                    <a:pt x="257" y="768"/>
                    <a:pt x="257" y="768"/>
                  </a:cubicBezTo>
                  <a:cubicBezTo>
                    <a:pt x="256" y="769"/>
                    <a:pt x="252" y="770"/>
                    <a:pt x="252" y="770"/>
                  </a:cubicBezTo>
                  <a:cubicBezTo>
                    <a:pt x="251" y="769"/>
                    <a:pt x="251" y="769"/>
                    <a:pt x="250" y="770"/>
                  </a:cubicBezTo>
                  <a:cubicBezTo>
                    <a:pt x="248" y="771"/>
                    <a:pt x="247" y="770"/>
                    <a:pt x="244" y="771"/>
                  </a:cubicBezTo>
                  <a:cubicBezTo>
                    <a:pt x="243" y="771"/>
                    <a:pt x="234" y="775"/>
                    <a:pt x="231" y="771"/>
                  </a:cubicBezTo>
                  <a:cubicBezTo>
                    <a:pt x="229" y="771"/>
                    <a:pt x="231" y="773"/>
                    <a:pt x="231" y="772"/>
                  </a:cubicBezTo>
                  <a:cubicBezTo>
                    <a:pt x="229" y="776"/>
                    <a:pt x="226" y="773"/>
                    <a:pt x="222" y="774"/>
                  </a:cubicBezTo>
                  <a:cubicBezTo>
                    <a:pt x="220" y="774"/>
                    <a:pt x="221" y="775"/>
                    <a:pt x="222" y="775"/>
                  </a:cubicBezTo>
                  <a:cubicBezTo>
                    <a:pt x="220" y="777"/>
                    <a:pt x="213" y="774"/>
                    <a:pt x="209" y="774"/>
                  </a:cubicBezTo>
                  <a:cubicBezTo>
                    <a:pt x="209" y="767"/>
                    <a:pt x="203" y="763"/>
                    <a:pt x="206" y="757"/>
                  </a:cubicBezTo>
                  <a:cubicBezTo>
                    <a:pt x="203" y="754"/>
                    <a:pt x="200" y="752"/>
                    <a:pt x="200" y="746"/>
                  </a:cubicBezTo>
                  <a:cubicBezTo>
                    <a:pt x="196" y="750"/>
                    <a:pt x="200" y="748"/>
                    <a:pt x="198" y="742"/>
                  </a:cubicBezTo>
                  <a:cubicBezTo>
                    <a:pt x="196" y="735"/>
                    <a:pt x="187" y="730"/>
                    <a:pt x="189" y="722"/>
                  </a:cubicBezTo>
                  <a:cubicBezTo>
                    <a:pt x="188" y="721"/>
                    <a:pt x="188" y="725"/>
                    <a:pt x="188" y="725"/>
                  </a:cubicBezTo>
                  <a:cubicBezTo>
                    <a:pt x="185" y="724"/>
                    <a:pt x="188" y="715"/>
                    <a:pt x="185" y="719"/>
                  </a:cubicBezTo>
                  <a:cubicBezTo>
                    <a:pt x="183" y="717"/>
                    <a:pt x="183" y="712"/>
                    <a:pt x="184" y="709"/>
                  </a:cubicBezTo>
                  <a:cubicBezTo>
                    <a:pt x="184" y="705"/>
                    <a:pt x="185" y="702"/>
                    <a:pt x="182" y="697"/>
                  </a:cubicBezTo>
                  <a:cubicBezTo>
                    <a:pt x="183" y="695"/>
                    <a:pt x="179" y="696"/>
                    <a:pt x="178" y="695"/>
                  </a:cubicBezTo>
                  <a:cubicBezTo>
                    <a:pt x="177" y="694"/>
                    <a:pt x="182" y="691"/>
                    <a:pt x="175" y="693"/>
                  </a:cubicBezTo>
                  <a:cubicBezTo>
                    <a:pt x="175" y="692"/>
                    <a:pt x="176" y="689"/>
                    <a:pt x="175" y="688"/>
                  </a:cubicBezTo>
                  <a:cubicBezTo>
                    <a:pt x="175" y="688"/>
                    <a:pt x="173" y="689"/>
                    <a:pt x="172" y="688"/>
                  </a:cubicBezTo>
                  <a:cubicBezTo>
                    <a:pt x="172" y="688"/>
                    <a:pt x="176" y="683"/>
                    <a:pt x="171" y="684"/>
                  </a:cubicBezTo>
                  <a:cubicBezTo>
                    <a:pt x="171" y="682"/>
                    <a:pt x="173" y="681"/>
                    <a:pt x="172" y="678"/>
                  </a:cubicBezTo>
                  <a:cubicBezTo>
                    <a:pt x="170" y="677"/>
                    <a:pt x="173" y="672"/>
                    <a:pt x="168" y="673"/>
                  </a:cubicBezTo>
                  <a:cubicBezTo>
                    <a:pt x="168" y="660"/>
                    <a:pt x="169" y="656"/>
                    <a:pt x="175" y="648"/>
                  </a:cubicBezTo>
                  <a:cubicBezTo>
                    <a:pt x="174" y="646"/>
                    <a:pt x="177" y="640"/>
                    <a:pt x="174" y="641"/>
                  </a:cubicBezTo>
                  <a:cubicBezTo>
                    <a:pt x="174" y="638"/>
                    <a:pt x="177" y="640"/>
                    <a:pt x="178" y="639"/>
                  </a:cubicBezTo>
                  <a:cubicBezTo>
                    <a:pt x="179" y="639"/>
                    <a:pt x="178" y="636"/>
                    <a:pt x="179" y="636"/>
                  </a:cubicBezTo>
                  <a:cubicBezTo>
                    <a:pt x="179" y="634"/>
                    <a:pt x="178" y="621"/>
                    <a:pt x="177" y="625"/>
                  </a:cubicBezTo>
                  <a:cubicBezTo>
                    <a:pt x="174" y="623"/>
                    <a:pt x="175" y="619"/>
                    <a:pt x="175" y="617"/>
                  </a:cubicBezTo>
                  <a:cubicBezTo>
                    <a:pt x="175" y="613"/>
                    <a:pt x="176" y="610"/>
                    <a:pt x="175" y="607"/>
                  </a:cubicBezTo>
                  <a:cubicBezTo>
                    <a:pt x="175" y="605"/>
                    <a:pt x="173" y="606"/>
                    <a:pt x="172" y="606"/>
                  </a:cubicBezTo>
                  <a:cubicBezTo>
                    <a:pt x="172" y="605"/>
                    <a:pt x="174" y="604"/>
                    <a:pt x="174" y="603"/>
                  </a:cubicBezTo>
                  <a:cubicBezTo>
                    <a:pt x="174" y="603"/>
                    <a:pt x="172" y="602"/>
                    <a:pt x="172" y="601"/>
                  </a:cubicBezTo>
                  <a:cubicBezTo>
                    <a:pt x="172" y="598"/>
                    <a:pt x="171" y="599"/>
                    <a:pt x="170" y="597"/>
                  </a:cubicBezTo>
                  <a:cubicBezTo>
                    <a:pt x="169" y="597"/>
                    <a:pt x="170" y="595"/>
                    <a:pt x="170" y="594"/>
                  </a:cubicBezTo>
                  <a:cubicBezTo>
                    <a:pt x="169" y="594"/>
                    <a:pt x="166" y="594"/>
                    <a:pt x="167" y="593"/>
                  </a:cubicBezTo>
                  <a:cubicBezTo>
                    <a:pt x="167" y="593"/>
                    <a:pt x="168" y="593"/>
                    <a:pt x="168" y="593"/>
                  </a:cubicBezTo>
                  <a:cubicBezTo>
                    <a:pt x="166" y="590"/>
                    <a:pt x="165" y="589"/>
                    <a:pt x="161" y="587"/>
                  </a:cubicBezTo>
                  <a:cubicBezTo>
                    <a:pt x="160" y="587"/>
                    <a:pt x="161" y="586"/>
                    <a:pt x="160" y="586"/>
                  </a:cubicBezTo>
                  <a:cubicBezTo>
                    <a:pt x="158" y="586"/>
                    <a:pt x="158" y="582"/>
                    <a:pt x="156" y="583"/>
                  </a:cubicBezTo>
                  <a:cubicBezTo>
                    <a:pt x="153" y="571"/>
                    <a:pt x="156" y="561"/>
                    <a:pt x="156" y="548"/>
                  </a:cubicBezTo>
                  <a:cubicBezTo>
                    <a:pt x="155" y="545"/>
                    <a:pt x="152" y="550"/>
                    <a:pt x="153" y="544"/>
                  </a:cubicBezTo>
                  <a:cubicBezTo>
                    <a:pt x="145" y="544"/>
                    <a:pt x="138" y="543"/>
                    <a:pt x="133" y="541"/>
                  </a:cubicBezTo>
                  <a:cubicBezTo>
                    <a:pt x="135" y="533"/>
                    <a:pt x="129" y="542"/>
                    <a:pt x="130" y="534"/>
                  </a:cubicBezTo>
                  <a:cubicBezTo>
                    <a:pt x="124" y="532"/>
                    <a:pt x="123" y="531"/>
                    <a:pt x="115" y="533"/>
                  </a:cubicBezTo>
                  <a:cubicBezTo>
                    <a:pt x="114" y="533"/>
                    <a:pt x="111" y="533"/>
                    <a:pt x="109" y="534"/>
                  </a:cubicBezTo>
                  <a:cubicBezTo>
                    <a:pt x="109" y="534"/>
                    <a:pt x="105" y="536"/>
                    <a:pt x="101" y="535"/>
                  </a:cubicBezTo>
                  <a:cubicBezTo>
                    <a:pt x="103" y="539"/>
                    <a:pt x="105" y="537"/>
                    <a:pt x="98" y="538"/>
                  </a:cubicBezTo>
                  <a:cubicBezTo>
                    <a:pt x="93" y="539"/>
                    <a:pt x="90" y="541"/>
                    <a:pt x="83" y="541"/>
                  </a:cubicBezTo>
                  <a:cubicBezTo>
                    <a:pt x="80" y="541"/>
                    <a:pt x="80" y="540"/>
                    <a:pt x="78" y="540"/>
                  </a:cubicBezTo>
                  <a:cubicBezTo>
                    <a:pt x="69" y="539"/>
                    <a:pt x="60" y="544"/>
                    <a:pt x="52" y="542"/>
                  </a:cubicBezTo>
                  <a:cubicBezTo>
                    <a:pt x="52" y="538"/>
                    <a:pt x="47" y="539"/>
                    <a:pt x="45" y="538"/>
                  </a:cubicBezTo>
                  <a:cubicBezTo>
                    <a:pt x="44" y="538"/>
                    <a:pt x="45" y="536"/>
                    <a:pt x="45" y="535"/>
                  </a:cubicBezTo>
                  <a:cubicBezTo>
                    <a:pt x="44" y="535"/>
                    <a:pt x="41" y="536"/>
                    <a:pt x="41" y="535"/>
                  </a:cubicBezTo>
                  <a:cubicBezTo>
                    <a:pt x="40" y="535"/>
                    <a:pt x="41" y="533"/>
                    <a:pt x="41" y="533"/>
                  </a:cubicBezTo>
                  <a:cubicBezTo>
                    <a:pt x="39" y="532"/>
                    <a:pt x="38" y="533"/>
                    <a:pt x="38" y="531"/>
                  </a:cubicBezTo>
                  <a:cubicBezTo>
                    <a:pt x="38" y="531"/>
                    <a:pt x="35" y="529"/>
                    <a:pt x="35" y="528"/>
                  </a:cubicBezTo>
                  <a:cubicBezTo>
                    <a:pt x="34" y="528"/>
                    <a:pt x="35" y="527"/>
                    <a:pt x="34" y="527"/>
                  </a:cubicBezTo>
                  <a:cubicBezTo>
                    <a:pt x="32" y="527"/>
                    <a:pt x="33" y="525"/>
                    <a:pt x="32" y="524"/>
                  </a:cubicBezTo>
                  <a:cubicBezTo>
                    <a:pt x="31" y="523"/>
                    <a:pt x="30" y="524"/>
                    <a:pt x="29" y="523"/>
                  </a:cubicBezTo>
                  <a:cubicBezTo>
                    <a:pt x="29" y="522"/>
                    <a:pt x="30" y="521"/>
                    <a:pt x="29" y="520"/>
                  </a:cubicBezTo>
                  <a:cubicBezTo>
                    <a:pt x="28" y="519"/>
                    <a:pt x="26" y="521"/>
                    <a:pt x="26" y="519"/>
                  </a:cubicBezTo>
                  <a:cubicBezTo>
                    <a:pt x="26" y="518"/>
                    <a:pt x="28" y="516"/>
                    <a:pt x="28" y="517"/>
                  </a:cubicBezTo>
                  <a:cubicBezTo>
                    <a:pt x="26" y="512"/>
                    <a:pt x="20" y="514"/>
                    <a:pt x="21" y="509"/>
                  </a:cubicBezTo>
                  <a:cubicBezTo>
                    <a:pt x="14" y="511"/>
                    <a:pt x="17" y="503"/>
                    <a:pt x="11" y="505"/>
                  </a:cubicBezTo>
                  <a:cubicBezTo>
                    <a:pt x="12" y="503"/>
                    <a:pt x="13" y="502"/>
                    <a:pt x="12" y="500"/>
                  </a:cubicBezTo>
                  <a:cubicBezTo>
                    <a:pt x="12" y="498"/>
                    <a:pt x="9" y="499"/>
                    <a:pt x="7" y="499"/>
                  </a:cubicBezTo>
                  <a:cubicBezTo>
                    <a:pt x="8" y="496"/>
                    <a:pt x="4" y="496"/>
                    <a:pt x="4" y="495"/>
                  </a:cubicBezTo>
                  <a:cubicBezTo>
                    <a:pt x="4" y="492"/>
                    <a:pt x="6" y="493"/>
                    <a:pt x="4" y="489"/>
                  </a:cubicBezTo>
                  <a:cubicBezTo>
                    <a:pt x="4" y="488"/>
                    <a:pt x="3" y="489"/>
                    <a:pt x="3" y="488"/>
                  </a:cubicBezTo>
                  <a:cubicBezTo>
                    <a:pt x="3" y="487"/>
                    <a:pt x="1" y="483"/>
                    <a:pt x="0" y="482"/>
                  </a:cubicBezTo>
                  <a:cubicBezTo>
                    <a:pt x="0" y="480"/>
                    <a:pt x="3" y="482"/>
                    <a:pt x="4" y="481"/>
                  </a:cubicBezTo>
                  <a:cubicBezTo>
                    <a:pt x="5" y="480"/>
                    <a:pt x="4" y="476"/>
                    <a:pt x="7" y="476"/>
                  </a:cubicBezTo>
                  <a:cubicBezTo>
                    <a:pt x="7" y="453"/>
                    <a:pt x="7" y="453"/>
                    <a:pt x="7" y="453"/>
                  </a:cubicBezTo>
                  <a:cubicBezTo>
                    <a:pt x="7" y="451"/>
                    <a:pt x="4" y="452"/>
                    <a:pt x="4" y="451"/>
                  </a:cubicBezTo>
                  <a:cubicBezTo>
                    <a:pt x="4" y="451"/>
                    <a:pt x="5" y="449"/>
                    <a:pt x="5" y="448"/>
                  </a:cubicBezTo>
                  <a:cubicBezTo>
                    <a:pt x="6" y="446"/>
                    <a:pt x="4" y="445"/>
                    <a:pt x="4" y="443"/>
                  </a:cubicBezTo>
                  <a:cubicBezTo>
                    <a:pt x="9" y="449"/>
                    <a:pt x="4" y="433"/>
                    <a:pt x="10" y="439"/>
                  </a:cubicBezTo>
                  <a:cubicBezTo>
                    <a:pt x="11" y="437"/>
                    <a:pt x="9" y="432"/>
                    <a:pt x="11" y="430"/>
                  </a:cubicBezTo>
                  <a:cubicBezTo>
                    <a:pt x="11" y="430"/>
                    <a:pt x="14" y="430"/>
                    <a:pt x="14" y="430"/>
                  </a:cubicBezTo>
                  <a:cubicBezTo>
                    <a:pt x="14" y="429"/>
                    <a:pt x="12" y="428"/>
                    <a:pt x="12" y="426"/>
                  </a:cubicBezTo>
                  <a:cubicBezTo>
                    <a:pt x="18" y="425"/>
                    <a:pt x="17" y="417"/>
                    <a:pt x="22" y="416"/>
                  </a:cubicBezTo>
                  <a:cubicBezTo>
                    <a:pt x="22" y="411"/>
                    <a:pt x="27" y="411"/>
                    <a:pt x="26" y="406"/>
                  </a:cubicBezTo>
                  <a:cubicBezTo>
                    <a:pt x="29" y="407"/>
                    <a:pt x="29" y="405"/>
                    <a:pt x="29" y="404"/>
                  </a:cubicBezTo>
                  <a:cubicBezTo>
                    <a:pt x="38" y="403"/>
                    <a:pt x="44" y="400"/>
                    <a:pt x="43" y="389"/>
                  </a:cubicBezTo>
                  <a:cubicBezTo>
                    <a:pt x="49" y="391"/>
                    <a:pt x="44" y="382"/>
                    <a:pt x="49" y="382"/>
                  </a:cubicBezTo>
                  <a:cubicBezTo>
                    <a:pt x="49" y="374"/>
                    <a:pt x="49" y="374"/>
                    <a:pt x="49" y="374"/>
                  </a:cubicBezTo>
                  <a:cubicBezTo>
                    <a:pt x="51" y="374"/>
                    <a:pt x="52" y="372"/>
                    <a:pt x="55" y="373"/>
                  </a:cubicBezTo>
                  <a:cubicBezTo>
                    <a:pt x="57" y="370"/>
                    <a:pt x="59" y="368"/>
                    <a:pt x="62" y="364"/>
                  </a:cubicBezTo>
                  <a:cubicBezTo>
                    <a:pt x="62" y="363"/>
                    <a:pt x="63" y="364"/>
                    <a:pt x="63" y="363"/>
                  </a:cubicBezTo>
                  <a:cubicBezTo>
                    <a:pt x="63" y="361"/>
                    <a:pt x="67" y="361"/>
                    <a:pt x="66" y="359"/>
                  </a:cubicBezTo>
                  <a:cubicBezTo>
                    <a:pt x="72" y="360"/>
                    <a:pt x="73" y="355"/>
                    <a:pt x="78" y="356"/>
                  </a:cubicBezTo>
                  <a:cubicBezTo>
                    <a:pt x="76" y="361"/>
                    <a:pt x="85" y="356"/>
                    <a:pt x="83" y="361"/>
                  </a:cubicBezTo>
                  <a:cubicBezTo>
                    <a:pt x="85" y="358"/>
                    <a:pt x="97" y="363"/>
                    <a:pt x="97" y="357"/>
                  </a:cubicBezTo>
                  <a:cubicBezTo>
                    <a:pt x="103" y="356"/>
                    <a:pt x="109" y="355"/>
                    <a:pt x="112" y="350"/>
                  </a:cubicBezTo>
                  <a:cubicBezTo>
                    <a:pt x="114" y="350"/>
                    <a:pt x="116" y="350"/>
                    <a:pt x="116" y="349"/>
                  </a:cubicBezTo>
                  <a:cubicBezTo>
                    <a:pt x="119" y="349"/>
                    <a:pt x="119" y="350"/>
                    <a:pt x="122" y="350"/>
                  </a:cubicBezTo>
                  <a:cubicBezTo>
                    <a:pt x="125" y="350"/>
                    <a:pt x="128" y="349"/>
                    <a:pt x="130" y="349"/>
                  </a:cubicBezTo>
                  <a:cubicBezTo>
                    <a:pt x="130" y="349"/>
                    <a:pt x="131" y="350"/>
                    <a:pt x="132" y="350"/>
                  </a:cubicBezTo>
                  <a:cubicBezTo>
                    <a:pt x="135" y="350"/>
                    <a:pt x="141" y="353"/>
                    <a:pt x="147" y="352"/>
                  </a:cubicBezTo>
                  <a:cubicBezTo>
                    <a:pt x="150" y="351"/>
                    <a:pt x="154" y="347"/>
                    <a:pt x="157" y="350"/>
                  </a:cubicBezTo>
                  <a:cubicBezTo>
                    <a:pt x="159" y="353"/>
                    <a:pt x="158" y="350"/>
                    <a:pt x="163" y="350"/>
                  </a:cubicBezTo>
                  <a:cubicBezTo>
                    <a:pt x="163" y="351"/>
                    <a:pt x="164" y="352"/>
                    <a:pt x="164" y="353"/>
                  </a:cubicBezTo>
                  <a:cubicBezTo>
                    <a:pt x="164" y="353"/>
                    <a:pt x="161" y="354"/>
                    <a:pt x="161" y="354"/>
                  </a:cubicBezTo>
                  <a:cubicBezTo>
                    <a:pt x="161" y="356"/>
                    <a:pt x="162" y="355"/>
                    <a:pt x="163" y="356"/>
                  </a:cubicBezTo>
                  <a:cubicBezTo>
                    <a:pt x="163" y="357"/>
                    <a:pt x="161" y="357"/>
                    <a:pt x="161" y="357"/>
                  </a:cubicBezTo>
                  <a:cubicBezTo>
                    <a:pt x="161" y="358"/>
                    <a:pt x="163" y="359"/>
                    <a:pt x="163" y="360"/>
                  </a:cubicBezTo>
                  <a:cubicBezTo>
                    <a:pt x="162" y="364"/>
                    <a:pt x="160" y="366"/>
                    <a:pt x="164" y="371"/>
                  </a:cubicBezTo>
                  <a:cubicBezTo>
                    <a:pt x="165" y="374"/>
                    <a:pt x="166" y="370"/>
                    <a:pt x="168" y="373"/>
                  </a:cubicBezTo>
                  <a:cubicBezTo>
                    <a:pt x="168" y="374"/>
                    <a:pt x="171" y="373"/>
                    <a:pt x="171" y="374"/>
                  </a:cubicBezTo>
                  <a:cubicBezTo>
                    <a:pt x="171" y="374"/>
                    <a:pt x="171" y="377"/>
                    <a:pt x="171" y="377"/>
                  </a:cubicBezTo>
                  <a:cubicBezTo>
                    <a:pt x="172" y="378"/>
                    <a:pt x="175" y="376"/>
                    <a:pt x="175" y="378"/>
                  </a:cubicBezTo>
                  <a:cubicBezTo>
                    <a:pt x="180" y="376"/>
                    <a:pt x="183" y="382"/>
                    <a:pt x="185" y="378"/>
                  </a:cubicBezTo>
                  <a:cubicBezTo>
                    <a:pt x="187" y="378"/>
                    <a:pt x="186" y="381"/>
                    <a:pt x="186" y="381"/>
                  </a:cubicBezTo>
                  <a:cubicBezTo>
                    <a:pt x="189" y="383"/>
                    <a:pt x="190" y="381"/>
                    <a:pt x="193" y="382"/>
                  </a:cubicBezTo>
                  <a:cubicBezTo>
                    <a:pt x="194" y="383"/>
                    <a:pt x="194" y="385"/>
                    <a:pt x="195" y="385"/>
                  </a:cubicBezTo>
                  <a:cubicBezTo>
                    <a:pt x="195" y="386"/>
                    <a:pt x="197" y="385"/>
                    <a:pt x="198" y="385"/>
                  </a:cubicBezTo>
                  <a:cubicBezTo>
                    <a:pt x="199" y="387"/>
                    <a:pt x="200" y="386"/>
                    <a:pt x="202" y="387"/>
                  </a:cubicBezTo>
                  <a:cubicBezTo>
                    <a:pt x="202" y="387"/>
                    <a:pt x="203" y="389"/>
                    <a:pt x="203" y="389"/>
                  </a:cubicBezTo>
                  <a:cubicBezTo>
                    <a:pt x="204" y="390"/>
                    <a:pt x="206" y="388"/>
                    <a:pt x="207" y="388"/>
                  </a:cubicBezTo>
                  <a:cubicBezTo>
                    <a:pt x="207" y="388"/>
                    <a:pt x="208" y="389"/>
                    <a:pt x="209" y="389"/>
                  </a:cubicBezTo>
                  <a:cubicBezTo>
                    <a:pt x="210" y="390"/>
                    <a:pt x="211" y="389"/>
                    <a:pt x="212" y="389"/>
                  </a:cubicBezTo>
                  <a:cubicBezTo>
                    <a:pt x="212" y="388"/>
                    <a:pt x="214" y="388"/>
                    <a:pt x="214" y="387"/>
                  </a:cubicBezTo>
                  <a:cubicBezTo>
                    <a:pt x="214" y="387"/>
                    <a:pt x="217" y="386"/>
                    <a:pt x="216" y="385"/>
                  </a:cubicBezTo>
                  <a:cubicBezTo>
                    <a:pt x="212" y="382"/>
                    <a:pt x="220" y="383"/>
                    <a:pt x="220" y="378"/>
                  </a:cubicBezTo>
                  <a:cubicBezTo>
                    <a:pt x="224" y="379"/>
                    <a:pt x="224" y="376"/>
                    <a:pt x="229" y="377"/>
                  </a:cubicBezTo>
                  <a:cubicBezTo>
                    <a:pt x="229" y="377"/>
                    <a:pt x="230" y="378"/>
                    <a:pt x="230" y="378"/>
                  </a:cubicBezTo>
                  <a:cubicBezTo>
                    <a:pt x="232" y="379"/>
                    <a:pt x="234" y="378"/>
                    <a:pt x="236" y="378"/>
                  </a:cubicBezTo>
                  <a:cubicBezTo>
                    <a:pt x="236" y="378"/>
                    <a:pt x="238" y="381"/>
                    <a:pt x="238" y="381"/>
                  </a:cubicBezTo>
                  <a:cubicBezTo>
                    <a:pt x="239" y="381"/>
                    <a:pt x="241" y="379"/>
                    <a:pt x="243" y="380"/>
                  </a:cubicBezTo>
                  <a:cubicBezTo>
                    <a:pt x="243" y="380"/>
                    <a:pt x="242" y="382"/>
                    <a:pt x="243" y="382"/>
                  </a:cubicBezTo>
                  <a:cubicBezTo>
                    <a:pt x="244" y="383"/>
                    <a:pt x="246" y="380"/>
                    <a:pt x="248" y="381"/>
                  </a:cubicBezTo>
                  <a:cubicBezTo>
                    <a:pt x="249" y="382"/>
                    <a:pt x="245" y="383"/>
                    <a:pt x="245" y="382"/>
                  </a:cubicBezTo>
                  <a:cubicBezTo>
                    <a:pt x="246" y="385"/>
                    <a:pt x="255" y="385"/>
                    <a:pt x="259" y="385"/>
                  </a:cubicBezTo>
                  <a:cubicBezTo>
                    <a:pt x="259" y="391"/>
                    <a:pt x="271" y="389"/>
                    <a:pt x="273" y="385"/>
                  </a:cubicBezTo>
                  <a:cubicBezTo>
                    <a:pt x="274" y="387"/>
                    <a:pt x="280" y="384"/>
                    <a:pt x="282" y="385"/>
                  </a:cubicBezTo>
                  <a:cubicBezTo>
                    <a:pt x="283" y="387"/>
                    <a:pt x="282" y="385"/>
                    <a:pt x="285" y="385"/>
                  </a:cubicBezTo>
                  <a:cubicBezTo>
                    <a:pt x="287" y="386"/>
                    <a:pt x="289" y="387"/>
                    <a:pt x="292" y="387"/>
                  </a:cubicBezTo>
                  <a:cubicBezTo>
                    <a:pt x="294" y="386"/>
                    <a:pt x="295" y="384"/>
                    <a:pt x="299" y="384"/>
                  </a:cubicBezTo>
                  <a:cubicBezTo>
                    <a:pt x="300" y="381"/>
                    <a:pt x="299" y="376"/>
                    <a:pt x="303" y="375"/>
                  </a:cubicBezTo>
                  <a:cubicBezTo>
                    <a:pt x="303" y="373"/>
                    <a:pt x="301" y="373"/>
                    <a:pt x="301" y="370"/>
                  </a:cubicBezTo>
                  <a:cubicBezTo>
                    <a:pt x="306" y="370"/>
                    <a:pt x="306" y="361"/>
                    <a:pt x="310" y="366"/>
                  </a:cubicBezTo>
                  <a:cubicBezTo>
                    <a:pt x="311" y="360"/>
                    <a:pt x="308" y="359"/>
                    <a:pt x="304" y="359"/>
                  </a:cubicBezTo>
                  <a:cubicBezTo>
                    <a:pt x="305" y="357"/>
                    <a:pt x="306" y="355"/>
                    <a:pt x="306" y="353"/>
                  </a:cubicBezTo>
                  <a:cubicBezTo>
                    <a:pt x="304" y="349"/>
                    <a:pt x="296" y="352"/>
                    <a:pt x="294" y="347"/>
                  </a:cubicBezTo>
                  <a:cubicBezTo>
                    <a:pt x="292" y="349"/>
                    <a:pt x="287" y="349"/>
                    <a:pt x="286" y="352"/>
                  </a:cubicBezTo>
                  <a:cubicBezTo>
                    <a:pt x="284" y="352"/>
                    <a:pt x="285" y="349"/>
                    <a:pt x="285" y="349"/>
                  </a:cubicBezTo>
                  <a:cubicBezTo>
                    <a:pt x="282" y="347"/>
                    <a:pt x="278" y="350"/>
                    <a:pt x="275" y="349"/>
                  </a:cubicBezTo>
                  <a:cubicBezTo>
                    <a:pt x="273" y="350"/>
                    <a:pt x="273" y="352"/>
                    <a:pt x="271" y="352"/>
                  </a:cubicBezTo>
                  <a:cubicBezTo>
                    <a:pt x="267" y="352"/>
                    <a:pt x="267" y="346"/>
                    <a:pt x="261" y="347"/>
                  </a:cubicBezTo>
                  <a:cubicBezTo>
                    <a:pt x="261" y="345"/>
                    <a:pt x="259" y="344"/>
                    <a:pt x="259" y="342"/>
                  </a:cubicBezTo>
                  <a:cubicBezTo>
                    <a:pt x="258" y="342"/>
                    <a:pt x="257" y="342"/>
                    <a:pt x="257" y="340"/>
                  </a:cubicBezTo>
                  <a:cubicBezTo>
                    <a:pt x="256" y="339"/>
                    <a:pt x="254" y="338"/>
                    <a:pt x="251" y="338"/>
                  </a:cubicBezTo>
                  <a:cubicBezTo>
                    <a:pt x="254" y="334"/>
                    <a:pt x="252" y="326"/>
                    <a:pt x="251" y="322"/>
                  </a:cubicBezTo>
                  <a:cubicBezTo>
                    <a:pt x="247" y="325"/>
                    <a:pt x="243" y="319"/>
                    <a:pt x="243" y="326"/>
                  </a:cubicBezTo>
                  <a:cubicBezTo>
                    <a:pt x="238" y="324"/>
                    <a:pt x="238" y="328"/>
                    <a:pt x="234" y="325"/>
                  </a:cubicBezTo>
                  <a:cubicBezTo>
                    <a:pt x="234" y="327"/>
                    <a:pt x="234" y="327"/>
                    <a:pt x="233" y="328"/>
                  </a:cubicBezTo>
                  <a:cubicBezTo>
                    <a:pt x="234" y="329"/>
                    <a:pt x="235" y="329"/>
                    <a:pt x="236" y="331"/>
                  </a:cubicBezTo>
                  <a:cubicBezTo>
                    <a:pt x="236" y="332"/>
                    <a:pt x="235" y="334"/>
                    <a:pt x="238" y="333"/>
                  </a:cubicBezTo>
                  <a:cubicBezTo>
                    <a:pt x="237" y="338"/>
                    <a:pt x="237" y="336"/>
                    <a:pt x="240" y="339"/>
                  </a:cubicBezTo>
                  <a:cubicBezTo>
                    <a:pt x="241" y="342"/>
                    <a:pt x="238" y="341"/>
                    <a:pt x="237" y="342"/>
                  </a:cubicBezTo>
                  <a:cubicBezTo>
                    <a:pt x="237" y="342"/>
                    <a:pt x="235" y="347"/>
                    <a:pt x="234" y="346"/>
                  </a:cubicBezTo>
                  <a:cubicBezTo>
                    <a:pt x="231" y="343"/>
                    <a:pt x="234" y="350"/>
                    <a:pt x="229" y="349"/>
                  </a:cubicBezTo>
                  <a:cubicBezTo>
                    <a:pt x="228" y="348"/>
                    <a:pt x="227" y="346"/>
                    <a:pt x="226" y="346"/>
                  </a:cubicBezTo>
                  <a:cubicBezTo>
                    <a:pt x="225" y="344"/>
                    <a:pt x="227" y="343"/>
                    <a:pt x="229" y="343"/>
                  </a:cubicBezTo>
                  <a:cubicBezTo>
                    <a:pt x="227" y="341"/>
                    <a:pt x="222" y="340"/>
                    <a:pt x="226" y="336"/>
                  </a:cubicBezTo>
                  <a:cubicBezTo>
                    <a:pt x="224" y="335"/>
                    <a:pt x="221" y="337"/>
                    <a:pt x="220" y="336"/>
                  </a:cubicBezTo>
                  <a:cubicBezTo>
                    <a:pt x="219" y="335"/>
                    <a:pt x="223" y="335"/>
                    <a:pt x="223" y="335"/>
                  </a:cubicBezTo>
                  <a:cubicBezTo>
                    <a:pt x="223" y="335"/>
                    <a:pt x="219" y="331"/>
                    <a:pt x="216" y="329"/>
                  </a:cubicBezTo>
                  <a:cubicBezTo>
                    <a:pt x="217" y="323"/>
                    <a:pt x="213" y="321"/>
                    <a:pt x="213" y="315"/>
                  </a:cubicBezTo>
                  <a:cubicBezTo>
                    <a:pt x="214" y="313"/>
                    <a:pt x="209" y="315"/>
                    <a:pt x="209" y="314"/>
                  </a:cubicBezTo>
                  <a:cubicBezTo>
                    <a:pt x="209" y="313"/>
                    <a:pt x="211" y="311"/>
                    <a:pt x="210" y="311"/>
                  </a:cubicBezTo>
                  <a:cubicBezTo>
                    <a:pt x="207" y="309"/>
                    <a:pt x="207" y="311"/>
                    <a:pt x="205" y="310"/>
                  </a:cubicBezTo>
                  <a:cubicBezTo>
                    <a:pt x="204" y="309"/>
                    <a:pt x="206" y="308"/>
                    <a:pt x="206" y="307"/>
                  </a:cubicBezTo>
                  <a:cubicBezTo>
                    <a:pt x="206" y="306"/>
                    <a:pt x="204" y="308"/>
                    <a:pt x="205" y="308"/>
                  </a:cubicBezTo>
                  <a:cubicBezTo>
                    <a:pt x="203" y="308"/>
                    <a:pt x="204" y="306"/>
                    <a:pt x="203" y="305"/>
                  </a:cubicBezTo>
                  <a:cubicBezTo>
                    <a:pt x="198" y="306"/>
                    <a:pt x="198" y="302"/>
                    <a:pt x="192" y="303"/>
                  </a:cubicBezTo>
                  <a:cubicBezTo>
                    <a:pt x="192" y="301"/>
                    <a:pt x="190" y="301"/>
                    <a:pt x="189" y="300"/>
                  </a:cubicBezTo>
                  <a:cubicBezTo>
                    <a:pt x="189" y="299"/>
                    <a:pt x="190" y="297"/>
                    <a:pt x="189" y="297"/>
                  </a:cubicBezTo>
                  <a:cubicBezTo>
                    <a:pt x="189" y="296"/>
                    <a:pt x="187" y="297"/>
                    <a:pt x="186" y="297"/>
                  </a:cubicBezTo>
                  <a:cubicBezTo>
                    <a:pt x="186" y="297"/>
                    <a:pt x="186" y="291"/>
                    <a:pt x="185" y="293"/>
                  </a:cubicBezTo>
                  <a:cubicBezTo>
                    <a:pt x="184" y="294"/>
                    <a:pt x="183" y="293"/>
                    <a:pt x="182" y="291"/>
                  </a:cubicBezTo>
                  <a:cubicBezTo>
                    <a:pt x="182" y="291"/>
                    <a:pt x="180" y="290"/>
                    <a:pt x="181" y="288"/>
                  </a:cubicBezTo>
                  <a:cubicBezTo>
                    <a:pt x="176" y="289"/>
                    <a:pt x="177" y="290"/>
                    <a:pt x="172" y="288"/>
                  </a:cubicBezTo>
                  <a:cubicBezTo>
                    <a:pt x="171" y="289"/>
                    <a:pt x="171" y="291"/>
                    <a:pt x="170" y="291"/>
                  </a:cubicBezTo>
                  <a:cubicBezTo>
                    <a:pt x="168" y="295"/>
                    <a:pt x="172" y="294"/>
                    <a:pt x="172" y="297"/>
                  </a:cubicBezTo>
                  <a:cubicBezTo>
                    <a:pt x="172" y="298"/>
                    <a:pt x="175" y="301"/>
                    <a:pt x="175" y="301"/>
                  </a:cubicBezTo>
                  <a:cubicBezTo>
                    <a:pt x="176" y="302"/>
                    <a:pt x="176" y="303"/>
                    <a:pt x="178" y="303"/>
                  </a:cubicBezTo>
                  <a:cubicBezTo>
                    <a:pt x="176" y="307"/>
                    <a:pt x="181" y="306"/>
                    <a:pt x="182" y="308"/>
                  </a:cubicBezTo>
                  <a:cubicBezTo>
                    <a:pt x="183" y="309"/>
                    <a:pt x="184" y="314"/>
                    <a:pt x="185" y="312"/>
                  </a:cubicBezTo>
                  <a:cubicBezTo>
                    <a:pt x="187" y="310"/>
                    <a:pt x="185" y="313"/>
                    <a:pt x="186" y="314"/>
                  </a:cubicBezTo>
                  <a:cubicBezTo>
                    <a:pt x="188" y="315"/>
                    <a:pt x="191" y="314"/>
                    <a:pt x="192" y="318"/>
                  </a:cubicBezTo>
                  <a:cubicBezTo>
                    <a:pt x="194" y="317"/>
                    <a:pt x="194" y="319"/>
                    <a:pt x="195" y="319"/>
                  </a:cubicBezTo>
                  <a:cubicBezTo>
                    <a:pt x="196" y="319"/>
                    <a:pt x="197" y="318"/>
                    <a:pt x="196" y="318"/>
                  </a:cubicBezTo>
                  <a:cubicBezTo>
                    <a:pt x="198" y="318"/>
                    <a:pt x="198" y="322"/>
                    <a:pt x="199" y="319"/>
                  </a:cubicBezTo>
                  <a:cubicBezTo>
                    <a:pt x="202" y="319"/>
                    <a:pt x="198" y="326"/>
                    <a:pt x="203" y="324"/>
                  </a:cubicBezTo>
                  <a:cubicBezTo>
                    <a:pt x="203" y="327"/>
                    <a:pt x="197" y="324"/>
                    <a:pt x="195" y="325"/>
                  </a:cubicBezTo>
                  <a:cubicBezTo>
                    <a:pt x="196" y="326"/>
                    <a:pt x="197" y="326"/>
                    <a:pt x="198" y="328"/>
                  </a:cubicBezTo>
                  <a:cubicBezTo>
                    <a:pt x="199" y="330"/>
                    <a:pt x="195" y="335"/>
                    <a:pt x="198" y="335"/>
                  </a:cubicBezTo>
                  <a:cubicBezTo>
                    <a:pt x="196" y="337"/>
                    <a:pt x="193" y="337"/>
                    <a:pt x="191" y="338"/>
                  </a:cubicBezTo>
                  <a:cubicBezTo>
                    <a:pt x="193" y="337"/>
                    <a:pt x="191" y="332"/>
                    <a:pt x="193" y="332"/>
                  </a:cubicBezTo>
                  <a:cubicBezTo>
                    <a:pt x="192" y="331"/>
                    <a:pt x="193" y="328"/>
                    <a:pt x="191" y="328"/>
                  </a:cubicBezTo>
                  <a:cubicBezTo>
                    <a:pt x="188" y="328"/>
                    <a:pt x="192" y="326"/>
                    <a:pt x="188" y="324"/>
                  </a:cubicBezTo>
                  <a:cubicBezTo>
                    <a:pt x="186" y="323"/>
                    <a:pt x="183" y="323"/>
                    <a:pt x="184" y="319"/>
                  </a:cubicBezTo>
                  <a:cubicBezTo>
                    <a:pt x="178" y="321"/>
                    <a:pt x="177" y="317"/>
                    <a:pt x="172" y="317"/>
                  </a:cubicBezTo>
                  <a:cubicBezTo>
                    <a:pt x="172" y="313"/>
                    <a:pt x="169" y="312"/>
                    <a:pt x="167" y="308"/>
                  </a:cubicBezTo>
                  <a:cubicBezTo>
                    <a:pt x="166" y="307"/>
                    <a:pt x="165" y="308"/>
                    <a:pt x="165" y="307"/>
                  </a:cubicBezTo>
                  <a:cubicBezTo>
                    <a:pt x="165" y="305"/>
                    <a:pt x="163" y="306"/>
                    <a:pt x="163" y="305"/>
                  </a:cubicBezTo>
                  <a:cubicBezTo>
                    <a:pt x="162" y="305"/>
                    <a:pt x="163" y="303"/>
                    <a:pt x="163" y="303"/>
                  </a:cubicBezTo>
                  <a:cubicBezTo>
                    <a:pt x="161" y="302"/>
                    <a:pt x="158" y="303"/>
                    <a:pt x="157" y="303"/>
                  </a:cubicBezTo>
                  <a:cubicBezTo>
                    <a:pt x="156" y="302"/>
                    <a:pt x="159" y="301"/>
                    <a:pt x="160" y="301"/>
                  </a:cubicBezTo>
                  <a:cubicBezTo>
                    <a:pt x="158" y="298"/>
                    <a:pt x="150" y="298"/>
                    <a:pt x="146" y="300"/>
                  </a:cubicBezTo>
                  <a:cubicBezTo>
                    <a:pt x="145" y="301"/>
                    <a:pt x="148" y="301"/>
                    <a:pt x="149" y="301"/>
                  </a:cubicBezTo>
                  <a:cubicBezTo>
                    <a:pt x="147" y="303"/>
                    <a:pt x="146" y="301"/>
                    <a:pt x="144" y="303"/>
                  </a:cubicBezTo>
                  <a:cubicBezTo>
                    <a:pt x="141" y="304"/>
                    <a:pt x="141" y="309"/>
                    <a:pt x="139" y="308"/>
                  </a:cubicBezTo>
                  <a:cubicBezTo>
                    <a:pt x="133" y="308"/>
                    <a:pt x="132" y="303"/>
                    <a:pt x="125" y="304"/>
                  </a:cubicBezTo>
                  <a:cubicBezTo>
                    <a:pt x="123" y="305"/>
                    <a:pt x="123" y="308"/>
                    <a:pt x="119" y="307"/>
                  </a:cubicBezTo>
                  <a:cubicBezTo>
                    <a:pt x="119" y="317"/>
                    <a:pt x="119" y="317"/>
                    <a:pt x="119" y="317"/>
                  </a:cubicBezTo>
                  <a:cubicBezTo>
                    <a:pt x="115" y="319"/>
                    <a:pt x="106" y="317"/>
                    <a:pt x="108" y="325"/>
                  </a:cubicBezTo>
                  <a:cubicBezTo>
                    <a:pt x="99" y="323"/>
                    <a:pt x="106" y="331"/>
                    <a:pt x="98" y="331"/>
                  </a:cubicBezTo>
                  <a:cubicBezTo>
                    <a:pt x="98" y="332"/>
                    <a:pt x="103" y="336"/>
                    <a:pt x="99" y="336"/>
                  </a:cubicBezTo>
                  <a:cubicBezTo>
                    <a:pt x="99" y="341"/>
                    <a:pt x="97" y="336"/>
                    <a:pt x="94" y="340"/>
                  </a:cubicBezTo>
                  <a:cubicBezTo>
                    <a:pt x="94" y="342"/>
                    <a:pt x="94" y="343"/>
                    <a:pt x="95" y="343"/>
                  </a:cubicBezTo>
                  <a:cubicBezTo>
                    <a:pt x="95" y="346"/>
                    <a:pt x="90" y="344"/>
                    <a:pt x="88" y="345"/>
                  </a:cubicBezTo>
                  <a:cubicBezTo>
                    <a:pt x="87" y="345"/>
                    <a:pt x="87" y="348"/>
                    <a:pt x="85" y="349"/>
                  </a:cubicBezTo>
                  <a:cubicBezTo>
                    <a:pt x="81" y="351"/>
                    <a:pt x="74" y="348"/>
                    <a:pt x="70" y="353"/>
                  </a:cubicBezTo>
                  <a:cubicBezTo>
                    <a:pt x="68" y="352"/>
                    <a:pt x="67" y="349"/>
                    <a:pt x="66" y="347"/>
                  </a:cubicBezTo>
                  <a:cubicBezTo>
                    <a:pt x="60" y="346"/>
                    <a:pt x="53" y="349"/>
                    <a:pt x="50" y="347"/>
                  </a:cubicBezTo>
                  <a:cubicBezTo>
                    <a:pt x="51" y="342"/>
                    <a:pt x="53" y="336"/>
                    <a:pt x="49" y="333"/>
                  </a:cubicBezTo>
                  <a:cubicBezTo>
                    <a:pt x="48" y="331"/>
                    <a:pt x="51" y="330"/>
                    <a:pt x="52" y="328"/>
                  </a:cubicBezTo>
                  <a:cubicBezTo>
                    <a:pt x="53" y="324"/>
                    <a:pt x="50" y="319"/>
                    <a:pt x="53" y="317"/>
                  </a:cubicBezTo>
                  <a:cubicBezTo>
                    <a:pt x="52" y="313"/>
                    <a:pt x="52" y="309"/>
                    <a:pt x="49" y="308"/>
                  </a:cubicBezTo>
                  <a:cubicBezTo>
                    <a:pt x="50" y="307"/>
                    <a:pt x="52" y="307"/>
                    <a:pt x="52" y="304"/>
                  </a:cubicBezTo>
                  <a:cubicBezTo>
                    <a:pt x="55" y="305"/>
                    <a:pt x="64" y="301"/>
                    <a:pt x="63" y="307"/>
                  </a:cubicBezTo>
                  <a:cubicBezTo>
                    <a:pt x="66" y="304"/>
                    <a:pt x="80" y="310"/>
                    <a:pt x="83" y="307"/>
                  </a:cubicBezTo>
                  <a:cubicBezTo>
                    <a:pt x="84" y="305"/>
                    <a:pt x="83" y="306"/>
                    <a:pt x="85" y="307"/>
                  </a:cubicBezTo>
                  <a:cubicBezTo>
                    <a:pt x="85" y="307"/>
                    <a:pt x="86" y="305"/>
                    <a:pt x="87" y="305"/>
                  </a:cubicBezTo>
                  <a:cubicBezTo>
                    <a:pt x="87" y="305"/>
                    <a:pt x="87" y="307"/>
                    <a:pt x="87" y="307"/>
                  </a:cubicBezTo>
                  <a:cubicBezTo>
                    <a:pt x="91" y="306"/>
                    <a:pt x="93" y="304"/>
                    <a:pt x="94" y="300"/>
                  </a:cubicBezTo>
                  <a:cubicBezTo>
                    <a:pt x="94" y="298"/>
                    <a:pt x="97" y="291"/>
                    <a:pt x="94" y="287"/>
                  </a:cubicBezTo>
                  <a:cubicBezTo>
                    <a:pt x="92" y="285"/>
                    <a:pt x="95" y="285"/>
                    <a:pt x="92" y="281"/>
                  </a:cubicBezTo>
                  <a:cubicBezTo>
                    <a:pt x="92" y="280"/>
                    <a:pt x="90" y="280"/>
                    <a:pt x="88" y="280"/>
                  </a:cubicBezTo>
                  <a:cubicBezTo>
                    <a:pt x="89" y="279"/>
                    <a:pt x="90" y="278"/>
                    <a:pt x="90" y="276"/>
                  </a:cubicBezTo>
                  <a:cubicBezTo>
                    <a:pt x="88" y="275"/>
                    <a:pt x="87" y="277"/>
                    <a:pt x="87" y="277"/>
                  </a:cubicBezTo>
                  <a:cubicBezTo>
                    <a:pt x="85" y="277"/>
                    <a:pt x="87" y="275"/>
                    <a:pt x="85" y="274"/>
                  </a:cubicBezTo>
                  <a:cubicBezTo>
                    <a:pt x="84" y="274"/>
                    <a:pt x="80" y="274"/>
                    <a:pt x="78" y="273"/>
                  </a:cubicBezTo>
                  <a:cubicBezTo>
                    <a:pt x="78" y="273"/>
                    <a:pt x="78" y="272"/>
                    <a:pt x="77" y="272"/>
                  </a:cubicBezTo>
                  <a:cubicBezTo>
                    <a:pt x="75" y="272"/>
                    <a:pt x="74" y="272"/>
                    <a:pt x="74" y="270"/>
                  </a:cubicBezTo>
                  <a:cubicBezTo>
                    <a:pt x="73" y="266"/>
                    <a:pt x="77" y="269"/>
                    <a:pt x="77" y="269"/>
                  </a:cubicBezTo>
                  <a:cubicBezTo>
                    <a:pt x="81" y="267"/>
                    <a:pt x="84" y="265"/>
                    <a:pt x="92" y="266"/>
                  </a:cubicBezTo>
                  <a:cubicBezTo>
                    <a:pt x="93" y="264"/>
                    <a:pt x="91" y="263"/>
                    <a:pt x="90" y="263"/>
                  </a:cubicBezTo>
                  <a:cubicBezTo>
                    <a:pt x="91" y="259"/>
                    <a:pt x="96" y="263"/>
                    <a:pt x="98" y="263"/>
                  </a:cubicBezTo>
                  <a:cubicBezTo>
                    <a:pt x="99" y="263"/>
                    <a:pt x="102" y="260"/>
                    <a:pt x="102" y="263"/>
                  </a:cubicBezTo>
                  <a:cubicBezTo>
                    <a:pt x="105" y="261"/>
                    <a:pt x="106" y="256"/>
                    <a:pt x="111" y="256"/>
                  </a:cubicBezTo>
                  <a:cubicBezTo>
                    <a:pt x="109" y="251"/>
                    <a:pt x="115" y="254"/>
                    <a:pt x="113" y="249"/>
                  </a:cubicBezTo>
                  <a:cubicBezTo>
                    <a:pt x="122" y="249"/>
                    <a:pt x="122" y="249"/>
                    <a:pt x="122" y="249"/>
                  </a:cubicBezTo>
                  <a:cubicBezTo>
                    <a:pt x="122" y="248"/>
                    <a:pt x="120" y="248"/>
                    <a:pt x="119" y="248"/>
                  </a:cubicBezTo>
                  <a:cubicBezTo>
                    <a:pt x="120" y="246"/>
                    <a:pt x="123" y="247"/>
                    <a:pt x="122" y="242"/>
                  </a:cubicBezTo>
                  <a:cubicBezTo>
                    <a:pt x="126" y="242"/>
                    <a:pt x="125" y="245"/>
                    <a:pt x="127" y="242"/>
                  </a:cubicBezTo>
                  <a:cubicBezTo>
                    <a:pt x="124" y="235"/>
                    <a:pt x="130" y="238"/>
                    <a:pt x="130" y="231"/>
                  </a:cubicBezTo>
                  <a:cubicBezTo>
                    <a:pt x="132" y="231"/>
                    <a:pt x="134" y="231"/>
                    <a:pt x="136" y="231"/>
                  </a:cubicBezTo>
                  <a:cubicBezTo>
                    <a:pt x="138" y="231"/>
                    <a:pt x="138" y="229"/>
                    <a:pt x="139" y="228"/>
                  </a:cubicBezTo>
                  <a:cubicBezTo>
                    <a:pt x="140" y="228"/>
                    <a:pt x="140" y="229"/>
                    <a:pt x="140" y="230"/>
                  </a:cubicBezTo>
                  <a:cubicBezTo>
                    <a:pt x="142" y="230"/>
                    <a:pt x="141" y="228"/>
                    <a:pt x="142" y="228"/>
                  </a:cubicBezTo>
                  <a:cubicBezTo>
                    <a:pt x="143" y="228"/>
                    <a:pt x="146" y="229"/>
                    <a:pt x="147" y="228"/>
                  </a:cubicBezTo>
                  <a:cubicBezTo>
                    <a:pt x="149" y="228"/>
                    <a:pt x="150" y="224"/>
                    <a:pt x="153" y="225"/>
                  </a:cubicBezTo>
                  <a:cubicBezTo>
                    <a:pt x="152" y="222"/>
                    <a:pt x="148" y="223"/>
                    <a:pt x="149" y="218"/>
                  </a:cubicBezTo>
                  <a:cubicBezTo>
                    <a:pt x="152" y="218"/>
                    <a:pt x="150" y="216"/>
                    <a:pt x="150" y="211"/>
                  </a:cubicBezTo>
                  <a:cubicBezTo>
                    <a:pt x="150" y="208"/>
                    <a:pt x="152" y="205"/>
                    <a:pt x="151" y="202"/>
                  </a:cubicBezTo>
                  <a:cubicBezTo>
                    <a:pt x="157" y="202"/>
                    <a:pt x="157" y="202"/>
                    <a:pt x="157" y="202"/>
                  </a:cubicBezTo>
                  <a:cubicBezTo>
                    <a:pt x="161" y="201"/>
                    <a:pt x="154" y="198"/>
                    <a:pt x="160" y="199"/>
                  </a:cubicBezTo>
                  <a:cubicBezTo>
                    <a:pt x="160" y="200"/>
                    <a:pt x="162" y="200"/>
                    <a:pt x="163" y="200"/>
                  </a:cubicBezTo>
                  <a:cubicBezTo>
                    <a:pt x="160" y="203"/>
                    <a:pt x="160" y="200"/>
                    <a:pt x="161" y="204"/>
                  </a:cubicBezTo>
                  <a:cubicBezTo>
                    <a:pt x="162" y="207"/>
                    <a:pt x="161" y="209"/>
                    <a:pt x="164" y="209"/>
                  </a:cubicBezTo>
                  <a:cubicBezTo>
                    <a:pt x="164" y="211"/>
                    <a:pt x="164" y="213"/>
                    <a:pt x="163" y="213"/>
                  </a:cubicBezTo>
                  <a:cubicBezTo>
                    <a:pt x="162" y="215"/>
                    <a:pt x="169" y="210"/>
                    <a:pt x="171" y="214"/>
                  </a:cubicBezTo>
                  <a:cubicBezTo>
                    <a:pt x="170" y="218"/>
                    <a:pt x="162" y="215"/>
                    <a:pt x="161" y="220"/>
                  </a:cubicBezTo>
                  <a:cubicBezTo>
                    <a:pt x="160" y="223"/>
                    <a:pt x="164" y="223"/>
                    <a:pt x="165" y="224"/>
                  </a:cubicBezTo>
                  <a:cubicBezTo>
                    <a:pt x="167" y="225"/>
                    <a:pt x="167" y="227"/>
                    <a:pt x="170" y="227"/>
                  </a:cubicBezTo>
                  <a:cubicBezTo>
                    <a:pt x="168" y="224"/>
                    <a:pt x="164" y="224"/>
                    <a:pt x="171" y="224"/>
                  </a:cubicBezTo>
                  <a:cubicBezTo>
                    <a:pt x="173" y="224"/>
                    <a:pt x="175" y="224"/>
                    <a:pt x="177" y="224"/>
                  </a:cubicBezTo>
                  <a:cubicBezTo>
                    <a:pt x="179" y="224"/>
                    <a:pt x="180" y="225"/>
                    <a:pt x="182" y="225"/>
                  </a:cubicBezTo>
                  <a:cubicBezTo>
                    <a:pt x="186" y="225"/>
                    <a:pt x="187" y="223"/>
                    <a:pt x="191" y="224"/>
                  </a:cubicBezTo>
                  <a:cubicBezTo>
                    <a:pt x="191" y="224"/>
                    <a:pt x="196" y="226"/>
                    <a:pt x="198" y="224"/>
                  </a:cubicBezTo>
                  <a:cubicBezTo>
                    <a:pt x="198" y="224"/>
                    <a:pt x="198" y="223"/>
                    <a:pt x="198" y="223"/>
                  </a:cubicBezTo>
                  <a:cubicBezTo>
                    <a:pt x="202" y="221"/>
                    <a:pt x="206" y="223"/>
                    <a:pt x="207" y="220"/>
                  </a:cubicBezTo>
                  <a:cubicBezTo>
                    <a:pt x="213" y="225"/>
                    <a:pt x="217" y="215"/>
                    <a:pt x="220" y="218"/>
                  </a:cubicBezTo>
                  <a:cubicBezTo>
                    <a:pt x="220" y="213"/>
                    <a:pt x="220" y="213"/>
                    <a:pt x="220" y="213"/>
                  </a:cubicBezTo>
                  <a:cubicBezTo>
                    <a:pt x="223" y="213"/>
                    <a:pt x="222" y="212"/>
                    <a:pt x="223" y="210"/>
                  </a:cubicBezTo>
                  <a:cubicBezTo>
                    <a:pt x="223" y="210"/>
                    <a:pt x="224" y="206"/>
                    <a:pt x="224" y="206"/>
                  </a:cubicBezTo>
                  <a:cubicBezTo>
                    <a:pt x="226" y="204"/>
                    <a:pt x="224" y="204"/>
                    <a:pt x="224" y="202"/>
                  </a:cubicBezTo>
                  <a:cubicBezTo>
                    <a:pt x="228" y="202"/>
                    <a:pt x="230" y="201"/>
                    <a:pt x="230" y="199"/>
                  </a:cubicBezTo>
                  <a:cubicBezTo>
                    <a:pt x="231" y="199"/>
                    <a:pt x="231" y="200"/>
                    <a:pt x="231" y="202"/>
                  </a:cubicBezTo>
                  <a:cubicBezTo>
                    <a:pt x="233" y="200"/>
                    <a:pt x="234" y="200"/>
                    <a:pt x="237" y="200"/>
                  </a:cubicBezTo>
                  <a:cubicBezTo>
                    <a:pt x="238" y="200"/>
                    <a:pt x="238" y="197"/>
                    <a:pt x="240" y="197"/>
                  </a:cubicBezTo>
                  <a:cubicBezTo>
                    <a:pt x="240" y="194"/>
                    <a:pt x="239" y="192"/>
                    <a:pt x="237" y="192"/>
                  </a:cubicBezTo>
                  <a:cubicBezTo>
                    <a:pt x="238" y="190"/>
                    <a:pt x="238" y="189"/>
                    <a:pt x="238" y="186"/>
                  </a:cubicBezTo>
                  <a:cubicBezTo>
                    <a:pt x="241" y="187"/>
                    <a:pt x="243" y="186"/>
                    <a:pt x="243" y="183"/>
                  </a:cubicBezTo>
                  <a:cubicBezTo>
                    <a:pt x="246" y="187"/>
                    <a:pt x="247" y="182"/>
                    <a:pt x="252" y="183"/>
                  </a:cubicBezTo>
                  <a:cubicBezTo>
                    <a:pt x="253" y="183"/>
                    <a:pt x="254" y="185"/>
                    <a:pt x="254" y="185"/>
                  </a:cubicBezTo>
                  <a:cubicBezTo>
                    <a:pt x="255" y="185"/>
                    <a:pt x="255" y="183"/>
                    <a:pt x="257" y="183"/>
                  </a:cubicBezTo>
                  <a:cubicBezTo>
                    <a:pt x="258" y="183"/>
                    <a:pt x="260" y="185"/>
                    <a:pt x="259" y="185"/>
                  </a:cubicBezTo>
                  <a:cubicBezTo>
                    <a:pt x="261" y="184"/>
                    <a:pt x="260" y="183"/>
                    <a:pt x="261" y="182"/>
                  </a:cubicBezTo>
                  <a:cubicBezTo>
                    <a:pt x="261" y="181"/>
                    <a:pt x="263" y="182"/>
                    <a:pt x="264" y="182"/>
                  </a:cubicBezTo>
                  <a:cubicBezTo>
                    <a:pt x="266" y="180"/>
                    <a:pt x="265" y="178"/>
                    <a:pt x="269" y="179"/>
                  </a:cubicBezTo>
                  <a:cubicBezTo>
                    <a:pt x="267" y="177"/>
                    <a:pt x="269" y="172"/>
                    <a:pt x="265" y="172"/>
                  </a:cubicBezTo>
                  <a:cubicBezTo>
                    <a:pt x="262" y="170"/>
                    <a:pt x="263" y="175"/>
                    <a:pt x="262" y="175"/>
                  </a:cubicBezTo>
                  <a:cubicBezTo>
                    <a:pt x="261" y="175"/>
                    <a:pt x="261" y="173"/>
                    <a:pt x="259" y="173"/>
                  </a:cubicBezTo>
                  <a:cubicBezTo>
                    <a:pt x="259" y="174"/>
                    <a:pt x="258" y="175"/>
                    <a:pt x="258" y="175"/>
                  </a:cubicBezTo>
                  <a:cubicBezTo>
                    <a:pt x="257" y="175"/>
                    <a:pt x="257" y="173"/>
                    <a:pt x="255" y="173"/>
                  </a:cubicBezTo>
                  <a:cubicBezTo>
                    <a:pt x="253" y="174"/>
                    <a:pt x="251" y="176"/>
                    <a:pt x="248" y="175"/>
                  </a:cubicBezTo>
                  <a:cubicBezTo>
                    <a:pt x="247" y="175"/>
                    <a:pt x="247" y="177"/>
                    <a:pt x="247" y="178"/>
                  </a:cubicBezTo>
                  <a:cubicBezTo>
                    <a:pt x="241" y="176"/>
                    <a:pt x="235" y="178"/>
                    <a:pt x="230" y="176"/>
                  </a:cubicBezTo>
                  <a:cubicBezTo>
                    <a:pt x="230" y="176"/>
                    <a:pt x="230" y="174"/>
                    <a:pt x="230" y="173"/>
                  </a:cubicBezTo>
                  <a:cubicBezTo>
                    <a:pt x="229" y="172"/>
                    <a:pt x="225" y="174"/>
                    <a:pt x="224" y="172"/>
                  </a:cubicBezTo>
                  <a:cubicBezTo>
                    <a:pt x="228" y="164"/>
                    <a:pt x="226" y="160"/>
                    <a:pt x="224" y="151"/>
                  </a:cubicBezTo>
                  <a:cubicBezTo>
                    <a:pt x="228" y="151"/>
                    <a:pt x="234" y="145"/>
                    <a:pt x="236" y="148"/>
                  </a:cubicBezTo>
                  <a:cubicBezTo>
                    <a:pt x="238" y="147"/>
                    <a:pt x="235" y="146"/>
                    <a:pt x="237" y="143"/>
                  </a:cubicBezTo>
                  <a:cubicBezTo>
                    <a:pt x="241" y="143"/>
                    <a:pt x="242" y="135"/>
                    <a:pt x="243" y="133"/>
                  </a:cubicBezTo>
                  <a:cubicBezTo>
                    <a:pt x="243" y="133"/>
                    <a:pt x="245" y="133"/>
                    <a:pt x="245" y="133"/>
                  </a:cubicBezTo>
                  <a:cubicBezTo>
                    <a:pt x="246" y="130"/>
                    <a:pt x="240" y="129"/>
                    <a:pt x="243" y="126"/>
                  </a:cubicBezTo>
                  <a:cubicBezTo>
                    <a:pt x="241" y="127"/>
                    <a:pt x="237" y="125"/>
                    <a:pt x="234" y="126"/>
                  </a:cubicBezTo>
                  <a:cubicBezTo>
                    <a:pt x="231" y="126"/>
                    <a:pt x="228" y="129"/>
                    <a:pt x="224" y="129"/>
                  </a:cubicBezTo>
                  <a:cubicBezTo>
                    <a:pt x="222" y="127"/>
                    <a:pt x="222" y="137"/>
                    <a:pt x="223" y="134"/>
                  </a:cubicBezTo>
                  <a:cubicBezTo>
                    <a:pt x="222" y="137"/>
                    <a:pt x="221" y="133"/>
                    <a:pt x="220" y="134"/>
                  </a:cubicBezTo>
                  <a:cubicBezTo>
                    <a:pt x="219" y="136"/>
                    <a:pt x="221" y="138"/>
                    <a:pt x="220" y="140"/>
                  </a:cubicBezTo>
                  <a:cubicBezTo>
                    <a:pt x="220" y="140"/>
                    <a:pt x="216" y="143"/>
                    <a:pt x="214" y="145"/>
                  </a:cubicBezTo>
                  <a:cubicBezTo>
                    <a:pt x="211" y="150"/>
                    <a:pt x="211" y="153"/>
                    <a:pt x="205" y="152"/>
                  </a:cubicBezTo>
                  <a:cubicBezTo>
                    <a:pt x="204" y="154"/>
                    <a:pt x="207" y="156"/>
                    <a:pt x="205" y="157"/>
                  </a:cubicBezTo>
                  <a:cubicBezTo>
                    <a:pt x="203" y="157"/>
                    <a:pt x="204" y="159"/>
                    <a:pt x="203" y="159"/>
                  </a:cubicBezTo>
                  <a:cubicBezTo>
                    <a:pt x="203" y="160"/>
                    <a:pt x="201" y="159"/>
                    <a:pt x="200" y="159"/>
                  </a:cubicBezTo>
                  <a:cubicBezTo>
                    <a:pt x="200" y="160"/>
                    <a:pt x="201" y="162"/>
                    <a:pt x="200" y="162"/>
                  </a:cubicBezTo>
                  <a:cubicBezTo>
                    <a:pt x="200" y="162"/>
                    <a:pt x="199" y="162"/>
                    <a:pt x="199" y="162"/>
                  </a:cubicBezTo>
                  <a:cubicBezTo>
                    <a:pt x="198" y="164"/>
                    <a:pt x="200" y="168"/>
                    <a:pt x="198" y="168"/>
                  </a:cubicBezTo>
                  <a:cubicBezTo>
                    <a:pt x="198" y="169"/>
                    <a:pt x="202" y="170"/>
                    <a:pt x="199" y="171"/>
                  </a:cubicBezTo>
                  <a:cubicBezTo>
                    <a:pt x="201" y="172"/>
                    <a:pt x="202" y="175"/>
                    <a:pt x="206" y="175"/>
                  </a:cubicBezTo>
                  <a:cubicBezTo>
                    <a:pt x="206" y="177"/>
                    <a:pt x="207" y="178"/>
                    <a:pt x="209" y="179"/>
                  </a:cubicBezTo>
                  <a:cubicBezTo>
                    <a:pt x="208" y="180"/>
                    <a:pt x="207" y="181"/>
                    <a:pt x="206" y="182"/>
                  </a:cubicBezTo>
                  <a:cubicBezTo>
                    <a:pt x="205" y="183"/>
                    <a:pt x="206" y="185"/>
                    <a:pt x="205" y="186"/>
                  </a:cubicBezTo>
                  <a:cubicBezTo>
                    <a:pt x="203" y="187"/>
                    <a:pt x="202" y="188"/>
                    <a:pt x="199" y="187"/>
                  </a:cubicBezTo>
                  <a:cubicBezTo>
                    <a:pt x="198" y="193"/>
                    <a:pt x="194" y="195"/>
                    <a:pt x="195" y="203"/>
                  </a:cubicBezTo>
                  <a:cubicBezTo>
                    <a:pt x="190" y="201"/>
                    <a:pt x="190" y="210"/>
                    <a:pt x="186" y="210"/>
                  </a:cubicBezTo>
                  <a:cubicBezTo>
                    <a:pt x="186" y="210"/>
                    <a:pt x="185" y="210"/>
                    <a:pt x="185" y="210"/>
                  </a:cubicBezTo>
                  <a:cubicBezTo>
                    <a:pt x="183" y="210"/>
                    <a:pt x="185" y="212"/>
                    <a:pt x="184" y="213"/>
                  </a:cubicBezTo>
                  <a:cubicBezTo>
                    <a:pt x="181" y="214"/>
                    <a:pt x="178" y="211"/>
                    <a:pt x="177" y="214"/>
                  </a:cubicBezTo>
                  <a:cubicBezTo>
                    <a:pt x="174" y="214"/>
                    <a:pt x="176" y="208"/>
                    <a:pt x="175" y="206"/>
                  </a:cubicBezTo>
                  <a:cubicBezTo>
                    <a:pt x="174" y="205"/>
                    <a:pt x="174" y="202"/>
                    <a:pt x="172" y="202"/>
                  </a:cubicBezTo>
                  <a:cubicBezTo>
                    <a:pt x="169" y="201"/>
                    <a:pt x="174" y="197"/>
                    <a:pt x="168" y="197"/>
                  </a:cubicBezTo>
                  <a:cubicBezTo>
                    <a:pt x="171" y="194"/>
                    <a:pt x="166" y="193"/>
                    <a:pt x="165" y="192"/>
                  </a:cubicBezTo>
                  <a:cubicBezTo>
                    <a:pt x="165" y="191"/>
                    <a:pt x="167" y="190"/>
                    <a:pt x="167" y="189"/>
                  </a:cubicBezTo>
                  <a:cubicBezTo>
                    <a:pt x="167" y="185"/>
                    <a:pt x="163" y="183"/>
                    <a:pt x="160" y="180"/>
                  </a:cubicBezTo>
                  <a:cubicBezTo>
                    <a:pt x="155" y="182"/>
                    <a:pt x="157" y="189"/>
                    <a:pt x="150" y="187"/>
                  </a:cubicBezTo>
                  <a:cubicBezTo>
                    <a:pt x="150" y="189"/>
                    <a:pt x="152" y="189"/>
                    <a:pt x="153" y="189"/>
                  </a:cubicBezTo>
                  <a:cubicBezTo>
                    <a:pt x="153" y="190"/>
                    <a:pt x="151" y="190"/>
                    <a:pt x="150" y="190"/>
                  </a:cubicBezTo>
                  <a:cubicBezTo>
                    <a:pt x="147" y="190"/>
                    <a:pt x="149" y="195"/>
                    <a:pt x="146" y="195"/>
                  </a:cubicBezTo>
                  <a:cubicBezTo>
                    <a:pt x="139" y="196"/>
                    <a:pt x="141" y="189"/>
                    <a:pt x="135" y="190"/>
                  </a:cubicBezTo>
                  <a:cubicBezTo>
                    <a:pt x="135" y="189"/>
                    <a:pt x="136" y="189"/>
                    <a:pt x="137" y="189"/>
                  </a:cubicBezTo>
                  <a:cubicBezTo>
                    <a:pt x="139" y="185"/>
                    <a:pt x="133" y="182"/>
                    <a:pt x="137" y="180"/>
                  </a:cubicBezTo>
                  <a:cubicBezTo>
                    <a:pt x="136" y="179"/>
                    <a:pt x="135" y="178"/>
                    <a:pt x="133" y="178"/>
                  </a:cubicBezTo>
                  <a:cubicBezTo>
                    <a:pt x="132" y="176"/>
                    <a:pt x="135" y="175"/>
                    <a:pt x="135" y="175"/>
                  </a:cubicBezTo>
                  <a:cubicBezTo>
                    <a:pt x="135" y="173"/>
                    <a:pt x="132" y="173"/>
                    <a:pt x="132" y="172"/>
                  </a:cubicBezTo>
                  <a:cubicBezTo>
                    <a:pt x="132" y="171"/>
                    <a:pt x="134" y="163"/>
                    <a:pt x="132" y="168"/>
                  </a:cubicBezTo>
                  <a:cubicBezTo>
                    <a:pt x="129" y="167"/>
                    <a:pt x="131" y="165"/>
                    <a:pt x="133" y="165"/>
                  </a:cubicBezTo>
                  <a:cubicBezTo>
                    <a:pt x="130" y="160"/>
                    <a:pt x="138" y="159"/>
                    <a:pt x="135" y="158"/>
                  </a:cubicBezTo>
                  <a:cubicBezTo>
                    <a:pt x="135" y="156"/>
                    <a:pt x="139" y="158"/>
                    <a:pt x="139" y="155"/>
                  </a:cubicBezTo>
                  <a:cubicBezTo>
                    <a:pt x="139" y="153"/>
                    <a:pt x="140" y="155"/>
                    <a:pt x="140" y="155"/>
                  </a:cubicBezTo>
                  <a:cubicBezTo>
                    <a:pt x="141" y="154"/>
                    <a:pt x="141" y="153"/>
                    <a:pt x="143" y="152"/>
                  </a:cubicBezTo>
                  <a:cubicBezTo>
                    <a:pt x="145" y="152"/>
                    <a:pt x="144" y="150"/>
                    <a:pt x="144" y="148"/>
                  </a:cubicBezTo>
                  <a:cubicBezTo>
                    <a:pt x="147" y="149"/>
                    <a:pt x="149" y="148"/>
                    <a:pt x="149" y="145"/>
                  </a:cubicBezTo>
                  <a:cubicBezTo>
                    <a:pt x="153" y="144"/>
                    <a:pt x="150" y="150"/>
                    <a:pt x="156" y="148"/>
                  </a:cubicBezTo>
                  <a:cubicBezTo>
                    <a:pt x="156" y="147"/>
                    <a:pt x="154" y="147"/>
                    <a:pt x="153" y="147"/>
                  </a:cubicBezTo>
                  <a:cubicBezTo>
                    <a:pt x="157" y="144"/>
                    <a:pt x="161" y="145"/>
                    <a:pt x="164" y="141"/>
                  </a:cubicBezTo>
                  <a:cubicBezTo>
                    <a:pt x="164" y="141"/>
                    <a:pt x="164" y="139"/>
                    <a:pt x="164" y="138"/>
                  </a:cubicBezTo>
                  <a:cubicBezTo>
                    <a:pt x="164" y="138"/>
                    <a:pt x="166" y="139"/>
                    <a:pt x="167" y="138"/>
                  </a:cubicBezTo>
                  <a:cubicBezTo>
                    <a:pt x="167" y="137"/>
                    <a:pt x="166" y="135"/>
                    <a:pt x="167" y="134"/>
                  </a:cubicBezTo>
                  <a:cubicBezTo>
                    <a:pt x="167" y="133"/>
                    <a:pt x="171" y="132"/>
                    <a:pt x="171" y="131"/>
                  </a:cubicBezTo>
                  <a:cubicBezTo>
                    <a:pt x="172" y="130"/>
                    <a:pt x="170" y="127"/>
                    <a:pt x="171" y="126"/>
                  </a:cubicBezTo>
                  <a:cubicBezTo>
                    <a:pt x="171" y="125"/>
                    <a:pt x="173" y="128"/>
                    <a:pt x="174" y="127"/>
                  </a:cubicBezTo>
                  <a:cubicBezTo>
                    <a:pt x="173" y="128"/>
                    <a:pt x="176" y="120"/>
                    <a:pt x="175" y="120"/>
                  </a:cubicBezTo>
                  <a:cubicBezTo>
                    <a:pt x="178" y="124"/>
                    <a:pt x="179" y="118"/>
                    <a:pt x="182" y="117"/>
                  </a:cubicBezTo>
                  <a:cubicBezTo>
                    <a:pt x="182" y="115"/>
                    <a:pt x="185" y="114"/>
                    <a:pt x="182" y="113"/>
                  </a:cubicBezTo>
                  <a:cubicBezTo>
                    <a:pt x="182" y="110"/>
                    <a:pt x="186" y="113"/>
                    <a:pt x="186" y="109"/>
                  </a:cubicBezTo>
                  <a:cubicBezTo>
                    <a:pt x="187" y="107"/>
                    <a:pt x="189" y="108"/>
                    <a:pt x="191" y="108"/>
                  </a:cubicBezTo>
                  <a:cubicBezTo>
                    <a:pt x="191" y="106"/>
                    <a:pt x="190" y="105"/>
                    <a:pt x="189" y="105"/>
                  </a:cubicBezTo>
                  <a:cubicBezTo>
                    <a:pt x="193" y="102"/>
                    <a:pt x="196" y="101"/>
                    <a:pt x="199" y="101"/>
                  </a:cubicBezTo>
                  <a:cubicBezTo>
                    <a:pt x="201" y="99"/>
                    <a:pt x="199" y="98"/>
                    <a:pt x="200" y="95"/>
                  </a:cubicBezTo>
                  <a:cubicBezTo>
                    <a:pt x="202" y="94"/>
                    <a:pt x="205" y="93"/>
                    <a:pt x="205" y="91"/>
                  </a:cubicBezTo>
                  <a:cubicBezTo>
                    <a:pt x="205" y="87"/>
                    <a:pt x="209" y="92"/>
                    <a:pt x="209" y="86"/>
                  </a:cubicBezTo>
                  <a:cubicBezTo>
                    <a:pt x="214" y="85"/>
                    <a:pt x="220" y="89"/>
                    <a:pt x="220" y="81"/>
                  </a:cubicBezTo>
                  <a:cubicBezTo>
                    <a:pt x="223" y="83"/>
                    <a:pt x="229" y="79"/>
                    <a:pt x="233" y="82"/>
                  </a:cubicBezTo>
                  <a:cubicBezTo>
                    <a:pt x="234" y="81"/>
                    <a:pt x="235" y="80"/>
                    <a:pt x="236" y="78"/>
                  </a:cubicBezTo>
                  <a:cubicBezTo>
                    <a:pt x="240" y="76"/>
                    <a:pt x="243" y="82"/>
                    <a:pt x="243" y="77"/>
                  </a:cubicBezTo>
                  <a:cubicBezTo>
                    <a:pt x="245" y="77"/>
                    <a:pt x="245" y="80"/>
                    <a:pt x="248" y="81"/>
                  </a:cubicBezTo>
                  <a:cubicBezTo>
                    <a:pt x="250" y="80"/>
                    <a:pt x="249" y="76"/>
                    <a:pt x="254" y="78"/>
                  </a:cubicBezTo>
                  <a:cubicBezTo>
                    <a:pt x="254" y="80"/>
                    <a:pt x="252" y="80"/>
                    <a:pt x="252" y="82"/>
                  </a:cubicBezTo>
                  <a:cubicBezTo>
                    <a:pt x="253" y="83"/>
                    <a:pt x="260" y="76"/>
                    <a:pt x="264" y="79"/>
                  </a:cubicBezTo>
                  <a:cubicBezTo>
                    <a:pt x="265" y="81"/>
                    <a:pt x="264" y="79"/>
                    <a:pt x="266" y="79"/>
                  </a:cubicBezTo>
                  <a:cubicBezTo>
                    <a:pt x="269" y="80"/>
                    <a:pt x="272" y="82"/>
                    <a:pt x="276" y="81"/>
                  </a:cubicBezTo>
                  <a:cubicBezTo>
                    <a:pt x="276" y="82"/>
                    <a:pt x="277" y="84"/>
                    <a:pt x="276" y="85"/>
                  </a:cubicBezTo>
                  <a:cubicBezTo>
                    <a:pt x="276" y="86"/>
                    <a:pt x="274" y="85"/>
                    <a:pt x="273" y="85"/>
                  </a:cubicBezTo>
                  <a:cubicBezTo>
                    <a:pt x="272" y="86"/>
                    <a:pt x="273" y="89"/>
                    <a:pt x="271" y="88"/>
                  </a:cubicBezTo>
                  <a:cubicBezTo>
                    <a:pt x="273" y="91"/>
                    <a:pt x="282" y="89"/>
                    <a:pt x="285" y="88"/>
                  </a:cubicBezTo>
                  <a:cubicBezTo>
                    <a:pt x="288" y="86"/>
                    <a:pt x="287" y="90"/>
                    <a:pt x="287" y="91"/>
                  </a:cubicBezTo>
                  <a:cubicBezTo>
                    <a:pt x="289" y="92"/>
                    <a:pt x="292" y="90"/>
                    <a:pt x="292" y="92"/>
                  </a:cubicBezTo>
                  <a:cubicBezTo>
                    <a:pt x="302" y="90"/>
                    <a:pt x="304" y="98"/>
                    <a:pt x="310" y="95"/>
                  </a:cubicBezTo>
                  <a:cubicBezTo>
                    <a:pt x="309" y="99"/>
                    <a:pt x="314" y="97"/>
                    <a:pt x="314" y="101"/>
                  </a:cubicBezTo>
                  <a:cubicBezTo>
                    <a:pt x="318" y="101"/>
                    <a:pt x="323" y="100"/>
                    <a:pt x="320" y="103"/>
                  </a:cubicBezTo>
                  <a:cubicBezTo>
                    <a:pt x="323" y="104"/>
                    <a:pt x="326" y="104"/>
                    <a:pt x="328" y="105"/>
                  </a:cubicBezTo>
                  <a:cubicBezTo>
                    <a:pt x="328" y="105"/>
                    <a:pt x="328" y="107"/>
                    <a:pt x="328" y="108"/>
                  </a:cubicBezTo>
                  <a:cubicBezTo>
                    <a:pt x="329" y="108"/>
                    <a:pt x="332" y="107"/>
                    <a:pt x="332" y="108"/>
                  </a:cubicBezTo>
                  <a:cubicBezTo>
                    <a:pt x="334" y="113"/>
                    <a:pt x="334" y="115"/>
                    <a:pt x="332" y="120"/>
                  </a:cubicBezTo>
                  <a:cubicBezTo>
                    <a:pt x="330" y="117"/>
                    <a:pt x="327" y="121"/>
                    <a:pt x="324" y="122"/>
                  </a:cubicBezTo>
                  <a:cubicBezTo>
                    <a:pt x="320" y="122"/>
                    <a:pt x="315" y="117"/>
                    <a:pt x="311" y="122"/>
                  </a:cubicBezTo>
                  <a:cubicBezTo>
                    <a:pt x="310" y="122"/>
                    <a:pt x="311" y="119"/>
                    <a:pt x="310" y="119"/>
                  </a:cubicBezTo>
                  <a:cubicBezTo>
                    <a:pt x="308" y="118"/>
                    <a:pt x="308" y="120"/>
                    <a:pt x="307" y="120"/>
                  </a:cubicBezTo>
                  <a:cubicBezTo>
                    <a:pt x="306" y="120"/>
                    <a:pt x="305" y="117"/>
                    <a:pt x="304" y="117"/>
                  </a:cubicBezTo>
                  <a:cubicBezTo>
                    <a:pt x="302" y="117"/>
                    <a:pt x="298" y="121"/>
                    <a:pt x="299" y="116"/>
                  </a:cubicBezTo>
                  <a:cubicBezTo>
                    <a:pt x="294" y="118"/>
                    <a:pt x="295" y="116"/>
                    <a:pt x="290" y="116"/>
                  </a:cubicBezTo>
                  <a:cubicBezTo>
                    <a:pt x="290" y="118"/>
                    <a:pt x="291" y="119"/>
                    <a:pt x="293" y="119"/>
                  </a:cubicBezTo>
                  <a:cubicBezTo>
                    <a:pt x="295" y="118"/>
                    <a:pt x="295" y="120"/>
                    <a:pt x="297" y="120"/>
                  </a:cubicBezTo>
                  <a:cubicBezTo>
                    <a:pt x="295" y="123"/>
                    <a:pt x="297" y="122"/>
                    <a:pt x="299" y="123"/>
                  </a:cubicBezTo>
                  <a:cubicBezTo>
                    <a:pt x="299" y="123"/>
                    <a:pt x="298" y="125"/>
                    <a:pt x="299" y="126"/>
                  </a:cubicBezTo>
                  <a:cubicBezTo>
                    <a:pt x="299" y="127"/>
                    <a:pt x="301" y="127"/>
                    <a:pt x="301" y="129"/>
                  </a:cubicBezTo>
                  <a:cubicBezTo>
                    <a:pt x="302" y="130"/>
                    <a:pt x="305" y="134"/>
                    <a:pt x="304" y="138"/>
                  </a:cubicBezTo>
                  <a:cubicBezTo>
                    <a:pt x="305" y="143"/>
                    <a:pt x="313" y="140"/>
                    <a:pt x="314" y="144"/>
                  </a:cubicBezTo>
                  <a:cubicBezTo>
                    <a:pt x="316" y="143"/>
                    <a:pt x="316" y="141"/>
                    <a:pt x="318" y="141"/>
                  </a:cubicBezTo>
                  <a:cubicBezTo>
                    <a:pt x="318" y="137"/>
                    <a:pt x="312" y="138"/>
                    <a:pt x="310" y="136"/>
                  </a:cubicBezTo>
                  <a:cubicBezTo>
                    <a:pt x="309" y="130"/>
                    <a:pt x="318" y="134"/>
                    <a:pt x="321" y="133"/>
                  </a:cubicBezTo>
                  <a:cubicBezTo>
                    <a:pt x="321" y="136"/>
                    <a:pt x="327" y="132"/>
                    <a:pt x="325" y="137"/>
                  </a:cubicBezTo>
                  <a:cubicBezTo>
                    <a:pt x="329" y="139"/>
                    <a:pt x="331" y="133"/>
                    <a:pt x="331" y="138"/>
                  </a:cubicBezTo>
                  <a:cubicBezTo>
                    <a:pt x="335" y="136"/>
                    <a:pt x="331" y="131"/>
                    <a:pt x="328" y="131"/>
                  </a:cubicBezTo>
                  <a:cubicBezTo>
                    <a:pt x="329" y="129"/>
                    <a:pt x="332" y="128"/>
                    <a:pt x="335" y="127"/>
                  </a:cubicBezTo>
                  <a:cubicBezTo>
                    <a:pt x="337" y="125"/>
                    <a:pt x="337" y="122"/>
                    <a:pt x="339" y="120"/>
                  </a:cubicBezTo>
                  <a:cubicBezTo>
                    <a:pt x="345" y="120"/>
                    <a:pt x="348" y="121"/>
                    <a:pt x="352" y="123"/>
                  </a:cubicBezTo>
                  <a:cubicBezTo>
                    <a:pt x="353" y="123"/>
                    <a:pt x="353" y="120"/>
                    <a:pt x="355" y="120"/>
                  </a:cubicBezTo>
                  <a:cubicBezTo>
                    <a:pt x="355" y="118"/>
                    <a:pt x="354" y="117"/>
                    <a:pt x="352" y="116"/>
                  </a:cubicBezTo>
                  <a:cubicBezTo>
                    <a:pt x="354" y="111"/>
                    <a:pt x="354" y="106"/>
                    <a:pt x="353" y="101"/>
                  </a:cubicBezTo>
                  <a:cubicBezTo>
                    <a:pt x="358" y="100"/>
                    <a:pt x="362" y="100"/>
                    <a:pt x="365" y="102"/>
                  </a:cubicBezTo>
                  <a:cubicBezTo>
                    <a:pt x="365" y="102"/>
                    <a:pt x="369" y="103"/>
                    <a:pt x="369" y="106"/>
                  </a:cubicBezTo>
                  <a:cubicBezTo>
                    <a:pt x="360" y="106"/>
                    <a:pt x="360" y="106"/>
                    <a:pt x="360" y="106"/>
                  </a:cubicBezTo>
                  <a:cubicBezTo>
                    <a:pt x="360" y="110"/>
                    <a:pt x="360" y="110"/>
                    <a:pt x="360" y="110"/>
                  </a:cubicBezTo>
                  <a:cubicBezTo>
                    <a:pt x="364" y="114"/>
                    <a:pt x="365" y="110"/>
                    <a:pt x="367" y="112"/>
                  </a:cubicBezTo>
                  <a:cubicBezTo>
                    <a:pt x="369" y="113"/>
                    <a:pt x="363" y="113"/>
                    <a:pt x="363" y="113"/>
                  </a:cubicBezTo>
                  <a:cubicBezTo>
                    <a:pt x="362" y="116"/>
                    <a:pt x="367" y="113"/>
                    <a:pt x="369" y="116"/>
                  </a:cubicBezTo>
                  <a:cubicBezTo>
                    <a:pt x="371" y="115"/>
                    <a:pt x="374" y="113"/>
                    <a:pt x="376" y="110"/>
                  </a:cubicBezTo>
                  <a:cubicBezTo>
                    <a:pt x="376" y="110"/>
                    <a:pt x="378" y="109"/>
                    <a:pt x="377" y="108"/>
                  </a:cubicBezTo>
                  <a:cubicBezTo>
                    <a:pt x="384" y="109"/>
                    <a:pt x="383" y="104"/>
                    <a:pt x="388" y="105"/>
                  </a:cubicBezTo>
                  <a:cubicBezTo>
                    <a:pt x="390" y="104"/>
                    <a:pt x="391" y="103"/>
                    <a:pt x="391" y="101"/>
                  </a:cubicBezTo>
                  <a:cubicBezTo>
                    <a:pt x="394" y="101"/>
                    <a:pt x="395" y="99"/>
                    <a:pt x="395" y="98"/>
                  </a:cubicBezTo>
                  <a:cubicBezTo>
                    <a:pt x="401" y="102"/>
                    <a:pt x="405" y="95"/>
                    <a:pt x="411" y="95"/>
                  </a:cubicBezTo>
                  <a:cubicBezTo>
                    <a:pt x="411" y="101"/>
                    <a:pt x="411" y="101"/>
                    <a:pt x="411" y="101"/>
                  </a:cubicBezTo>
                  <a:cubicBezTo>
                    <a:pt x="416" y="101"/>
                    <a:pt x="420" y="100"/>
                    <a:pt x="423" y="99"/>
                  </a:cubicBezTo>
                  <a:cubicBezTo>
                    <a:pt x="424" y="99"/>
                    <a:pt x="426" y="99"/>
                    <a:pt x="426" y="99"/>
                  </a:cubicBezTo>
                  <a:cubicBezTo>
                    <a:pt x="426" y="99"/>
                    <a:pt x="426" y="98"/>
                    <a:pt x="426" y="98"/>
                  </a:cubicBezTo>
                  <a:cubicBezTo>
                    <a:pt x="429" y="97"/>
                    <a:pt x="433" y="98"/>
                    <a:pt x="433" y="94"/>
                  </a:cubicBezTo>
                  <a:cubicBezTo>
                    <a:pt x="437" y="95"/>
                    <a:pt x="442" y="96"/>
                    <a:pt x="445" y="99"/>
                  </a:cubicBezTo>
                  <a:cubicBezTo>
                    <a:pt x="447" y="98"/>
                    <a:pt x="448" y="97"/>
                    <a:pt x="449" y="95"/>
                  </a:cubicBezTo>
                  <a:cubicBezTo>
                    <a:pt x="449" y="93"/>
                    <a:pt x="443" y="92"/>
                    <a:pt x="447" y="91"/>
                  </a:cubicBezTo>
                  <a:cubicBezTo>
                    <a:pt x="445" y="87"/>
                    <a:pt x="438" y="88"/>
                    <a:pt x="440" y="81"/>
                  </a:cubicBezTo>
                  <a:cubicBezTo>
                    <a:pt x="443" y="82"/>
                    <a:pt x="443" y="84"/>
                    <a:pt x="447" y="85"/>
                  </a:cubicBezTo>
                  <a:cubicBezTo>
                    <a:pt x="449" y="85"/>
                    <a:pt x="452" y="89"/>
                    <a:pt x="456" y="88"/>
                  </a:cubicBezTo>
                  <a:cubicBezTo>
                    <a:pt x="457" y="88"/>
                    <a:pt x="457" y="86"/>
                    <a:pt x="457" y="86"/>
                  </a:cubicBezTo>
                  <a:cubicBezTo>
                    <a:pt x="458" y="86"/>
                    <a:pt x="460" y="89"/>
                    <a:pt x="460" y="86"/>
                  </a:cubicBezTo>
                  <a:cubicBezTo>
                    <a:pt x="462" y="86"/>
                    <a:pt x="462" y="89"/>
                    <a:pt x="463" y="89"/>
                  </a:cubicBezTo>
                  <a:cubicBezTo>
                    <a:pt x="465" y="90"/>
                    <a:pt x="468" y="89"/>
                    <a:pt x="467" y="92"/>
                  </a:cubicBezTo>
                  <a:cubicBezTo>
                    <a:pt x="471" y="90"/>
                    <a:pt x="473" y="93"/>
                    <a:pt x="478" y="91"/>
                  </a:cubicBezTo>
                  <a:cubicBezTo>
                    <a:pt x="476" y="95"/>
                    <a:pt x="483" y="92"/>
                    <a:pt x="481" y="96"/>
                  </a:cubicBezTo>
                  <a:cubicBezTo>
                    <a:pt x="483" y="96"/>
                    <a:pt x="485" y="97"/>
                    <a:pt x="485" y="99"/>
                  </a:cubicBezTo>
                  <a:cubicBezTo>
                    <a:pt x="490" y="98"/>
                    <a:pt x="490" y="102"/>
                    <a:pt x="495" y="101"/>
                  </a:cubicBezTo>
                  <a:cubicBezTo>
                    <a:pt x="498" y="92"/>
                    <a:pt x="487" y="96"/>
                    <a:pt x="489" y="88"/>
                  </a:cubicBezTo>
                  <a:cubicBezTo>
                    <a:pt x="489" y="86"/>
                    <a:pt x="488" y="88"/>
                    <a:pt x="485" y="88"/>
                  </a:cubicBezTo>
                  <a:cubicBezTo>
                    <a:pt x="485" y="85"/>
                    <a:pt x="488" y="84"/>
                    <a:pt x="487" y="79"/>
                  </a:cubicBezTo>
                  <a:cubicBezTo>
                    <a:pt x="487" y="78"/>
                    <a:pt x="484" y="79"/>
                    <a:pt x="484" y="78"/>
                  </a:cubicBezTo>
                  <a:cubicBezTo>
                    <a:pt x="484" y="78"/>
                    <a:pt x="486" y="75"/>
                    <a:pt x="484" y="75"/>
                  </a:cubicBezTo>
                  <a:cubicBezTo>
                    <a:pt x="484" y="72"/>
                    <a:pt x="488" y="73"/>
                    <a:pt x="487" y="70"/>
                  </a:cubicBezTo>
                  <a:cubicBezTo>
                    <a:pt x="489" y="70"/>
                    <a:pt x="488" y="66"/>
                    <a:pt x="492" y="67"/>
                  </a:cubicBezTo>
                  <a:cubicBezTo>
                    <a:pt x="492" y="64"/>
                    <a:pt x="493" y="62"/>
                    <a:pt x="496" y="63"/>
                  </a:cubicBezTo>
                  <a:cubicBezTo>
                    <a:pt x="495" y="56"/>
                    <a:pt x="501" y="58"/>
                    <a:pt x="501" y="53"/>
                  </a:cubicBezTo>
                  <a:cubicBezTo>
                    <a:pt x="507" y="52"/>
                    <a:pt x="510" y="55"/>
                    <a:pt x="515" y="56"/>
                  </a:cubicBezTo>
                  <a:cubicBezTo>
                    <a:pt x="515" y="58"/>
                    <a:pt x="514" y="60"/>
                    <a:pt x="516" y="60"/>
                  </a:cubicBezTo>
                  <a:cubicBezTo>
                    <a:pt x="516" y="61"/>
                    <a:pt x="514" y="61"/>
                    <a:pt x="512" y="61"/>
                  </a:cubicBezTo>
                  <a:cubicBezTo>
                    <a:pt x="512" y="67"/>
                    <a:pt x="514" y="69"/>
                    <a:pt x="512" y="74"/>
                  </a:cubicBezTo>
                  <a:cubicBezTo>
                    <a:pt x="513" y="75"/>
                    <a:pt x="514" y="76"/>
                    <a:pt x="515" y="77"/>
                  </a:cubicBezTo>
                  <a:cubicBezTo>
                    <a:pt x="515" y="77"/>
                    <a:pt x="516" y="78"/>
                    <a:pt x="517" y="78"/>
                  </a:cubicBezTo>
                  <a:cubicBezTo>
                    <a:pt x="515" y="81"/>
                    <a:pt x="517" y="89"/>
                    <a:pt x="515" y="92"/>
                  </a:cubicBezTo>
                  <a:cubicBezTo>
                    <a:pt x="513" y="97"/>
                    <a:pt x="518" y="95"/>
                    <a:pt x="519" y="98"/>
                  </a:cubicBezTo>
                  <a:cubicBezTo>
                    <a:pt x="518" y="109"/>
                    <a:pt x="513" y="116"/>
                    <a:pt x="503" y="119"/>
                  </a:cubicBezTo>
                  <a:cubicBezTo>
                    <a:pt x="504" y="122"/>
                    <a:pt x="510" y="119"/>
                    <a:pt x="511" y="122"/>
                  </a:cubicBezTo>
                  <a:cubicBezTo>
                    <a:pt x="514" y="121"/>
                    <a:pt x="513" y="117"/>
                    <a:pt x="517" y="117"/>
                  </a:cubicBezTo>
                  <a:cubicBezTo>
                    <a:pt x="517" y="118"/>
                    <a:pt x="516" y="120"/>
                    <a:pt x="516" y="122"/>
                  </a:cubicBezTo>
                  <a:cubicBezTo>
                    <a:pt x="518" y="121"/>
                    <a:pt x="517" y="119"/>
                    <a:pt x="519" y="119"/>
                  </a:cubicBezTo>
                  <a:cubicBezTo>
                    <a:pt x="521" y="119"/>
                    <a:pt x="520" y="116"/>
                    <a:pt x="520" y="116"/>
                  </a:cubicBezTo>
                  <a:cubicBezTo>
                    <a:pt x="521" y="116"/>
                    <a:pt x="523" y="116"/>
                    <a:pt x="523" y="116"/>
                  </a:cubicBezTo>
                  <a:cubicBezTo>
                    <a:pt x="524" y="115"/>
                    <a:pt x="523" y="113"/>
                    <a:pt x="523" y="112"/>
                  </a:cubicBezTo>
                  <a:cubicBezTo>
                    <a:pt x="527" y="112"/>
                    <a:pt x="527" y="112"/>
                    <a:pt x="527" y="112"/>
                  </a:cubicBezTo>
                  <a:cubicBezTo>
                    <a:pt x="526" y="107"/>
                    <a:pt x="532" y="103"/>
                    <a:pt x="527" y="101"/>
                  </a:cubicBezTo>
                  <a:cubicBezTo>
                    <a:pt x="528" y="99"/>
                    <a:pt x="530" y="100"/>
                    <a:pt x="530" y="98"/>
                  </a:cubicBezTo>
                  <a:cubicBezTo>
                    <a:pt x="530" y="96"/>
                    <a:pt x="528" y="97"/>
                    <a:pt x="527" y="96"/>
                  </a:cubicBezTo>
                  <a:cubicBezTo>
                    <a:pt x="527" y="93"/>
                    <a:pt x="532" y="96"/>
                    <a:pt x="534" y="95"/>
                  </a:cubicBezTo>
                  <a:cubicBezTo>
                    <a:pt x="533" y="94"/>
                    <a:pt x="534" y="90"/>
                    <a:pt x="530" y="91"/>
                  </a:cubicBezTo>
                  <a:cubicBezTo>
                    <a:pt x="527" y="93"/>
                    <a:pt x="525" y="87"/>
                    <a:pt x="524" y="91"/>
                  </a:cubicBezTo>
                  <a:cubicBezTo>
                    <a:pt x="522" y="88"/>
                    <a:pt x="522" y="85"/>
                    <a:pt x="523" y="82"/>
                  </a:cubicBezTo>
                  <a:cubicBezTo>
                    <a:pt x="523" y="82"/>
                    <a:pt x="526" y="83"/>
                    <a:pt x="526" y="82"/>
                  </a:cubicBezTo>
                  <a:cubicBezTo>
                    <a:pt x="527" y="81"/>
                    <a:pt x="525" y="77"/>
                    <a:pt x="526" y="75"/>
                  </a:cubicBezTo>
                  <a:cubicBezTo>
                    <a:pt x="526" y="73"/>
                    <a:pt x="524" y="75"/>
                    <a:pt x="524" y="75"/>
                  </a:cubicBezTo>
                  <a:cubicBezTo>
                    <a:pt x="522" y="73"/>
                    <a:pt x="523" y="70"/>
                    <a:pt x="522" y="67"/>
                  </a:cubicBezTo>
                  <a:cubicBezTo>
                    <a:pt x="527" y="69"/>
                    <a:pt x="525" y="63"/>
                    <a:pt x="529" y="63"/>
                  </a:cubicBezTo>
                  <a:cubicBezTo>
                    <a:pt x="529" y="56"/>
                    <a:pt x="529" y="56"/>
                    <a:pt x="529" y="56"/>
                  </a:cubicBezTo>
                  <a:cubicBezTo>
                    <a:pt x="533" y="54"/>
                    <a:pt x="531" y="60"/>
                    <a:pt x="532" y="63"/>
                  </a:cubicBezTo>
                  <a:cubicBezTo>
                    <a:pt x="532" y="65"/>
                    <a:pt x="534" y="61"/>
                    <a:pt x="534" y="64"/>
                  </a:cubicBezTo>
                  <a:cubicBezTo>
                    <a:pt x="534" y="65"/>
                    <a:pt x="533" y="66"/>
                    <a:pt x="533" y="65"/>
                  </a:cubicBezTo>
                  <a:cubicBezTo>
                    <a:pt x="534" y="69"/>
                    <a:pt x="537" y="70"/>
                    <a:pt x="541" y="72"/>
                  </a:cubicBezTo>
                  <a:cubicBezTo>
                    <a:pt x="544" y="73"/>
                    <a:pt x="541" y="68"/>
                    <a:pt x="540" y="68"/>
                  </a:cubicBezTo>
                  <a:cubicBezTo>
                    <a:pt x="542" y="66"/>
                    <a:pt x="546" y="66"/>
                    <a:pt x="550" y="65"/>
                  </a:cubicBezTo>
                  <a:cubicBezTo>
                    <a:pt x="550" y="64"/>
                    <a:pt x="547" y="64"/>
                    <a:pt x="546" y="64"/>
                  </a:cubicBezTo>
                  <a:cubicBezTo>
                    <a:pt x="547" y="60"/>
                    <a:pt x="544" y="60"/>
                    <a:pt x="544" y="57"/>
                  </a:cubicBezTo>
                  <a:cubicBezTo>
                    <a:pt x="545" y="60"/>
                    <a:pt x="554" y="56"/>
                    <a:pt x="553" y="61"/>
                  </a:cubicBezTo>
                  <a:cubicBezTo>
                    <a:pt x="554" y="62"/>
                    <a:pt x="555" y="60"/>
                    <a:pt x="555" y="60"/>
                  </a:cubicBezTo>
                  <a:cubicBezTo>
                    <a:pt x="557" y="60"/>
                    <a:pt x="556" y="62"/>
                    <a:pt x="557" y="63"/>
                  </a:cubicBezTo>
                  <a:cubicBezTo>
                    <a:pt x="557" y="63"/>
                    <a:pt x="559" y="62"/>
                    <a:pt x="560" y="63"/>
                  </a:cubicBezTo>
                  <a:cubicBezTo>
                    <a:pt x="562" y="65"/>
                    <a:pt x="567" y="62"/>
                    <a:pt x="564" y="67"/>
                  </a:cubicBezTo>
                  <a:cubicBezTo>
                    <a:pt x="571" y="67"/>
                    <a:pt x="571" y="67"/>
                    <a:pt x="571" y="67"/>
                  </a:cubicBezTo>
                  <a:cubicBezTo>
                    <a:pt x="571" y="65"/>
                    <a:pt x="565" y="64"/>
                    <a:pt x="569" y="63"/>
                  </a:cubicBezTo>
                  <a:cubicBezTo>
                    <a:pt x="568" y="61"/>
                    <a:pt x="567" y="61"/>
                    <a:pt x="565" y="60"/>
                  </a:cubicBezTo>
                  <a:cubicBezTo>
                    <a:pt x="564" y="53"/>
                    <a:pt x="565" y="52"/>
                    <a:pt x="565" y="44"/>
                  </a:cubicBezTo>
                  <a:cubicBezTo>
                    <a:pt x="573" y="44"/>
                    <a:pt x="583" y="45"/>
                    <a:pt x="589" y="44"/>
                  </a:cubicBezTo>
                  <a:cubicBezTo>
                    <a:pt x="592" y="44"/>
                    <a:pt x="590" y="40"/>
                    <a:pt x="593" y="43"/>
                  </a:cubicBezTo>
                  <a:cubicBezTo>
                    <a:pt x="598" y="40"/>
                    <a:pt x="594" y="37"/>
                    <a:pt x="596" y="33"/>
                  </a:cubicBezTo>
                  <a:cubicBezTo>
                    <a:pt x="599" y="34"/>
                    <a:pt x="601" y="33"/>
                    <a:pt x="603" y="32"/>
                  </a:cubicBezTo>
                  <a:cubicBezTo>
                    <a:pt x="605" y="29"/>
                    <a:pt x="609" y="27"/>
                    <a:pt x="611" y="25"/>
                  </a:cubicBezTo>
                  <a:cubicBezTo>
                    <a:pt x="626" y="23"/>
                    <a:pt x="641" y="21"/>
                    <a:pt x="652" y="16"/>
                  </a:cubicBezTo>
                  <a:cubicBezTo>
                    <a:pt x="654" y="15"/>
                    <a:pt x="655" y="19"/>
                    <a:pt x="655" y="19"/>
                  </a:cubicBezTo>
                  <a:cubicBezTo>
                    <a:pt x="656" y="19"/>
                    <a:pt x="657" y="15"/>
                    <a:pt x="656" y="15"/>
                  </a:cubicBezTo>
                  <a:cubicBezTo>
                    <a:pt x="659" y="16"/>
                    <a:pt x="656" y="17"/>
                    <a:pt x="658" y="19"/>
                  </a:cubicBezTo>
                  <a:cubicBezTo>
                    <a:pt x="658" y="20"/>
                    <a:pt x="661" y="19"/>
                    <a:pt x="661" y="21"/>
                  </a:cubicBezTo>
                  <a:cubicBezTo>
                    <a:pt x="663" y="20"/>
                    <a:pt x="659" y="18"/>
                    <a:pt x="662" y="18"/>
                  </a:cubicBezTo>
                  <a:cubicBezTo>
                    <a:pt x="664" y="17"/>
                    <a:pt x="669" y="18"/>
                    <a:pt x="669" y="14"/>
                  </a:cubicBezTo>
                  <a:cubicBezTo>
                    <a:pt x="672" y="14"/>
                    <a:pt x="673" y="13"/>
                    <a:pt x="673" y="11"/>
                  </a:cubicBezTo>
                  <a:cubicBezTo>
                    <a:pt x="675" y="11"/>
                    <a:pt x="675" y="13"/>
                    <a:pt x="677" y="14"/>
                  </a:cubicBezTo>
                  <a:cubicBezTo>
                    <a:pt x="681" y="13"/>
                    <a:pt x="680" y="9"/>
                    <a:pt x="680" y="5"/>
                  </a:cubicBezTo>
                  <a:cubicBezTo>
                    <a:pt x="687" y="3"/>
                    <a:pt x="694" y="0"/>
                    <a:pt x="704" y="1"/>
                  </a:cubicBezTo>
                  <a:cubicBezTo>
                    <a:pt x="703" y="2"/>
                    <a:pt x="703" y="4"/>
                    <a:pt x="703" y="7"/>
                  </a:cubicBezTo>
                  <a:cubicBezTo>
                    <a:pt x="705" y="10"/>
                    <a:pt x="711" y="10"/>
                    <a:pt x="714" y="7"/>
                  </a:cubicBezTo>
                  <a:cubicBezTo>
                    <a:pt x="715" y="7"/>
                    <a:pt x="715" y="8"/>
                    <a:pt x="714" y="8"/>
                  </a:cubicBezTo>
                  <a:moveTo>
                    <a:pt x="1051" y="179"/>
                  </a:moveTo>
                  <a:cubicBezTo>
                    <a:pt x="1051" y="177"/>
                    <a:pt x="1048" y="178"/>
                    <a:pt x="1048" y="176"/>
                  </a:cubicBezTo>
                  <a:cubicBezTo>
                    <a:pt x="1043" y="175"/>
                    <a:pt x="1043" y="179"/>
                    <a:pt x="1048" y="178"/>
                  </a:cubicBezTo>
                  <a:cubicBezTo>
                    <a:pt x="1048" y="179"/>
                    <a:pt x="1049" y="179"/>
                    <a:pt x="1051" y="179"/>
                  </a:cubicBezTo>
                  <a:moveTo>
                    <a:pt x="303" y="284"/>
                  </a:moveTo>
                  <a:cubicBezTo>
                    <a:pt x="302" y="289"/>
                    <a:pt x="308" y="286"/>
                    <a:pt x="306" y="291"/>
                  </a:cubicBezTo>
                  <a:cubicBezTo>
                    <a:pt x="308" y="292"/>
                    <a:pt x="309" y="289"/>
                    <a:pt x="310" y="291"/>
                  </a:cubicBezTo>
                  <a:cubicBezTo>
                    <a:pt x="310" y="293"/>
                    <a:pt x="309" y="292"/>
                    <a:pt x="308" y="293"/>
                  </a:cubicBezTo>
                  <a:cubicBezTo>
                    <a:pt x="306" y="294"/>
                    <a:pt x="300" y="296"/>
                    <a:pt x="299" y="296"/>
                  </a:cubicBezTo>
                  <a:cubicBezTo>
                    <a:pt x="295" y="295"/>
                    <a:pt x="294" y="292"/>
                    <a:pt x="292" y="290"/>
                  </a:cubicBezTo>
                  <a:cubicBezTo>
                    <a:pt x="292" y="288"/>
                    <a:pt x="296" y="289"/>
                    <a:pt x="296" y="287"/>
                  </a:cubicBezTo>
                  <a:cubicBezTo>
                    <a:pt x="293" y="285"/>
                    <a:pt x="292" y="284"/>
                    <a:pt x="287" y="286"/>
                  </a:cubicBezTo>
                  <a:cubicBezTo>
                    <a:pt x="286" y="283"/>
                    <a:pt x="285" y="281"/>
                    <a:pt x="280" y="281"/>
                  </a:cubicBezTo>
                  <a:cubicBezTo>
                    <a:pt x="279" y="281"/>
                    <a:pt x="280" y="284"/>
                    <a:pt x="279" y="284"/>
                  </a:cubicBezTo>
                  <a:cubicBezTo>
                    <a:pt x="278" y="285"/>
                    <a:pt x="276" y="285"/>
                    <a:pt x="275" y="286"/>
                  </a:cubicBezTo>
                  <a:cubicBezTo>
                    <a:pt x="273" y="287"/>
                    <a:pt x="273" y="291"/>
                    <a:pt x="269" y="290"/>
                  </a:cubicBezTo>
                  <a:cubicBezTo>
                    <a:pt x="271" y="295"/>
                    <a:pt x="267" y="296"/>
                    <a:pt x="266" y="297"/>
                  </a:cubicBezTo>
                  <a:cubicBezTo>
                    <a:pt x="265" y="300"/>
                    <a:pt x="266" y="303"/>
                    <a:pt x="265" y="307"/>
                  </a:cubicBezTo>
                  <a:cubicBezTo>
                    <a:pt x="264" y="307"/>
                    <a:pt x="263" y="306"/>
                    <a:pt x="262" y="305"/>
                  </a:cubicBezTo>
                  <a:cubicBezTo>
                    <a:pt x="261" y="310"/>
                    <a:pt x="265" y="312"/>
                    <a:pt x="262" y="315"/>
                  </a:cubicBezTo>
                  <a:cubicBezTo>
                    <a:pt x="265" y="314"/>
                    <a:pt x="264" y="318"/>
                    <a:pt x="265" y="318"/>
                  </a:cubicBezTo>
                  <a:cubicBezTo>
                    <a:pt x="266" y="318"/>
                    <a:pt x="267" y="318"/>
                    <a:pt x="268" y="318"/>
                  </a:cubicBezTo>
                  <a:cubicBezTo>
                    <a:pt x="271" y="319"/>
                    <a:pt x="272" y="321"/>
                    <a:pt x="273" y="319"/>
                  </a:cubicBezTo>
                  <a:cubicBezTo>
                    <a:pt x="274" y="319"/>
                    <a:pt x="276" y="319"/>
                    <a:pt x="276" y="319"/>
                  </a:cubicBezTo>
                  <a:cubicBezTo>
                    <a:pt x="281" y="319"/>
                    <a:pt x="280" y="318"/>
                    <a:pt x="282" y="317"/>
                  </a:cubicBezTo>
                  <a:cubicBezTo>
                    <a:pt x="284" y="316"/>
                    <a:pt x="285" y="318"/>
                    <a:pt x="287" y="318"/>
                  </a:cubicBezTo>
                  <a:cubicBezTo>
                    <a:pt x="288" y="317"/>
                    <a:pt x="288" y="315"/>
                    <a:pt x="289" y="315"/>
                  </a:cubicBezTo>
                  <a:cubicBezTo>
                    <a:pt x="292" y="314"/>
                    <a:pt x="298" y="314"/>
                    <a:pt x="301" y="315"/>
                  </a:cubicBezTo>
                  <a:cubicBezTo>
                    <a:pt x="304" y="316"/>
                    <a:pt x="304" y="318"/>
                    <a:pt x="307" y="318"/>
                  </a:cubicBezTo>
                  <a:cubicBezTo>
                    <a:pt x="308" y="318"/>
                    <a:pt x="309" y="317"/>
                    <a:pt x="310" y="317"/>
                  </a:cubicBezTo>
                  <a:cubicBezTo>
                    <a:pt x="309" y="317"/>
                    <a:pt x="311" y="318"/>
                    <a:pt x="311" y="318"/>
                  </a:cubicBezTo>
                  <a:cubicBezTo>
                    <a:pt x="315" y="319"/>
                    <a:pt x="315" y="319"/>
                    <a:pt x="318" y="319"/>
                  </a:cubicBezTo>
                  <a:cubicBezTo>
                    <a:pt x="325" y="320"/>
                    <a:pt x="331" y="318"/>
                    <a:pt x="338" y="319"/>
                  </a:cubicBezTo>
                  <a:cubicBezTo>
                    <a:pt x="337" y="316"/>
                    <a:pt x="338" y="314"/>
                    <a:pt x="339" y="312"/>
                  </a:cubicBezTo>
                  <a:cubicBezTo>
                    <a:pt x="334" y="306"/>
                    <a:pt x="331" y="300"/>
                    <a:pt x="321" y="298"/>
                  </a:cubicBezTo>
                  <a:cubicBezTo>
                    <a:pt x="322" y="296"/>
                    <a:pt x="319" y="296"/>
                    <a:pt x="318" y="294"/>
                  </a:cubicBezTo>
                  <a:cubicBezTo>
                    <a:pt x="318" y="292"/>
                    <a:pt x="318" y="291"/>
                    <a:pt x="317" y="290"/>
                  </a:cubicBezTo>
                  <a:cubicBezTo>
                    <a:pt x="318" y="286"/>
                    <a:pt x="322" y="286"/>
                    <a:pt x="321" y="280"/>
                  </a:cubicBezTo>
                  <a:cubicBezTo>
                    <a:pt x="313" y="279"/>
                    <a:pt x="309" y="283"/>
                    <a:pt x="303" y="284"/>
                  </a:cubicBezTo>
                  <a:moveTo>
                    <a:pt x="400" y="349"/>
                  </a:moveTo>
                  <a:cubicBezTo>
                    <a:pt x="398" y="349"/>
                    <a:pt x="396" y="349"/>
                    <a:pt x="398" y="350"/>
                  </a:cubicBezTo>
                  <a:cubicBezTo>
                    <a:pt x="401" y="348"/>
                    <a:pt x="406" y="348"/>
                    <a:pt x="408" y="347"/>
                  </a:cubicBezTo>
                  <a:cubicBezTo>
                    <a:pt x="408" y="347"/>
                    <a:pt x="408" y="345"/>
                    <a:pt x="408" y="345"/>
                  </a:cubicBezTo>
                  <a:cubicBezTo>
                    <a:pt x="409" y="344"/>
                    <a:pt x="410" y="346"/>
                    <a:pt x="411" y="346"/>
                  </a:cubicBezTo>
                  <a:cubicBezTo>
                    <a:pt x="411" y="336"/>
                    <a:pt x="411" y="336"/>
                    <a:pt x="411" y="336"/>
                  </a:cubicBezTo>
                  <a:cubicBezTo>
                    <a:pt x="409" y="334"/>
                    <a:pt x="408" y="334"/>
                    <a:pt x="407" y="332"/>
                  </a:cubicBezTo>
                  <a:cubicBezTo>
                    <a:pt x="406" y="331"/>
                    <a:pt x="407" y="330"/>
                    <a:pt x="407" y="329"/>
                  </a:cubicBezTo>
                  <a:cubicBezTo>
                    <a:pt x="406" y="327"/>
                    <a:pt x="402" y="326"/>
                    <a:pt x="405" y="325"/>
                  </a:cubicBezTo>
                  <a:cubicBezTo>
                    <a:pt x="414" y="325"/>
                    <a:pt x="414" y="325"/>
                    <a:pt x="414" y="325"/>
                  </a:cubicBezTo>
                  <a:cubicBezTo>
                    <a:pt x="415" y="320"/>
                    <a:pt x="411" y="320"/>
                    <a:pt x="411" y="318"/>
                  </a:cubicBezTo>
                  <a:cubicBezTo>
                    <a:pt x="411" y="315"/>
                    <a:pt x="408" y="316"/>
                    <a:pt x="407" y="314"/>
                  </a:cubicBezTo>
                  <a:cubicBezTo>
                    <a:pt x="407" y="314"/>
                    <a:pt x="409" y="312"/>
                    <a:pt x="408" y="311"/>
                  </a:cubicBezTo>
                  <a:cubicBezTo>
                    <a:pt x="404" y="312"/>
                    <a:pt x="403" y="309"/>
                    <a:pt x="400" y="310"/>
                  </a:cubicBezTo>
                  <a:cubicBezTo>
                    <a:pt x="401" y="302"/>
                    <a:pt x="391" y="304"/>
                    <a:pt x="391" y="297"/>
                  </a:cubicBezTo>
                  <a:cubicBezTo>
                    <a:pt x="395" y="294"/>
                    <a:pt x="397" y="290"/>
                    <a:pt x="405" y="291"/>
                  </a:cubicBezTo>
                  <a:cubicBezTo>
                    <a:pt x="406" y="290"/>
                    <a:pt x="405" y="289"/>
                    <a:pt x="407" y="288"/>
                  </a:cubicBezTo>
                  <a:cubicBezTo>
                    <a:pt x="407" y="285"/>
                    <a:pt x="402" y="285"/>
                    <a:pt x="402" y="281"/>
                  </a:cubicBezTo>
                  <a:cubicBezTo>
                    <a:pt x="396" y="281"/>
                    <a:pt x="393" y="283"/>
                    <a:pt x="388" y="281"/>
                  </a:cubicBezTo>
                  <a:cubicBezTo>
                    <a:pt x="388" y="283"/>
                    <a:pt x="388" y="285"/>
                    <a:pt x="387" y="283"/>
                  </a:cubicBezTo>
                  <a:cubicBezTo>
                    <a:pt x="386" y="282"/>
                    <a:pt x="386" y="284"/>
                    <a:pt x="386" y="284"/>
                  </a:cubicBezTo>
                  <a:cubicBezTo>
                    <a:pt x="383" y="286"/>
                    <a:pt x="377" y="288"/>
                    <a:pt x="376" y="288"/>
                  </a:cubicBezTo>
                  <a:cubicBezTo>
                    <a:pt x="372" y="290"/>
                    <a:pt x="373" y="290"/>
                    <a:pt x="372" y="293"/>
                  </a:cubicBezTo>
                  <a:cubicBezTo>
                    <a:pt x="371" y="293"/>
                    <a:pt x="369" y="292"/>
                    <a:pt x="369" y="293"/>
                  </a:cubicBezTo>
                  <a:cubicBezTo>
                    <a:pt x="368" y="293"/>
                    <a:pt x="369" y="296"/>
                    <a:pt x="369" y="297"/>
                  </a:cubicBezTo>
                  <a:cubicBezTo>
                    <a:pt x="369" y="300"/>
                    <a:pt x="373" y="295"/>
                    <a:pt x="373" y="300"/>
                  </a:cubicBezTo>
                  <a:cubicBezTo>
                    <a:pt x="373" y="301"/>
                    <a:pt x="374" y="301"/>
                    <a:pt x="374" y="303"/>
                  </a:cubicBezTo>
                  <a:cubicBezTo>
                    <a:pt x="373" y="307"/>
                    <a:pt x="376" y="310"/>
                    <a:pt x="376" y="311"/>
                  </a:cubicBezTo>
                  <a:cubicBezTo>
                    <a:pt x="376" y="313"/>
                    <a:pt x="376" y="313"/>
                    <a:pt x="377" y="314"/>
                  </a:cubicBezTo>
                  <a:cubicBezTo>
                    <a:pt x="377" y="314"/>
                    <a:pt x="379" y="318"/>
                    <a:pt x="379" y="318"/>
                  </a:cubicBezTo>
                  <a:cubicBezTo>
                    <a:pt x="380" y="322"/>
                    <a:pt x="380" y="321"/>
                    <a:pt x="381" y="324"/>
                  </a:cubicBezTo>
                  <a:cubicBezTo>
                    <a:pt x="382" y="325"/>
                    <a:pt x="381" y="327"/>
                    <a:pt x="381" y="328"/>
                  </a:cubicBezTo>
                  <a:cubicBezTo>
                    <a:pt x="382" y="329"/>
                    <a:pt x="385" y="329"/>
                    <a:pt x="384" y="332"/>
                  </a:cubicBezTo>
                  <a:cubicBezTo>
                    <a:pt x="379" y="331"/>
                    <a:pt x="383" y="338"/>
                    <a:pt x="380" y="339"/>
                  </a:cubicBezTo>
                  <a:cubicBezTo>
                    <a:pt x="386" y="340"/>
                    <a:pt x="386" y="349"/>
                    <a:pt x="393" y="345"/>
                  </a:cubicBezTo>
                  <a:cubicBezTo>
                    <a:pt x="387" y="350"/>
                    <a:pt x="399" y="345"/>
                    <a:pt x="400" y="349"/>
                  </a:cubicBezTo>
                  <a:moveTo>
                    <a:pt x="442" y="284"/>
                  </a:moveTo>
                  <a:cubicBezTo>
                    <a:pt x="441" y="285"/>
                    <a:pt x="441" y="287"/>
                    <a:pt x="440" y="288"/>
                  </a:cubicBezTo>
                  <a:cubicBezTo>
                    <a:pt x="439" y="290"/>
                    <a:pt x="437" y="290"/>
                    <a:pt x="436" y="291"/>
                  </a:cubicBezTo>
                  <a:cubicBezTo>
                    <a:pt x="437" y="292"/>
                    <a:pt x="440" y="295"/>
                    <a:pt x="440" y="297"/>
                  </a:cubicBezTo>
                  <a:cubicBezTo>
                    <a:pt x="440" y="297"/>
                    <a:pt x="438" y="297"/>
                    <a:pt x="439" y="298"/>
                  </a:cubicBezTo>
                  <a:cubicBezTo>
                    <a:pt x="440" y="300"/>
                    <a:pt x="443" y="299"/>
                    <a:pt x="445" y="301"/>
                  </a:cubicBezTo>
                  <a:cubicBezTo>
                    <a:pt x="445" y="300"/>
                    <a:pt x="446" y="299"/>
                    <a:pt x="447" y="298"/>
                  </a:cubicBezTo>
                  <a:cubicBezTo>
                    <a:pt x="449" y="294"/>
                    <a:pt x="445" y="294"/>
                    <a:pt x="445" y="291"/>
                  </a:cubicBezTo>
                  <a:cubicBezTo>
                    <a:pt x="447" y="290"/>
                    <a:pt x="449" y="289"/>
                    <a:pt x="449" y="286"/>
                  </a:cubicBezTo>
                  <a:cubicBezTo>
                    <a:pt x="446" y="286"/>
                    <a:pt x="446" y="285"/>
                    <a:pt x="447" y="283"/>
                  </a:cubicBezTo>
                  <a:cubicBezTo>
                    <a:pt x="445" y="284"/>
                    <a:pt x="443" y="283"/>
                    <a:pt x="442" y="284"/>
                  </a:cubicBezTo>
                  <a:moveTo>
                    <a:pt x="258" y="322"/>
                  </a:moveTo>
                  <a:cubicBezTo>
                    <a:pt x="257" y="328"/>
                    <a:pt x="267" y="324"/>
                    <a:pt x="268" y="322"/>
                  </a:cubicBezTo>
                  <a:cubicBezTo>
                    <a:pt x="264" y="321"/>
                    <a:pt x="262" y="321"/>
                    <a:pt x="258" y="322"/>
                  </a:cubicBezTo>
                  <a:moveTo>
                    <a:pt x="290" y="583"/>
                  </a:moveTo>
                  <a:cubicBezTo>
                    <a:pt x="292" y="578"/>
                    <a:pt x="300" y="578"/>
                    <a:pt x="299" y="569"/>
                  </a:cubicBezTo>
                  <a:cubicBezTo>
                    <a:pt x="295" y="572"/>
                    <a:pt x="288" y="566"/>
                    <a:pt x="283" y="570"/>
                  </a:cubicBezTo>
                  <a:cubicBezTo>
                    <a:pt x="289" y="571"/>
                    <a:pt x="282" y="572"/>
                    <a:pt x="282" y="573"/>
                  </a:cubicBezTo>
                  <a:cubicBezTo>
                    <a:pt x="282" y="572"/>
                    <a:pt x="283" y="576"/>
                    <a:pt x="283" y="577"/>
                  </a:cubicBezTo>
                  <a:cubicBezTo>
                    <a:pt x="283" y="579"/>
                    <a:pt x="283" y="581"/>
                    <a:pt x="282" y="582"/>
                  </a:cubicBezTo>
                  <a:cubicBezTo>
                    <a:pt x="282" y="581"/>
                    <a:pt x="281" y="580"/>
                    <a:pt x="280" y="582"/>
                  </a:cubicBezTo>
                  <a:cubicBezTo>
                    <a:pt x="282" y="584"/>
                    <a:pt x="287" y="583"/>
                    <a:pt x="290" y="583"/>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82" name="Freeform 92"/>
            <p:cNvSpPr/>
            <p:nvPr/>
          </p:nvSpPr>
          <p:spPr bwMode="auto">
            <a:xfrm>
              <a:off x="2303462" y="1103312"/>
              <a:ext cx="63500" cy="34925"/>
            </a:xfrm>
            <a:custGeom>
              <a:avLst/>
              <a:gdLst>
                <a:gd name="T0" fmla="*/ 12 w 17"/>
                <a:gd name="T1" fmla="*/ 0 h 9"/>
                <a:gd name="T2" fmla="*/ 15 w 17"/>
                <a:gd name="T3" fmla="*/ 8 h 9"/>
                <a:gd name="T4" fmla="*/ 0 w 17"/>
                <a:gd name="T5" fmla="*/ 4 h 9"/>
                <a:gd name="T6" fmla="*/ 12 w 17"/>
                <a:gd name="T7" fmla="*/ 0 h 9"/>
              </a:gdLst>
              <a:ahLst/>
              <a:cxnLst>
                <a:cxn ang="0">
                  <a:pos x="T0" y="T1"/>
                </a:cxn>
                <a:cxn ang="0">
                  <a:pos x="T2" y="T3"/>
                </a:cxn>
                <a:cxn ang="0">
                  <a:pos x="T4" y="T5"/>
                </a:cxn>
                <a:cxn ang="0">
                  <a:pos x="T6" y="T7"/>
                </a:cxn>
              </a:cxnLst>
              <a:rect l="0" t="0" r="r" b="b"/>
              <a:pathLst>
                <a:path w="17" h="9">
                  <a:moveTo>
                    <a:pt x="12" y="0"/>
                  </a:moveTo>
                  <a:cubicBezTo>
                    <a:pt x="12" y="4"/>
                    <a:pt x="17" y="3"/>
                    <a:pt x="15" y="8"/>
                  </a:cubicBezTo>
                  <a:cubicBezTo>
                    <a:pt x="7" y="9"/>
                    <a:pt x="3" y="7"/>
                    <a:pt x="0" y="4"/>
                  </a:cubicBezTo>
                  <a:cubicBezTo>
                    <a:pt x="2" y="1"/>
                    <a:pt x="7" y="1"/>
                    <a:pt x="12"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83" name="Freeform 93"/>
            <p:cNvSpPr>
              <a:spLocks noEditPoints="1"/>
            </p:cNvSpPr>
            <p:nvPr/>
          </p:nvSpPr>
          <p:spPr bwMode="auto">
            <a:xfrm>
              <a:off x="2435225" y="1166812"/>
              <a:ext cx="633413" cy="442913"/>
            </a:xfrm>
            <a:custGeom>
              <a:avLst/>
              <a:gdLst>
                <a:gd name="T0" fmla="*/ 16 w 169"/>
                <a:gd name="T1" fmla="*/ 7 h 118"/>
                <a:gd name="T2" fmla="*/ 22 w 169"/>
                <a:gd name="T3" fmla="*/ 5 h 118"/>
                <a:gd name="T4" fmla="*/ 22 w 169"/>
                <a:gd name="T5" fmla="*/ 8 h 118"/>
                <a:gd name="T6" fmla="*/ 22 w 169"/>
                <a:gd name="T7" fmla="*/ 14 h 118"/>
                <a:gd name="T8" fmla="*/ 26 w 169"/>
                <a:gd name="T9" fmla="*/ 25 h 118"/>
                <a:gd name="T10" fmla="*/ 36 w 169"/>
                <a:gd name="T11" fmla="*/ 7 h 118"/>
                <a:gd name="T12" fmla="*/ 49 w 169"/>
                <a:gd name="T13" fmla="*/ 5 h 118"/>
                <a:gd name="T14" fmla="*/ 57 w 169"/>
                <a:gd name="T15" fmla="*/ 19 h 118"/>
                <a:gd name="T16" fmla="*/ 67 w 169"/>
                <a:gd name="T17" fmla="*/ 16 h 118"/>
                <a:gd name="T18" fmla="*/ 81 w 169"/>
                <a:gd name="T19" fmla="*/ 15 h 118"/>
                <a:gd name="T20" fmla="*/ 87 w 169"/>
                <a:gd name="T21" fmla="*/ 21 h 118"/>
                <a:gd name="T22" fmla="*/ 92 w 169"/>
                <a:gd name="T23" fmla="*/ 23 h 118"/>
                <a:gd name="T24" fmla="*/ 95 w 169"/>
                <a:gd name="T25" fmla="*/ 25 h 118"/>
                <a:gd name="T26" fmla="*/ 108 w 169"/>
                <a:gd name="T27" fmla="*/ 28 h 118"/>
                <a:gd name="T28" fmla="*/ 119 w 169"/>
                <a:gd name="T29" fmla="*/ 33 h 118"/>
                <a:gd name="T30" fmla="*/ 123 w 169"/>
                <a:gd name="T31" fmla="*/ 37 h 118"/>
                <a:gd name="T32" fmla="*/ 131 w 169"/>
                <a:gd name="T33" fmla="*/ 44 h 118"/>
                <a:gd name="T34" fmla="*/ 126 w 169"/>
                <a:gd name="T35" fmla="*/ 56 h 118"/>
                <a:gd name="T36" fmla="*/ 138 w 169"/>
                <a:gd name="T37" fmla="*/ 57 h 118"/>
                <a:gd name="T38" fmla="*/ 141 w 169"/>
                <a:gd name="T39" fmla="*/ 64 h 118"/>
                <a:gd name="T40" fmla="*/ 153 w 169"/>
                <a:gd name="T41" fmla="*/ 66 h 118"/>
                <a:gd name="T42" fmla="*/ 160 w 169"/>
                <a:gd name="T43" fmla="*/ 73 h 118"/>
                <a:gd name="T44" fmla="*/ 162 w 169"/>
                <a:gd name="T45" fmla="*/ 78 h 118"/>
                <a:gd name="T46" fmla="*/ 155 w 169"/>
                <a:gd name="T47" fmla="*/ 88 h 118"/>
                <a:gd name="T48" fmla="*/ 146 w 169"/>
                <a:gd name="T49" fmla="*/ 87 h 118"/>
                <a:gd name="T50" fmla="*/ 137 w 169"/>
                <a:gd name="T51" fmla="*/ 78 h 118"/>
                <a:gd name="T52" fmla="*/ 130 w 169"/>
                <a:gd name="T53" fmla="*/ 85 h 118"/>
                <a:gd name="T54" fmla="*/ 140 w 169"/>
                <a:gd name="T55" fmla="*/ 91 h 118"/>
                <a:gd name="T56" fmla="*/ 146 w 169"/>
                <a:gd name="T57" fmla="*/ 101 h 118"/>
                <a:gd name="T58" fmla="*/ 141 w 169"/>
                <a:gd name="T59" fmla="*/ 110 h 118"/>
                <a:gd name="T60" fmla="*/ 123 w 169"/>
                <a:gd name="T61" fmla="*/ 103 h 118"/>
                <a:gd name="T62" fmla="*/ 129 w 169"/>
                <a:gd name="T63" fmla="*/ 110 h 118"/>
                <a:gd name="T64" fmla="*/ 136 w 169"/>
                <a:gd name="T65" fmla="*/ 115 h 118"/>
                <a:gd name="T66" fmla="*/ 129 w 169"/>
                <a:gd name="T67" fmla="*/ 115 h 118"/>
                <a:gd name="T68" fmla="*/ 113 w 169"/>
                <a:gd name="T69" fmla="*/ 109 h 118"/>
                <a:gd name="T70" fmla="*/ 105 w 169"/>
                <a:gd name="T71" fmla="*/ 105 h 118"/>
                <a:gd name="T72" fmla="*/ 101 w 169"/>
                <a:gd name="T73" fmla="*/ 98 h 118"/>
                <a:gd name="T74" fmla="*/ 92 w 169"/>
                <a:gd name="T75" fmla="*/ 82 h 118"/>
                <a:gd name="T76" fmla="*/ 94 w 169"/>
                <a:gd name="T77" fmla="*/ 78 h 118"/>
                <a:gd name="T78" fmla="*/ 96 w 169"/>
                <a:gd name="T79" fmla="*/ 73 h 118"/>
                <a:gd name="T80" fmla="*/ 101 w 169"/>
                <a:gd name="T81" fmla="*/ 66 h 118"/>
                <a:gd name="T82" fmla="*/ 96 w 169"/>
                <a:gd name="T83" fmla="*/ 57 h 118"/>
                <a:gd name="T84" fmla="*/ 91 w 169"/>
                <a:gd name="T85" fmla="*/ 53 h 118"/>
                <a:gd name="T86" fmla="*/ 87 w 169"/>
                <a:gd name="T87" fmla="*/ 53 h 118"/>
                <a:gd name="T88" fmla="*/ 81 w 169"/>
                <a:gd name="T89" fmla="*/ 52 h 118"/>
                <a:gd name="T90" fmla="*/ 70 w 169"/>
                <a:gd name="T91" fmla="*/ 39 h 118"/>
                <a:gd name="T92" fmla="*/ 59 w 169"/>
                <a:gd name="T93" fmla="*/ 42 h 118"/>
                <a:gd name="T94" fmla="*/ 49 w 169"/>
                <a:gd name="T95" fmla="*/ 42 h 118"/>
                <a:gd name="T96" fmla="*/ 37 w 169"/>
                <a:gd name="T97" fmla="*/ 42 h 118"/>
                <a:gd name="T98" fmla="*/ 16 w 169"/>
                <a:gd name="T99" fmla="*/ 37 h 118"/>
                <a:gd name="T100" fmla="*/ 7 w 169"/>
                <a:gd name="T101" fmla="*/ 32 h 118"/>
                <a:gd name="T102" fmla="*/ 4 w 169"/>
                <a:gd name="T103" fmla="*/ 25 h 118"/>
                <a:gd name="T104" fmla="*/ 5 w 169"/>
                <a:gd name="T105" fmla="*/ 19 h 118"/>
                <a:gd name="T106" fmla="*/ 109 w 169"/>
                <a:gd name="T107" fmla="*/ 81 h 118"/>
                <a:gd name="T108" fmla="*/ 116 w 169"/>
                <a:gd name="T109" fmla="*/ 75 h 118"/>
                <a:gd name="T110" fmla="*/ 109 w 169"/>
                <a:gd name="T111" fmla="*/ 8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9" h="118">
                  <a:moveTo>
                    <a:pt x="7" y="8"/>
                  </a:moveTo>
                  <a:cubicBezTo>
                    <a:pt x="9" y="12"/>
                    <a:pt x="15" y="3"/>
                    <a:pt x="16" y="7"/>
                  </a:cubicBezTo>
                  <a:cubicBezTo>
                    <a:pt x="18" y="7"/>
                    <a:pt x="17" y="4"/>
                    <a:pt x="18" y="4"/>
                  </a:cubicBezTo>
                  <a:cubicBezTo>
                    <a:pt x="20" y="3"/>
                    <a:pt x="21" y="5"/>
                    <a:pt x="22" y="5"/>
                  </a:cubicBezTo>
                  <a:cubicBezTo>
                    <a:pt x="24" y="5"/>
                    <a:pt x="24" y="0"/>
                    <a:pt x="28" y="4"/>
                  </a:cubicBezTo>
                  <a:cubicBezTo>
                    <a:pt x="28" y="10"/>
                    <a:pt x="24" y="6"/>
                    <a:pt x="22" y="8"/>
                  </a:cubicBezTo>
                  <a:cubicBezTo>
                    <a:pt x="21" y="9"/>
                    <a:pt x="25" y="9"/>
                    <a:pt x="25" y="9"/>
                  </a:cubicBezTo>
                  <a:cubicBezTo>
                    <a:pt x="25" y="11"/>
                    <a:pt x="22" y="12"/>
                    <a:pt x="22" y="14"/>
                  </a:cubicBezTo>
                  <a:cubicBezTo>
                    <a:pt x="22" y="16"/>
                    <a:pt x="23" y="16"/>
                    <a:pt x="23" y="18"/>
                  </a:cubicBezTo>
                  <a:cubicBezTo>
                    <a:pt x="24" y="20"/>
                    <a:pt x="22" y="25"/>
                    <a:pt x="26" y="25"/>
                  </a:cubicBezTo>
                  <a:cubicBezTo>
                    <a:pt x="29" y="24"/>
                    <a:pt x="27" y="17"/>
                    <a:pt x="28" y="14"/>
                  </a:cubicBezTo>
                  <a:cubicBezTo>
                    <a:pt x="34" y="15"/>
                    <a:pt x="34" y="10"/>
                    <a:pt x="36" y="7"/>
                  </a:cubicBezTo>
                  <a:cubicBezTo>
                    <a:pt x="38" y="10"/>
                    <a:pt x="41" y="4"/>
                    <a:pt x="43" y="8"/>
                  </a:cubicBezTo>
                  <a:cubicBezTo>
                    <a:pt x="46" y="8"/>
                    <a:pt x="45" y="4"/>
                    <a:pt x="49" y="5"/>
                  </a:cubicBezTo>
                  <a:cubicBezTo>
                    <a:pt x="48" y="10"/>
                    <a:pt x="52" y="11"/>
                    <a:pt x="56" y="12"/>
                  </a:cubicBezTo>
                  <a:cubicBezTo>
                    <a:pt x="54" y="17"/>
                    <a:pt x="55" y="16"/>
                    <a:pt x="57" y="19"/>
                  </a:cubicBezTo>
                  <a:cubicBezTo>
                    <a:pt x="59" y="18"/>
                    <a:pt x="61" y="18"/>
                    <a:pt x="63" y="19"/>
                  </a:cubicBezTo>
                  <a:cubicBezTo>
                    <a:pt x="66" y="20"/>
                    <a:pt x="66" y="17"/>
                    <a:pt x="67" y="16"/>
                  </a:cubicBezTo>
                  <a:cubicBezTo>
                    <a:pt x="68" y="16"/>
                    <a:pt x="71" y="17"/>
                    <a:pt x="71" y="15"/>
                  </a:cubicBezTo>
                  <a:cubicBezTo>
                    <a:pt x="75" y="16"/>
                    <a:pt x="77" y="16"/>
                    <a:pt x="81" y="15"/>
                  </a:cubicBezTo>
                  <a:cubicBezTo>
                    <a:pt x="81" y="18"/>
                    <a:pt x="85" y="17"/>
                    <a:pt x="84" y="16"/>
                  </a:cubicBezTo>
                  <a:cubicBezTo>
                    <a:pt x="85" y="17"/>
                    <a:pt x="85" y="19"/>
                    <a:pt x="87" y="21"/>
                  </a:cubicBezTo>
                  <a:cubicBezTo>
                    <a:pt x="87" y="21"/>
                    <a:pt x="90" y="21"/>
                    <a:pt x="91" y="22"/>
                  </a:cubicBezTo>
                  <a:cubicBezTo>
                    <a:pt x="92" y="22"/>
                    <a:pt x="91" y="23"/>
                    <a:pt x="92" y="23"/>
                  </a:cubicBezTo>
                  <a:cubicBezTo>
                    <a:pt x="95" y="24"/>
                    <a:pt x="91" y="26"/>
                    <a:pt x="94" y="28"/>
                  </a:cubicBezTo>
                  <a:cubicBezTo>
                    <a:pt x="94" y="28"/>
                    <a:pt x="95" y="25"/>
                    <a:pt x="95" y="25"/>
                  </a:cubicBezTo>
                  <a:cubicBezTo>
                    <a:pt x="97" y="26"/>
                    <a:pt x="97" y="29"/>
                    <a:pt x="101" y="29"/>
                  </a:cubicBezTo>
                  <a:cubicBezTo>
                    <a:pt x="103" y="29"/>
                    <a:pt x="105" y="28"/>
                    <a:pt x="108" y="28"/>
                  </a:cubicBezTo>
                  <a:cubicBezTo>
                    <a:pt x="107" y="33"/>
                    <a:pt x="116" y="30"/>
                    <a:pt x="116" y="35"/>
                  </a:cubicBezTo>
                  <a:cubicBezTo>
                    <a:pt x="118" y="35"/>
                    <a:pt x="119" y="34"/>
                    <a:pt x="119" y="33"/>
                  </a:cubicBezTo>
                  <a:cubicBezTo>
                    <a:pt x="121" y="34"/>
                    <a:pt x="121" y="36"/>
                    <a:pt x="122" y="39"/>
                  </a:cubicBezTo>
                  <a:cubicBezTo>
                    <a:pt x="123" y="39"/>
                    <a:pt x="123" y="38"/>
                    <a:pt x="123" y="37"/>
                  </a:cubicBezTo>
                  <a:cubicBezTo>
                    <a:pt x="125" y="39"/>
                    <a:pt x="127" y="42"/>
                    <a:pt x="131" y="42"/>
                  </a:cubicBezTo>
                  <a:cubicBezTo>
                    <a:pt x="131" y="43"/>
                    <a:pt x="130" y="44"/>
                    <a:pt x="131" y="44"/>
                  </a:cubicBezTo>
                  <a:cubicBezTo>
                    <a:pt x="133" y="47"/>
                    <a:pt x="127" y="49"/>
                    <a:pt x="131" y="50"/>
                  </a:cubicBezTo>
                  <a:cubicBezTo>
                    <a:pt x="130" y="52"/>
                    <a:pt x="126" y="52"/>
                    <a:pt x="126" y="56"/>
                  </a:cubicBezTo>
                  <a:cubicBezTo>
                    <a:pt x="129" y="61"/>
                    <a:pt x="135" y="54"/>
                    <a:pt x="137" y="60"/>
                  </a:cubicBezTo>
                  <a:cubicBezTo>
                    <a:pt x="138" y="60"/>
                    <a:pt x="138" y="58"/>
                    <a:pt x="138" y="57"/>
                  </a:cubicBezTo>
                  <a:cubicBezTo>
                    <a:pt x="141" y="57"/>
                    <a:pt x="139" y="60"/>
                    <a:pt x="140" y="61"/>
                  </a:cubicBezTo>
                  <a:cubicBezTo>
                    <a:pt x="140" y="61"/>
                    <a:pt x="141" y="64"/>
                    <a:pt x="141" y="64"/>
                  </a:cubicBezTo>
                  <a:cubicBezTo>
                    <a:pt x="143" y="64"/>
                    <a:pt x="145" y="61"/>
                    <a:pt x="144" y="67"/>
                  </a:cubicBezTo>
                  <a:cubicBezTo>
                    <a:pt x="147" y="67"/>
                    <a:pt x="148" y="65"/>
                    <a:pt x="153" y="66"/>
                  </a:cubicBezTo>
                  <a:cubicBezTo>
                    <a:pt x="153" y="67"/>
                    <a:pt x="154" y="68"/>
                    <a:pt x="154" y="70"/>
                  </a:cubicBezTo>
                  <a:cubicBezTo>
                    <a:pt x="156" y="70"/>
                    <a:pt x="161" y="68"/>
                    <a:pt x="160" y="73"/>
                  </a:cubicBezTo>
                  <a:cubicBezTo>
                    <a:pt x="165" y="70"/>
                    <a:pt x="162" y="73"/>
                    <a:pt x="167" y="74"/>
                  </a:cubicBezTo>
                  <a:cubicBezTo>
                    <a:pt x="169" y="77"/>
                    <a:pt x="162" y="78"/>
                    <a:pt x="162" y="78"/>
                  </a:cubicBezTo>
                  <a:cubicBezTo>
                    <a:pt x="162" y="79"/>
                    <a:pt x="163" y="80"/>
                    <a:pt x="164" y="80"/>
                  </a:cubicBezTo>
                  <a:cubicBezTo>
                    <a:pt x="160" y="83"/>
                    <a:pt x="157" y="83"/>
                    <a:pt x="155" y="88"/>
                  </a:cubicBezTo>
                  <a:cubicBezTo>
                    <a:pt x="154" y="88"/>
                    <a:pt x="153" y="88"/>
                    <a:pt x="153" y="89"/>
                  </a:cubicBezTo>
                  <a:cubicBezTo>
                    <a:pt x="151" y="89"/>
                    <a:pt x="146" y="89"/>
                    <a:pt x="146" y="87"/>
                  </a:cubicBezTo>
                  <a:cubicBezTo>
                    <a:pt x="146" y="84"/>
                    <a:pt x="138" y="87"/>
                    <a:pt x="140" y="81"/>
                  </a:cubicBezTo>
                  <a:cubicBezTo>
                    <a:pt x="137" y="81"/>
                    <a:pt x="137" y="80"/>
                    <a:pt x="137" y="78"/>
                  </a:cubicBezTo>
                  <a:cubicBezTo>
                    <a:pt x="131" y="78"/>
                    <a:pt x="131" y="78"/>
                    <a:pt x="131" y="78"/>
                  </a:cubicBezTo>
                  <a:cubicBezTo>
                    <a:pt x="128" y="78"/>
                    <a:pt x="131" y="83"/>
                    <a:pt x="130" y="85"/>
                  </a:cubicBezTo>
                  <a:cubicBezTo>
                    <a:pt x="130" y="88"/>
                    <a:pt x="134" y="88"/>
                    <a:pt x="134" y="91"/>
                  </a:cubicBezTo>
                  <a:cubicBezTo>
                    <a:pt x="137" y="89"/>
                    <a:pt x="140" y="94"/>
                    <a:pt x="140" y="91"/>
                  </a:cubicBezTo>
                  <a:cubicBezTo>
                    <a:pt x="142" y="92"/>
                    <a:pt x="143" y="96"/>
                    <a:pt x="143" y="99"/>
                  </a:cubicBezTo>
                  <a:cubicBezTo>
                    <a:pt x="142" y="101"/>
                    <a:pt x="145" y="100"/>
                    <a:pt x="146" y="101"/>
                  </a:cubicBezTo>
                  <a:cubicBezTo>
                    <a:pt x="147" y="104"/>
                    <a:pt x="144" y="110"/>
                    <a:pt x="144" y="113"/>
                  </a:cubicBezTo>
                  <a:cubicBezTo>
                    <a:pt x="141" y="115"/>
                    <a:pt x="142" y="111"/>
                    <a:pt x="141" y="110"/>
                  </a:cubicBezTo>
                  <a:cubicBezTo>
                    <a:pt x="139" y="109"/>
                    <a:pt x="135" y="110"/>
                    <a:pt x="134" y="106"/>
                  </a:cubicBezTo>
                  <a:cubicBezTo>
                    <a:pt x="129" y="107"/>
                    <a:pt x="129" y="102"/>
                    <a:pt x="123" y="103"/>
                  </a:cubicBezTo>
                  <a:cubicBezTo>
                    <a:pt x="123" y="106"/>
                    <a:pt x="128" y="104"/>
                    <a:pt x="129" y="106"/>
                  </a:cubicBezTo>
                  <a:cubicBezTo>
                    <a:pt x="124" y="111"/>
                    <a:pt x="133" y="108"/>
                    <a:pt x="129" y="110"/>
                  </a:cubicBezTo>
                  <a:cubicBezTo>
                    <a:pt x="129" y="112"/>
                    <a:pt x="132" y="112"/>
                    <a:pt x="134" y="113"/>
                  </a:cubicBezTo>
                  <a:cubicBezTo>
                    <a:pt x="135" y="114"/>
                    <a:pt x="134" y="115"/>
                    <a:pt x="136" y="115"/>
                  </a:cubicBezTo>
                  <a:cubicBezTo>
                    <a:pt x="138" y="115"/>
                    <a:pt x="138" y="115"/>
                    <a:pt x="138" y="117"/>
                  </a:cubicBezTo>
                  <a:cubicBezTo>
                    <a:pt x="134" y="118"/>
                    <a:pt x="132" y="117"/>
                    <a:pt x="129" y="115"/>
                  </a:cubicBezTo>
                  <a:cubicBezTo>
                    <a:pt x="127" y="113"/>
                    <a:pt x="123" y="114"/>
                    <a:pt x="120" y="112"/>
                  </a:cubicBezTo>
                  <a:cubicBezTo>
                    <a:pt x="119" y="111"/>
                    <a:pt x="115" y="109"/>
                    <a:pt x="113" y="109"/>
                  </a:cubicBezTo>
                  <a:cubicBezTo>
                    <a:pt x="111" y="109"/>
                    <a:pt x="111" y="107"/>
                    <a:pt x="110" y="106"/>
                  </a:cubicBezTo>
                  <a:cubicBezTo>
                    <a:pt x="109" y="105"/>
                    <a:pt x="106" y="106"/>
                    <a:pt x="105" y="105"/>
                  </a:cubicBezTo>
                  <a:cubicBezTo>
                    <a:pt x="104" y="104"/>
                    <a:pt x="104" y="102"/>
                    <a:pt x="103" y="101"/>
                  </a:cubicBezTo>
                  <a:cubicBezTo>
                    <a:pt x="103" y="100"/>
                    <a:pt x="99" y="101"/>
                    <a:pt x="101" y="98"/>
                  </a:cubicBezTo>
                  <a:cubicBezTo>
                    <a:pt x="95" y="98"/>
                    <a:pt x="94" y="92"/>
                    <a:pt x="91" y="89"/>
                  </a:cubicBezTo>
                  <a:cubicBezTo>
                    <a:pt x="92" y="89"/>
                    <a:pt x="90" y="84"/>
                    <a:pt x="92" y="82"/>
                  </a:cubicBezTo>
                  <a:cubicBezTo>
                    <a:pt x="92" y="82"/>
                    <a:pt x="95" y="83"/>
                    <a:pt x="95" y="82"/>
                  </a:cubicBezTo>
                  <a:cubicBezTo>
                    <a:pt x="95" y="82"/>
                    <a:pt x="93" y="80"/>
                    <a:pt x="94" y="78"/>
                  </a:cubicBezTo>
                  <a:cubicBezTo>
                    <a:pt x="94" y="78"/>
                    <a:pt x="96" y="78"/>
                    <a:pt x="96" y="78"/>
                  </a:cubicBezTo>
                  <a:cubicBezTo>
                    <a:pt x="97" y="77"/>
                    <a:pt x="96" y="74"/>
                    <a:pt x="96" y="73"/>
                  </a:cubicBezTo>
                  <a:cubicBezTo>
                    <a:pt x="97" y="72"/>
                    <a:pt x="99" y="73"/>
                    <a:pt x="99" y="73"/>
                  </a:cubicBezTo>
                  <a:cubicBezTo>
                    <a:pt x="101" y="71"/>
                    <a:pt x="99" y="67"/>
                    <a:pt x="101" y="66"/>
                  </a:cubicBezTo>
                  <a:cubicBezTo>
                    <a:pt x="100" y="64"/>
                    <a:pt x="98" y="64"/>
                    <a:pt x="96" y="64"/>
                  </a:cubicBezTo>
                  <a:cubicBezTo>
                    <a:pt x="96" y="57"/>
                    <a:pt x="96" y="57"/>
                    <a:pt x="96" y="57"/>
                  </a:cubicBezTo>
                  <a:cubicBezTo>
                    <a:pt x="95" y="57"/>
                    <a:pt x="94" y="57"/>
                    <a:pt x="94" y="59"/>
                  </a:cubicBezTo>
                  <a:cubicBezTo>
                    <a:pt x="91" y="57"/>
                    <a:pt x="92" y="54"/>
                    <a:pt x="91" y="53"/>
                  </a:cubicBezTo>
                  <a:cubicBezTo>
                    <a:pt x="90" y="53"/>
                    <a:pt x="89" y="55"/>
                    <a:pt x="88" y="54"/>
                  </a:cubicBezTo>
                  <a:cubicBezTo>
                    <a:pt x="88" y="54"/>
                    <a:pt x="87" y="53"/>
                    <a:pt x="87" y="53"/>
                  </a:cubicBezTo>
                  <a:cubicBezTo>
                    <a:pt x="86" y="52"/>
                    <a:pt x="84" y="50"/>
                    <a:pt x="84" y="50"/>
                  </a:cubicBezTo>
                  <a:cubicBezTo>
                    <a:pt x="83" y="50"/>
                    <a:pt x="82" y="52"/>
                    <a:pt x="81" y="52"/>
                  </a:cubicBezTo>
                  <a:cubicBezTo>
                    <a:pt x="81" y="51"/>
                    <a:pt x="79" y="48"/>
                    <a:pt x="75" y="49"/>
                  </a:cubicBezTo>
                  <a:cubicBezTo>
                    <a:pt x="81" y="42"/>
                    <a:pt x="68" y="46"/>
                    <a:pt x="70" y="39"/>
                  </a:cubicBezTo>
                  <a:cubicBezTo>
                    <a:pt x="66" y="39"/>
                    <a:pt x="63" y="39"/>
                    <a:pt x="63" y="43"/>
                  </a:cubicBezTo>
                  <a:cubicBezTo>
                    <a:pt x="61" y="44"/>
                    <a:pt x="59" y="42"/>
                    <a:pt x="59" y="42"/>
                  </a:cubicBezTo>
                  <a:cubicBezTo>
                    <a:pt x="57" y="42"/>
                    <a:pt x="56" y="43"/>
                    <a:pt x="54" y="43"/>
                  </a:cubicBezTo>
                  <a:cubicBezTo>
                    <a:pt x="52" y="43"/>
                    <a:pt x="51" y="42"/>
                    <a:pt x="49" y="42"/>
                  </a:cubicBezTo>
                  <a:cubicBezTo>
                    <a:pt x="46" y="42"/>
                    <a:pt x="46" y="43"/>
                    <a:pt x="43" y="43"/>
                  </a:cubicBezTo>
                  <a:cubicBezTo>
                    <a:pt x="40" y="43"/>
                    <a:pt x="39" y="42"/>
                    <a:pt x="37" y="42"/>
                  </a:cubicBezTo>
                  <a:cubicBezTo>
                    <a:pt x="31" y="41"/>
                    <a:pt x="26" y="42"/>
                    <a:pt x="19" y="40"/>
                  </a:cubicBezTo>
                  <a:cubicBezTo>
                    <a:pt x="19" y="40"/>
                    <a:pt x="17" y="38"/>
                    <a:pt x="16" y="37"/>
                  </a:cubicBezTo>
                  <a:cubicBezTo>
                    <a:pt x="14" y="37"/>
                    <a:pt x="12" y="38"/>
                    <a:pt x="12" y="35"/>
                  </a:cubicBezTo>
                  <a:cubicBezTo>
                    <a:pt x="10" y="34"/>
                    <a:pt x="5" y="36"/>
                    <a:pt x="7" y="32"/>
                  </a:cubicBezTo>
                  <a:cubicBezTo>
                    <a:pt x="11" y="33"/>
                    <a:pt x="13" y="30"/>
                    <a:pt x="15" y="29"/>
                  </a:cubicBezTo>
                  <a:cubicBezTo>
                    <a:pt x="13" y="26"/>
                    <a:pt x="5" y="28"/>
                    <a:pt x="4" y="25"/>
                  </a:cubicBezTo>
                  <a:cubicBezTo>
                    <a:pt x="3" y="25"/>
                    <a:pt x="2" y="25"/>
                    <a:pt x="2" y="26"/>
                  </a:cubicBezTo>
                  <a:cubicBezTo>
                    <a:pt x="0" y="26"/>
                    <a:pt x="4" y="20"/>
                    <a:pt x="5" y="19"/>
                  </a:cubicBezTo>
                  <a:cubicBezTo>
                    <a:pt x="4" y="14"/>
                    <a:pt x="8" y="13"/>
                    <a:pt x="7" y="8"/>
                  </a:cubicBezTo>
                  <a:moveTo>
                    <a:pt x="109" y="81"/>
                  </a:moveTo>
                  <a:cubicBezTo>
                    <a:pt x="110" y="78"/>
                    <a:pt x="116" y="80"/>
                    <a:pt x="119" y="80"/>
                  </a:cubicBezTo>
                  <a:cubicBezTo>
                    <a:pt x="119" y="77"/>
                    <a:pt x="117" y="77"/>
                    <a:pt x="116" y="75"/>
                  </a:cubicBezTo>
                  <a:cubicBezTo>
                    <a:pt x="114" y="73"/>
                    <a:pt x="111" y="75"/>
                    <a:pt x="108" y="73"/>
                  </a:cubicBezTo>
                  <a:cubicBezTo>
                    <a:pt x="108" y="75"/>
                    <a:pt x="106" y="81"/>
                    <a:pt x="109" y="81"/>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84" name="Freeform 94"/>
            <p:cNvSpPr/>
            <p:nvPr/>
          </p:nvSpPr>
          <p:spPr bwMode="auto">
            <a:xfrm>
              <a:off x="1816100" y="1190625"/>
              <a:ext cx="388938" cy="193675"/>
            </a:xfrm>
            <a:custGeom>
              <a:avLst/>
              <a:gdLst>
                <a:gd name="T0" fmla="*/ 12 w 104"/>
                <a:gd name="T1" fmla="*/ 40 h 52"/>
                <a:gd name="T2" fmla="*/ 13 w 104"/>
                <a:gd name="T3" fmla="*/ 36 h 52"/>
                <a:gd name="T4" fmla="*/ 19 w 104"/>
                <a:gd name="T5" fmla="*/ 34 h 52"/>
                <a:gd name="T6" fmla="*/ 22 w 104"/>
                <a:gd name="T7" fmla="*/ 33 h 52"/>
                <a:gd name="T8" fmla="*/ 37 w 104"/>
                <a:gd name="T9" fmla="*/ 31 h 52"/>
                <a:gd name="T10" fmla="*/ 22 w 104"/>
                <a:gd name="T11" fmla="*/ 30 h 52"/>
                <a:gd name="T12" fmla="*/ 20 w 104"/>
                <a:gd name="T13" fmla="*/ 29 h 52"/>
                <a:gd name="T14" fmla="*/ 16 w 104"/>
                <a:gd name="T15" fmla="*/ 30 h 52"/>
                <a:gd name="T16" fmla="*/ 7 w 104"/>
                <a:gd name="T17" fmla="*/ 29 h 52"/>
                <a:gd name="T18" fmla="*/ 15 w 104"/>
                <a:gd name="T19" fmla="*/ 23 h 52"/>
                <a:gd name="T20" fmla="*/ 19 w 104"/>
                <a:gd name="T21" fmla="*/ 23 h 52"/>
                <a:gd name="T22" fmla="*/ 3 w 104"/>
                <a:gd name="T23" fmla="*/ 20 h 52"/>
                <a:gd name="T24" fmla="*/ 0 w 104"/>
                <a:gd name="T25" fmla="*/ 16 h 52"/>
                <a:gd name="T26" fmla="*/ 7 w 104"/>
                <a:gd name="T27" fmla="*/ 10 h 52"/>
                <a:gd name="T28" fmla="*/ 7 w 104"/>
                <a:gd name="T29" fmla="*/ 9 h 52"/>
                <a:gd name="T30" fmla="*/ 22 w 104"/>
                <a:gd name="T31" fmla="*/ 3 h 52"/>
                <a:gd name="T32" fmla="*/ 26 w 104"/>
                <a:gd name="T33" fmla="*/ 1 h 52"/>
                <a:gd name="T34" fmla="*/ 29 w 104"/>
                <a:gd name="T35" fmla="*/ 2 h 52"/>
                <a:gd name="T36" fmla="*/ 31 w 104"/>
                <a:gd name="T37" fmla="*/ 8 h 52"/>
                <a:gd name="T38" fmla="*/ 29 w 104"/>
                <a:gd name="T39" fmla="*/ 9 h 52"/>
                <a:gd name="T40" fmla="*/ 31 w 104"/>
                <a:gd name="T41" fmla="*/ 10 h 52"/>
                <a:gd name="T42" fmla="*/ 33 w 104"/>
                <a:gd name="T43" fmla="*/ 8 h 52"/>
                <a:gd name="T44" fmla="*/ 41 w 104"/>
                <a:gd name="T45" fmla="*/ 6 h 52"/>
                <a:gd name="T46" fmla="*/ 45 w 104"/>
                <a:gd name="T47" fmla="*/ 13 h 52"/>
                <a:gd name="T48" fmla="*/ 51 w 104"/>
                <a:gd name="T49" fmla="*/ 10 h 52"/>
                <a:gd name="T50" fmla="*/ 55 w 104"/>
                <a:gd name="T51" fmla="*/ 6 h 52"/>
                <a:gd name="T52" fmla="*/ 59 w 104"/>
                <a:gd name="T53" fmla="*/ 8 h 52"/>
                <a:gd name="T54" fmla="*/ 61 w 104"/>
                <a:gd name="T55" fmla="*/ 13 h 52"/>
                <a:gd name="T56" fmla="*/ 64 w 104"/>
                <a:gd name="T57" fmla="*/ 19 h 52"/>
                <a:gd name="T58" fmla="*/ 69 w 104"/>
                <a:gd name="T59" fmla="*/ 15 h 52"/>
                <a:gd name="T60" fmla="*/ 65 w 104"/>
                <a:gd name="T61" fmla="*/ 12 h 52"/>
                <a:gd name="T62" fmla="*/ 65 w 104"/>
                <a:gd name="T63" fmla="*/ 3 h 52"/>
                <a:gd name="T64" fmla="*/ 71 w 104"/>
                <a:gd name="T65" fmla="*/ 2 h 52"/>
                <a:gd name="T66" fmla="*/ 76 w 104"/>
                <a:gd name="T67" fmla="*/ 12 h 52"/>
                <a:gd name="T68" fmla="*/ 80 w 104"/>
                <a:gd name="T69" fmla="*/ 15 h 52"/>
                <a:gd name="T70" fmla="*/ 83 w 104"/>
                <a:gd name="T71" fmla="*/ 19 h 52"/>
                <a:gd name="T72" fmla="*/ 82 w 104"/>
                <a:gd name="T73" fmla="*/ 23 h 52"/>
                <a:gd name="T74" fmla="*/ 86 w 104"/>
                <a:gd name="T75" fmla="*/ 29 h 52"/>
                <a:gd name="T76" fmla="*/ 99 w 104"/>
                <a:gd name="T77" fmla="*/ 30 h 52"/>
                <a:gd name="T78" fmla="*/ 103 w 104"/>
                <a:gd name="T79" fmla="*/ 34 h 52"/>
                <a:gd name="T80" fmla="*/ 104 w 104"/>
                <a:gd name="T81" fmla="*/ 37 h 52"/>
                <a:gd name="T82" fmla="*/ 93 w 104"/>
                <a:gd name="T83" fmla="*/ 37 h 52"/>
                <a:gd name="T84" fmla="*/ 96 w 104"/>
                <a:gd name="T85" fmla="*/ 47 h 52"/>
                <a:gd name="T86" fmla="*/ 80 w 104"/>
                <a:gd name="T87" fmla="*/ 47 h 52"/>
                <a:gd name="T88" fmla="*/ 61 w 104"/>
                <a:gd name="T89" fmla="*/ 47 h 52"/>
                <a:gd name="T90" fmla="*/ 54 w 104"/>
                <a:gd name="T91" fmla="*/ 48 h 52"/>
                <a:gd name="T92" fmla="*/ 52 w 104"/>
                <a:gd name="T93" fmla="*/ 51 h 52"/>
                <a:gd name="T94" fmla="*/ 34 w 104"/>
                <a:gd name="T95" fmla="*/ 51 h 52"/>
                <a:gd name="T96" fmla="*/ 29 w 104"/>
                <a:gd name="T97" fmla="*/ 43 h 52"/>
                <a:gd name="T98" fmla="*/ 17 w 104"/>
                <a:gd name="T99" fmla="*/ 40 h 52"/>
                <a:gd name="T100" fmla="*/ 16 w 104"/>
                <a:gd name="T101" fmla="*/ 41 h 52"/>
                <a:gd name="T102" fmla="*/ 16 w 104"/>
                <a:gd name="T103" fmla="*/ 38 h 52"/>
                <a:gd name="T104" fmla="*/ 12 w 104"/>
                <a:gd name="T105" fmla="*/ 4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4" h="52">
                  <a:moveTo>
                    <a:pt x="12" y="40"/>
                  </a:moveTo>
                  <a:cubicBezTo>
                    <a:pt x="9" y="40"/>
                    <a:pt x="12" y="36"/>
                    <a:pt x="13" y="36"/>
                  </a:cubicBezTo>
                  <a:cubicBezTo>
                    <a:pt x="13" y="34"/>
                    <a:pt x="17" y="35"/>
                    <a:pt x="19" y="34"/>
                  </a:cubicBezTo>
                  <a:cubicBezTo>
                    <a:pt x="20" y="34"/>
                    <a:pt x="20" y="33"/>
                    <a:pt x="22" y="33"/>
                  </a:cubicBezTo>
                  <a:cubicBezTo>
                    <a:pt x="27" y="32"/>
                    <a:pt x="33" y="35"/>
                    <a:pt x="37" y="31"/>
                  </a:cubicBezTo>
                  <a:cubicBezTo>
                    <a:pt x="36" y="28"/>
                    <a:pt x="27" y="31"/>
                    <a:pt x="22" y="30"/>
                  </a:cubicBezTo>
                  <a:cubicBezTo>
                    <a:pt x="21" y="30"/>
                    <a:pt x="20" y="29"/>
                    <a:pt x="20" y="29"/>
                  </a:cubicBezTo>
                  <a:cubicBezTo>
                    <a:pt x="19" y="29"/>
                    <a:pt x="18" y="30"/>
                    <a:pt x="16" y="30"/>
                  </a:cubicBezTo>
                  <a:cubicBezTo>
                    <a:pt x="13" y="30"/>
                    <a:pt x="10" y="28"/>
                    <a:pt x="7" y="29"/>
                  </a:cubicBezTo>
                  <a:cubicBezTo>
                    <a:pt x="4" y="25"/>
                    <a:pt x="14" y="26"/>
                    <a:pt x="15" y="23"/>
                  </a:cubicBezTo>
                  <a:cubicBezTo>
                    <a:pt x="15" y="21"/>
                    <a:pt x="18" y="23"/>
                    <a:pt x="19" y="23"/>
                  </a:cubicBezTo>
                  <a:cubicBezTo>
                    <a:pt x="18" y="15"/>
                    <a:pt x="10" y="23"/>
                    <a:pt x="3" y="20"/>
                  </a:cubicBezTo>
                  <a:cubicBezTo>
                    <a:pt x="0" y="18"/>
                    <a:pt x="6" y="16"/>
                    <a:pt x="0" y="16"/>
                  </a:cubicBezTo>
                  <a:cubicBezTo>
                    <a:pt x="2" y="13"/>
                    <a:pt x="2" y="9"/>
                    <a:pt x="7" y="10"/>
                  </a:cubicBezTo>
                  <a:cubicBezTo>
                    <a:pt x="9" y="10"/>
                    <a:pt x="8" y="9"/>
                    <a:pt x="7" y="9"/>
                  </a:cubicBezTo>
                  <a:cubicBezTo>
                    <a:pt x="10" y="6"/>
                    <a:pt x="16" y="5"/>
                    <a:pt x="22" y="3"/>
                  </a:cubicBezTo>
                  <a:cubicBezTo>
                    <a:pt x="23" y="3"/>
                    <a:pt x="23" y="0"/>
                    <a:pt x="26" y="1"/>
                  </a:cubicBezTo>
                  <a:cubicBezTo>
                    <a:pt x="26" y="2"/>
                    <a:pt x="27" y="2"/>
                    <a:pt x="29" y="2"/>
                  </a:cubicBezTo>
                  <a:cubicBezTo>
                    <a:pt x="28" y="6"/>
                    <a:pt x="26" y="7"/>
                    <a:pt x="31" y="8"/>
                  </a:cubicBezTo>
                  <a:cubicBezTo>
                    <a:pt x="31" y="9"/>
                    <a:pt x="30" y="9"/>
                    <a:pt x="29" y="9"/>
                  </a:cubicBezTo>
                  <a:cubicBezTo>
                    <a:pt x="28" y="10"/>
                    <a:pt x="30" y="11"/>
                    <a:pt x="31" y="10"/>
                  </a:cubicBezTo>
                  <a:cubicBezTo>
                    <a:pt x="33" y="10"/>
                    <a:pt x="32" y="8"/>
                    <a:pt x="33" y="8"/>
                  </a:cubicBezTo>
                  <a:cubicBezTo>
                    <a:pt x="36" y="6"/>
                    <a:pt x="38" y="7"/>
                    <a:pt x="41" y="6"/>
                  </a:cubicBezTo>
                  <a:cubicBezTo>
                    <a:pt x="43" y="8"/>
                    <a:pt x="46" y="9"/>
                    <a:pt x="45" y="13"/>
                  </a:cubicBezTo>
                  <a:cubicBezTo>
                    <a:pt x="48" y="13"/>
                    <a:pt x="47" y="9"/>
                    <a:pt x="51" y="10"/>
                  </a:cubicBezTo>
                  <a:cubicBezTo>
                    <a:pt x="52" y="9"/>
                    <a:pt x="54" y="8"/>
                    <a:pt x="55" y="6"/>
                  </a:cubicBezTo>
                  <a:cubicBezTo>
                    <a:pt x="56" y="7"/>
                    <a:pt x="57" y="8"/>
                    <a:pt x="59" y="8"/>
                  </a:cubicBezTo>
                  <a:cubicBezTo>
                    <a:pt x="60" y="10"/>
                    <a:pt x="60" y="11"/>
                    <a:pt x="61" y="13"/>
                  </a:cubicBezTo>
                  <a:cubicBezTo>
                    <a:pt x="62" y="15"/>
                    <a:pt x="65" y="15"/>
                    <a:pt x="64" y="19"/>
                  </a:cubicBezTo>
                  <a:cubicBezTo>
                    <a:pt x="66" y="18"/>
                    <a:pt x="66" y="15"/>
                    <a:pt x="69" y="15"/>
                  </a:cubicBezTo>
                  <a:cubicBezTo>
                    <a:pt x="69" y="13"/>
                    <a:pt x="66" y="13"/>
                    <a:pt x="65" y="12"/>
                  </a:cubicBezTo>
                  <a:cubicBezTo>
                    <a:pt x="64" y="9"/>
                    <a:pt x="66" y="7"/>
                    <a:pt x="65" y="3"/>
                  </a:cubicBezTo>
                  <a:cubicBezTo>
                    <a:pt x="68" y="4"/>
                    <a:pt x="68" y="2"/>
                    <a:pt x="71" y="2"/>
                  </a:cubicBezTo>
                  <a:cubicBezTo>
                    <a:pt x="71" y="5"/>
                    <a:pt x="74" y="8"/>
                    <a:pt x="76" y="12"/>
                  </a:cubicBezTo>
                  <a:cubicBezTo>
                    <a:pt x="77" y="12"/>
                    <a:pt x="79" y="18"/>
                    <a:pt x="80" y="15"/>
                  </a:cubicBezTo>
                  <a:cubicBezTo>
                    <a:pt x="82" y="15"/>
                    <a:pt x="81" y="19"/>
                    <a:pt x="83" y="19"/>
                  </a:cubicBezTo>
                  <a:cubicBezTo>
                    <a:pt x="83" y="21"/>
                    <a:pt x="83" y="23"/>
                    <a:pt x="82" y="23"/>
                  </a:cubicBezTo>
                  <a:cubicBezTo>
                    <a:pt x="82" y="26"/>
                    <a:pt x="87" y="24"/>
                    <a:pt x="86" y="29"/>
                  </a:cubicBezTo>
                  <a:cubicBezTo>
                    <a:pt x="91" y="26"/>
                    <a:pt x="92" y="31"/>
                    <a:pt x="99" y="30"/>
                  </a:cubicBezTo>
                  <a:cubicBezTo>
                    <a:pt x="96" y="36"/>
                    <a:pt x="102" y="33"/>
                    <a:pt x="103" y="34"/>
                  </a:cubicBezTo>
                  <a:cubicBezTo>
                    <a:pt x="103" y="34"/>
                    <a:pt x="100" y="38"/>
                    <a:pt x="104" y="37"/>
                  </a:cubicBezTo>
                  <a:cubicBezTo>
                    <a:pt x="102" y="44"/>
                    <a:pt x="99" y="35"/>
                    <a:pt x="93" y="37"/>
                  </a:cubicBezTo>
                  <a:cubicBezTo>
                    <a:pt x="92" y="43"/>
                    <a:pt x="98" y="41"/>
                    <a:pt x="96" y="47"/>
                  </a:cubicBezTo>
                  <a:cubicBezTo>
                    <a:pt x="91" y="48"/>
                    <a:pt x="84" y="50"/>
                    <a:pt x="80" y="47"/>
                  </a:cubicBezTo>
                  <a:cubicBezTo>
                    <a:pt x="76" y="44"/>
                    <a:pt x="67" y="43"/>
                    <a:pt x="61" y="47"/>
                  </a:cubicBezTo>
                  <a:cubicBezTo>
                    <a:pt x="59" y="48"/>
                    <a:pt x="57" y="47"/>
                    <a:pt x="54" y="48"/>
                  </a:cubicBezTo>
                  <a:cubicBezTo>
                    <a:pt x="53" y="49"/>
                    <a:pt x="53" y="50"/>
                    <a:pt x="52" y="51"/>
                  </a:cubicBezTo>
                  <a:cubicBezTo>
                    <a:pt x="49" y="49"/>
                    <a:pt x="41" y="52"/>
                    <a:pt x="34" y="51"/>
                  </a:cubicBezTo>
                  <a:cubicBezTo>
                    <a:pt x="32" y="48"/>
                    <a:pt x="30" y="46"/>
                    <a:pt x="29" y="43"/>
                  </a:cubicBezTo>
                  <a:cubicBezTo>
                    <a:pt x="24" y="42"/>
                    <a:pt x="18" y="44"/>
                    <a:pt x="17" y="40"/>
                  </a:cubicBezTo>
                  <a:cubicBezTo>
                    <a:pt x="16" y="40"/>
                    <a:pt x="16" y="40"/>
                    <a:pt x="16" y="41"/>
                  </a:cubicBezTo>
                  <a:cubicBezTo>
                    <a:pt x="14" y="41"/>
                    <a:pt x="14" y="38"/>
                    <a:pt x="16" y="38"/>
                  </a:cubicBezTo>
                  <a:cubicBezTo>
                    <a:pt x="16" y="36"/>
                    <a:pt x="12" y="39"/>
                    <a:pt x="12" y="4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85" name="Freeform 95"/>
            <p:cNvSpPr>
              <a:spLocks noEditPoints="1"/>
            </p:cNvSpPr>
            <p:nvPr/>
          </p:nvSpPr>
          <p:spPr bwMode="auto">
            <a:xfrm>
              <a:off x="776287" y="1235075"/>
              <a:ext cx="2790825" cy="3240088"/>
            </a:xfrm>
            <a:custGeom>
              <a:avLst/>
              <a:gdLst>
                <a:gd name="T0" fmla="*/ 486 w 744"/>
                <a:gd name="T1" fmla="*/ 57 h 864"/>
                <a:gd name="T2" fmla="*/ 437 w 744"/>
                <a:gd name="T3" fmla="*/ 91 h 864"/>
                <a:gd name="T4" fmla="*/ 432 w 744"/>
                <a:gd name="T5" fmla="*/ 142 h 864"/>
                <a:gd name="T6" fmla="*/ 492 w 744"/>
                <a:gd name="T7" fmla="*/ 182 h 864"/>
                <a:gd name="T8" fmla="*/ 512 w 744"/>
                <a:gd name="T9" fmla="*/ 127 h 864"/>
                <a:gd name="T10" fmla="*/ 562 w 744"/>
                <a:gd name="T11" fmla="*/ 126 h 864"/>
                <a:gd name="T12" fmla="*/ 609 w 744"/>
                <a:gd name="T13" fmla="*/ 139 h 864"/>
                <a:gd name="T14" fmla="*/ 627 w 744"/>
                <a:gd name="T15" fmla="*/ 186 h 864"/>
                <a:gd name="T16" fmla="*/ 569 w 744"/>
                <a:gd name="T17" fmla="*/ 207 h 864"/>
                <a:gd name="T18" fmla="*/ 604 w 744"/>
                <a:gd name="T19" fmla="*/ 228 h 864"/>
                <a:gd name="T20" fmla="*/ 590 w 744"/>
                <a:gd name="T21" fmla="*/ 236 h 864"/>
                <a:gd name="T22" fmla="*/ 527 w 744"/>
                <a:gd name="T23" fmla="*/ 282 h 864"/>
                <a:gd name="T24" fmla="*/ 501 w 744"/>
                <a:gd name="T25" fmla="*/ 360 h 864"/>
                <a:gd name="T26" fmla="*/ 446 w 744"/>
                <a:gd name="T27" fmla="*/ 329 h 864"/>
                <a:gd name="T28" fmla="*/ 402 w 744"/>
                <a:gd name="T29" fmla="*/ 388 h 864"/>
                <a:gd name="T30" fmla="*/ 451 w 744"/>
                <a:gd name="T31" fmla="*/ 412 h 864"/>
                <a:gd name="T32" fmla="*/ 520 w 744"/>
                <a:gd name="T33" fmla="*/ 459 h 864"/>
                <a:gd name="T34" fmla="*/ 576 w 744"/>
                <a:gd name="T35" fmla="*/ 450 h 864"/>
                <a:gd name="T36" fmla="*/ 665 w 744"/>
                <a:gd name="T37" fmla="*/ 488 h 864"/>
                <a:gd name="T38" fmla="*/ 743 w 744"/>
                <a:gd name="T39" fmla="*/ 536 h 864"/>
                <a:gd name="T40" fmla="*/ 710 w 744"/>
                <a:gd name="T41" fmla="*/ 644 h 864"/>
                <a:gd name="T42" fmla="*/ 666 w 744"/>
                <a:gd name="T43" fmla="*/ 691 h 864"/>
                <a:gd name="T44" fmla="*/ 624 w 744"/>
                <a:gd name="T45" fmla="*/ 738 h 864"/>
                <a:gd name="T46" fmla="*/ 586 w 744"/>
                <a:gd name="T47" fmla="*/ 781 h 864"/>
                <a:gd name="T48" fmla="*/ 569 w 744"/>
                <a:gd name="T49" fmla="*/ 815 h 864"/>
                <a:gd name="T50" fmla="*/ 538 w 744"/>
                <a:gd name="T51" fmla="*/ 849 h 864"/>
                <a:gd name="T52" fmla="*/ 529 w 744"/>
                <a:gd name="T53" fmla="*/ 802 h 864"/>
                <a:gd name="T54" fmla="*/ 552 w 744"/>
                <a:gd name="T55" fmla="*/ 705 h 864"/>
                <a:gd name="T56" fmla="*/ 550 w 744"/>
                <a:gd name="T57" fmla="*/ 613 h 864"/>
                <a:gd name="T58" fmla="*/ 501 w 744"/>
                <a:gd name="T59" fmla="*/ 550 h 864"/>
                <a:gd name="T60" fmla="*/ 510 w 744"/>
                <a:gd name="T61" fmla="*/ 498 h 864"/>
                <a:gd name="T62" fmla="*/ 467 w 744"/>
                <a:gd name="T63" fmla="*/ 443 h 864"/>
                <a:gd name="T64" fmla="*/ 421 w 744"/>
                <a:gd name="T65" fmla="*/ 415 h 864"/>
                <a:gd name="T66" fmla="*/ 349 w 744"/>
                <a:gd name="T67" fmla="*/ 374 h 864"/>
                <a:gd name="T68" fmla="*/ 308 w 744"/>
                <a:gd name="T69" fmla="*/ 332 h 864"/>
                <a:gd name="T70" fmla="*/ 308 w 744"/>
                <a:gd name="T71" fmla="*/ 349 h 864"/>
                <a:gd name="T72" fmla="*/ 266 w 744"/>
                <a:gd name="T73" fmla="*/ 296 h 864"/>
                <a:gd name="T74" fmla="*/ 240 w 744"/>
                <a:gd name="T75" fmla="*/ 202 h 864"/>
                <a:gd name="T76" fmla="*/ 224 w 744"/>
                <a:gd name="T77" fmla="*/ 177 h 864"/>
                <a:gd name="T78" fmla="*/ 183 w 744"/>
                <a:gd name="T79" fmla="*/ 132 h 864"/>
                <a:gd name="T80" fmla="*/ 113 w 744"/>
                <a:gd name="T81" fmla="*/ 109 h 864"/>
                <a:gd name="T82" fmla="*/ 78 w 744"/>
                <a:gd name="T83" fmla="*/ 127 h 864"/>
                <a:gd name="T84" fmla="*/ 43 w 744"/>
                <a:gd name="T85" fmla="*/ 150 h 864"/>
                <a:gd name="T86" fmla="*/ 18 w 744"/>
                <a:gd name="T87" fmla="*/ 116 h 864"/>
                <a:gd name="T88" fmla="*/ 7 w 744"/>
                <a:gd name="T89" fmla="*/ 74 h 864"/>
                <a:gd name="T90" fmla="*/ 21 w 744"/>
                <a:gd name="T91" fmla="*/ 48 h 864"/>
                <a:gd name="T92" fmla="*/ 71 w 744"/>
                <a:gd name="T93" fmla="*/ 17 h 864"/>
                <a:gd name="T94" fmla="*/ 192 w 744"/>
                <a:gd name="T95" fmla="*/ 29 h 864"/>
                <a:gd name="T96" fmla="*/ 249 w 744"/>
                <a:gd name="T97" fmla="*/ 32 h 864"/>
                <a:gd name="T98" fmla="*/ 339 w 744"/>
                <a:gd name="T99" fmla="*/ 56 h 864"/>
                <a:gd name="T100" fmla="*/ 404 w 744"/>
                <a:gd name="T101" fmla="*/ 41 h 864"/>
                <a:gd name="T102" fmla="*/ 422 w 744"/>
                <a:gd name="T103" fmla="*/ 10 h 864"/>
                <a:gd name="T104" fmla="*/ 456 w 744"/>
                <a:gd name="T105" fmla="*/ 39 h 864"/>
                <a:gd name="T106" fmla="*/ 244 w 744"/>
                <a:gd name="T107" fmla="*/ 66 h 864"/>
                <a:gd name="T108" fmla="*/ 314 w 744"/>
                <a:gd name="T109" fmla="*/ 102 h 864"/>
                <a:gd name="T110" fmla="*/ 303 w 744"/>
                <a:gd name="T111" fmla="*/ 101 h 864"/>
                <a:gd name="T112" fmla="*/ 401 w 744"/>
                <a:gd name="T113" fmla="*/ 189 h 864"/>
                <a:gd name="T114" fmla="*/ 433 w 744"/>
                <a:gd name="T115" fmla="*/ 223 h 864"/>
                <a:gd name="T116" fmla="*/ 461 w 744"/>
                <a:gd name="T117" fmla="*/ 205 h 864"/>
                <a:gd name="T118" fmla="*/ 456 w 744"/>
                <a:gd name="T119" fmla="*/ 257 h 864"/>
                <a:gd name="T120" fmla="*/ 505 w 744"/>
                <a:gd name="T121" fmla="*/ 240 h 864"/>
                <a:gd name="T122" fmla="*/ 491 w 744"/>
                <a:gd name="T123" fmla="*/ 255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44" h="864">
                  <a:moveTo>
                    <a:pt x="453" y="48"/>
                  </a:moveTo>
                  <a:cubicBezTo>
                    <a:pt x="453" y="50"/>
                    <a:pt x="457" y="45"/>
                    <a:pt x="456" y="52"/>
                  </a:cubicBezTo>
                  <a:cubicBezTo>
                    <a:pt x="460" y="52"/>
                    <a:pt x="460" y="52"/>
                    <a:pt x="460" y="52"/>
                  </a:cubicBezTo>
                  <a:cubicBezTo>
                    <a:pt x="462" y="51"/>
                    <a:pt x="463" y="48"/>
                    <a:pt x="463" y="45"/>
                  </a:cubicBezTo>
                  <a:cubicBezTo>
                    <a:pt x="464" y="44"/>
                    <a:pt x="466" y="43"/>
                    <a:pt x="465" y="41"/>
                  </a:cubicBezTo>
                  <a:cubicBezTo>
                    <a:pt x="470" y="42"/>
                    <a:pt x="467" y="36"/>
                    <a:pt x="471" y="38"/>
                  </a:cubicBezTo>
                  <a:cubicBezTo>
                    <a:pt x="471" y="28"/>
                    <a:pt x="471" y="28"/>
                    <a:pt x="471" y="28"/>
                  </a:cubicBezTo>
                  <a:cubicBezTo>
                    <a:pt x="476" y="27"/>
                    <a:pt x="478" y="26"/>
                    <a:pt x="482" y="28"/>
                  </a:cubicBezTo>
                  <a:cubicBezTo>
                    <a:pt x="484" y="28"/>
                    <a:pt x="483" y="31"/>
                    <a:pt x="484" y="32"/>
                  </a:cubicBezTo>
                  <a:cubicBezTo>
                    <a:pt x="484" y="32"/>
                    <a:pt x="486" y="32"/>
                    <a:pt x="486" y="32"/>
                  </a:cubicBezTo>
                  <a:cubicBezTo>
                    <a:pt x="488" y="33"/>
                    <a:pt x="489" y="35"/>
                    <a:pt x="491" y="35"/>
                  </a:cubicBezTo>
                  <a:cubicBezTo>
                    <a:pt x="491" y="39"/>
                    <a:pt x="489" y="41"/>
                    <a:pt x="486" y="42"/>
                  </a:cubicBezTo>
                  <a:cubicBezTo>
                    <a:pt x="489" y="44"/>
                    <a:pt x="488" y="49"/>
                    <a:pt x="492" y="50"/>
                  </a:cubicBezTo>
                  <a:cubicBezTo>
                    <a:pt x="491" y="54"/>
                    <a:pt x="487" y="54"/>
                    <a:pt x="486" y="57"/>
                  </a:cubicBezTo>
                  <a:cubicBezTo>
                    <a:pt x="484" y="57"/>
                    <a:pt x="483" y="60"/>
                    <a:pt x="482" y="57"/>
                  </a:cubicBezTo>
                  <a:cubicBezTo>
                    <a:pt x="480" y="59"/>
                    <a:pt x="480" y="62"/>
                    <a:pt x="478" y="64"/>
                  </a:cubicBezTo>
                  <a:cubicBezTo>
                    <a:pt x="476" y="63"/>
                    <a:pt x="479" y="60"/>
                    <a:pt x="472" y="62"/>
                  </a:cubicBezTo>
                  <a:cubicBezTo>
                    <a:pt x="472" y="60"/>
                    <a:pt x="474" y="60"/>
                    <a:pt x="475" y="60"/>
                  </a:cubicBezTo>
                  <a:cubicBezTo>
                    <a:pt x="472" y="56"/>
                    <a:pt x="467" y="61"/>
                    <a:pt x="463" y="60"/>
                  </a:cubicBezTo>
                  <a:cubicBezTo>
                    <a:pt x="464" y="65"/>
                    <a:pt x="463" y="63"/>
                    <a:pt x="463" y="69"/>
                  </a:cubicBezTo>
                  <a:cubicBezTo>
                    <a:pt x="461" y="69"/>
                    <a:pt x="462" y="67"/>
                    <a:pt x="461" y="66"/>
                  </a:cubicBezTo>
                  <a:cubicBezTo>
                    <a:pt x="458" y="66"/>
                    <a:pt x="459" y="71"/>
                    <a:pt x="454" y="70"/>
                  </a:cubicBezTo>
                  <a:cubicBezTo>
                    <a:pt x="455" y="72"/>
                    <a:pt x="457" y="71"/>
                    <a:pt x="457" y="73"/>
                  </a:cubicBezTo>
                  <a:cubicBezTo>
                    <a:pt x="457" y="75"/>
                    <a:pt x="455" y="76"/>
                    <a:pt x="456" y="78"/>
                  </a:cubicBezTo>
                  <a:cubicBezTo>
                    <a:pt x="452" y="75"/>
                    <a:pt x="448" y="84"/>
                    <a:pt x="447" y="83"/>
                  </a:cubicBezTo>
                  <a:cubicBezTo>
                    <a:pt x="446" y="82"/>
                    <a:pt x="445" y="81"/>
                    <a:pt x="444" y="85"/>
                  </a:cubicBezTo>
                  <a:cubicBezTo>
                    <a:pt x="439" y="85"/>
                    <a:pt x="439" y="85"/>
                    <a:pt x="439" y="85"/>
                  </a:cubicBezTo>
                  <a:cubicBezTo>
                    <a:pt x="437" y="86"/>
                    <a:pt x="438" y="89"/>
                    <a:pt x="437" y="91"/>
                  </a:cubicBezTo>
                  <a:cubicBezTo>
                    <a:pt x="436" y="89"/>
                    <a:pt x="435" y="90"/>
                    <a:pt x="435" y="92"/>
                  </a:cubicBezTo>
                  <a:cubicBezTo>
                    <a:pt x="432" y="90"/>
                    <a:pt x="431" y="92"/>
                    <a:pt x="428" y="92"/>
                  </a:cubicBezTo>
                  <a:cubicBezTo>
                    <a:pt x="429" y="94"/>
                    <a:pt x="429" y="96"/>
                    <a:pt x="429" y="98"/>
                  </a:cubicBezTo>
                  <a:cubicBezTo>
                    <a:pt x="426" y="95"/>
                    <a:pt x="427" y="99"/>
                    <a:pt x="425" y="102"/>
                  </a:cubicBezTo>
                  <a:cubicBezTo>
                    <a:pt x="423" y="105"/>
                    <a:pt x="419" y="108"/>
                    <a:pt x="419" y="115"/>
                  </a:cubicBezTo>
                  <a:cubicBezTo>
                    <a:pt x="416" y="117"/>
                    <a:pt x="415" y="121"/>
                    <a:pt x="412" y="123"/>
                  </a:cubicBezTo>
                  <a:cubicBezTo>
                    <a:pt x="412" y="126"/>
                    <a:pt x="414" y="123"/>
                    <a:pt x="414" y="123"/>
                  </a:cubicBezTo>
                  <a:cubicBezTo>
                    <a:pt x="415" y="123"/>
                    <a:pt x="414" y="124"/>
                    <a:pt x="415" y="125"/>
                  </a:cubicBezTo>
                  <a:cubicBezTo>
                    <a:pt x="416" y="125"/>
                    <a:pt x="417" y="127"/>
                    <a:pt x="418" y="127"/>
                  </a:cubicBezTo>
                  <a:cubicBezTo>
                    <a:pt x="419" y="128"/>
                    <a:pt x="420" y="125"/>
                    <a:pt x="423" y="127"/>
                  </a:cubicBezTo>
                  <a:cubicBezTo>
                    <a:pt x="424" y="128"/>
                    <a:pt x="425" y="129"/>
                    <a:pt x="426" y="129"/>
                  </a:cubicBezTo>
                  <a:cubicBezTo>
                    <a:pt x="426" y="135"/>
                    <a:pt x="426" y="135"/>
                    <a:pt x="426" y="135"/>
                  </a:cubicBezTo>
                  <a:cubicBezTo>
                    <a:pt x="427" y="136"/>
                    <a:pt x="429" y="135"/>
                    <a:pt x="429" y="137"/>
                  </a:cubicBezTo>
                  <a:cubicBezTo>
                    <a:pt x="430" y="139"/>
                    <a:pt x="432" y="139"/>
                    <a:pt x="432" y="142"/>
                  </a:cubicBezTo>
                  <a:cubicBezTo>
                    <a:pt x="439" y="141"/>
                    <a:pt x="444" y="143"/>
                    <a:pt x="449" y="142"/>
                  </a:cubicBezTo>
                  <a:cubicBezTo>
                    <a:pt x="449" y="146"/>
                    <a:pt x="455" y="145"/>
                    <a:pt x="458" y="149"/>
                  </a:cubicBezTo>
                  <a:cubicBezTo>
                    <a:pt x="459" y="149"/>
                    <a:pt x="460" y="148"/>
                    <a:pt x="460" y="150"/>
                  </a:cubicBezTo>
                  <a:cubicBezTo>
                    <a:pt x="460" y="152"/>
                    <a:pt x="461" y="150"/>
                    <a:pt x="461" y="150"/>
                  </a:cubicBezTo>
                  <a:cubicBezTo>
                    <a:pt x="463" y="150"/>
                    <a:pt x="463" y="152"/>
                    <a:pt x="464" y="153"/>
                  </a:cubicBezTo>
                  <a:cubicBezTo>
                    <a:pt x="466" y="154"/>
                    <a:pt x="469" y="152"/>
                    <a:pt x="468" y="156"/>
                  </a:cubicBezTo>
                  <a:cubicBezTo>
                    <a:pt x="476" y="155"/>
                    <a:pt x="480" y="158"/>
                    <a:pt x="486" y="158"/>
                  </a:cubicBezTo>
                  <a:cubicBezTo>
                    <a:pt x="487" y="163"/>
                    <a:pt x="485" y="167"/>
                    <a:pt x="488" y="170"/>
                  </a:cubicBezTo>
                  <a:cubicBezTo>
                    <a:pt x="488" y="169"/>
                    <a:pt x="489" y="172"/>
                    <a:pt x="489" y="171"/>
                  </a:cubicBezTo>
                  <a:cubicBezTo>
                    <a:pt x="490" y="172"/>
                    <a:pt x="488" y="174"/>
                    <a:pt x="488" y="174"/>
                  </a:cubicBezTo>
                  <a:cubicBezTo>
                    <a:pt x="489" y="175"/>
                    <a:pt x="490" y="174"/>
                    <a:pt x="491" y="175"/>
                  </a:cubicBezTo>
                  <a:cubicBezTo>
                    <a:pt x="491" y="176"/>
                    <a:pt x="488" y="179"/>
                    <a:pt x="492" y="178"/>
                  </a:cubicBezTo>
                  <a:cubicBezTo>
                    <a:pt x="491" y="179"/>
                    <a:pt x="491" y="180"/>
                    <a:pt x="491" y="182"/>
                  </a:cubicBezTo>
                  <a:cubicBezTo>
                    <a:pt x="491" y="184"/>
                    <a:pt x="492" y="183"/>
                    <a:pt x="492" y="182"/>
                  </a:cubicBezTo>
                  <a:cubicBezTo>
                    <a:pt x="494" y="182"/>
                    <a:pt x="493" y="184"/>
                    <a:pt x="493" y="185"/>
                  </a:cubicBezTo>
                  <a:cubicBezTo>
                    <a:pt x="494" y="185"/>
                    <a:pt x="496" y="185"/>
                    <a:pt x="496" y="185"/>
                  </a:cubicBezTo>
                  <a:cubicBezTo>
                    <a:pt x="498" y="187"/>
                    <a:pt x="503" y="187"/>
                    <a:pt x="508" y="185"/>
                  </a:cubicBezTo>
                  <a:cubicBezTo>
                    <a:pt x="509" y="179"/>
                    <a:pt x="509" y="177"/>
                    <a:pt x="508" y="171"/>
                  </a:cubicBezTo>
                  <a:cubicBezTo>
                    <a:pt x="508" y="169"/>
                    <a:pt x="505" y="170"/>
                    <a:pt x="505" y="170"/>
                  </a:cubicBezTo>
                  <a:cubicBezTo>
                    <a:pt x="503" y="167"/>
                    <a:pt x="507" y="162"/>
                    <a:pt x="502" y="164"/>
                  </a:cubicBezTo>
                  <a:cubicBezTo>
                    <a:pt x="503" y="163"/>
                    <a:pt x="505" y="163"/>
                    <a:pt x="505" y="160"/>
                  </a:cubicBezTo>
                  <a:cubicBezTo>
                    <a:pt x="511" y="161"/>
                    <a:pt x="510" y="157"/>
                    <a:pt x="515" y="157"/>
                  </a:cubicBezTo>
                  <a:cubicBezTo>
                    <a:pt x="517" y="157"/>
                    <a:pt x="515" y="154"/>
                    <a:pt x="516" y="153"/>
                  </a:cubicBezTo>
                  <a:cubicBezTo>
                    <a:pt x="516" y="153"/>
                    <a:pt x="520" y="155"/>
                    <a:pt x="520" y="153"/>
                  </a:cubicBezTo>
                  <a:cubicBezTo>
                    <a:pt x="517" y="147"/>
                    <a:pt x="522" y="141"/>
                    <a:pt x="519" y="137"/>
                  </a:cubicBezTo>
                  <a:cubicBezTo>
                    <a:pt x="519" y="135"/>
                    <a:pt x="517" y="137"/>
                    <a:pt x="517" y="137"/>
                  </a:cubicBezTo>
                  <a:cubicBezTo>
                    <a:pt x="515" y="136"/>
                    <a:pt x="518" y="132"/>
                    <a:pt x="513" y="133"/>
                  </a:cubicBezTo>
                  <a:cubicBezTo>
                    <a:pt x="513" y="131"/>
                    <a:pt x="511" y="130"/>
                    <a:pt x="512" y="127"/>
                  </a:cubicBezTo>
                  <a:cubicBezTo>
                    <a:pt x="511" y="124"/>
                    <a:pt x="513" y="123"/>
                    <a:pt x="516" y="123"/>
                  </a:cubicBezTo>
                  <a:cubicBezTo>
                    <a:pt x="513" y="122"/>
                    <a:pt x="518" y="114"/>
                    <a:pt x="512" y="113"/>
                  </a:cubicBezTo>
                  <a:cubicBezTo>
                    <a:pt x="513" y="112"/>
                    <a:pt x="513" y="111"/>
                    <a:pt x="513" y="109"/>
                  </a:cubicBezTo>
                  <a:cubicBezTo>
                    <a:pt x="513" y="110"/>
                    <a:pt x="512" y="109"/>
                    <a:pt x="512" y="108"/>
                  </a:cubicBezTo>
                  <a:cubicBezTo>
                    <a:pt x="512" y="108"/>
                    <a:pt x="513" y="108"/>
                    <a:pt x="513" y="106"/>
                  </a:cubicBezTo>
                  <a:cubicBezTo>
                    <a:pt x="513" y="105"/>
                    <a:pt x="512" y="105"/>
                    <a:pt x="512" y="104"/>
                  </a:cubicBezTo>
                  <a:cubicBezTo>
                    <a:pt x="512" y="102"/>
                    <a:pt x="515" y="99"/>
                    <a:pt x="512" y="98"/>
                  </a:cubicBezTo>
                  <a:cubicBezTo>
                    <a:pt x="512" y="96"/>
                    <a:pt x="523" y="95"/>
                    <a:pt x="522" y="99"/>
                  </a:cubicBezTo>
                  <a:cubicBezTo>
                    <a:pt x="527" y="99"/>
                    <a:pt x="535" y="101"/>
                    <a:pt x="537" y="97"/>
                  </a:cubicBezTo>
                  <a:cubicBezTo>
                    <a:pt x="540" y="101"/>
                    <a:pt x="547" y="100"/>
                    <a:pt x="547" y="108"/>
                  </a:cubicBezTo>
                  <a:cubicBezTo>
                    <a:pt x="558" y="108"/>
                    <a:pt x="558" y="108"/>
                    <a:pt x="558" y="108"/>
                  </a:cubicBezTo>
                  <a:cubicBezTo>
                    <a:pt x="558" y="110"/>
                    <a:pt x="559" y="110"/>
                    <a:pt x="561" y="111"/>
                  </a:cubicBezTo>
                  <a:cubicBezTo>
                    <a:pt x="561" y="113"/>
                    <a:pt x="560" y="116"/>
                    <a:pt x="561" y="119"/>
                  </a:cubicBezTo>
                  <a:cubicBezTo>
                    <a:pt x="561" y="122"/>
                    <a:pt x="565" y="125"/>
                    <a:pt x="562" y="126"/>
                  </a:cubicBezTo>
                  <a:cubicBezTo>
                    <a:pt x="562" y="128"/>
                    <a:pt x="565" y="127"/>
                    <a:pt x="566" y="127"/>
                  </a:cubicBezTo>
                  <a:cubicBezTo>
                    <a:pt x="566" y="132"/>
                    <a:pt x="572" y="129"/>
                    <a:pt x="568" y="133"/>
                  </a:cubicBezTo>
                  <a:cubicBezTo>
                    <a:pt x="574" y="134"/>
                    <a:pt x="575" y="131"/>
                    <a:pt x="580" y="132"/>
                  </a:cubicBezTo>
                  <a:cubicBezTo>
                    <a:pt x="581" y="130"/>
                    <a:pt x="580" y="129"/>
                    <a:pt x="579" y="129"/>
                  </a:cubicBezTo>
                  <a:cubicBezTo>
                    <a:pt x="580" y="126"/>
                    <a:pt x="581" y="126"/>
                    <a:pt x="583" y="127"/>
                  </a:cubicBezTo>
                  <a:cubicBezTo>
                    <a:pt x="582" y="123"/>
                    <a:pt x="586" y="123"/>
                    <a:pt x="588" y="122"/>
                  </a:cubicBezTo>
                  <a:cubicBezTo>
                    <a:pt x="588" y="121"/>
                    <a:pt x="586" y="121"/>
                    <a:pt x="586" y="120"/>
                  </a:cubicBezTo>
                  <a:cubicBezTo>
                    <a:pt x="586" y="119"/>
                    <a:pt x="589" y="118"/>
                    <a:pt x="592" y="118"/>
                  </a:cubicBezTo>
                  <a:cubicBezTo>
                    <a:pt x="589" y="121"/>
                    <a:pt x="591" y="121"/>
                    <a:pt x="595" y="125"/>
                  </a:cubicBezTo>
                  <a:cubicBezTo>
                    <a:pt x="596" y="127"/>
                    <a:pt x="598" y="130"/>
                    <a:pt x="603" y="130"/>
                  </a:cubicBezTo>
                  <a:cubicBezTo>
                    <a:pt x="603" y="132"/>
                    <a:pt x="600" y="131"/>
                    <a:pt x="600" y="133"/>
                  </a:cubicBezTo>
                  <a:cubicBezTo>
                    <a:pt x="601" y="135"/>
                    <a:pt x="603" y="135"/>
                    <a:pt x="603" y="137"/>
                  </a:cubicBezTo>
                  <a:cubicBezTo>
                    <a:pt x="605" y="138"/>
                    <a:pt x="604" y="135"/>
                    <a:pt x="604" y="135"/>
                  </a:cubicBezTo>
                  <a:cubicBezTo>
                    <a:pt x="608" y="133"/>
                    <a:pt x="603" y="140"/>
                    <a:pt x="609" y="139"/>
                  </a:cubicBezTo>
                  <a:cubicBezTo>
                    <a:pt x="606" y="142"/>
                    <a:pt x="610" y="144"/>
                    <a:pt x="606" y="147"/>
                  </a:cubicBezTo>
                  <a:cubicBezTo>
                    <a:pt x="606" y="150"/>
                    <a:pt x="610" y="149"/>
                    <a:pt x="611" y="150"/>
                  </a:cubicBezTo>
                  <a:cubicBezTo>
                    <a:pt x="612" y="150"/>
                    <a:pt x="609" y="152"/>
                    <a:pt x="610" y="153"/>
                  </a:cubicBezTo>
                  <a:cubicBezTo>
                    <a:pt x="611" y="153"/>
                    <a:pt x="613" y="154"/>
                    <a:pt x="614" y="154"/>
                  </a:cubicBezTo>
                  <a:cubicBezTo>
                    <a:pt x="615" y="155"/>
                    <a:pt x="616" y="156"/>
                    <a:pt x="617" y="157"/>
                  </a:cubicBezTo>
                  <a:cubicBezTo>
                    <a:pt x="619" y="158"/>
                    <a:pt x="622" y="159"/>
                    <a:pt x="624" y="161"/>
                  </a:cubicBezTo>
                  <a:cubicBezTo>
                    <a:pt x="626" y="162"/>
                    <a:pt x="627" y="156"/>
                    <a:pt x="628" y="160"/>
                  </a:cubicBezTo>
                  <a:cubicBezTo>
                    <a:pt x="628" y="164"/>
                    <a:pt x="625" y="164"/>
                    <a:pt x="621" y="164"/>
                  </a:cubicBezTo>
                  <a:cubicBezTo>
                    <a:pt x="624" y="167"/>
                    <a:pt x="628" y="168"/>
                    <a:pt x="632" y="168"/>
                  </a:cubicBezTo>
                  <a:cubicBezTo>
                    <a:pt x="632" y="171"/>
                    <a:pt x="633" y="171"/>
                    <a:pt x="635" y="171"/>
                  </a:cubicBezTo>
                  <a:cubicBezTo>
                    <a:pt x="635" y="174"/>
                    <a:pt x="635" y="175"/>
                    <a:pt x="638" y="175"/>
                  </a:cubicBezTo>
                  <a:cubicBezTo>
                    <a:pt x="637" y="177"/>
                    <a:pt x="636" y="179"/>
                    <a:pt x="637" y="182"/>
                  </a:cubicBezTo>
                  <a:cubicBezTo>
                    <a:pt x="634" y="183"/>
                    <a:pt x="631" y="183"/>
                    <a:pt x="628" y="185"/>
                  </a:cubicBezTo>
                  <a:cubicBezTo>
                    <a:pt x="627" y="186"/>
                    <a:pt x="628" y="186"/>
                    <a:pt x="627" y="186"/>
                  </a:cubicBezTo>
                  <a:cubicBezTo>
                    <a:pt x="625" y="186"/>
                    <a:pt x="624" y="186"/>
                    <a:pt x="624" y="188"/>
                  </a:cubicBezTo>
                  <a:cubicBezTo>
                    <a:pt x="624" y="190"/>
                    <a:pt x="621" y="188"/>
                    <a:pt x="621" y="188"/>
                  </a:cubicBezTo>
                  <a:cubicBezTo>
                    <a:pt x="621" y="188"/>
                    <a:pt x="619" y="190"/>
                    <a:pt x="618" y="191"/>
                  </a:cubicBezTo>
                  <a:cubicBezTo>
                    <a:pt x="618" y="191"/>
                    <a:pt x="618" y="194"/>
                    <a:pt x="617" y="195"/>
                  </a:cubicBezTo>
                  <a:cubicBezTo>
                    <a:pt x="616" y="196"/>
                    <a:pt x="611" y="195"/>
                    <a:pt x="614" y="196"/>
                  </a:cubicBezTo>
                  <a:cubicBezTo>
                    <a:pt x="613" y="199"/>
                    <a:pt x="608" y="198"/>
                    <a:pt x="606" y="198"/>
                  </a:cubicBezTo>
                  <a:cubicBezTo>
                    <a:pt x="603" y="198"/>
                    <a:pt x="600" y="198"/>
                    <a:pt x="597" y="198"/>
                  </a:cubicBezTo>
                  <a:cubicBezTo>
                    <a:pt x="595" y="198"/>
                    <a:pt x="595" y="197"/>
                    <a:pt x="593" y="196"/>
                  </a:cubicBezTo>
                  <a:cubicBezTo>
                    <a:pt x="587" y="195"/>
                    <a:pt x="581" y="197"/>
                    <a:pt x="575" y="198"/>
                  </a:cubicBezTo>
                  <a:cubicBezTo>
                    <a:pt x="570" y="200"/>
                    <a:pt x="568" y="205"/>
                    <a:pt x="562" y="206"/>
                  </a:cubicBezTo>
                  <a:cubicBezTo>
                    <a:pt x="565" y="209"/>
                    <a:pt x="560" y="210"/>
                    <a:pt x="558" y="212"/>
                  </a:cubicBezTo>
                  <a:cubicBezTo>
                    <a:pt x="559" y="213"/>
                    <a:pt x="560" y="214"/>
                    <a:pt x="559" y="216"/>
                  </a:cubicBezTo>
                  <a:cubicBezTo>
                    <a:pt x="562" y="215"/>
                    <a:pt x="562" y="212"/>
                    <a:pt x="564" y="210"/>
                  </a:cubicBezTo>
                  <a:cubicBezTo>
                    <a:pt x="565" y="209"/>
                    <a:pt x="569" y="210"/>
                    <a:pt x="569" y="207"/>
                  </a:cubicBezTo>
                  <a:cubicBezTo>
                    <a:pt x="570" y="203"/>
                    <a:pt x="572" y="211"/>
                    <a:pt x="572" y="205"/>
                  </a:cubicBezTo>
                  <a:cubicBezTo>
                    <a:pt x="574" y="204"/>
                    <a:pt x="575" y="206"/>
                    <a:pt x="575" y="206"/>
                  </a:cubicBezTo>
                  <a:cubicBezTo>
                    <a:pt x="576" y="206"/>
                    <a:pt x="576" y="203"/>
                    <a:pt x="576" y="203"/>
                  </a:cubicBezTo>
                  <a:cubicBezTo>
                    <a:pt x="579" y="203"/>
                    <a:pt x="582" y="204"/>
                    <a:pt x="586" y="203"/>
                  </a:cubicBezTo>
                  <a:cubicBezTo>
                    <a:pt x="586" y="205"/>
                    <a:pt x="588" y="204"/>
                    <a:pt x="588" y="203"/>
                  </a:cubicBezTo>
                  <a:cubicBezTo>
                    <a:pt x="590" y="203"/>
                    <a:pt x="590" y="211"/>
                    <a:pt x="586" y="209"/>
                  </a:cubicBezTo>
                  <a:cubicBezTo>
                    <a:pt x="589" y="212"/>
                    <a:pt x="584" y="213"/>
                    <a:pt x="585" y="219"/>
                  </a:cubicBezTo>
                  <a:cubicBezTo>
                    <a:pt x="585" y="220"/>
                    <a:pt x="586" y="221"/>
                    <a:pt x="586" y="223"/>
                  </a:cubicBezTo>
                  <a:cubicBezTo>
                    <a:pt x="587" y="222"/>
                    <a:pt x="589" y="221"/>
                    <a:pt x="589" y="223"/>
                  </a:cubicBezTo>
                  <a:cubicBezTo>
                    <a:pt x="589" y="225"/>
                    <a:pt x="591" y="224"/>
                    <a:pt x="592" y="224"/>
                  </a:cubicBezTo>
                  <a:cubicBezTo>
                    <a:pt x="592" y="225"/>
                    <a:pt x="594" y="227"/>
                    <a:pt x="595" y="227"/>
                  </a:cubicBezTo>
                  <a:cubicBezTo>
                    <a:pt x="595" y="227"/>
                    <a:pt x="596" y="227"/>
                    <a:pt x="597" y="227"/>
                  </a:cubicBezTo>
                  <a:cubicBezTo>
                    <a:pt x="598" y="227"/>
                    <a:pt x="599" y="228"/>
                    <a:pt x="599" y="228"/>
                  </a:cubicBezTo>
                  <a:cubicBezTo>
                    <a:pt x="601" y="229"/>
                    <a:pt x="603" y="225"/>
                    <a:pt x="604" y="228"/>
                  </a:cubicBezTo>
                  <a:cubicBezTo>
                    <a:pt x="606" y="229"/>
                    <a:pt x="605" y="226"/>
                    <a:pt x="606" y="226"/>
                  </a:cubicBezTo>
                  <a:cubicBezTo>
                    <a:pt x="606" y="225"/>
                    <a:pt x="608" y="226"/>
                    <a:pt x="609" y="226"/>
                  </a:cubicBezTo>
                  <a:cubicBezTo>
                    <a:pt x="609" y="225"/>
                    <a:pt x="608" y="223"/>
                    <a:pt x="609" y="221"/>
                  </a:cubicBezTo>
                  <a:cubicBezTo>
                    <a:pt x="611" y="221"/>
                    <a:pt x="611" y="223"/>
                    <a:pt x="611" y="224"/>
                  </a:cubicBezTo>
                  <a:cubicBezTo>
                    <a:pt x="612" y="226"/>
                    <a:pt x="616" y="225"/>
                    <a:pt x="614" y="230"/>
                  </a:cubicBezTo>
                  <a:cubicBezTo>
                    <a:pt x="612" y="231"/>
                    <a:pt x="612" y="228"/>
                    <a:pt x="610" y="228"/>
                  </a:cubicBezTo>
                  <a:cubicBezTo>
                    <a:pt x="608" y="229"/>
                    <a:pt x="608" y="232"/>
                    <a:pt x="606" y="233"/>
                  </a:cubicBezTo>
                  <a:cubicBezTo>
                    <a:pt x="605" y="233"/>
                    <a:pt x="603" y="232"/>
                    <a:pt x="602" y="233"/>
                  </a:cubicBezTo>
                  <a:cubicBezTo>
                    <a:pt x="599" y="233"/>
                    <a:pt x="600" y="236"/>
                    <a:pt x="595" y="236"/>
                  </a:cubicBezTo>
                  <a:cubicBezTo>
                    <a:pt x="592" y="235"/>
                    <a:pt x="593" y="239"/>
                    <a:pt x="592" y="240"/>
                  </a:cubicBezTo>
                  <a:cubicBezTo>
                    <a:pt x="591" y="240"/>
                    <a:pt x="590" y="239"/>
                    <a:pt x="590" y="238"/>
                  </a:cubicBezTo>
                  <a:cubicBezTo>
                    <a:pt x="588" y="240"/>
                    <a:pt x="588" y="243"/>
                    <a:pt x="583" y="243"/>
                  </a:cubicBezTo>
                  <a:cubicBezTo>
                    <a:pt x="586" y="240"/>
                    <a:pt x="583" y="241"/>
                    <a:pt x="583" y="237"/>
                  </a:cubicBezTo>
                  <a:cubicBezTo>
                    <a:pt x="586" y="236"/>
                    <a:pt x="587" y="232"/>
                    <a:pt x="590" y="236"/>
                  </a:cubicBezTo>
                  <a:cubicBezTo>
                    <a:pt x="592" y="231"/>
                    <a:pt x="588" y="231"/>
                    <a:pt x="586" y="230"/>
                  </a:cubicBezTo>
                  <a:cubicBezTo>
                    <a:pt x="583" y="229"/>
                    <a:pt x="581" y="234"/>
                    <a:pt x="578" y="234"/>
                  </a:cubicBezTo>
                  <a:cubicBezTo>
                    <a:pt x="578" y="234"/>
                    <a:pt x="574" y="235"/>
                    <a:pt x="573" y="236"/>
                  </a:cubicBezTo>
                  <a:cubicBezTo>
                    <a:pt x="572" y="236"/>
                    <a:pt x="572" y="237"/>
                    <a:pt x="572" y="238"/>
                  </a:cubicBezTo>
                  <a:cubicBezTo>
                    <a:pt x="564" y="237"/>
                    <a:pt x="565" y="242"/>
                    <a:pt x="558" y="240"/>
                  </a:cubicBezTo>
                  <a:cubicBezTo>
                    <a:pt x="561" y="242"/>
                    <a:pt x="562" y="243"/>
                    <a:pt x="555" y="243"/>
                  </a:cubicBezTo>
                  <a:cubicBezTo>
                    <a:pt x="552" y="245"/>
                    <a:pt x="551" y="252"/>
                    <a:pt x="555" y="254"/>
                  </a:cubicBezTo>
                  <a:cubicBezTo>
                    <a:pt x="555" y="257"/>
                    <a:pt x="551" y="256"/>
                    <a:pt x="552" y="259"/>
                  </a:cubicBezTo>
                  <a:cubicBezTo>
                    <a:pt x="551" y="260"/>
                    <a:pt x="549" y="259"/>
                    <a:pt x="548" y="259"/>
                  </a:cubicBezTo>
                  <a:cubicBezTo>
                    <a:pt x="547" y="260"/>
                    <a:pt x="547" y="262"/>
                    <a:pt x="545" y="262"/>
                  </a:cubicBezTo>
                  <a:cubicBezTo>
                    <a:pt x="543" y="264"/>
                    <a:pt x="539" y="262"/>
                    <a:pt x="537" y="265"/>
                  </a:cubicBezTo>
                  <a:cubicBezTo>
                    <a:pt x="536" y="266"/>
                    <a:pt x="535" y="267"/>
                    <a:pt x="534" y="268"/>
                  </a:cubicBezTo>
                  <a:cubicBezTo>
                    <a:pt x="533" y="270"/>
                    <a:pt x="532" y="272"/>
                    <a:pt x="530" y="275"/>
                  </a:cubicBezTo>
                  <a:cubicBezTo>
                    <a:pt x="529" y="276"/>
                    <a:pt x="526" y="277"/>
                    <a:pt x="527" y="282"/>
                  </a:cubicBezTo>
                  <a:cubicBezTo>
                    <a:pt x="524" y="281"/>
                    <a:pt x="524" y="278"/>
                    <a:pt x="522" y="278"/>
                  </a:cubicBezTo>
                  <a:cubicBezTo>
                    <a:pt x="520" y="278"/>
                    <a:pt x="521" y="280"/>
                    <a:pt x="519" y="280"/>
                  </a:cubicBezTo>
                  <a:cubicBezTo>
                    <a:pt x="524" y="286"/>
                    <a:pt x="524" y="291"/>
                    <a:pt x="524" y="299"/>
                  </a:cubicBezTo>
                  <a:cubicBezTo>
                    <a:pt x="521" y="297"/>
                    <a:pt x="522" y="301"/>
                    <a:pt x="522" y="301"/>
                  </a:cubicBezTo>
                  <a:cubicBezTo>
                    <a:pt x="521" y="302"/>
                    <a:pt x="519" y="301"/>
                    <a:pt x="519" y="301"/>
                  </a:cubicBezTo>
                  <a:cubicBezTo>
                    <a:pt x="518" y="303"/>
                    <a:pt x="517" y="303"/>
                    <a:pt x="516" y="304"/>
                  </a:cubicBezTo>
                  <a:cubicBezTo>
                    <a:pt x="514" y="305"/>
                    <a:pt x="513" y="308"/>
                    <a:pt x="512" y="308"/>
                  </a:cubicBezTo>
                  <a:cubicBezTo>
                    <a:pt x="510" y="310"/>
                    <a:pt x="507" y="308"/>
                    <a:pt x="506" y="310"/>
                  </a:cubicBezTo>
                  <a:cubicBezTo>
                    <a:pt x="503" y="311"/>
                    <a:pt x="502" y="314"/>
                    <a:pt x="501" y="317"/>
                  </a:cubicBezTo>
                  <a:cubicBezTo>
                    <a:pt x="497" y="317"/>
                    <a:pt x="497" y="321"/>
                    <a:pt x="493" y="321"/>
                  </a:cubicBezTo>
                  <a:cubicBezTo>
                    <a:pt x="495" y="326"/>
                    <a:pt x="490" y="336"/>
                    <a:pt x="496" y="337"/>
                  </a:cubicBezTo>
                  <a:cubicBezTo>
                    <a:pt x="493" y="342"/>
                    <a:pt x="499" y="342"/>
                    <a:pt x="498" y="349"/>
                  </a:cubicBezTo>
                  <a:cubicBezTo>
                    <a:pt x="498" y="351"/>
                    <a:pt x="499" y="350"/>
                    <a:pt x="501" y="351"/>
                  </a:cubicBezTo>
                  <a:cubicBezTo>
                    <a:pt x="499" y="355"/>
                    <a:pt x="501" y="355"/>
                    <a:pt x="501" y="360"/>
                  </a:cubicBezTo>
                  <a:cubicBezTo>
                    <a:pt x="498" y="361"/>
                    <a:pt x="496" y="361"/>
                    <a:pt x="495" y="363"/>
                  </a:cubicBezTo>
                  <a:cubicBezTo>
                    <a:pt x="493" y="363"/>
                    <a:pt x="494" y="360"/>
                    <a:pt x="493" y="359"/>
                  </a:cubicBezTo>
                  <a:cubicBezTo>
                    <a:pt x="493" y="358"/>
                    <a:pt x="491" y="359"/>
                    <a:pt x="489" y="358"/>
                  </a:cubicBezTo>
                  <a:cubicBezTo>
                    <a:pt x="488" y="357"/>
                    <a:pt x="489" y="354"/>
                    <a:pt x="486" y="355"/>
                  </a:cubicBezTo>
                  <a:cubicBezTo>
                    <a:pt x="487" y="351"/>
                    <a:pt x="489" y="348"/>
                    <a:pt x="484" y="348"/>
                  </a:cubicBezTo>
                  <a:cubicBezTo>
                    <a:pt x="486" y="341"/>
                    <a:pt x="483" y="341"/>
                    <a:pt x="482" y="335"/>
                  </a:cubicBezTo>
                  <a:cubicBezTo>
                    <a:pt x="481" y="335"/>
                    <a:pt x="481" y="337"/>
                    <a:pt x="479" y="337"/>
                  </a:cubicBezTo>
                  <a:cubicBezTo>
                    <a:pt x="479" y="334"/>
                    <a:pt x="479" y="334"/>
                    <a:pt x="479" y="334"/>
                  </a:cubicBezTo>
                  <a:cubicBezTo>
                    <a:pt x="477" y="334"/>
                    <a:pt x="470" y="336"/>
                    <a:pt x="468" y="334"/>
                  </a:cubicBezTo>
                  <a:cubicBezTo>
                    <a:pt x="467" y="333"/>
                    <a:pt x="467" y="331"/>
                    <a:pt x="465" y="331"/>
                  </a:cubicBezTo>
                  <a:cubicBezTo>
                    <a:pt x="464" y="331"/>
                    <a:pt x="462" y="333"/>
                    <a:pt x="460" y="332"/>
                  </a:cubicBezTo>
                  <a:cubicBezTo>
                    <a:pt x="460" y="332"/>
                    <a:pt x="465" y="327"/>
                    <a:pt x="460" y="329"/>
                  </a:cubicBezTo>
                  <a:cubicBezTo>
                    <a:pt x="459" y="330"/>
                    <a:pt x="460" y="331"/>
                    <a:pt x="458" y="331"/>
                  </a:cubicBezTo>
                  <a:cubicBezTo>
                    <a:pt x="455" y="331"/>
                    <a:pt x="449" y="331"/>
                    <a:pt x="446" y="329"/>
                  </a:cubicBezTo>
                  <a:cubicBezTo>
                    <a:pt x="443" y="329"/>
                    <a:pt x="445" y="334"/>
                    <a:pt x="444" y="337"/>
                  </a:cubicBezTo>
                  <a:cubicBezTo>
                    <a:pt x="437" y="335"/>
                    <a:pt x="428" y="335"/>
                    <a:pt x="419" y="334"/>
                  </a:cubicBezTo>
                  <a:cubicBezTo>
                    <a:pt x="418" y="334"/>
                    <a:pt x="418" y="335"/>
                    <a:pt x="416" y="335"/>
                  </a:cubicBezTo>
                  <a:cubicBezTo>
                    <a:pt x="415" y="335"/>
                    <a:pt x="415" y="338"/>
                    <a:pt x="414" y="338"/>
                  </a:cubicBezTo>
                  <a:cubicBezTo>
                    <a:pt x="412" y="338"/>
                    <a:pt x="412" y="340"/>
                    <a:pt x="412" y="341"/>
                  </a:cubicBezTo>
                  <a:cubicBezTo>
                    <a:pt x="410" y="341"/>
                    <a:pt x="408" y="340"/>
                    <a:pt x="407" y="341"/>
                  </a:cubicBezTo>
                  <a:cubicBezTo>
                    <a:pt x="405" y="341"/>
                    <a:pt x="405" y="344"/>
                    <a:pt x="402" y="344"/>
                  </a:cubicBezTo>
                  <a:cubicBezTo>
                    <a:pt x="403" y="346"/>
                    <a:pt x="401" y="353"/>
                    <a:pt x="404" y="353"/>
                  </a:cubicBezTo>
                  <a:cubicBezTo>
                    <a:pt x="402" y="355"/>
                    <a:pt x="401" y="358"/>
                    <a:pt x="400" y="359"/>
                  </a:cubicBezTo>
                  <a:cubicBezTo>
                    <a:pt x="400" y="363"/>
                    <a:pt x="399" y="367"/>
                    <a:pt x="400" y="370"/>
                  </a:cubicBezTo>
                  <a:cubicBezTo>
                    <a:pt x="400" y="372"/>
                    <a:pt x="401" y="373"/>
                    <a:pt x="401" y="374"/>
                  </a:cubicBezTo>
                  <a:cubicBezTo>
                    <a:pt x="401" y="378"/>
                    <a:pt x="402" y="382"/>
                    <a:pt x="400" y="384"/>
                  </a:cubicBezTo>
                  <a:cubicBezTo>
                    <a:pt x="399" y="386"/>
                    <a:pt x="403" y="385"/>
                    <a:pt x="404" y="386"/>
                  </a:cubicBezTo>
                  <a:cubicBezTo>
                    <a:pt x="404" y="386"/>
                    <a:pt x="402" y="388"/>
                    <a:pt x="402" y="388"/>
                  </a:cubicBezTo>
                  <a:cubicBezTo>
                    <a:pt x="402" y="388"/>
                    <a:pt x="404" y="390"/>
                    <a:pt x="404" y="390"/>
                  </a:cubicBezTo>
                  <a:cubicBezTo>
                    <a:pt x="405" y="391"/>
                    <a:pt x="406" y="390"/>
                    <a:pt x="407" y="391"/>
                  </a:cubicBezTo>
                  <a:cubicBezTo>
                    <a:pt x="407" y="392"/>
                    <a:pt x="406" y="394"/>
                    <a:pt x="407" y="394"/>
                  </a:cubicBezTo>
                  <a:cubicBezTo>
                    <a:pt x="407" y="394"/>
                    <a:pt x="408" y="394"/>
                    <a:pt x="408" y="394"/>
                  </a:cubicBezTo>
                  <a:cubicBezTo>
                    <a:pt x="408" y="395"/>
                    <a:pt x="408" y="397"/>
                    <a:pt x="408" y="397"/>
                  </a:cubicBezTo>
                  <a:cubicBezTo>
                    <a:pt x="409" y="398"/>
                    <a:pt x="412" y="400"/>
                    <a:pt x="412" y="402"/>
                  </a:cubicBezTo>
                  <a:cubicBezTo>
                    <a:pt x="423" y="403"/>
                    <a:pt x="429" y="400"/>
                    <a:pt x="435" y="402"/>
                  </a:cubicBezTo>
                  <a:cubicBezTo>
                    <a:pt x="436" y="402"/>
                    <a:pt x="436" y="401"/>
                    <a:pt x="437" y="400"/>
                  </a:cubicBezTo>
                  <a:cubicBezTo>
                    <a:pt x="439" y="398"/>
                    <a:pt x="440" y="396"/>
                    <a:pt x="442" y="393"/>
                  </a:cubicBezTo>
                  <a:cubicBezTo>
                    <a:pt x="442" y="391"/>
                    <a:pt x="444" y="390"/>
                    <a:pt x="442" y="390"/>
                  </a:cubicBezTo>
                  <a:cubicBezTo>
                    <a:pt x="445" y="385"/>
                    <a:pt x="455" y="382"/>
                    <a:pt x="463" y="386"/>
                  </a:cubicBezTo>
                  <a:cubicBezTo>
                    <a:pt x="459" y="389"/>
                    <a:pt x="459" y="395"/>
                    <a:pt x="456" y="398"/>
                  </a:cubicBezTo>
                  <a:cubicBezTo>
                    <a:pt x="454" y="402"/>
                    <a:pt x="458" y="402"/>
                    <a:pt x="457" y="405"/>
                  </a:cubicBezTo>
                  <a:cubicBezTo>
                    <a:pt x="454" y="406"/>
                    <a:pt x="453" y="409"/>
                    <a:pt x="451" y="412"/>
                  </a:cubicBezTo>
                  <a:cubicBezTo>
                    <a:pt x="451" y="413"/>
                    <a:pt x="451" y="414"/>
                    <a:pt x="450" y="414"/>
                  </a:cubicBezTo>
                  <a:cubicBezTo>
                    <a:pt x="449" y="417"/>
                    <a:pt x="456" y="413"/>
                    <a:pt x="454" y="418"/>
                  </a:cubicBezTo>
                  <a:cubicBezTo>
                    <a:pt x="458" y="418"/>
                    <a:pt x="458" y="415"/>
                    <a:pt x="463" y="416"/>
                  </a:cubicBezTo>
                  <a:cubicBezTo>
                    <a:pt x="462" y="420"/>
                    <a:pt x="465" y="418"/>
                    <a:pt x="465" y="421"/>
                  </a:cubicBezTo>
                  <a:cubicBezTo>
                    <a:pt x="473" y="418"/>
                    <a:pt x="474" y="423"/>
                    <a:pt x="482" y="422"/>
                  </a:cubicBezTo>
                  <a:cubicBezTo>
                    <a:pt x="479" y="426"/>
                    <a:pt x="484" y="430"/>
                    <a:pt x="479" y="432"/>
                  </a:cubicBezTo>
                  <a:cubicBezTo>
                    <a:pt x="482" y="435"/>
                    <a:pt x="481" y="444"/>
                    <a:pt x="479" y="447"/>
                  </a:cubicBezTo>
                  <a:cubicBezTo>
                    <a:pt x="480" y="450"/>
                    <a:pt x="482" y="451"/>
                    <a:pt x="485" y="450"/>
                  </a:cubicBezTo>
                  <a:cubicBezTo>
                    <a:pt x="484" y="453"/>
                    <a:pt x="488" y="452"/>
                    <a:pt x="488" y="454"/>
                  </a:cubicBezTo>
                  <a:cubicBezTo>
                    <a:pt x="488" y="456"/>
                    <a:pt x="492" y="455"/>
                    <a:pt x="492" y="457"/>
                  </a:cubicBezTo>
                  <a:cubicBezTo>
                    <a:pt x="497" y="453"/>
                    <a:pt x="505" y="458"/>
                    <a:pt x="509" y="456"/>
                  </a:cubicBezTo>
                  <a:cubicBezTo>
                    <a:pt x="509" y="459"/>
                    <a:pt x="509" y="459"/>
                    <a:pt x="509" y="459"/>
                  </a:cubicBezTo>
                  <a:cubicBezTo>
                    <a:pt x="511" y="458"/>
                    <a:pt x="516" y="456"/>
                    <a:pt x="516" y="460"/>
                  </a:cubicBezTo>
                  <a:cubicBezTo>
                    <a:pt x="517" y="459"/>
                    <a:pt x="518" y="459"/>
                    <a:pt x="520" y="459"/>
                  </a:cubicBezTo>
                  <a:cubicBezTo>
                    <a:pt x="521" y="458"/>
                    <a:pt x="522" y="457"/>
                    <a:pt x="523" y="456"/>
                  </a:cubicBezTo>
                  <a:cubicBezTo>
                    <a:pt x="524" y="455"/>
                    <a:pt x="524" y="456"/>
                    <a:pt x="524" y="454"/>
                  </a:cubicBezTo>
                  <a:cubicBezTo>
                    <a:pt x="524" y="452"/>
                    <a:pt x="527" y="455"/>
                    <a:pt x="527" y="453"/>
                  </a:cubicBezTo>
                  <a:cubicBezTo>
                    <a:pt x="527" y="452"/>
                    <a:pt x="527" y="450"/>
                    <a:pt x="527" y="450"/>
                  </a:cubicBezTo>
                  <a:cubicBezTo>
                    <a:pt x="528" y="449"/>
                    <a:pt x="529" y="451"/>
                    <a:pt x="529" y="452"/>
                  </a:cubicBezTo>
                  <a:cubicBezTo>
                    <a:pt x="530" y="451"/>
                    <a:pt x="530" y="450"/>
                    <a:pt x="531" y="449"/>
                  </a:cubicBezTo>
                  <a:cubicBezTo>
                    <a:pt x="533" y="448"/>
                    <a:pt x="535" y="447"/>
                    <a:pt x="537" y="445"/>
                  </a:cubicBezTo>
                  <a:cubicBezTo>
                    <a:pt x="538" y="444"/>
                    <a:pt x="539" y="443"/>
                    <a:pt x="538" y="442"/>
                  </a:cubicBezTo>
                  <a:cubicBezTo>
                    <a:pt x="540" y="443"/>
                    <a:pt x="554" y="445"/>
                    <a:pt x="547" y="446"/>
                  </a:cubicBezTo>
                  <a:cubicBezTo>
                    <a:pt x="547" y="448"/>
                    <a:pt x="550" y="447"/>
                    <a:pt x="552" y="447"/>
                  </a:cubicBezTo>
                  <a:cubicBezTo>
                    <a:pt x="554" y="447"/>
                    <a:pt x="554" y="446"/>
                    <a:pt x="554" y="445"/>
                  </a:cubicBezTo>
                  <a:cubicBezTo>
                    <a:pt x="565" y="445"/>
                    <a:pt x="565" y="445"/>
                    <a:pt x="565" y="445"/>
                  </a:cubicBezTo>
                  <a:cubicBezTo>
                    <a:pt x="563" y="449"/>
                    <a:pt x="571" y="447"/>
                    <a:pt x="575" y="449"/>
                  </a:cubicBezTo>
                  <a:cubicBezTo>
                    <a:pt x="575" y="449"/>
                    <a:pt x="575" y="450"/>
                    <a:pt x="576" y="450"/>
                  </a:cubicBezTo>
                  <a:cubicBezTo>
                    <a:pt x="577" y="450"/>
                    <a:pt x="578" y="451"/>
                    <a:pt x="579" y="452"/>
                  </a:cubicBezTo>
                  <a:cubicBezTo>
                    <a:pt x="582" y="452"/>
                    <a:pt x="583" y="450"/>
                    <a:pt x="585" y="450"/>
                  </a:cubicBezTo>
                  <a:cubicBezTo>
                    <a:pt x="592" y="449"/>
                    <a:pt x="599" y="451"/>
                    <a:pt x="606" y="452"/>
                  </a:cubicBezTo>
                  <a:cubicBezTo>
                    <a:pt x="605" y="454"/>
                    <a:pt x="607" y="457"/>
                    <a:pt x="607" y="454"/>
                  </a:cubicBezTo>
                  <a:cubicBezTo>
                    <a:pt x="609" y="455"/>
                    <a:pt x="608" y="456"/>
                    <a:pt x="607" y="456"/>
                  </a:cubicBezTo>
                  <a:cubicBezTo>
                    <a:pt x="607" y="459"/>
                    <a:pt x="611" y="456"/>
                    <a:pt x="613" y="459"/>
                  </a:cubicBezTo>
                  <a:cubicBezTo>
                    <a:pt x="613" y="459"/>
                    <a:pt x="612" y="461"/>
                    <a:pt x="613" y="461"/>
                  </a:cubicBezTo>
                  <a:cubicBezTo>
                    <a:pt x="614" y="462"/>
                    <a:pt x="617" y="461"/>
                    <a:pt x="618" y="461"/>
                  </a:cubicBezTo>
                  <a:cubicBezTo>
                    <a:pt x="617" y="464"/>
                    <a:pt x="619" y="465"/>
                    <a:pt x="621" y="467"/>
                  </a:cubicBezTo>
                  <a:cubicBezTo>
                    <a:pt x="623" y="469"/>
                    <a:pt x="626" y="471"/>
                    <a:pt x="627" y="474"/>
                  </a:cubicBezTo>
                  <a:cubicBezTo>
                    <a:pt x="636" y="473"/>
                    <a:pt x="639" y="478"/>
                    <a:pt x="646" y="475"/>
                  </a:cubicBezTo>
                  <a:cubicBezTo>
                    <a:pt x="644" y="481"/>
                    <a:pt x="654" y="475"/>
                    <a:pt x="652" y="481"/>
                  </a:cubicBezTo>
                  <a:cubicBezTo>
                    <a:pt x="657" y="479"/>
                    <a:pt x="657" y="485"/>
                    <a:pt x="660" y="485"/>
                  </a:cubicBezTo>
                  <a:cubicBezTo>
                    <a:pt x="662" y="485"/>
                    <a:pt x="662" y="489"/>
                    <a:pt x="665" y="488"/>
                  </a:cubicBezTo>
                  <a:cubicBezTo>
                    <a:pt x="661" y="492"/>
                    <a:pt x="666" y="491"/>
                    <a:pt x="666" y="495"/>
                  </a:cubicBezTo>
                  <a:cubicBezTo>
                    <a:pt x="666" y="498"/>
                    <a:pt x="669" y="497"/>
                    <a:pt x="670" y="498"/>
                  </a:cubicBezTo>
                  <a:cubicBezTo>
                    <a:pt x="671" y="499"/>
                    <a:pt x="670" y="502"/>
                    <a:pt x="673" y="501"/>
                  </a:cubicBezTo>
                  <a:cubicBezTo>
                    <a:pt x="668" y="506"/>
                    <a:pt x="680" y="508"/>
                    <a:pt x="676" y="512"/>
                  </a:cubicBezTo>
                  <a:cubicBezTo>
                    <a:pt x="679" y="511"/>
                    <a:pt x="680" y="512"/>
                    <a:pt x="680" y="515"/>
                  </a:cubicBezTo>
                  <a:cubicBezTo>
                    <a:pt x="687" y="513"/>
                    <a:pt x="697" y="515"/>
                    <a:pt x="700" y="522"/>
                  </a:cubicBezTo>
                  <a:cubicBezTo>
                    <a:pt x="707" y="521"/>
                    <a:pt x="710" y="524"/>
                    <a:pt x="718" y="523"/>
                  </a:cubicBezTo>
                  <a:cubicBezTo>
                    <a:pt x="719" y="524"/>
                    <a:pt x="715" y="525"/>
                    <a:pt x="715" y="524"/>
                  </a:cubicBezTo>
                  <a:cubicBezTo>
                    <a:pt x="717" y="527"/>
                    <a:pt x="726" y="526"/>
                    <a:pt x="731" y="526"/>
                  </a:cubicBezTo>
                  <a:cubicBezTo>
                    <a:pt x="731" y="527"/>
                    <a:pt x="732" y="527"/>
                    <a:pt x="733" y="527"/>
                  </a:cubicBezTo>
                  <a:cubicBezTo>
                    <a:pt x="733" y="530"/>
                    <a:pt x="736" y="529"/>
                    <a:pt x="738" y="530"/>
                  </a:cubicBezTo>
                  <a:cubicBezTo>
                    <a:pt x="738" y="531"/>
                    <a:pt x="737" y="532"/>
                    <a:pt x="738" y="533"/>
                  </a:cubicBezTo>
                  <a:cubicBezTo>
                    <a:pt x="738" y="533"/>
                    <a:pt x="740" y="532"/>
                    <a:pt x="740" y="533"/>
                  </a:cubicBezTo>
                  <a:cubicBezTo>
                    <a:pt x="741" y="534"/>
                    <a:pt x="740" y="537"/>
                    <a:pt x="743" y="536"/>
                  </a:cubicBezTo>
                  <a:cubicBezTo>
                    <a:pt x="743" y="579"/>
                    <a:pt x="743" y="579"/>
                    <a:pt x="743" y="579"/>
                  </a:cubicBezTo>
                  <a:cubicBezTo>
                    <a:pt x="737" y="577"/>
                    <a:pt x="744" y="587"/>
                    <a:pt x="738" y="585"/>
                  </a:cubicBezTo>
                  <a:cubicBezTo>
                    <a:pt x="737" y="590"/>
                    <a:pt x="736" y="594"/>
                    <a:pt x="736" y="599"/>
                  </a:cubicBezTo>
                  <a:cubicBezTo>
                    <a:pt x="736" y="601"/>
                    <a:pt x="739" y="607"/>
                    <a:pt x="738" y="613"/>
                  </a:cubicBezTo>
                  <a:cubicBezTo>
                    <a:pt x="738" y="613"/>
                    <a:pt x="736" y="614"/>
                    <a:pt x="736" y="614"/>
                  </a:cubicBezTo>
                  <a:cubicBezTo>
                    <a:pt x="736" y="615"/>
                    <a:pt x="737" y="616"/>
                    <a:pt x="736" y="617"/>
                  </a:cubicBezTo>
                  <a:cubicBezTo>
                    <a:pt x="736" y="618"/>
                    <a:pt x="732" y="619"/>
                    <a:pt x="733" y="624"/>
                  </a:cubicBezTo>
                  <a:cubicBezTo>
                    <a:pt x="730" y="625"/>
                    <a:pt x="729" y="627"/>
                    <a:pt x="726" y="628"/>
                  </a:cubicBezTo>
                  <a:cubicBezTo>
                    <a:pt x="726" y="629"/>
                    <a:pt x="727" y="632"/>
                    <a:pt x="726" y="633"/>
                  </a:cubicBezTo>
                  <a:cubicBezTo>
                    <a:pt x="726" y="633"/>
                    <a:pt x="724" y="632"/>
                    <a:pt x="724" y="633"/>
                  </a:cubicBezTo>
                  <a:cubicBezTo>
                    <a:pt x="723" y="633"/>
                    <a:pt x="724" y="635"/>
                    <a:pt x="724" y="635"/>
                  </a:cubicBezTo>
                  <a:cubicBezTo>
                    <a:pt x="722" y="636"/>
                    <a:pt x="718" y="635"/>
                    <a:pt x="718" y="638"/>
                  </a:cubicBezTo>
                  <a:cubicBezTo>
                    <a:pt x="718" y="640"/>
                    <a:pt x="715" y="639"/>
                    <a:pt x="712" y="641"/>
                  </a:cubicBezTo>
                  <a:cubicBezTo>
                    <a:pt x="712" y="641"/>
                    <a:pt x="710" y="644"/>
                    <a:pt x="710" y="644"/>
                  </a:cubicBezTo>
                  <a:cubicBezTo>
                    <a:pt x="709" y="644"/>
                    <a:pt x="708" y="642"/>
                    <a:pt x="707" y="642"/>
                  </a:cubicBezTo>
                  <a:cubicBezTo>
                    <a:pt x="707" y="642"/>
                    <a:pt x="706" y="644"/>
                    <a:pt x="705" y="644"/>
                  </a:cubicBezTo>
                  <a:cubicBezTo>
                    <a:pt x="703" y="644"/>
                    <a:pt x="703" y="644"/>
                    <a:pt x="703" y="647"/>
                  </a:cubicBezTo>
                  <a:cubicBezTo>
                    <a:pt x="697" y="644"/>
                    <a:pt x="694" y="650"/>
                    <a:pt x="691" y="652"/>
                  </a:cubicBezTo>
                  <a:cubicBezTo>
                    <a:pt x="691" y="653"/>
                    <a:pt x="689" y="652"/>
                    <a:pt x="689" y="652"/>
                  </a:cubicBezTo>
                  <a:cubicBezTo>
                    <a:pt x="688" y="653"/>
                    <a:pt x="686" y="654"/>
                    <a:pt x="686" y="655"/>
                  </a:cubicBezTo>
                  <a:cubicBezTo>
                    <a:pt x="685" y="656"/>
                    <a:pt x="683" y="657"/>
                    <a:pt x="683" y="658"/>
                  </a:cubicBezTo>
                  <a:cubicBezTo>
                    <a:pt x="683" y="658"/>
                    <a:pt x="686" y="662"/>
                    <a:pt x="681" y="661"/>
                  </a:cubicBezTo>
                  <a:cubicBezTo>
                    <a:pt x="683" y="667"/>
                    <a:pt x="679" y="670"/>
                    <a:pt x="680" y="676"/>
                  </a:cubicBezTo>
                  <a:cubicBezTo>
                    <a:pt x="676" y="675"/>
                    <a:pt x="678" y="679"/>
                    <a:pt x="677" y="680"/>
                  </a:cubicBezTo>
                  <a:cubicBezTo>
                    <a:pt x="677" y="681"/>
                    <a:pt x="675" y="680"/>
                    <a:pt x="674" y="680"/>
                  </a:cubicBezTo>
                  <a:cubicBezTo>
                    <a:pt x="674" y="681"/>
                    <a:pt x="677" y="683"/>
                    <a:pt x="674" y="683"/>
                  </a:cubicBezTo>
                  <a:cubicBezTo>
                    <a:pt x="672" y="683"/>
                    <a:pt x="673" y="688"/>
                    <a:pt x="669" y="689"/>
                  </a:cubicBezTo>
                  <a:cubicBezTo>
                    <a:pt x="668" y="689"/>
                    <a:pt x="666" y="691"/>
                    <a:pt x="666" y="691"/>
                  </a:cubicBezTo>
                  <a:cubicBezTo>
                    <a:pt x="664" y="693"/>
                    <a:pt x="662" y="698"/>
                    <a:pt x="659" y="700"/>
                  </a:cubicBezTo>
                  <a:cubicBezTo>
                    <a:pt x="659" y="705"/>
                    <a:pt x="659" y="705"/>
                    <a:pt x="659" y="705"/>
                  </a:cubicBezTo>
                  <a:cubicBezTo>
                    <a:pt x="657" y="707"/>
                    <a:pt x="655" y="708"/>
                    <a:pt x="655" y="711"/>
                  </a:cubicBezTo>
                  <a:cubicBezTo>
                    <a:pt x="648" y="711"/>
                    <a:pt x="648" y="711"/>
                    <a:pt x="648" y="711"/>
                  </a:cubicBezTo>
                  <a:cubicBezTo>
                    <a:pt x="648" y="712"/>
                    <a:pt x="650" y="712"/>
                    <a:pt x="651" y="712"/>
                  </a:cubicBezTo>
                  <a:cubicBezTo>
                    <a:pt x="650" y="714"/>
                    <a:pt x="648" y="714"/>
                    <a:pt x="646" y="714"/>
                  </a:cubicBezTo>
                  <a:cubicBezTo>
                    <a:pt x="645" y="715"/>
                    <a:pt x="644" y="717"/>
                    <a:pt x="644" y="719"/>
                  </a:cubicBezTo>
                  <a:cubicBezTo>
                    <a:pt x="642" y="718"/>
                    <a:pt x="641" y="718"/>
                    <a:pt x="641" y="721"/>
                  </a:cubicBezTo>
                  <a:cubicBezTo>
                    <a:pt x="639" y="721"/>
                    <a:pt x="640" y="719"/>
                    <a:pt x="639" y="718"/>
                  </a:cubicBezTo>
                  <a:cubicBezTo>
                    <a:pt x="637" y="718"/>
                    <a:pt x="635" y="718"/>
                    <a:pt x="635" y="717"/>
                  </a:cubicBezTo>
                  <a:cubicBezTo>
                    <a:pt x="634" y="718"/>
                    <a:pt x="634" y="720"/>
                    <a:pt x="631" y="719"/>
                  </a:cubicBezTo>
                  <a:cubicBezTo>
                    <a:pt x="631" y="723"/>
                    <a:pt x="634" y="724"/>
                    <a:pt x="634" y="727"/>
                  </a:cubicBezTo>
                  <a:cubicBezTo>
                    <a:pt x="634" y="730"/>
                    <a:pt x="629" y="733"/>
                    <a:pt x="632" y="735"/>
                  </a:cubicBezTo>
                  <a:cubicBezTo>
                    <a:pt x="632" y="738"/>
                    <a:pt x="625" y="735"/>
                    <a:pt x="624" y="738"/>
                  </a:cubicBezTo>
                  <a:cubicBezTo>
                    <a:pt x="622" y="737"/>
                    <a:pt x="623" y="740"/>
                    <a:pt x="623" y="741"/>
                  </a:cubicBezTo>
                  <a:cubicBezTo>
                    <a:pt x="621" y="742"/>
                    <a:pt x="616" y="740"/>
                    <a:pt x="617" y="745"/>
                  </a:cubicBezTo>
                  <a:cubicBezTo>
                    <a:pt x="614" y="742"/>
                    <a:pt x="604" y="742"/>
                    <a:pt x="603" y="746"/>
                  </a:cubicBezTo>
                  <a:cubicBezTo>
                    <a:pt x="603" y="748"/>
                    <a:pt x="604" y="747"/>
                    <a:pt x="604" y="746"/>
                  </a:cubicBezTo>
                  <a:cubicBezTo>
                    <a:pt x="608" y="746"/>
                    <a:pt x="604" y="750"/>
                    <a:pt x="602" y="749"/>
                  </a:cubicBezTo>
                  <a:cubicBezTo>
                    <a:pt x="602" y="752"/>
                    <a:pt x="597" y="757"/>
                    <a:pt x="600" y="757"/>
                  </a:cubicBezTo>
                  <a:cubicBezTo>
                    <a:pt x="600" y="758"/>
                    <a:pt x="598" y="759"/>
                    <a:pt x="597" y="759"/>
                  </a:cubicBezTo>
                  <a:cubicBezTo>
                    <a:pt x="597" y="759"/>
                    <a:pt x="595" y="757"/>
                    <a:pt x="596" y="757"/>
                  </a:cubicBezTo>
                  <a:cubicBezTo>
                    <a:pt x="595" y="757"/>
                    <a:pt x="591" y="761"/>
                    <a:pt x="592" y="756"/>
                  </a:cubicBezTo>
                  <a:cubicBezTo>
                    <a:pt x="590" y="757"/>
                    <a:pt x="590" y="760"/>
                    <a:pt x="589" y="757"/>
                  </a:cubicBezTo>
                  <a:cubicBezTo>
                    <a:pt x="587" y="758"/>
                    <a:pt x="590" y="766"/>
                    <a:pt x="590" y="769"/>
                  </a:cubicBezTo>
                  <a:cubicBezTo>
                    <a:pt x="591" y="772"/>
                    <a:pt x="588" y="771"/>
                    <a:pt x="588" y="774"/>
                  </a:cubicBezTo>
                  <a:cubicBezTo>
                    <a:pt x="587" y="776"/>
                    <a:pt x="588" y="779"/>
                    <a:pt x="583" y="778"/>
                  </a:cubicBezTo>
                  <a:cubicBezTo>
                    <a:pt x="583" y="780"/>
                    <a:pt x="586" y="781"/>
                    <a:pt x="586" y="781"/>
                  </a:cubicBezTo>
                  <a:cubicBezTo>
                    <a:pt x="586" y="783"/>
                    <a:pt x="584" y="781"/>
                    <a:pt x="583" y="781"/>
                  </a:cubicBezTo>
                  <a:cubicBezTo>
                    <a:pt x="582" y="782"/>
                    <a:pt x="582" y="786"/>
                    <a:pt x="583" y="785"/>
                  </a:cubicBezTo>
                  <a:cubicBezTo>
                    <a:pt x="583" y="787"/>
                    <a:pt x="582" y="785"/>
                    <a:pt x="580" y="785"/>
                  </a:cubicBezTo>
                  <a:cubicBezTo>
                    <a:pt x="581" y="785"/>
                    <a:pt x="580" y="788"/>
                    <a:pt x="579" y="787"/>
                  </a:cubicBezTo>
                  <a:cubicBezTo>
                    <a:pt x="577" y="784"/>
                    <a:pt x="580" y="787"/>
                    <a:pt x="578" y="790"/>
                  </a:cubicBezTo>
                  <a:cubicBezTo>
                    <a:pt x="575" y="792"/>
                    <a:pt x="575" y="789"/>
                    <a:pt x="572" y="791"/>
                  </a:cubicBezTo>
                  <a:cubicBezTo>
                    <a:pt x="570" y="795"/>
                    <a:pt x="579" y="794"/>
                    <a:pt x="573" y="797"/>
                  </a:cubicBezTo>
                  <a:cubicBezTo>
                    <a:pt x="574" y="798"/>
                    <a:pt x="576" y="798"/>
                    <a:pt x="578" y="798"/>
                  </a:cubicBezTo>
                  <a:cubicBezTo>
                    <a:pt x="577" y="801"/>
                    <a:pt x="578" y="802"/>
                    <a:pt x="580" y="802"/>
                  </a:cubicBezTo>
                  <a:cubicBezTo>
                    <a:pt x="583" y="806"/>
                    <a:pt x="578" y="807"/>
                    <a:pt x="578" y="808"/>
                  </a:cubicBezTo>
                  <a:cubicBezTo>
                    <a:pt x="578" y="809"/>
                    <a:pt x="579" y="810"/>
                    <a:pt x="579" y="809"/>
                  </a:cubicBezTo>
                  <a:cubicBezTo>
                    <a:pt x="578" y="811"/>
                    <a:pt x="579" y="809"/>
                    <a:pt x="578" y="809"/>
                  </a:cubicBezTo>
                  <a:cubicBezTo>
                    <a:pt x="576" y="809"/>
                    <a:pt x="576" y="812"/>
                    <a:pt x="572" y="812"/>
                  </a:cubicBezTo>
                  <a:cubicBezTo>
                    <a:pt x="574" y="815"/>
                    <a:pt x="573" y="815"/>
                    <a:pt x="569" y="815"/>
                  </a:cubicBezTo>
                  <a:cubicBezTo>
                    <a:pt x="570" y="819"/>
                    <a:pt x="567" y="819"/>
                    <a:pt x="568" y="822"/>
                  </a:cubicBezTo>
                  <a:cubicBezTo>
                    <a:pt x="563" y="823"/>
                    <a:pt x="569" y="828"/>
                    <a:pt x="564" y="825"/>
                  </a:cubicBezTo>
                  <a:cubicBezTo>
                    <a:pt x="564" y="828"/>
                    <a:pt x="563" y="831"/>
                    <a:pt x="564" y="835"/>
                  </a:cubicBezTo>
                  <a:cubicBezTo>
                    <a:pt x="564" y="835"/>
                    <a:pt x="565" y="836"/>
                    <a:pt x="565" y="836"/>
                  </a:cubicBezTo>
                  <a:cubicBezTo>
                    <a:pt x="565" y="838"/>
                    <a:pt x="562" y="839"/>
                    <a:pt x="565" y="842"/>
                  </a:cubicBezTo>
                  <a:cubicBezTo>
                    <a:pt x="567" y="843"/>
                    <a:pt x="565" y="845"/>
                    <a:pt x="566" y="849"/>
                  </a:cubicBezTo>
                  <a:cubicBezTo>
                    <a:pt x="568" y="851"/>
                    <a:pt x="571" y="852"/>
                    <a:pt x="572" y="856"/>
                  </a:cubicBezTo>
                  <a:cubicBezTo>
                    <a:pt x="576" y="858"/>
                    <a:pt x="578" y="853"/>
                    <a:pt x="580" y="857"/>
                  </a:cubicBezTo>
                  <a:cubicBezTo>
                    <a:pt x="582" y="862"/>
                    <a:pt x="576" y="859"/>
                    <a:pt x="573" y="860"/>
                  </a:cubicBezTo>
                  <a:cubicBezTo>
                    <a:pt x="568" y="861"/>
                    <a:pt x="561" y="864"/>
                    <a:pt x="557" y="863"/>
                  </a:cubicBezTo>
                  <a:cubicBezTo>
                    <a:pt x="556" y="863"/>
                    <a:pt x="557" y="860"/>
                    <a:pt x="557" y="860"/>
                  </a:cubicBezTo>
                  <a:cubicBezTo>
                    <a:pt x="550" y="861"/>
                    <a:pt x="549" y="857"/>
                    <a:pt x="544" y="857"/>
                  </a:cubicBezTo>
                  <a:cubicBezTo>
                    <a:pt x="544" y="853"/>
                    <a:pt x="544" y="853"/>
                    <a:pt x="544" y="853"/>
                  </a:cubicBezTo>
                  <a:cubicBezTo>
                    <a:pt x="543" y="849"/>
                    <a:pt x="539" y="852"/>
                    <a:pt x="538" y="849"/>
                  </a:cubicBezTo>
                  <a:cubicBezTo>
                    <a:pt x="538" y="847"/>
                    <a:pt x="537" y="847"/>
                    <a:pt x="537" y="846"/>
                  </a:cubicBezTo>
                  <a:cubicBezTo>
                    <a:pt x="537" y="845"/>
                    <a:pt x="536" y="844"/>
                    <a:pt x="536" y="844"/>
                  </a:cubicBezTo>
                  <a:cubicBezTo>
                    <a:pt x="536" y="843"/>
                    <a:pt x="539" y="840"/>
                    <a:pt x="536" y="840"/>
                  </a:cubicBezTo>
                  <a:cubicBezTo>
                    <a:pt x="534" y="840"/>
                    <a:pt x="536" y="839"/>
                    <a:pt x="536" y="837"/>
                  </a:cubicBezTo>
                  <a:cubicBezTo>
                    <a:pt x="535" y="836"/>
                    <a:pt x="533" y="836"/>
                    <a:pt x="533" y="835"/>
                  </a:cubicBezTo>
                  <a:cubicBezTo>
                    <a:pt x="532" y="834"/>
                    <a:pt x="535" y="833"/>
                    <a:pt x="534" y="832"/>
                  </a:cubicBezTo>
                  <a:cubicBezTo>
                    <a:pt x="534" y="832"/>
                    <a:pt x="533" y="831"/>
                    <a:pt x="533" y="830"/>
                  </a:cubicBezTo>
                  <a:cubicBezTo>
                    <a:pt x="532" y="829"/>
                    <a:pt x="531" y="827"/>
                    <a:pt x="530" y="826"/>
                  </a:cubicBezTo>
                  <a:cubicBezTo>
                    <a:pt x="529" y="824"/>
                    <a:pt x="532" y="823"/>
                    <a:pt x="531" y="822"/>
                  </a:cubicBezTo>
                  <a:cubicBezTo>
                    <a:pt x="531" y="821"/>
                    <a:pt x="529" y="820"/>
                    <a:pt x="529" y="820"/>
                  </a:cubicBezTo>
                  <a:cubicBezTo>
                    <a:pt x="529" y="819"/>
                    <a:pt x="534" y="818"/>
                    <a:pt x="530" y="816"/>
                  </a:cubicBezTo>
                  <a:cubicBezTo>
                    <a:pt x="530" y="815"/>
                    <a:pt x="532" y="815"/>
                    <a:pt x="533" y="815"/>
                  </a:cubicBezTo>
                  <a:cubicBezTo>
                    <a:pt x="533" y="805"/>
                    <a:pt x="533" y="805"/>
                    <a:pt x="533" y="805"/>
                  </a:cubicBezTo>
                  <a:cubicBezTo>
                    <a:pt x="532" y="804"/>
                    <a:pt x="530" y="803"/>
                    <a:pt x="529" y="802"/>
                  </a:cubicBezTo>
                  <a:cubicBezTo>
                    <a:pt x="530" y="798"/>
                    <a:pt x="534" y="794"/>
                    <a:pt x="531" y="790"/>
                  </a:cubicBezTo>
                  <a:cubicBezTo>
                    <a:pt x="535" y="791"/>
                    <a:pt x="535" y="788"/>
                    <a:pt x="538" y="788"/>
                  </a:cubicBezTo>
                  <a:cubicBezTo>
                    <a:pt x="538" y="776"/>
                    <a:pt x="538" y="776"/>
                    <a:pt x="538" y="776"/>
                  </a:cubicBezTo>
                  <a:cubicBezTo>
                    <a:pt x="545" y="776"/>
                    <a:pt x="542" y="767"/>
                    <a:pt x="545" y="763"/>
                  </a:cubicBezTo>
                  <a:cubicBezTo>
                    <a:pt x="544" y="764"/>
                    <a:pt x="543" y="765"/>
                    <a:pt x="543" y="763"/>
                  </a:cubicBezTo>
                  <a:cubicBezTo>
                    <a:pt x="540" y="764"/>
                    <a:pt x="538" y="767"/>
                    <a:pt x="538" y="771"/>
                  </a:cubicBezTo>
                  <a:cubicBezTo>
                    <a:pt x="536" y="770"/>
                    <a:pt x="534" y="769"/>
                    <a:pt x="534" y="766"/>
                  </a:cubicBezTo>
                  <a:cubicBezTo>
                    <a:pt x="532" y="764"/>
                    <a:pt x="538" y="761"/>
                    <a:pt x="537" y="760"/>
                  </a:cubicBezTo>
                  <a:cubicBezTo>
                    <a:pt x="534" y="758"/>
                    <a:pt x="537" y="761"/>
                    <a:pt x="540" y="759"/>
                  </a:cubicBezTo>
                  <a:cubicBezTo>
                    <a:pt x="541" y="752"/>
                    <a:pt x="537" y="745"/>
                    <a:pt x="538" y="739"/>
                  </a:cubicBezTo>
                  <a:cubicBezTo>
                    <a:pt x="538" y="739"/>
                    <a:pt x="541" y="739"/>
                    <a:pt x="541" y="739"/>
                  </a:cubicBezTo>
                  <a:cubicBezTo>
                    <a:pt x="540" y="732"/>
                    <a:pt x="541" y="732"/>
                    <a:pt x="541" y="724"/>
                  </a:cubicBezTo>
                  <a:cubicBezTo>
                    <a:pt x="544" y="720"/>
                    <a:pt x="549" y="715"/>
                    <a:pt x="547" y="710"/>
                  </a:cubicBezTo>
                  <a:cubicBezTo>
                    <a:pt x="552" y="716"/>
                    <a:pt x="547" y="700"/>
                    <a:pt x="552" y="705"/>
                  </a:cubicBezTo>
                  <a:cubicBezTo>
                    <a:pt x="552" y="703"/>
                    <a:pt x="552" y="699"/>
                    <a:pt x="551" y="696"/>
                  </a:cubicBezTo>
                  <a:cubicBezTo>
                    <a:pt x="550" y="694"/>
                    <a:pt x="548" y="692"/>
                    <a:pt x="548" y="690"/>
                  </a:cubicBezTo>
                  <a:cubicBezTo>
                    <a:pt x="548" y="688"/>
                    <a:pt x="549" y="688"/>
                    <a:pt x="550" y="686"/>
                  </a:cubicBezTo>
                  <a:cubicBezTo>
                    <a:pt x="550" y="683"/>
                    <a:pt x="549" y="678"/>
                    <a:pt x="552" y="682"/>
                  </a:cubicBezTo>
                  <a:cubicBezTo>
                    <a:pt x="552" y="678"/>
                    <a:pt x="552" y="674"/>
                    <a:pt x="554" y="670"/>
                  </a:cubicBezTo>
                  <a:cubicBezTo>
                    <a:pt x="555" y="668"/>
                    <a:pt x="554" y="669"/>
                    <a:pt x="554" y="666"/>
                  </a:cubicBezTo>
                  <a:cubicBezTo>
                    <a:pt x="554" y="665"/>
                    <a:pt x="557" y="661"/>
                    <a:pt x="555" y="659"/>
                  </a:cubicBezTo>
                  <a:cubicBezTo>
                    <a:pt x="554" y="658"/>
                    <a:pt x="555" y="658"/>
                    <a:pt x="555" y="655"/>
                  </a:cubicBezTo>
                  <a:cubicBezTo>
                    <a:pt x="555" y="653"/>
                    <a:pt x="555" y="651"/>
                    <a:pt x="555" y="649"/>
                  </a:cubicBezTo>
                  <a:cubicBezTo>
                    <a:pt x="555" y="647"/>
                    <a:pt x="556" y="647"/>
                    <a:pt x="557" y="645"/>
                  </a:cubicBezTo>
                  <a:cubicBezTo>
                    <a:pt x="557" y="640"/>
                    <a:pt x="556" y="635"/>
                    <a:pt x="557" y="630"/>
                  </a:cubicBezTo>
                  <a:cubicBezTo>
                    <a:pt x="557" y="628"/>
                    <a:pt x="558" y="627"/>
                    <a:pt x="558" y="626"/>
                  </a:cubicBezTo>
                  <a:cubicBezTo>
                    <a:pt x="558" y="621"/>
                    <a:pt x="553" y="617"/>
                    <a:pt x="554" y="613"/>
                  </a:cubicBezTo>
                  <a:cubicBezTo>
                    <a:pt x="553" y="611"/>
                    <a:pt x="552" y="613"/>
                    <a:pt x="550" y="613"/>
                  </a:cubicBezTo>
                  <a:cubicBezTo>
                    <a:pt x="548" y="610"/>
                    <a:pt x="543" y="606"/>
                    <a:pt x="540" y="606"/>
                  </a:cubicBezTo>
                  <a:cubicBezTo>
                    <a:pt x="539" y="606"/>
                    <a:pt x="538" y="602"/>
                    <a:pt x="537" y="603"/>
                  </a:cubicBezTo>
                  <a:cubicBezTo>
                    <a:pt x="535" y="605"/>
                    <a:pt x="537" y="603"/>
                    <a:pt x="536" y="602"/>
                  </a:cubicBezTo>
                  <a:cubicBezTo>
                    <a:pt x="534" y="600"/>
                    <a:pt x="529" y="603"/>
                    <a:pt x="533" y="599"/>
                  </a:cubicBezTo>
                  <a:cubicBezTo>
                    <a:pt x="533" y="596"/>
                    <a:pt x="529" y="598"/>
                    <a:pt x="527" y="597"/>
                  </a:cubicBezTo>
                  <a:cubicBezTo>
                    <a:pt x="527" y="597"/>
                    <a:pt x="528" y="595"/>
                    <a:pt x="527" y="595"/>
                  </a:cubicBezTo>
                  <a:cubicBezTo>
                    <a:pt x="527" y="594"/>
                    <a:pt x="525" y="594"/>
                    <a:pt x="524" y="593"/>
                  </a:cubicBezTo>
                  <a:cubicBezTo>
                    <a:pt x="523" y="592"/>
                    <a:pt x="521" y="588"/>
                    <a:pt x="520" y="583"/>
                  </a:cubicBezTo>
                  <a:cubicBezTo>
                    <a:pt x="520" y="582"/>
                    <a:pt x="518" y="583"/>
                    <a:pt x="517" y="582"/>
                  </a:cubicBezTo>
                  <a:cubicBezTo>
                    <a:pt x="516" y="581"/>
                    <a:pt x="517" y="575"/>
                    <a:pt x="515" y="575"/>
                  </a:cubicBezTo>
                  <a:cubicBezTo>
                    <a:pt x="512" y="575"/>
                    <a:pt x="511" y="567"/>
                    <a:pt x="509" y="564"/>
                  </a:cubicBezTo>
                  <a:cubicBezTo>
                    <a:pt x="507" y="562"/>
                    <a:pt x="505" y="559"/>
                    <a:pt x="503" y="555"/>
                  </a:cubicBezTo>
                  <a:cubicBezTo>
                    <a:pt x="503" y="554"/>
                    <a:pt x="501" y="554"/>
                    <a:pt x="501" y="553"/>
                  </a:cubicBezTo>
                  <a:cubicBezTo>
                    <a:pt x="500" y="552"/>
                    <a:pt x="501" y="550"/>
                    <a:pt x="501" y="550"/>
                  </a:cubicBezTo>
                  <a:cubicBezTo>
                    <a:pt x="500" y="548"/>
                    <a:pt x="499" y="549"/>
                    <a:pt x="498" y="548"/>
                  </a:cubicBezTo>
                  <a:cubicBezTo>
                    <a:pt x="498" y="548"/>
                    <a:pt x="496" y="538"/>
                    <a:pt x="495" y="546"/>
                  </a:cubicBezTo>
                  <a:cubicBezTo>
                    <a:pt x="492" y="544"/>
                    <a:pt x="494" y="537"/>
                    <a:pt x="493" y="533"/>
                  </a:cubicBezTo>
                  <a:cubicBezTo>
                    <a:pt x="497" y="533"/>
                    <a:pt x="497" y="529"/>
                    <a:pt x="499" y="527"/>
                  </a:cubicBezTo>
                  <a:cubicBezTo>
                    <a:pt x="500" y="524"/>
                    <a:pt x="496" y="525"/>
                    <a:pt x="495" y="523"/>
                  </a:cubicBezTo>
                  <a:cubicBezTo>
                    <a:pt x="495" y="519"/>
                    <a:pt x="497" y="517"/>
                    <a:pt x="496" y="512"/>
                  </a:cubicBezTo>
                  <a:cubicBezTo>
                    <a:pt x="497" y="511"/>
                    <a:pt x="499" y="510"/>
                    <a:pt x="501" y="510"/>
                  </a:cubicBezTo>
                  <a:cubicBezTo>
                    <a:pt x="501" y="509"/>
                    <a:pt x="500" y="507"/>
                    <a:pt x="501" y="506"/>
                  </a:cubicBezTo>
                  <a:cubicBezTo>
                    <a:pt x="501" y="506"/>
                    <a:pt x="503" y="507"/>
                    <a:pt x="503" y="506"/>
                  </a:cubicBezTo>
                  <a:cubicBezTo>
                    <a:pt x="504" y="506"/>
                    <a:pt x="503" y="505"/>
                    <a:pt x="503" y="505"/>
                  </a:cubicBezTo>
                  <a:cubicBezTo>
                    <a:pt x="504" y="505"/>
                    <a:pt x="507" y="502"/>
                    <a:pt x="506" y="502"/>
                  </a:cubicBezTo>
                  <a:cubicBezTo>
                    <a:pt x="506" y="502"/>
                    <a:pt x="505" y="502"/>
                    <a:pt x="505" y="502"/>
                  </a:cubicBezTo>
                  <a:cubicBezTo>
                    <a:pt x="505" y="502"/>
                    <a:pt x="505" y="500"/>
                    <a:pt x="506" y="501"/>
                  </a:cubicBezTo>
                  <a:cubicBezTo>
                    <a:pt x="509" y="504"/>
                    <a:pt x="507" y="498"/>
                    <a:pt x="510" y="498"/>
                  </a:cubicBezTo>
                  <a:cubicBezTo>
                    <a:pt x="513" y="498"/>
                    <a:pt x="511" y="495"/>
                    <a:pt x="513" y="492"/>
                  </a:cubicBezTo>
                  <a:cubicBezTo>
                    <a:pt x="513" y="493"/>
                    <a:pt x="520" y="487"/>
                    <a:pt x="516" y="484"/>
                  </a:cubicBezTo>
                  <a:cubicBezTo>
                    <a:pt x="514" y="482"/>
                    <a:pt x="516" y="483"/>
                    <a:pt x="516" y="481"/>
                  </a:cubicBezTo>
                  <a:cubicBezTo>
                    <a:pt x="516" y="478"/>
                    <a:pt x="513" y="468"/>
                    <a:pt x="515" y="464"/>
                  </a:cubicBezTo>
                  <a:cubicBezTo>
                    <a:pt x="508" y="465"/>
                    <a:pt x="508" y="460"/>
                    <a:pt x="501" y="461"/>
                  </a:cubicBezTo>
                  <a:cubicBezTo>
                    <a:pt x="498" y="463"/>
                    <a:pt x="501" y="463"/>
                    <a:pt x="499" y="467"/>
                  </a:cubicBezTo>
                  <a:cubicBezTo>
                    <a:pt x="492" y="467"/>
                    <a:pt x="489" y="463"/>
                    <a:pt x="482" y="463"/>
                  </a:cubicBezTo>
                  <a:cubicBezTo>
                    <a:pt x="482" y="460"/>
                    <a:pt x="478" y="461"/>
                    <a:pt x="479" y="457"/>
                  </a:cubicBezTo>
                  <a:cubicBezTo>
                    <a:pt x="478" y="456"/>
                    <a:pt x="475" y="457"/>
                    <a:pt x="474" y="456"/>
                  </a:cubicBezTo>
                  <a:cubicBezTo>
                    <a:pt x="473" y="455"/>
                    <a:pt x="474" y="453"/>
                    <a:pt x="474" y="453"/>
                  </a:cubicBezTo>
                  <a:cubicBezTo>
                    <a:pt x="473" y="452"/>
                    <a:pt x="471" y="453"/>
                    <a:pt x="471" y="453"/>
                  </a:cubicBezTo>
                  <a:cubicBezTo>
                    <a:pt x="470" y="452"/>
                    <a:pt x="471" y="449"/>
                    <a:pt x="468" y="449"/>
                  </a:cubicBezTo>
                  <a:cubicBezTo>
                    <a:pt x="468" y="445"/>
                    <a:pt x="471" y="446"/>
                    <a:pt x="468" y="443"/>
                  </a:cubicBezTo>
                  <a:cubicBezTo>
                    <a:pt x="468" y="442"/>
                    <a:pt x="467" y="442"/>
                    <a:pt x="467" y="443"/>
                  </a:cubicBezTo>
                  <a:cubicBezTo>
                    <a:pt x="465" y="442"/>
                    <a:pt x="464" y="439"/>
                    <a:pt x="460" y="439"/>
                  </a:cubicBezTo>
                  <a:cubicBezTo>
                    <a:pt x="462" y="434"/>
                    <a:pt x="455" y="438"/>
                    <a:pt x="457" y="433"/>
                  </a:cubicBezTo>
                  <a:cubicBezTo>
                    <a:pt x="456" y="433"/>
                    <a:pt x="448" y="433"/>
                    <a:pt x="450" y="433"/>
                  </a:cubicBezTo>
                  <a:cubicBezTo>
                    <a:pt x="448" y="433"/>
                    <a:pt x="450" y="431"/>
                    <a:pt x="449" y="431"/>
                  </a:cubicBezTo>
                  <a:cubicBezTo>
                    <a:pt x="448" y="430"/>
                    <a:pt x="446" y="431"/>
                    <a:pt x="446" y="431"/>
                  </a:cubicBezTo>
                  <a:cubicBezTo>
                    <a:pt x="445" y="430"/>
                    <a:pt x="442" y="428"/>
                    <a:pt x="437" y="429"/>
                  </a:cubicBezTo>
                  <a:cubicBezTo>
                    <a:pt x="439" y="424"/>
                    <a:pt x="434" y="427"/>
                    <a:pt x="432" y="425"/>
                  </a:cubicBezTo>
                  <a:cubicBezTo>
                    <a:pt x="431" y="425"/>
                    <a:pt x="432" y="423"/>
                    <a:pt x="432" y="422"/>
                  </a:cubicBezTo>
                  <a:cubicBezTo>
                    <a:pt x="431" y="422"/>
                    <a:pt x="429" y="423"/>
                    <a:pt x="429" y="422"/>
                  </a:cubicBezTo>
                  <a:cubicBezTo>
                    <a:pt x="429" y="422"/>
                    <a:pt x="429" y="420"/>
                    <a:pt x="429" y="419"/>
                  </a:cubicBezTo>
                  <a:cubicBezTo>
                    <a:pt x="429" y="419"/>
                    <a:pt x="427" y="420"/>
                    <a:pt x="426" y="419"/>
                  </a:cubicBezTo>
                  <a:cubicBezTo>
                    <a:pt x="426" y="419"/>
                    <a:pt x="427" y="417"/>
                    <a:pt x="426" y="416"/>
                  </a:cubicBezTo>
                  <a:cubicBezTo>
                    <a:pt x="425" y="416"/>
                    <a:pt x="425" y="418"/>
                    <a:pt x="425" y="418"/>
                  </a:cubicBezTo>
                  <a:cubicBezTo>
                    <a:pt x="424" y="418"/>
                    <a:pt x="421" y="416"/>
                    <a:pt x="421" y="415"/>
                  </a:cubicBezTo>
                  <a:cubicBezTo>
                    <a:pt x="419" y="417"/>
                    <a:pt x="418" y="415"/>
                    <a:pt x="416" y="415"/>
                  </a:cubicBezTo>
                  <a:cubicBezTo>
                    <a:pt x="414" y="415"/>
                    <a:pt x="412" y="418"/>
                    <a:pt x="409" y="418"/>
                  </a:cubicBezTo>
                  <a:cubicBezTo>
                    <a:pt x="406" y="418"/>
                    <a:pt x="406" y="417"/>
                    <a:pt x="404" y="416"/>
                  </a:cubicBezTo>
                  <a:cubicBezTo>
                    <a:pt x="400" y="416"/>
                    <a:pt x="401" y="419"/>
                    <a:pt x="398" y="416"/>
                  </a:cubicBezTo>
                  <a:cubicBezTo>
                    <a:pt x="396" y="415"/>
                    <a:pt x="395" y="417"/>
                    <a:pt x="391" y="415"/>
                  </a:cubicBezTo>
                  <a:cubicBezTo>
                    <a:pt x="390" y="415"/>
                    <a:pt x="390" y="413"/>
                    <a:pt x="390" y="412"/>
                  </a:cubicBezTo>
                  <a:cubicBezTo>
                    <a:pt x="389" y="412"/>
                    <a:pt x="388" y="412"/>
                    <a:pt x="387" y="412"/>
                  </a:cubicBezTo>
                  <a:cubicBezTo>
                    <a:pt x="385" y="412"/>
                    <a:pt x="379" y="411"/>
                    <a:pt x="383" y="408"/>
                  </a:cubicBezTo>
                  <a:cubicBezTo>
                    <a:pt x="379" y="408"/>
                    <a:pt x="378" y="405"/>
                    <a:pt x="374" y="405"/>
                  </a:cubicBezTo>
                  <a:cubicBezTo>
                    <a:pt x="374" y="404"/>
                    <a:pt x="373" y="403"/>
                    <a:pt x="373" y="401"/>
                  </a:cubicBezTo>
                  <a:cubicBezTo>
                    <a:pt x="367" y="400"/>
                    <a:pt x="365" y="396"/>
                    <a:pt x="359" y="395"/>
                  </a:cubicBezTo>
                  <a:cubicBezTo>
                    <a:pt x="358" y="391"/>
                    <a:pt x="355" y="388"/>
                    <a:pt x="356" y="381"/>
                  </a:cubicBezTo>
                  <a:cubicBezTo>
                    <a:pt x="356" y="376"/>
                    <a:pt x="348" y="379"/>
                    <a:pt x="352" y="373"/>
                  </a:cubicBezTo>
                  <a:cubicBezTo>
                    <a:pt x="350" y="373"/>
                    <a:pt x="349" y="373"/>
                    <a:pt x="349" y="374"/>
                  </a:cubicBezTo>
                  <a:cubicBezTo>
                    <a:pt x="347" y="374"/>
                    <a:pt x="348" y="372"/>
                    <a:pt x="348" y="372"/>
                  </a:cubicBezTo>
                  <a:cubicBezTo>
                    <a:pt x="347" y="370"/>
                    <a:pt x="344" y="370"/>
                    <a:pt x="343" y="367"/>
                  </a:cubicBezTo>
                  <a:cubicBezTo>
                    <a:pt x="343" y="366"/>
                    <a:pt x="341" y="366"/>
                    <a:pt x="339" y="366"/>
                  </a:cubicBezTo>
                  <a:cubicBezTo>
                    <a:pt x="339" y="365"/>
                    <a:pt x="341" y="364"/>
                    <a:pt x="341" y="363"/>
                  </a:cubicBezTo>
                  <a:cubicBezTo>
                    <a:pt x="341" y="363"/>
                    <a:pt x="339" y="360"/>
                    <a:pt x="339" y="360"/>
                  </a:cubicBezTo>
                  <a:cubicBezTo>
                    <a:pt x="339" y="360"/>
                    <a:pt x="337" y="361"/>
                    <a:pt x="336" y="360"/>
                  </a:cubicBezTo>
                  <a:cubicBezTo>
                    <a:pt x="335" y="359"/>
                    <a:pt x="336" y="357"/>
                    <a:pt x="335" y="356"/>
                  </a:cubicBezTo>
                  <a:cubicBezTo>
                    <a:pt x="332" y="353"/>
                    <a:pt x="328" y="352"/>
                    <a:pt x="327" y="346"/>
                  </a:cubicBezTo>
                  <a:cubicBezTo>
                    <a:pt x="324" y="344"/>
                    <a:pt x="324" y="347"/>
                    <a:pt x="321" y="345"/>
                  </a:cubicBezTo>
                  <a:cubicBezTo>
                    <a:pt x="322" y="342"/>
                    <a:pt x="319" y="342"/>
                    <a:pt x="318" y="341"/>
                  </a:cubicBezTo>
                  <a:cubicBezTo>
                    <a:pt x="317" y="338"/>
                    <a:pt x="318" y="334"/>
                    <a:pt x="314" y="334"/>
                  </a:cubicBezTo>
                  <a:cubicBezTo>
                    <a:pt x="315" y="327"/>
                    <a:pt x="311" y="324"/>
                    <a:pt x="307" y="322"/>
                  </a:cubicBezTo>
                  <a:cubicBezTo>
                    <a:pt x="306" y="324"/>
                    <a:pt x="305" y="325"/>
                    <a:pt x="304" y="327"/>
                  </a:cubicBezTo>
                  <a:cubicBezTo>
                    <a:pt x="303" y="330"/>
                    <a:pt x="307" y="331"/>
                    <a:pt x="308" y="332"/>
                  </a:cubicBezTo>
                  <a:cubicBezTo>
                    <a:pt x="309" y="333"/>
                    <a:pt x="308" y="335"/>
                    <a:pt x="308" y="335"/>
                  </a:cubicBezTo>
                  <a:cubicBezTo>
                    <a:pt x="308" y="335"/>
                    <a:pt x="310" y="335"/>
                    <a:pt x="310" y="335"/>
                  </a:cubicBezTo>
                  <a:cubicBezTo>
                    <a:pt x="311" y="337"/>
                    <a:pt x="309" y="341"/>
                    <a:pt x="311" y="341"/>
                  </a:cubicBezTo>
                  <a:cubicBezTo>
                    <a:pt x="313" y="341"/>
                    <a:pt x="312" y="344"/>
                    <a:pt x="314" y="348"/>
                  </a:cubicBezTo>
                  <a:cubicBezTo>
                    <a:pt x="314" y="348"/>
                    <a:pt x="315" y="348"/>
                    <a:pt x="315" y="349"/>
                  </a:cubicBezTo>
                  <a:cubicBezTo>
                    <a:pt x="315" y="352"/>
                    <a:pt x="319" y="351"/>
                    <a:pt x="318" y="356"/>
                  </a:cubicBezTo>
                  <a:cubicBezTo>
                    <a:pt x="318" y="358"/>
                    <a:pt x="321" y="357"/>
                    <a:pt x="322" y="358"/>
                  </a:cubicBezTo>
                  <a:cubicBezTo>
                    <a:pt x="321" y="359"/>
                    <a:pt x="324" y="360"/>
                    <a:pt x="324" y="360"/>
                  </a:cubicBezTo>
                  <a:cubicBezTo>
                    <a:pt x="324" y="362"/>
                    <a:pt x="322" y="363"/>
                    <a:pt x="322" y="363"/>
                  </a:cubicBezTo>
                  <a:cubicBezTo>
                    <a:pt x="323" y="365"/>
                    <a:pt x="327" y="365"/>
                    <a:pt x="325" y="369"/>
                  </a:cubicBezTo>
                  <a:cubicBezTo>
                    <a:pt x="323" y="367"/>
                    <a:pt x="323" y="365"/>
                    <a:pt x="318" y="366"/>
                  </a:cubicBezTo>
                  <a:cubicBezTo>
                    <a:pt x="320" y="360"/>
                    <a:pt x="315" y="362"/>
                    <a:pt x="315" y="358"/>
                  </a:cubicBezTo>
                  <a:cubicBezTo>
                    <a:pt x="315" y="355"/>
                    <a:pt x="313" y="355"/>
                    <a:pt x="311" y="353"/>
                  </a:cubicBezTo>
                  <a:cubicBezTo>
                    <a:pt x="310" y="352"/>
                    <a:pt x="309" y="351"/>
                    <a:pt x="308" y="349"/>
                  </a:cubicBezTo>
                  <a:cubicBezTo>
                    <a:pt x="306" y="349"/>
                    <a:pt x="304" y="348"/>
                    <a:pt x="303" y="346"/>
                  </a:cubicBezTo>
                  <a:cubicBezTo>
                    <a:pt x="303" y="343"/>
                    <a:pt x="304" y="345"/>
                    <a:pt x="306" y="345"/>
                  </a:cubicBezTo>
                  <a:cubicBezTo>
                    <a:pt x="307" y="339"/>
                    <a:pt x="301" y="340"/>
                    <a:pt x="301" y="335"/>
                  </a:cubicBezTo>
                  <a:cubicBezTo>
                    <a:pt x="299" y="334"/>
                    <a:pt x="298" y="332"/>
                    <a:pt x="294" y="332"/>
                  </a:cubicBezTo>
                  <a:cubicBezTo>
                    <a:pt x="295" y="329"/>
                    <a:pt x="297" y="329"/>
                    <a:pt x="294" y="325"/>
                  </a:cubicBezTo>
                  <a:cubicBezTo>
                    <a:pt x="294" y="325"/>
                    <a:pt x="293" y="324"/>
                    <a:pt x="293" y="324"/>
                  </a:cubicBezTo>
                  <a:cubicBezTo>
                    <a:pt x="291" y="321"/>
                    <a:pt x="293" y="316"/>
                    <a:pt x="286" y="317"/>
                  </a:cubicBezTo>
                  <a:cubicBezTo>
                    <a:pt x="287" y="315"/>
                    <a:pt x="287" y="314"/>
                    <a:pt x="286" y="313"/>
                  </a:cubicBezTo>
                  <a:cubicBezTo>
                    <a:pt x="286" y="312"/>
                    <a:pt x="285" y="310"/>
                    <a:pt x="284" y="310"/>
                  </a:cubicBezTo>
                  <a:cubicBezTo>
                    <a:pt x="284" y="310"/>
                    <a:pt x="281" y="310"/>
                    <a:pt x="280" y="310"/>
                  </a:cubicBezTo>
                  <a:cubicBezTo>
                    <a:pt x="279" y="309"/>
                    <a:pt x="283" y="308"/>
                    <a:pt x="283" y="308"/>
                  </a:cubicBezTo>
                  <a:cubicBezTo>
                    <a:pt x="282" y="305"/>
                    <a:pt x="274" y="304"/>
                    <a:pt x="270" y="303"/>
                  </a:cubicBezTo>
                  <a:cubicBezTo>
                    <a:pt x="270" y="302"/>
                    <a:pt x="270" y="301"/>
                    <a:pt x="269" y="300"/>
                  </a:cubicBezTo>
                  <a:cubicBezTo>
                    <a:pt x="268" y="298"/>
                    <a:pt x="267" y="297"/>
                    <a:pt x="266" y="296"/>
                  </a:cubicBezTo>
                  <a:cubicBezTo>
                    <a:pt x="265" y="295"/>
                    <a:pt x="265" y="291"/>
                    <a:pt x="263" y="287"/>
                  </a:cubicBezTo>
                  <a:cubicBezTo>
                    <a:pt x="263" y="287"/>
                    <a:pt x="261" y="287"/>
                    <a:pt x="261" y="286"/>
                  </a:cubicBezTo>
                  <a:cubicBezTo>
                    <a:pt x="260" y="284"/>
                    <a:pt x="261" y="281"/>
                    <a:pt x="258" y="282"/>
                  </a:cubicBezTo>
                  <a:cubicBezTo>
                    <a:pt x="258" y="277"/>
                    <a:pt x="255" y="273"/>
                    <a:pt x="252" y="269"/>
                  </a:cubicBezTo>
                  <a:cubicBezTo>
                    <a:pt x="251" y="268"/>
                    <a:pt x="251" y="264"/>
                    <a:pt x="248" y="265"/>
                  </a:cubicBezTo>
                  <a:cubicBezTo>
                    <a:pt x="250" y="249"/>
                    <a:pt x="248" y="239"/>
                    <a:pt x="248" y="219"/>
                  </a:cubicBezTo>
                  <a:cubicBezTo>
                    <a:pt x="248" y="218"/>
                    <a:pt x="247" y="217"/>
                    <a:pt x="247" y="216"/>
                  </a:cubicBezTo>
                  <a:cubicBezTo>
                    <a:pt x="246" y="215"/>
                    <a:pt x="245" y="214"/>
                    <a:pt x="244" y="213"/>
                  </a:cubicBezTo>
                  <a:cubicBezTo>
                    <a:pt x="243" y="213"/>
                    <a:pt x="243" y="211"/>
                    <a:pt x="241" y="212"/>
                  </a:cubicBezTo>
                  <a:cubicBezTo>
                    <a:pt x="240" y="205"/>
                    <a:pt x="234" y="201"/>
                    <a:pt x="230" y="196"/>
                  </a:cubicBezTo>
                  <a:cubicBezTo>
                    <a:pt x="229" y="196"/>
                    <a:pt x="228" y="195"/>
                    <a:pt x="228" y="193"/>
                  </a:cubicBezTo>
                  <a:cubicBezTo>
                    <a:pt x="229" y="194"/>
                    <a:pt x="232" y="196"/>
                    <a:pt x="233" y="193"/>
                  </a:cubicBezTo>
                  <a:cubicBezTo>
                    <a:pt x="235" y="193"/>
                    <a:pt x="234" y="197"/>
                    <a:pt x="238" y="196"/>
                  </a:cubicBezTo>
                  <a:cubicBezTo>
                    <a:pt x="239" y="197"/>
                    <a:pt x="240" y="199"/>
                    <a:pt x="240" y="202"/>
                  </a:cubicBezTo>
                  <a:cubicBezTo>
                    <a:pt x="247" y="201"/>
                    <a:pt x="248" y="205"/>
                    <a:pt x="252" y="207"/>
                  </a:cubicBezTo>
                  <a:cubicBezTo>
                    <a:pt x="251" y="212"/>
                    <a:pt x="254" y="214"/>
                    <a:pt x="256" y="216"/>
                  </a:cubicBezTo>
                  <a:cubicBezTo>
                    <a:pt x="258" y="216"/>
                    <a:pt x="258" y="213"/>
                    <a:pt x="258" y="212"/>
                  </a:cubicBezTo>
                  <a:cubicBezTo>
                    <a:pt x="258" y="210"/>
                    <a:pt x="255" y="210"/>
                    <a:pt x="255" y="209"/>
                  </a:cubicBezTo>
                  <a:cubicBezTo>
                    <a:pt x="254" y="206"/>
                    <a:pt x="254" y="205"/>
                    <a:pt x="254" y="203"/>
                  </a:cubicBezTo>
                  <a:cubicBezTo>
                    <a:pt x="253" y="203"/>
                    <a:pt x="252" y="202"/>
                    <a:pt x="252" y="202"/>
                  </a:cubicBezTo>
                  <a:cubicBezTo>
                    <a:pt x="252" y="201"/>
                    <a:pt x="253" y="200"/>
                    <a:pt x="254" y="200"/>
                  </a:cubicBezTo>
                  <a:cubicBezTo>
                    <a:pt x="252" y="197"/>
                    <a:pt x="249" y="198"/>
                    <a:pt x="249" y="195"/>
                  </a:cubicBezTo>
                  <a:cubicBezTo>
                    <a:pt x="243" y="196"/>
                    <a:pt x="242" y="190"/>
                    <a:pt x="235" y="191"/>
                  </a:cubicBezTo>
                  <a:cubicBezTo>
                    <a:pt x="237" y="186"/>
                    <a:pt x="231" y="190"/>
                    <a:pt x="233" y="185"/>
                  </a:cubicBezTo>
                  <a:cubicBezTo>
                    <a:pt x="231" y="183"/>
                    <a:pt x="229" y="185"/>
                    <a:pt x="227" y="182"/>
                  </a:cubicBezTo>
                  <a:cubicBezTo>
                    <a:pt x="227" y="181"/>
                    <a:pt x="229" y="181"/>
                    <a:pt x="230" y="181"/>
                  </a:cubicBezTo>
                  <a:cubicBezTo>
                    <a:pt x="232" y="177"/>
                    <a:pt x="225" y="179"/>
                    <a:pt x="226" y="179"/>
                  </a:cubicBezTo>
                  <a:cubicBezTo>
                    <a:pt x="224" y="179"/>
                    <a:pt x="225" y="177"/>
                    <a:pt x="224" y="177"/>
                  </a:cubicBezTo>
                  <a:cubicBezTo>
                    <a:pt x="224" y="176"/>
                    <a:pt x="221" y="177"/>
                    <a:pt x="221" y="177"/>
                  </a:cubicBezTo>
                  <a:cubicBezTo>
                    <a:pt x="221" y="176"/>
                    <a:pt x="223" y="175"/>
                    <a:pt x="223" y="174"/>
                  </a:cubicBezTo>
                  <a:cubicBezTo>
                    <a:pt x="222" y="172"/>
                    <a:pt x="221" y="174"/>
                    <a:pt x="219" y="174"/>
                  </a:cubicBezTo>
                  <a:cubicBezTo>
                    <a:pt x="216" y="172"/>
                    <a:pt x="217" y="168"/>
                    <a:pt x="216" y="167"/>
                  </a:cubicBezTo>
                  <a:cubicBezTo>
                    <a:pt x="215" y="166"/>
                    <a:pt x="214" y="165"/>
                    <a:pt x="212" y="165"/>
                  </a:cubicBezTo>
                  <a:cubicBezTo>
                    <a:pt x="217" y="157"/>
                    <a:pt x="200" y="163"/>
                    <a:pt x="202" y="154"/>
                  </a:cubicBezTo>
                  <a:cubicBezTo>
                    <a:pt x="206" y="154"/>
                    <a:pt x="206" y="154"/>
                    <a:pt x="206" y="154"/>
                  </a:cubicBezTo>
                  <a:cubicBezTo>
                    <a:pt x="206" y="151"/>
                    <a:pt x="200" y="155"/>
                    <a:pt x="202" y="150"/>
                  </a:cubicBezTo>
                  <a:cubicBezTo>
                    <a:pt x="193" y="150"/>
                    <a:pt x="193" y="150"/>
                    <a:pt x="193" y="150"/>
                  </a:cubicBezTo>
                  <a:cubicBezTo>
                    <a:pt x="196" y="148"/>
                    <a:pt x="192" y="146"/>
                    <a:pt x="195" y="146"/>
                  </a:cubicBezTo>
                  <a:cubicBezTo>
                    <a:pt x="195" y="143"/>
                    <a:pt x="191" y="143"/>
                    <a:pt x="192" y="144"/>
                  </a:cubicBezTo>
                  <a:cubicBezTo>
                    <a:pt x="189" y="142"/>
                    <a:pt x="192" y="141"/>
                    <a:pt x="189" y="137"/>
                  </a:cubicBezTo>
                  <a:cubicBezTo>
                    <a:pt x="181" y="137"/>
                    <a:pt x="181" y="137"/>
                    <a:pt x="181" y="137"/>
                  </a:cubicBezTo>
                  <a:cubicBezTo>
                    <a:pt x="181" y="135"/>
                    <a:pt x="183" y="134"/>
                    <a:pt x="183" y="132"/>
                  </a:cubicBezTo>
                  <a:cubicBezTo>
                    <a:pt x="182" y="129"/>
                    <a:pt x="179" y="131"/>
                    <a:pt x="182" y="127"/>
                  </a:cubicBezTo>
                  <a:cubicBezTo>
                    <a:pt x="177" y="128"/>
                    <a:pt x="174" y="130"/>
                    <a:pt x="168" y="129"/>
                  </a:cubicBezTo>
                  <a:cubicBezTo>
                    <a:pt x="168" y="125"/>
                    <a:pt x="165" y="123"/>
                    <a:pt x="161" y="122"/>
                  </a:cubicBezTo>
                  <a:cubicBezTo>
                    <a:pt x="160" y="121"/>
                    <a:pt x="158" y="121"/>
                    <a:pt x="157" y="120"/>
                  </a:cubicBezTo>
                  <a:cubicBezTo>
                    <a:pt x="156" y="120"/>
                    <a:pt x="157" y="118"/>
                    <a:pt x="157" y="118"/>
                  </a:cubicBezTo>
                  <a:cubicBezTo>
                    <a:pt x="156" y="117"/>
                    <a:pt x="153" y="118"/>
                    <a:pt x="154" y="116"/>
                  </a:cubicBezTo>
                  <a:cubicBezTo>
                    <a:pt x="149" y="114"/>
                    <a:pt x="140" y="119"/>
                    <a:pt x="137" y="116"/>
                  </a:cubicBezTo>
                  <a:cubicBezTo>
                    <a:pt x="137" y="116"/>
                    <a:pt x="137" y="115"/>
                    <a:pt x="137" y="115"/>
                  </a:cubicBezTo>
                  <a:cubicBezTo>
                    <a:pt x="136" y="115"/>
                    <a:pt x="134" y="116"/>
                    <a:pt x="134" y="116"/>
                  </a:cubicBezTo>
                  <a:cubicBezTo>
                    <a:pt x="133" y="116"/>
                    <a:pt x="133" y="112"/>
                    <a:pt x="127" y="113"/>
                  </a:cubicBezTo>
                  <a:cubicBezTo>
                    <a:pt x="127" y="110"/>
                    <a:pt x="121" y="111"/>
                    <a:pt x="125" y="108"/>
                  </a:cubicBezTo>
                  <a:cubicBezTo>
                    <a:pt x="123" y="108"/>
                    <a:pt x="123" y="109"/>
                    <a:pt x="122" y="109"/>
                  </a:cubicBezTo>
                  <a:cubicBezTo>
                    <a:pt x="121" y="109"/>
                    <a:pt x="120" y="108"/>
                    <a:pt x="120" y="108"/>
                  </a:cubicBezTo>
                  <a:cubicBezTo>
                    <a:pt x="117" y="108"/>
                    <a:pt x="116" y="111"/>
                    <a:pt x="113" y="109"/>
                  </a:cubicBezTo>
                  <a:cubicBezTo>
                    <a:pt x="110" y="109"/>
                    <a:pt x="113" y="114"/>
                    <a:pt x="112" y="116"/>
                  </a:cubicBezTo>
                  <a:cubicBezTo>
                    <a:pt x="111" y="116"/>
                    <a:pt x="110" y="115"/>
                    <a:pt x="108" y="115"/>
                  </a:cubicBezTo>
                  <a:cubicBezTo>
                    <a:pt x="106" y="115"/>
                    <a:pt x="107" y="117"/>
                    <a:pt x="106" y="118"/>
                  </a:cubicBezTo>
                  <a:cubicBezTo>
                    <a:pt x="105" y="118"/>
                    <a:pt x="100" y="118"/>
                    <a:pt x="98" y="119"/>
                  </a:cubicBezTo>
                  <a:cubicBezTo>
                    <a:pt x="97" y="120"/>
                    <a:pt x="97" y="122"/>
                    <a:pt x="95" y="122"/>
                  </a:cubicBezTo>
                  <a:cubicBezTo>
                    <a:pt x="93" y="122"/>
                    <a:pt x="92" y="120"/>
                    <a:pt x="89" y="120"/>
                  </a:cubicBezTo>
                  <a:cubicBezTo>
                    <a:pt x="92" y="118"/>
                    <a:pt x="95" y="118"/>
                    <a:pt x="94" y="112"/>
                  </a:cubicBezTo>
                  <a:cubicBezTo>
                    <a:pt x="96" y="113"/>
                    <a:pt x="96" y="111"/>
                    <a:pt x="96" y="109"/>
                  </a:cubicBezTo>
                  <a:cubicBezTo>
                    <a:pt x="96" y="108"/>
                    <a:pt x="94" y="108"/>
                    <a:pt x="92" y="108"/>
                  </a:cubicBezTo>
                  <a:cubicBezTo>
                    <a:pt x="90" y="109"/>
                    <a:pt x="91" y="112"/>
                    <a:pt x="88" y="113"/>
                  </a:cubicBezTo>
                  <a:cubicBezTo>
                    <a:pt x="87" y="114"/>
                    <a:pt x="87" y="116"/>
                    <a:pt x="85" y="116"/>
                  </a:cubicBezTo>
                  <a:cubicBezTo>
                    <a:pt x="84" y="116"/>
                    <a:pt x="84" y="120"/>
                    <a:pt x="81" y="119"/>
                  </a:cubicBezTo>
                  <a:cubicBezTo>
                    <a:pt x="82" y="121"/>
                    <a:pt x="80" y="122"/>
                    <a:pt x="78" y="122"/>
                  </a:cubicBezTo>
                  <a:cubicBezTo>
                    <a:pt x="78" y="127"/>
                    <a:pt x="78" y="127"/>
                    <a:pt x="78" y="127"/>
                  </a:cubicBezTo>
                  <a:cubicBezTo>
                    <a:pt x="74" y="129"/>
                    <a:pt x="73" y="133"/>
                    <a:pt x="70" y="136"/>
                  </a:cubicBezTo>
                  <a:cubicBezTo>
                    <a:pt x="69" y="136"/>
                    <a:pt x="68" y="135"/>
                    <a:pt x="67" y="136"/>
                  </a:cubicBezTo>
                  <a:cubicBezTo>
                    <a:pt x="67" y="136"/>
                    <a:pt x="68" y="138"/>
                    <a:pt x="67" y="139"/>
                  </a:cubicBezTo>
                  <a:cubicBezTo>
                    <a:pt x="67" y="139"/>
                    <a:pt x="61" y="139"/>
                    <a:pt x="63" y="140"/>
                  </a:cubicBezTo>
                  <a:cubicBezTo>
                    <a:pt x="65" y="142"/>
                    <a:pt x="59" y="142"/>
                    <a:pt x="57" y="144"/>
                  </a:cubicBezTo>
                  <a:cubicBezTo>
                    <a:pt x="57" y="145"/>
                    <a:pt x="55" y="149"/>
                    <a:pt x="54" y="149"/>
                  </a:cubicBezTo>
                  <a:cubicBezTo>
                    <a:pt x="53" y="147"/>
                    <a:pt x="53" y="148"/>
                    <a:pt x="53" y="150"/>
                  </a:cubicBezTo>
                  <a:cubicBezTo>
                    <a:pt x="47" y="150"/>
                    <a:pt x="47" y="150"/>
                    <a:pt x="47" y="150"/>
                  </a:cubicBezTo>
                  <a:cubicBezTo>
                    <a:pt x="44" y="152"/>
                    <a:pt x="50" y="152"/>
                    <a:pt x="43" y="153"/>
                  </a:cubicBezTo>
                  <a:cubicBezTo>
                    <a:pt x="40" y="153"/>
                    <a:pt x="38" y="153"/>
                    <a:pt x="35" y="154"/>
                  </a:cubicBezTo>
                  <a:cubicBezTo>
                    <a:pt x="33" y="155"/>
                    <a:pt x="32" y="159"/>
                    <a:pt x="29" y="157"/>
                  </a:cubicBezTo>
                  <a:cubicBezTo>
                    <a:pt x="29" y="153"/>
                    <a:pt x="33" y="154"/>
                    <a:pt x="36" y="153"/>
                  </a:cubicBezTo>
                  <a:cubicBezTo>
                    <a:pt x="37" y="152"/>
                    <a:pt x="38" y="153"/>
                    <a:pt x="38" y="151"/>
                  </a:cubicBezTo>
                  <a:cubicBezTo>
                    <a:pt x="38" y="149"/>
                    <a:pt x="41" y="150"/>
                    <a:pt x="43" y="150"/>
                  </a:cubicBezTo>
                  <a:cubicBezTo>
                    <a:pt x="45" y="150"/>
                    <a:pt x="44" y="147"/>
                    <a:pt x="45" y="146"/>
                  </a:cubicBezTo>
                  <a:cubicBezTo>
                    <a:pt x="45" y="145"/>
                    <a:pt x="46" y="148"/>
                    <a:pt x="49" y="144"/>
                  </a:cubicBezTo>
                  <a:cubicBezTo>
                    <a:pt x="49" y="144"/>
                    <a:pt x="50" y="145"/>
                    <a:pt x="50" y="143"/>
                  </a:cubicBezTo>
                  <a:cubicBezTo>
                    <a:pt x="50" y="141"/>
                    <a:pt x="54" y="142"/>
                    <a:pt x="56" y="140"/>
                  </a:cubicBezTo>
                  <a:cubicBezTo>
                    <a:pt x="56" y="133"/>
                    <a:pt x="56" y="133"/>
                    <a:pt x="56" y="133"/>
                  </a:cubicBezTo>
                  <a:cubicBezTo>
                    <a:pt x="60" y="138"/>
                    <a:pt x="56" y="129"/>
                    <a:pt x="61" y="130"/>
                  </a:cubicBezTo>
                  <a:cubicBezTo>
                    <a:pt x="62" y="127"/>
                    <a:pt x="55" y="131"/>
                    <a:pt x="57" y="126"/>
                  </a:cubicBezTo>
                  <a:cubicBezTo>
                    <a:pt x="56" y="129"/>
                    <a:pt x="47" y="125"/>
                    <a:pt x="46" y="129"/>
                  </a:cubicBezTo>
                  <a:cubicBezTo>
                    <a:pt x="44" y="129"/>
                    <a:pt x="45" y="127"/>
                    <a:pt x="45" y="126"/>
                  </a:cubicBezTo>
                  <a:cubicBezTo>
                    <a:pt x="43" y="125"/>
                    <a:pt x="39" y="127"/>
                    <a:pt x="36" y="126"/>
                  </a:cubicBezTo>
                  <a:cubicBezTo>
                    <a:pt x="38" y="123"/>
                    <a:pt x="34" y="124"/>
                    <a:pt x="33" y="123"/>
                  </a:cubicBezTo>
                  <a:cubicBezTo>
                    <a:pt x="33" y="122"/>
                    <a:pt x="35" y="121"/>
                    <a:pt x="35" y="122"/>
                  </a:cubicBezTo>
                  <a:cubicBezTo>
                    <a:pt x="32" y="118"/>
                    <a:pt x="30" y="119"/>
                    <a:pt x="28" y="115"/>
                  </a:cubicBezTo>
                  <a:cubicBezTo>
                    <a:pt x="26" y="117"/>
                    <a:pt x="22" y="116"/>
                    <a:pt x="18" y="116"/>
                  </a:cubicBezTo>
                  <a:cubicBezTo>
                    <a:pt x="18" y="115"/>
                    <a:pt x="18" y="114"/>
                    <a:pt x="19" y="113"/>
                  </a:cubicBezTo>
                  <a:cubicBezTo>
                    <a:pt x="18" y="111"/>
                    <a:pt x="14" y="112"/>
                    <a:pt x="15" y="106"/>
                  </a:cubicBezTo>
                  <a:cubicBezTo>
                    <a:pt x="15" y="105"/>
                    <a:pt x="13" y="103"/>
                    <a:pt x="12" y="105"/>
                  </a:cubicBezTo>
                  <a:cubicBezTo>
                    <a:pt x="9" y="105"/>
                    <a:pt x="12" y="101"/>
                    <a:pt x="12" y="99"/>
                  </a:cubicBezTo>
                  <a:cubicBezTo>
                    <a:pt x="13" y="99"/>
                    <a:pt x="12" y="97"/>
                    <a:pt x="12" y="97"/>
                  </a:cubicBezTo>
                  <a:cubicBezTo>
                    <a:pt x="13" y="96"/>
                    <a:pt x="15" y="97"/>
                    <a:pt x="15" y="97"/>
                  </a:cubicBezTo>
                  <a:cubicBezTo>
                    <a:pt x="16" y="95"/>
                    <a:pt x="15" y="93"/>
                    <a:pt x="17" y="92"/>
                  </a:cubicBezTo>
                  <a:cubicBezTo>
                    <a:pt x="20" y="92"/>
                    <a:pt x="25" y="92"/>
                    <a:pt x="28" y="90"/>
                  </a:cubicBezTo>
                  <a:cubicBezTo>
                    <a:pt x="29" y="89"/>
                    <a:pt x="31" y="89"/>
                    <a:pt x="33" y="88"/>
                  </a:cubicBezTo>
                  <a:cubicBezTo>
                    <a:pt x="36" y="87"/>
                    <a:pt x="31" y="84"/>
                    <a:pt x="39" y="85"/>
                  </a:cubicBezTo>
                  <a:cubicBezTo>
                    <a:pt x="38" y="82"/>
                    <a:pt x="38" y="79"/>
                    <a:pt x="36" y="74"/>
                  </a:cubicBezTo>
                  <a:cubicBezTo>
                    <a:pt x="33" y="71"/>
                    <a:pt x="26" y="79"/>
                    <a:pt x="22" y="76"/>
                  </a:cubicBezTo>
                  <a:cubicBezTo>
                    <a:pt x="20" y="73"/>
                    <a:pt x="22" y="77"/>
                    <a:pt x="17" y="77"/>
                  </a:cubicBezTo>
                  <a:cubicBezTo>
                    <a:pt x="15" y="75"/>
                    <a:pt x="10" y="76"/>
                    <a:pt x="7" y="74"/>
                  </a:cubicBezTo>
                  <a:cubicBezTo>
                    <a:pt x="6" y="74"/>
                    <a:pt x="9" y="72"/>
                    <a:pt x="7" y="71"/>
                  </a:cubicBezTo>
                  <a:cubicBezTo>
                    <a:pt x="4" y="71"/>
                    <a:pt x="1" y="70"/>
                    <a:pt x="1" y="66"/>
                  </a:cubicBezTo>
                  <a:cubicBezTo>
                    <a:pt x="10" y="67"/>
                    <a:pt x="0" y="62"/>
                    <a:pt x="10" y="63"/>
                  </a:cubicBezTo>
                  <a:cubicBezTo>
                    <a:pt x="11" y="63"/>
                    <a:pt x="10" y="62"/>
                    <a:pt x="10" y="62"/>
                  </a:cubicBezTo>
                  <a:cubicBezTo>
                    <a:pt x="10" y="59"/>
                    <a:pt x="12" y="62"/>
                    <a:pt x="12" y="62"/>
                  </a:cubicBezTo>
                  <a:cubicBezTo>
                    <a:pt x="15" y="61"/>
                    <a:pt x="15" y="60"/>
                    <a:pt x="18" y="60"/>
                  </a:cubicBezTo>
                  <a:cubicBezTo>
                    <a:pt x="19" y="60"/>
                    <a:pt x="19" y="63"/>
                    <a:pt x="21" y="63"/>
                  </a:cubicBezTo>
                  <a:cubicBezTo>
                    <a:pt x="24" y="64"/>
                    <a:pt x="27" y="62"/>
                    <a:pt x="31" y="63"/>
                  </a:cubicBezTo>
                  <a:cubicBezTo>
                    <a:pt x="33" y="63"/>
                    <a:pt x="33" y="64"/>
                    <a:pt x="35" y="63"/>
                  </a:cubicBezTo>
                  <a:cubicBezTo>
                    <a:pt x="37" y="62"/>
                    <a:pt x="35" y="62"/>
                    <a:pt x="35" y="60"/>
                  </a:cubicBezTo>
                  <a:cubicBezTo>
                    <a:pt x="36" y="60"/>
                    <a:pt x="37" y="60"/>
                    <a:pt x="38" y="59"/>
                  </a:cubicBezTo>
                  <a:cubicBezTo>
                    <a:pt x="38" y="55"/>
                    <a:pt x="31" y="60"/>
                    <a:pt x="33" y="55"/>
                  </a:cubicBezTo>
                  <a:cubicBezTo>
                    <a:pt x="29" y="54"/>
                    <a:pt x="26" y="52"/>
                    <a:pt x="22" y="52"/>
                  </a:cubicBezTo>
                  <a:cubicBezTo>
                    <a:pt x="24" y="49"/>
                    <a:pt x="24" y="50"/>
                    <a:pt x="21" y="48"/>
                  </a:cubicBezTo>
                  <a:cubicBezTo>
                    <a:pt x="20" y="47"/>
                    <a:pt x="20" y="46"/>
                    <a:pt x="19" y="46"/>
                  </a:cubicBezTo>
                  <a:cubicBezTo>
                    <a:pt x="18" y="45"/>
                    <a:pt x="15" y="46"/>
                    <a:pt x="14" y="45"/>
                  </a:cubicBezTo>
                  <a:cubicBezTo>
                    <a:pt x="14" y="45"/>
                    <a:pt x="17" y="40"/>
                    <a:pt x="14" y="41"/>
                  </a:cubicBezTo>
                  <a:cubicBezTo>
                    <a:pt x="13" y="41"/>
                    <a:pt x="14" y="42"/>
                    <a:pt x="12" y="42"/>
                  </a:cubicBezTo>
                  <a:cubicBezTo>
                    <a:pt x="11" y="42"/>
                    <a:pt x="10" y="40"/>
                    <a:pt x="8" y="41"/>
                  </a:cubicBezTo>
                  <a:cubicBezTo>
                    <a:pt x="11" y="37"/>
                    <a:pt x="17" y="36"/>
                    <a:pt x="22" y="34"/>
                  </a:cubicBezTo>
                  <a:cubicBezTo>
                    <a:pt x="21" y="28"/>
                    <a:pt x="26" y="29"/>
                    <a:pt x="28" y="26"/>
                  </a:cubicBezTo>
                  <a:cubicBezTo>
                    <a:pt x="29" y="25"/>
                    <a:pt x="27" y="22"/>
                    <a:pt x="29" y="21"/>
                  </a:cubicBezTo>
                  <a:cubicBezTo>
                    <a:pt x="33" y="24"/>
                    <a:pt x="33" y="22"/>
                    <a:pt x="39" y="22"/>
                  </a:cubicBezTo>
                  <a:cubicBezTo>
                    <a:pt x="42" y="18"/>
                    <a:pt x="46" y="15"/>
                    <a:pt x="54" y="17"/>
                  </a:cubicBezTo>
                  <a:cubicBezTo>
                    <a:pt x="56" y="17"/>
                    <a:pt x="55" y="14"/>
                    <a:pt x="56" y="14"/>
                  </a:cubicBezTo>
                  <a:cubicBezTo>
                    <a:pt x="58" y="13"/>
                    <a:pt x="64" y="15"/>
                    <a:pt x="64" y="11"/>
                  </a:cubicBezTo>
                  <a:cubicBezTo>
                    <a:pt x="66" y="11"/>
                    <a:pt x="66" y="14"/>
                    <a:pt x="67" y="14"/>
                  </a:cubicBezTo>
                  <a:cubicBezTo>
                    <a:pt x="69" y="15"/>
                    <a:pt x="72" y="13"/>
                    <a:pt x="71" y="17"/>
                  </a:cubicBezTo>
                  <a:cubicBezTo>
                    <a:pt x="89" y="17"/>
                    <a:pt x="89" y="17"/>
                    <a:pt x="89" y="17"/>
                  </a:cubicBezTo>
                  <a:cubicBezTo>
                    <a:pt x="84" y="22"/>
                    <a:pt x="99" y="14"/>
                    <a:pt x="94" y="21"/>
                  </a:cubicBezTo>
                  <a:cubicBezTo>
                    <a:pt x="97" y="21"/>
                    <a:pt x="99" y="21"/>
                    <a:pt x="99" y="18"/>
                  </a:cubicBezTo>
                  <a:cubicBezTo>
                    <a:pt x="102" y="21"/>
                    <a:pt x="108" y="20"/>
                    <a:pt x="112" y="21"/>
                  </a:cubicBezTo>
                  <a:cubicBezTo>
                    <a:pt x="112" y="21"/>
                    <a:pt x="112" y="22"/>
                    <a:pt x="113" y="22"/>
                  </a:cubicBezTo>
                  <a:cubicBezTo>
                    <a:pt x="114" y="22"/>
                    <a:pt x="115" y="23"/>
                    <a:pt x="116" y="24"/>
                  </a:cubicBezTo>
                  <a:cubicBezTo>
                    <a:pt x="120" y="24"/>
                    <a:pt x="121" y="21"/>
                    <a:pt x="123" y="24"/>
                  </a:cubicBezTo>
                  <a:cubicBezTo>
                    <a:pt x="124" y="24"/>
                    <a:pt x="140" y="24"/>
                    <a:pt x="141" y="25"/>
                  </a:cubicBezTo>
                  <a:cubicBezTo>
                    <a:pt x="143" y="26"/>
                    <a:pt x="152" y="27"/>
                    <a:pt x="157" y="28"/>
                  </a:cubicBezTo>
                  <a:cubicBezTo>
                    <a:pt x="158" y="30"/>
                    <a:pt x="161" y="31"/>
                    <a:pt x="161" y="34"/>
                  </a:cubicBezTo>
                  <a:cubicBezTo>
                    <a:pt x="166" y="34"/>
                    <a:pt x="168" y="37"/>
                    <a:pt x="172" y="35"/>
                  </a:cubicBezTo>
                  <a:cubicBezTo>
                    <a:pt x="173" y="39"/>
                    <a:pt x="179" y="37"/>
                    <a:pt x="183" y="38"/>
                  </a:cubicBezTo>
                  <a:cubicBezTo>
                    <a:pt x="183" y="36"/>
                    <a:pt x="182" y="37"/>
                    <a:pt x="181" y="36"/>
                  </a:cubicBezTo>
                  <a:cubicBezTo>
                    <a:pt x="183" y="33"/>
                    <a:pt x="187" y="30"/>
                    <a:pt x="192" y="29"/>
                  </a:cubicBezTo>
                  <a:cubicBezTo>
                    <a:pt x="191" y="32"/>
                    <a:pt x="193" y="32"/>
                    <a:pt x="193" y="31"/>
                  </a:cubicBezTo>
                  <a:cubicBezTo>
                    <a:pt x="195" y="31"/>
                    <a:pt x="194" y="33"/>
                    <a:pt x="196" y="34"/>
                  </a:cubicBezTo>
                  <a:cubicBezTo>
                    <a:pt x="199" y="34"/>
                    <a:pt x="199" y="32"/>
                    <a:pt x="199" y="29"/>
                  </a:cubicBezTo>
                  <a:cubicBezTo>
                    <a:pt x="202" y="29"/>
                    <a:pt x="203" y="30"/>
                    <a:pt x="205" y="31"/>
                  </a:cubicBezTo>
                  <a:cubicBezTo>
                    <a:pt x="206" y="29"/>
                    <a:pt x="204" y="28"/>
                    <a:pt x="207" y="25"/>
                  </a:cubicBezTo>
                  <a:cubicBezTo>
                    <a:pt x="210" y="25"/>
                    <a:pt x="211" y="27"/>
                    <a:pt x="212" y="25"/>
                  </a:cubicBezTo>
                  <a:cubicBezTo>
                    <a:pt x="214" y="26"/>
                    <a:pt x="212" y="28"/>
                    <a:pt x="210" y="28"/>
                  </a:cubicBezTo>
                  <a:cubicBezTo>
                    <a:pt x="212" y="32"/>
                    <a:pt x="221" y="24"/>
                    <a:pt x="224" y="29"/>
                  </a:cubicBezTo>
                  <a:cubicBezTo>
                    <a:pt x="229" y="30"/>
                    <a:pt x="221" y="25"/>
                    <a:pt x="226" y="25"/>
                  </a:cubicBezTo>
                  <a:cubicBezTo>
                    <a:pt x="226" y="23"/>
                    <a:pt x="227" y="22"/>
                    <a:pt x="230" y="22"/>
                  </a:cubicBezTo>
                  <a:cubicBezTo>
                    <a:pt x="230" y="26"/>
                    <a:pt x="230" y="26"/>
                    <a:pt x="230" y="26"/>
                  </a:cubicBezTo>
                  <a:cubicBezTo>
                    <a:pt x="233" y="23"/>
                    <a:pt x="234" y="29"/>
                    <a:pt x="237" y="29"/>
                  </a:cubicBezTo>
                  <a:cubicBezTo>
                    <a:pt x="241" y="30"/>
                    <a:pt x="244" y="29"/>
                    <a:pt x="245" y="26"/>
                  </a:cubicBezTo>
                  <a:cubicBezTo>
                    <a:pt x="247" y="28"/>
                    <a:pt x="251" y="28"/>
                    <a:pt x="249" y="32"/>
                  </a:cubicBezTo>
                  <a:cubicBezTo>
                    <a:pt x="253" y="31"/>
                    <a:pt x="256" y="30"/>
                    <a:pt x="256" y="26"/>
                  </a:cubicBezTo>
                  <a:cubicBezTo>
                    <a:pt x="260" y="29"/>
                    <a:pt x="262" y="25"/>
                    <a:pt x="265" y="29"/>
                  </a:cubicBezTo>
                  <a:cubicBezTo>
                    <a:pt x="275" y="29"/>
                    <a:pt x="275" y="29"/>
                    <a:pt x="275" y="29"/>
                  </a:cubicBezTo>
                  <a:cubicBezTo>
                    <a:pt x="275" y="30"/>
                    <a:pt x="273" y="32"/>
                    <a:pt x="273" y="32"/>
                  </a:cubicBezTo>
                  <a:cubicBezTo>
                    <a:pt x="273" y="32"/>
                    <a:pt x="277" y="34"/>
                    <a:pt x="276" y="34"/>
                  </a:cubicBezTo>
                  <a:cubicBezTo>
                    <a:pt x="277" y="34"/>
                    <a:pt x="278" y="32"/>
                    <a:pt x="280" y="32"/>
                  </a:cubicBezTo>
                  <a:cubicBezTo>
                    <a:pt x="281" y="32"/>
                    <a:pt x="280" y="35"/>
                    <a:pt x="280" y="35"/>
                  </a:cubicBezTo>
                  <a:cubicBezTo>
                    <a:pt x="284" y="37"/>
                    <a:pt x="290" y="34"/>
                    <a:pt x="294" y="35"/>
                  </a:cubicBezTo>
                  <a:cubicBezTo>
                    <a:pt x="295" y="37"/>
                    <a:pt x="297" y="36"/>
                    <a:pt x="299" y="36"/>
                  </a:cubicBezTo>
                  <a:cubicBezTo>
                    <a:pt x="296" y="41"/>
                    <a:pt x="303" y="37"/>
                    <a:pt x="303" y="41"/>
                  </a:cubicBezTo>
                  <a:cubicBezTo>
                    <a:pt x="303" y="44"/>
                    <a:pt x="300" y="42"/>
                    <a:pt x="300" y="45"/>
                  </a:cubicBezTo>
                  <a:cubicBezTo>
                    <a:pt x="300" y="47"/>
                    <a:pt x="301" y="47"/>
                    <a:pt x="301" y="49"/>
                  </a:cubicBezTo>
                  <a:cubicBezTo>
                    <a:pt x="316" y="48"/>
                    <a:pt x="329" y="47"/>
                    <a:pt x="341" y="52"/>
                  </a:cubicBezTo>
                  <a:cubicBezTo>
                    <a:pt x="340" y="53"/>
                    <a:pt x="339" y="54"/>
                    <a:pt x="339" y="56"/>
                  </a:cubicBezTo>
                  <a:cubicBezTo>
                    <a:pt x="342" y="56"/>
                    <a:pt x="342" y="54"/>
                    <a:pt x="345" y="55"/>
                  </a:cubicBezTo>
                  <a:cubicBezTo>
                    <a:pt x="344" y="50"/>
                    <a:pt x="345" y="51"/>
                    <a:pt x="343" y="46"/>
                  </a:cubicBezTo>
                  <a:cubicBezTo>
                    <a:pt x="344" y="44"/>
                    <a:pt x="355" y="44"/>
                    <a:pt x="352" y="42"/>
                  </a:cubicBezTo>
                  <a:cubicBezTo>
                    <a:pt x="353" y="39"/>
                    <a:pt x="354" y="42"/>
                    <a:pt x="356" y="42"/>
                  </a:cubicBezTo>
                  <a:cubicBezTo>
                    <a:pt x="356" y="43"/>
                    <a:pt x="359" y="43"/>
                    <a:pt x="359" y="45"/>
                  </a:cubicBezTo>
                  <a:cubicBezTo>
                    <a:pt x="364" y="46"/>
                    <a:pt x="368" y="43"/>
                    <a:pt x="373" y="45"/>
                  </a:cubicBezTo>
                  <a:cubicBezTo>
                    <a:pt x="373" y="45"/>
                    <a:pt x="373" y="46"/>
                    <a:pt x="374" y="46"/>
                  </a:cubicBezTo>
                  <a:cubicBezTo>
                    <a:pt x="375" y="46"/>
                    <a:pt x="376" y="47"/>
                    <a:pt x="377" y="48"/>
                  </a:cubicBezTo>
                  <a:cubicBezTo>
                    <a:pt x="382" y="48"/>
                    <a:pt x="387" y="45"/>
                    <a:pt x="394" y="46"/>
                  </a:cubicBezTo>
                  <a:cubicBezTo>
                    <a:pt x="398" y="43"/>
                    <a:pt x="397" y="41"/>
                    <a:pt x="398" y="38"/>
                  </a:cubicBezTo>
                  <a:cubicBezTo>
                    <a:pt x="397" y="33"/>
                    <a:pt x="393" y="35"/>
                    <a:pt x="393" y="34"/>
                  </a:cubicBezTo>
                  <a:cubicBezTo>
                    <a:pt x="393" y="26"/>
                    <a:pt x="406" y="30"/>
                    <a:pt x="409" y="32"/>
                  </a:cubicBezTo>
                  <a:cubicBezTo>
                    <a:pt x="409" y="34"/>
                    <a:pt x="408" y="35"/>
                    <a:pt x="405" y="35"/>
                  </a:cubicBezTo>
                  <a:cubicBezTo>
                    <a:pt x="408" y="38"/>
                    <a:pt x="405" y="39"/>
                    <a:pt x="404" y="41"/>
                  </a:cubicBezTo>
                  <a:cubicBezTo>
                    <a:pt x="403" y="44"/>
                    <a:pt x="406" y="43"/>
                    <a:pt x="408" y="43"/>
                  </a:cubicBezTo>
                  <a:cubicBezTo>
                    <a:pt x="406" y="48"/>
                    <a:pt x="409" y="48"/>
                    <a:pt x="407" y="52"/>
                  </a:cubicBezTo>
                  <a:cubicBezTo>
                    <a:pt x="411" y="54"/>
                    <a:pt x="413" y="45"/>
                    <a:pt x="412" y="46"/>
                  </a:cubicBezTo>
                  <a:cubicBezTo>
                    <a:pt x="413" y="46"/>
                    <a:pt x="416" y="50"/>
                    <a:pt x="415" y="43"/>
                  </a:cubicBezTo>
                  <a:cubicBezTo>
                    <a:pt x="421" y="44"/>
                    <a:pt x="420" y="38"/>
                    <a:pt x="423" y="36"/>
                  </a:cubicBezTo>
                  <a:cubicBezTo>
                    <a:pt x="422" y="32"/>
                    <a:pt x="419" y="29"/>
                    <a:pt x="414" y="29"/>
                  </a:cubicBezTo>
                  <a:cubicBezTo>
                    <a:pt x="416" y="27"/>
                    <a:pt x="411" y="24"/>
                    <a:pt x="407" y="22"/>
                  </a:cubicBezTo>
                  <a:cubicBezTo>
                    <a:pt x="407" y="20"/>
                    <a:pt x="407" y="18"/>
                    <a:pt x="405" y="18"/>
                  </a:cubicBezTo>
                  <a:cubicBezTo>
                    <a:pt x="405" y="15"/>
                    <a:pt x="409" y="14"/>
                    <a:pt x="409" y="11"/>
                  </a:cubicBezTo>
                  <a:cubicBezTo>
                    <a:pt x="409" y="10"/>
                    <a:pt x="413" y="9"/>
                    <a:pt x="412" y="8"/>
                  </a:cubicBezTo>
                  <a:cubicBezTo>
                    <a:pt x="408" y="5"/>
                    <a:pt x="417" y="9"/>
                    <a:pt x="414" y="5"/>
                  </a:cubicBezTo>
                  <a:cubicBezTo>
                    <a:pt x="414" y="0"/>
                    <a:pt x="417" y="7"/>
                    <a:pt x="418" y="7"/>
                  </a:cubicBezTo>
                  <a:cubicBezTo>
                    <a:pt x="419" y="7"/>
                    <a:pt x="422" y="6"/>
                    <a:pt x="423" y="7"/>
                  </a:cubicBezTo>
                  <a:cubicBezTo>
                    <a:pt x="424" y="7"/>
                    <a:pt x="421" y="9"/>
                    <a:pt x="422" y="10"/>
                  </a:cubicBezTo>
                  <a:cubicBezTo>
                    <a:pt x="423" y="10"/>
                    <a:pt x="426" y="9"/>
                    <a:pt x="426" y="10"/>
                  </a:cubicBezTo>
                  <a:cubicBezTo>
                    <a:pt x="427" y="10"/>
                    <a:pt x="425" y="13"/>
                    <a:pt x="426" y="14"/>
                  </a:cubicBezTo>
                  <a:cubicBezTo>
                    <a:pt x="426" y="14"/>
                    <a:pt x="429" y="14"/>
                    <a:pt x="429" y="14"/>
                  </a:cubicBezTo>
                  <a:cubicBezTo>
                    <a:pt x="430" y="17"/>
                    <a:pt x="427" y="16"/>
                    <a:pt x="429" y="19"/>
                  </a:cubicBezTo>
                  <a:cubicBezTo>
                    <a:pt x="430" y="20"/>
                    <a:pt x="431" y="21"/>
                    <a:pt x="430" y="22"/>
                  </a:cubicBezTo>
                  <a:cubicBezTo>
                    <a:pt x="430" y="22"/>
                    <a:pt x="429" y="23"/>
                    <a:pt x="429" y="24"/>
                  </a:cubicBezTo>
                  <a:cubicBezTo>
                    <a:pt x="429" y="26"/>
                    <a:pt x="428" y="26"/>
                    <a:pt x="428" y="28"/>
                  </a:cubicBezTo>
                  <a:cubicBezTo>
                    <a:pt x="427" y="30"/>
                    <a:pt x="437" y="31"/>
                    <a:pt x="435" y="26"/>
                  </a:cubicBezTo>
                  <a:cubicBezTo>
                    <a:pt x="437" y="26"/>
                    <a:pt x="436" y="30"/>
                    <a:pt x="440" y="29"/>
                  </a:cubicBezTo>
                  <a:cubicBezTo>
                    <a:pt x="438" y="32"/>
                    <a:pt x="441" y="32"/>
                    <a:pt x="440" y="36"/>
                  </a:cubicBezTo>
                  <a:cubicBezTo>
                    <a:pt x="446" y="37"/>
                    <a:pt x="445" y="32"/>
                    <a:pt x="450" y="35"/>
                  </a:cubicBezTo>
                  <a:cubicBezTo>
                    <a:pt x="451" y="35"/>
                    <a:pt x="451" y="34"/>
                    <a:pt x="451" y="34"/>
                  </a:cubicBezTo>
                  <a:cubicBezTo>
                    <a:pt x="455" y="34"/>
                    <a:pt x="450" y="35"/>
                    <a:pt x="453" y="38"/>
                  </a:cubicBezTo>
                  <a:cubicBezTo>
                    <a:pt x="453" y="38"/>
                    <a:pt x="456" y="39"/>
                    <a:pt x="456" y="39"/>
                  </a:cubicBezTo>
                  <a:cubicBezTo>
                    <a:pt x="456" y="42"/>
                    <a:pt x="451" y="43"/>
                    <a:pt x="453" y="48"/>
                  </a:cubicBezTo>
                  <a:moveTo>
                    <a:pt x="286" y="63"/>
                  </a:moveTo>
                  <a:cubicBezTo>
                    <a:pt x="285" y="61"/>
                    <a:pt x="288" y="59"/>
                    <a:pt x="286" y="59"/>
                  </a:cubicBezTo>
                  <a:cubicBezTo>
                    <a:pt x="286" y="60"/>
                    <a:pt x="286" y="60"/>
                    <a:pt x="284" y="60"/>
                  </a:cubicBezTo>
                  <a:cubicBezTo>
                    <a:pt x="284" y="58"/>
                    <a:pt x="285" y="56"/>
                    <a:pt x="283" y="56"/>
                  </a:cubicBezTo>
                  <a:cubicBezTo>
                    <a:pt x="281" y="58"/>
                    <a:pt x="275" y="63"/>
                    <a:pt x="272" y="59"/>
                  </a:cubicBezTo>
                  <a:cubicBezTo>
                    <a:pt x="271" y="55"/>
                    <a:pt x="278" y="60"/>
                    <a:pt x="276" y="55"/>
                  </a:cubicBezTo>
                  <a:cubicBezTo>
                    <a:pt x="275" y="54"/>
                    <a:pt x="273" y="55"/>
                    <a:pt x="273" y="53"/>
                  </a:cubicBezTo>
                  <a:cubicBezTo>
                    <a:pt x="271" y="52"/>
                    <a:pt x="270" y="55"/>
                    <a:pt x="268" y="56"/>
                  </a:cubicBezTo>
                  <a:cubicBezTo>
                    <a:pt x="265" y="57"/>
                    <a:pt x="261" y="56"/>
                    <a:pt x="258" y="57"/>
                  </a:cubicBezTo>
                  <a:cubicBezTo>
                    <a:pt x="258" y="57"/>
                    <a:pt x="257" y="58"/>
                    <a:pt x="256" y="59"/>
                  </a:cubicBezTo>
                  <a:cubicBezTo>
                    <a:pt x="252" y="60"/>
                    <a:pt x="247" y="60"/>
                    <a:pt x="242" y="60"/>
                  </a:cubicBezTo>
                  <a:cubicBezTo>
                    <a:pt x="243" y="63"/>
                    <a:pt x="240" y="64"/>
                    <a:pt x="242" y="64"/>
                  </a:cubicBezTo>
                  <a:cubicBezTo>
                    <a:pt x="242" y="63"/>
                    <a:pt x="244" y="63"/>
                    <a:pt x="244" y="66"/>
                  </a:cubicBezTo>
                  <a:cubicBezTo>
                    <a:pt x="250" y="67"/>
                    <a:pt x="259" y="60"/>
                    <a:pt x="261" y="66"/>
                  </a:cubicBezTo>
                  <a:cubicBezTo>
                    <a:pt x="257" y="63"/>
                    <a:pt x="259" y="66"/>
                    <a:pt x="256" y="67"/>
                  </a:cubicBezTo>
                  <a:cubicBezTo>
                    <a:pt x="254" y="67"/>
                    <a:pt x="252" y="68"/>
                    <a:pt x="251" y="70"/>
                  </a:cubicBezTo>
                  <a:cubicBezTo>
                    <a:pt x="258" y="71"/>
                    <a:pt x="262" y="68"/>
                    <a:pt x="269" y="69"/>
                  </a:cubicBezTo>
                  <a:cubicBezTo>
                    <a:pt x="269" y="70"/>
                    <a:pt x="269" y="73"/>
                    <a:pt x="270" y="73"/>
                  </a:cubicBezTo>
                  <a:cubicBezTo>
                    <a:pt x="271" y="71"/>
                    <a:pt x="273" y="71"/>
                    <a:pt x="275" y="71"/>
                  </a:cubicBezTo>
                  <a:cubicBezTo>
                    <a:pt x="275" y="69"/>
                    <a:pt x="276" y="67"/>
                    <a:pt x="277" y="66"/>
                  </a:cubicBezTo>
                  <a:cubicBezTo>
                    <a:pt x="280" y="63"/>
                    <a:pt x="279" y="66"/>
                    <a:pt x="283" y="66"/>
                  </a:cubicBezTo>
                  <a:cubicBezTo>
                    <a:pt x="283" y="64"/>
                    <a:pt x="284" y="62"/>
                    <a:pt x="286" y="63"/>
                  </a:cubicBezTo>
                  <a:moveTo>
                    <a:pt x="296" y="111"/>
                  </a:moveTo>
                  <a:cubicBezTo>
                    <a:pt x="297" y="107"/>
                    <a:pt x="301" y="108"/>
                    <a:pt x="303" y="106"/>
                  </a:cubicBezTo>
                  <a:cubicBezTo>
                    <a:pt x="303" y="106"/>
                    <a:pt x="305" y="107"/>
                    <a:pt x="306" y="106"/>
                  </a:cubicBezTo>
                  <a:cubicBezTo>
                    <a:pt x="308" y="106"/>
                    <a:pt x="310" y="106"/>
                    <a:pt x="313" y="105"/>
                  </a:cubicBezTo>
                  <a:cubicBezTo>
                    <a:pt x="313" y="105"/>
                    <a:pt x="314" y="103"/>
                    <a:pt x="314" y="102"/>
                  </a:cubicBezTo>
                  <a:cubicBezTo>
                    <a:pt x="318" y="100"/>
                    <a:pt x="320" y="103"/>
                    <a:pt x="321" y="101"/>
                  </a:cubicBezTo>
                  <a:cubicBezTo>
                    <a:pt x="320" y="101"/>
                    <a:pt x="319" y="100"/>
                    <a:pt x="321" y="99"/>
                  </a:cubicBezTo>
                  <a:cubicBezTo>
                    <a:pt x="324" y="100"/>
                    <a:pt x="324" y="98"/>
                    <a:pt x="325" y="99"/>
                  </a:cubicBezTo>
                  <a:cubicBezTo>
                    <a:pt x="326" y="100"/>
                    <a:pt x="327" y="98"/>
                    <a:pt x="327" y="98"/>
                  </a:cubicBezTo>
                  <a:cubicBezTo>
                    <a:pt x="324" y="99"/>
                    <a:pt x="327" y="95"/>
                    <a:pt x="329" y="98"/>
                  </a:cubicBezTo>
                  <a:cubicBezTo>
                    <a:pt x="330" y="95"/>
                    <a:pt x="332" y="95"/>
                    <a:pt x="332" y="91"/>
                  </a:cubicBezTo>
                  <a:cubicBezTo>
                    <a:pt x="327" y="90"/>
                    <a:pt x="326" y="93"/>
                    <a:pt x="321" y="92"/>
                  </a:cubicBezTo>
                  <a:cubicBezTo>
                    <a:pt x="321" y="95"/>
                    <a:pt x="320" y="96"/>
                    <a:pt x="318" y="97"/>
                  </a:cubicBezTo>
                  <a:cubicBezTo>
                    <a:pt x="314" y="99"/>
                    <a:pt x="315" y="96"/>
                    <a:pt x="311" y="97"/>
                  </a:cubicBezTo>
                  <a:cubicBezTo>
                    <a:pt x="310" y="97"/>
                    <a:pt x="311" y="98"/>
                    <a:pt x="308" y="98"/>
                  </a:cubicBezTo>
                  <a:cubicBezTo>
                    <a:pt x="306" y="98"/>
                    <a:pt x="306" y="96"/>
                    <a:pt x="303" y="97"/>
                  </a:cubicBezTo>
                  <a:cubicBezTo>
                    <a:pt x="302" y="96"/>
                    <a:pt x="303" y="94"/>
                    <a:pt x="301" y="94"/>
                  </a:cubicBezTo>
                  <a:cubicBezTo>
                    <a:pt x="301" y="96"/>
                    <a:pt x="301" y="97"/>
                    <a:pt x="300" y="98"/>
                  </a:cubicBezTo>
                  <a:cubicBezTo>
                    <a:pt x="300" y="100"/>
                    <a:pt x="302" y="99"/>
                    <a:pt x="303" y="101"/>
                  </a:cubicBezTo>
                  <a:cubicBezTo>
                    <a:pt x="298" y="100"/>
                    <a:pt x="298" y="102"/>
                    <a:pt x="297" y="104"/>
                  </a:cubicBezTo>
                  <a:cubicBezTo>
                    <a:pt x="295" y="106"/>
                    <a:pt x="292" y="104"/>
                    <a:pt x="292" y="106"/>
                  </a:cubicBezTo>
                  <a:cubicBezTo>
                    <a:pt x="291" y="110"/>
                    <a:pt x="285" y="106"/>
                    <a:pt x="287" y="111"/>
                  </a:cubicBezTo>
                  <a:lnTo>
                    <a:pt x="296" y="111"/>
                  </a:lnTo>
                  <a:close/>
                  <a:moveTo>
                    <a:pt x="398" y="165"/>
                  </a:moveTo>
                  <a:cubicBezTo>
                    <a:pt x="397" y="166"/>
                    <a:pt x="397" y="167"/>
                    <a:pt x="397" y="167"/>
                  </a:cubicBezTo>
                  <a:cubicBezTo>
                    <a:pt x="396" y="167"/>
                    <a:pt x="393" y="168"/>
                    <a:pt x="393" y="168"/>
                  </a:cubicBezTo>
                  <a:cubicBezTo>
                    <a:pt x="391" y="170"/>
                    <a:pt x="394" y="174"/>
                    <a:pt x="391" y="174"/>
                  </a:cubicBezTo>
                  <a:cubicBezTo>
                    <a:pt x="391" y="172"/>
                    <a:pt x="391" y="170"/>
                    <a:pt x="390" y="170"/>
                  </a:cubicBezTo>
                  <a:cubicBezTo>
                    <a:pt x="390" y="175"/>
                    <a:pt x="390" y="175"/>
                    <a:pt x="390" y="175"/>
                  </a:cubicBezTo>
                  <a:cubicBezTo>
                    <a:pt x="397" y="175"/>
                    <a:pt x="397" y="175"/>
                    <a:pt x="397" y="175"/>
                  </a:cubicBezTo>
                  <a:cubicBezTo>
                    <a:pt x="396" y="177"/>
                    <a:pt x="399" y="179"/>
                    <a:pt x="400" y="181"/>
                  </a:cubicBezTo>
                  <a:cubicBezTo>
                    <a:pt x="401" y="185"/>
                    <a:pt x="402" y="184"/>
                    <a:pt x="404" y="186"/>
                  </a:cubicBezTo>
                  <a:cubicBezTo>
                    <a:pt x="402" y="187"/>
                    <a:pt x="400" y="187"/>
                    <a:pt x="401" y="189"/>
                  </a:cubicBezTo>
                  <a:cubicBezTo>
                    <a:pt x="401" y="191"/>
                    <a:pt x="403" y="191"/>
                    <a:pt x="402" y="193"/>
                  </a:cubicBezTo>
                  <a:cubicBezTo>
                    <a:pt x="408" y="193"/>
                    <a:pt x="408" y="193"/>
                    <a:pt x="408" y="193"/>
                  </a:cubicBezTo>
                  <a:cubicBezTo>
                    <a:pt x="410" y="192"/>
                    <a:pt x="410" y="188"/>
                    <a:pt x="409" y="185"/>
                  </a:cubicBezTo>
                  <a:cubicBezTo>
                    <a:pt x="408" y="184"/>
                    <a:pt x="406" y="184"/>
                    <a:pt x="405" y="182"/>
                  </a:cubicBezTo>
                  <a:cubicBezTo>
                    <a:pt x="408" y="175"/>
                    <a:pt x="405" y="179"/>
                    <a:pt x="404" y="177"/>
                  </a:cubicBezTo>
                  <a:cubicBezTo>
                    <a:pt x="402" y="174"/>
                    <a:pt x="402" y="169"/>
                    <a:pt x="401" y="165"/>
                  </a:cubicBezTo>
                  <a:cubicBezTo>
                    <a:pt x="400" y="166"/>
                    <a:pt x="399" y="165"/>
                    <a:pt x="398" y="165"/>
                  </a:cubicBezTo>
                  <a:moveTo>
                    <a:pt x="453" y="209"/>
                  </a:moveTo>
                  <a:cubicBezTo>
                    <a:pt x="448" y="207"/>
                    <a:pt x="449" y="211"/>
                    <a:pt x="447" y="212"/>
                  </a:cubicBezTo>
                  <a:cubicBezTo>
                    <a:pt x="447" y="211"/>
                    <a:pt x="446" y="210"/>
                    <a:pt x="444" y="210"/>
                  </a:cubicBezTo>
                  <a:cubicBezTo>
                    <a:pt x="445" y="215"/>
                    <a:pt x="439" y="213"/>
                    <a:pt x="437" y="214"/>
                  </a:cubicBezTo>
                  <a:cubicBezTo>
                    <a:pt x="436" y="215"/>
                    <a:pt x="437" y="216"/>
                    <a:pt x="436" y="217"/>
                  </a:cubicBezTo>
                  <a:cubicBezTo>
                    <a:pt x="435" y="218"/>
                    <a:pt x="433" y="217"/>
                    <a:pt x="433" y="219"/>
                  </a:cubicBezTo>
                  <a:cubicBezTo>
                    <a:pt x="436" y="219"/>
                    <a:pt x="433" y="220"/>
                    <a:pt x="433" y="223"/>
                  </a:cubicBezTo>
                  <a:cubicBezTo>
                    <a:pt x="436" y="225"/>
                    <a:pt x="437" y="221"/>
                    <a:pt x="439" y="220"/>
                  </a:cubicBezTo>
                  <a:cubicBezTo>
                    <a:pt x="441" y="219"/>
                    <a:pt x="444" y="220"/>
                    <a:pt x="447" y="220"/>
                  </a:cubicBezTo>
                  <a:cubicBezTo>
                    <a:pt x="449" y="220"/>
                    <a:pt x="449" y="219"/>
                    <a:pt x="451" y="219"/>
                  </a:cubicBezTo>
                  <a:cubicBezTo>
                    <a:pt x="455" y="218"/>
                    <a:pt x="459" y="220"/>
                    <a:pt x="460" y="221"/>
                  </a:cubicBezTo>
                  <a:cubicBezTo>
                    <a:pt x="459" y="222"/>
                    <a:pt x="457" y="222"/>
                    <a:pt x="457" y="223"/>
                  </a:cubicBezTo>
                  <a:cubicBezTo>
                    <a:pt x="458" y="222"/>
                    <a:pt x="458" y="224"/>
                    <a:pt x="458" y="224"/>
                  </a:cubicBezTo>
                  <a:cubicBezTo>
                    <a:pt x="459" y="224"/>
                    <a:pt x="460" y="223"/>
                    <a:pt x="460" y="223"/>
                  </a:cubicBezTo>
                  <a:cubicBezTo>
                    <a:pt x="465" y="223"/>
                    <a:pt x="463" y="224"/>
                    <a:pt x="467" y="221"/>
                  </a:cubicBezTo>
                  <a:cubicBezTo>
                    <a:pt x="471" y="219"/>
                    <a:pt x="474" y="223"/>
                    <a:pt x="477" y="220"/>
                  </a:cubicBezTo>
                  <a:cubicBezTo>
                    <a:pt x="473" y="219"/>
                    <a:pt x="477" y="214"/>
                    <a:pt x="474" y="217"/>
                  </a:cubicBezTo>
                  <a:cubicBezTo>
                    <a:pt x="471" y="220"/>
                    <a:pt x="471" y="212"/>
                    <a:pt x="471" y="212"/>
                  </a:cubicBezTo>
                  <a:cubicBezTo>
                    <a:pt x="471" y="211"/>
                    <a:pt x="467" y="212"/>
                    <a:pt x="468" y="209"/>
                  </a:cubicBezTo>
                  <a:cubicBezTo>
                    <a:pt x="461" y="209"/>
                    <a:pt x="461" y="209"/>
                    <a:pt x="461" y="209"/>
                  </a:cubicBezTo>
                  <a:cubicBezTo>
                    <a:pt x="462" y="207"/>
                    <a:pt x="463" y="206"/>
                    <a:pt x="461" y="205"/>
                  </a:cubicBezTo>
                  <a:cubicBezTo>
                    <a:pt x="457" y="206"/>
                    <a:pt x="458" y="205"/>
                    <a:pt x="453" y="205"/>
                  </a:cubicBezTo>
                  <a:cubicBezTo>
                    <a:pt x="452" y="207"/>
                    <a:pt x="451" y="207"/>
                    <a:pt x="453" y="209"/>
                  </a:cubicBezTo>
                  <a:moveTo>
                    <a:pt x="491" y="244"/>
                  </a:moveTo>
                  <a:cubicBezTo>
                    <a:pt x="490" y="244"/>
                    <a:pt x="489" y="244"/>
                    <a:pt x="489" y="243"/>
                  </a:cubicBezTo>
                  <a:cubicBezTo>
                    <a:pt x="495" y="244"/>
                    <a:pt x="489" y="233"/>
                    <a:pt x="495" y="234"/>
                  </a:cubicBezTo>
                  <a:cubicBezTo>
                    <a:pt x="498" y="237"/>
                    <a:pt x="499" y="233"/>
                    <a:pt x="503" y="234"/>
                  </a:cubicBezTo>
                  <a:cubicBezTo>
                    <a:pt x="501" y="226"/>
                    <a:pt x="491" y="224"/>
                    <a:pt x="482" y="226"/>
                  </a:cubicBezTo>
                  <a:cubicBezTo>
                    <a:pt x="481" y="225"/>
                    <a:pt x="481" y="225"/>
                    <a:pt x="481" y="223"/>
                  </a:cubicBezTo>
                  <a:cubicBezTo>
                    <a:pt x="478" y="222"/>
                    <a:pt x="477" y="226"/>
                    <a:pt x="474" y="226"/>
                  </a:cubicBezTo>
                  <a:cubicBezTo>
                    <a:pt x="472" y="226"/>
                    <a:pt x="472" y="224"/>
                    <a:pt x="470" y="224"/>
                  </a:cubicBezTo>
                  <a:cubicBezTo>
                    <a:pt x="468" y="225"/>
                    <a:pt x="467" y="226"/>
                    <a:pt x="465" y="227"/>
                  </a:cubicBezTo>
                  <a:cubicBezTo>
                    <a:pt x="463" y="228"/>
                    <a:pt x="462" y="228"/>
                    <a:pt x="460" y="228"/>
                  </a:cubicBezTo>
                  <a:cubicBezTo>
                    <a:pt x="460" y="231"/>
                    <a:pt x="459" y="232"/>
                    <a:pt x="457" y="233"/>
                  </a:cubicBezTo>
                  <a:cubicBezTo>
                    <a:pt x="457" y="244"/>
                    <a:pt x="455" y="245"/>
                    <a:pt x="456" y="257"/>
                  </a:cubicBezTo>
                  <a:cubicBezTo>
                    <a:pt x="461" y="259"/>
                    <a:pt x="458" y="253"/>
                    <a:pt x="463" y="254"/>
                  </a:cubicBezTo>
                  <a:cubicBezTo>
                    <a:pt x="462" y="251"/>
                    <a:pt x="463" y="249"/>
                    <a:pt x="464" y="248"/>
                  </a:cubicBezTo>
                  <a:cubicBezTo>
                    <a:pt x="466" y="245"/>
                    <a:pt x="464" y="241"/>
                    <a:pt x="465" y="237"/>
                  </a:cubicBezTo>
                  <a:cubicBezTo>
                    <a:pt x="466" y="237"/>
                    <a:pt x="468" y="235"/>
                    <a:pt x="468" y="234"/>
                  </a:cubicBezTo>
                  <a:cubicBezTo>
                    <a:pt x="469" y="233"/>
                    <a:pt x="468" y="230"/>
                    <a:pt x="470" y="230"/>
                  </a:cubicBezTo>
                  <a:cubicBezTo>
                    <a:pt x="472" y="230"/>
                    <a:pt x="474" y="230"/>
                    <a:pt x="475" y="228"/>
                  </a:cubicBezTo>
                  <a:cubicBezTo>
                    <a:pt x="473" y="233"/>
                    <a:pt x="480" y="229"/>
                    <a:pt x="479" y="233"/>
                  </a:cubicBezTo>
                  <a:cubicBezTo>
                    <a:pt x="480" y="237"/>
                    <a:pt x="480" y="235"/>
                    <a:pt x="479" y="240"/>
                  </a:cubicBezTo>
                  <a:cubicBezTo>
                    <a:pt x="481" y="240"/>
                    <a:pt x="482" y="240"/>
                    <a:pt x="482" y="241"/>
                  </a:cubicBezTo>
                  <a:cubicBezTo>
                    <a:pt x="481" y="241"/>
                    <a:pt x="480" y="241"/>
                    <a:pt x="479" y="243"/>
                  </a:cubicBezTo>
                  <a:cubicBezTo>
                    <a:pt x="484" y="241"/>
                    <a:pt x="489" y="247"/>
                    <a:pt x="491" y="244"/>
                  </a:cubicBezTo>
                  <a:moveTo>
                    <a:pt x="516" y="238"/>
                  </a:moveTo>
                  <a:cubicBezTo>
                    <a:pt x="516" y="238"/>
                    <a:pt x="516" y="241"/>
                    <a:pt x="516" y="241"/>
                  </a:cubicBezTo>
                  <a:cubicBezTo>
                    <a:pt x="514" y="243"/>
                    <a:pt x="507" y="237"/>
                    <a:pt x="505" y="240"/>
                  </a:cubicBezTo>
                  <a:cubicBezTo>
                    <a:pt x="505" y="242"/>
                    <a:pt x="503" y="243"/>
                    <a:pt x="502" y="244"/>
                  </a:cubicBezTo>
                  <a:cubicBezTo>
                    <a:pt x="505" y="248"/>
                    <a:pt x="506" y="245"/>
                    <a:pt x="510" y="245"/>
                  </a:cubicBezTo>
                  <a:cubicBezTo>
                    <a:pt x="513" y="245"/>
                    <a:pt x="518" y="247"/>
                    <a:pt x="520" y="244"/>
                  </a:cubicBezTo>
                  <a:cubicBezTo>
                    <a:pt x="519" y="244"/>
                    <a:pt x="519" y="243"/>
                    <a:pt x="520" y="243"/>
                  </a:cubicBezTo>
                  <a:cubicBezTo>
                    <a:pt x="521" y="242"/>
                    <a:pt x="523" y="242"/>
                    <a:pt x="523" y="241"/>
                  </a:cubicBezTo>
                  <a:cubicBezTo>
                    <a:pt x="519" y="241"/>
                    <a:pt x="518" y="238"/>
                    <a:pt x="516" y="238"/>
                  </a:cubicBezTo>
                  <a:moveTo>
                    <a:pt x="496" y="250"/>
                  </a:moveTo>
                  <a:cubicBezTo>
                    <a:pt x="496" y="249"/>
                    <a:pt x="495" y="247"/>
                    <a:pt x="493" y="248"/>
                  </a:cubicBezTo>
                  <a:cubicBezTo>
                    <a:pt x="493" y="248"/>
                    <a:pt x="494" y="251"/>
                    <a:pt x="493" y="251"/>
                  </a:cubicBezTo>
                  <a:cubicBezTo>
                    <a:pt x="486" y="251"/>
                    <a:pt x="486" y="251"/>
                    <a:pt x="486" y="251"/>
                  </a:cubicBezTo>
                  <a:cubicBezTo>
                    <a:pt x="489" y="256"/>
                    <a:pt x="482" y="252"/>
                    <a:pt x="482" y="255"/>
                  </a:cubicBezTo>
                  <a:cubicBezTo>
                    <a:pt x="486" y="255"/>
                    <a:pt x="486" y="255"/>
                    <a:pt x="486" y="255"/>
                  </a:cubicBezTo>
                  <a:cubicBezTo>
                    <a:pt x="487" y="257"/>
                    <a:pt x="485" y="257"/>
                    <a:pt x="485" y="258"/>
                  </a:cubicBezTo>
                  <a:cubicBezTo>
                    <a:pt x="489" y="259"/>
                    <a:pt x="488" y="255"/>
                    <a:pt x="491" y="255"/>
                  </a:cubicBezTo>
                  <a:cubicBezTo>
                    <a:pt x="492" y="256"/>
                    <a:pt x="494" y="257"/>
                    <a:pt x="498" y="257"/>
                  </a:cubicBezTo>
                  <a:cubicBezTo>
                    <a:pt x="497" y="251"/>
                    <a:pt x="507" y="256"/>
                    <a:pt x="505" y="248"/>
                  </a:cubicBezTo>
                  <a:cubicBezTo>
                    <a:pt x="500" y="247"/>
                    <a:pt x="498" y="250"/>
                    <a:pt x="496" y="25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86" name="Freeform 96"/>
            <p:cNvSpPr/>
            <p:nvPr/>
          </p:nvSpPr>
          <p:spPr bwMode="auto">
            <a:xfrm>
              <a:off x="4230687" y="1722437"/>
              <a:ext cx="173038" cy="258763"/>
            </a:xfrm>
            <a:custGeom>
              <a:avLst/>
              <a:gdLst>
                <a:gd name="T0" fmla="*/ 13 w 46"/>
                <a:gd name="T1" fmla="*/ 7 h 69"/>
                <a:gd name="T2" fmla="*/ 23 w 46"/>
                <a:gd name="T3" fmla="*/ 6 h 69"/>
                <a:gd name="T4" fmla="*/ 24 w 46"/>
                <a:gd name="T5" fmla="*/ 14 h 69"/>
                <a:gd name="T6" fmla="*/ 17 w 46"/>
                <a:gd name="T7" fmla="*/ 19 h 69"/>
                <a:gd name="T8" fmla="*/ 26 w 46"/>
                <a:gd name="T9" fmla="*/ 23 h 69"/>
                <a:gd name="T10" fmla="*/ 30 w 46"/>
                <a:gd name="T11" fmla="*/ 33 h 69"/>
                <a:gd name="T12" fmla="*/ 33 w 46"/>
                <a:gd name="T13" fmla="*/ 35 h 69"/>
                <a:gd name="T14" fmla="*/ 38 w 46"/>
                <a:gd name="T15" fmla="*/ 38 h 69"/>
                <a:gd name="T16" fmla="*/ 35 w 46"/>
                <a:gd name="T17" fmla="*/ 44 h 69"/>
                <a:gd name="T18" fmla="*/ 44 w 46"/>
                <a:gd name="T19" fmla="*/ 45 h 69"/>
                <a:gd name="T20" fmla="*/ 44 w 46"/>
                <a:gd name="T21" fmla="*/ 54 h 69"/>
                <a:gd name="T22" fmla="*/ 41 w 46"/>
                <a:gd name="T23" fmla="*/ 54 h 69"/>
                <a:gd name="T24" fmla="*/ 44 w 46"/>
                <a:gd name="T25" fmla="*/ 55 h 69"/>
                <a:gd name="T26" fmla="*/ 41 w 46"/>
                <a:gd name="T27" fmla="*/ 59 h 69"/>
                <a:gd name="T28" fmla="*/ 37 w 46"/>
                <a:gd name="T29" fmla="*/ 62 h 69"/>
                <a:gd name="T30" fmla="*/ 23 w 46"/>
                <a:gd name="T31" fmla="*/ 61 h 69"/>
                <a:gd name="T32" fmla="*/ 17 w 46"/>
                <a:gd name="T33" fmla="*/ 62 h 69"/>
                <a:gd name="T34" fmla="*/ 7 w 46"/>
                <a:gd name="T35" fmla="*/ 62 h 69"/>
                <a:gd name="T36" fmla="*/ 10 w 46"/>
                <a:gd name="T37" fmla="*/ 61 h 69"/>
                <a:gd name="T38" fmla="*/ 12 w 46"/>
                <a:gd name="T39" fmla="*/ 62 h 69"/>
                <a:gd name="T40" fmla="*/ 13 w 46"/>
                <a:gd name="T41" fmla="*/ 59 h 69"/>
                <a:gd name="T42" fmla="*/ 21 w 46"/>
                <a:gd name="T43" fmla="*/ 58 h 69"/>
                <a:gd name="T44" fmla="*/ 10 w 46"/>
                <a:gd name="T45" fmla="*/ 54 h 69"/>
                <a:gd name="T46" fmla="*/ 10 w 46"/>
                <a:gd name="T47" fmla="*/ 45 h 69"/>
                <a:gd name="T48" fmla="*/ 13 w 46"/>
                <a:gd name="T49" fmla="*/ 44 h 69"/>
                <a:gd name="T50" fmla="*/ 19 w 46"/>
                <a:gd name="T51" fmla="*/ 44 h 69"/>
                <a:gd name="T52" fmla="*/ 20 w 46"/>
                <a:gd name="T53" fmla="*/ 35 h 69"/>
                <a:gd name="T54" fmla="*/ 16 w 46"/>
                <a:gd name="T55" fmla="*/ 30 h 69"/>
                <a:gd name="T56" fmla="*/ 10 w 46"/>
                <a:gd name="T57" fmla="*/ 31 h 69"/>
                <a:gd name="T58" fmla="*/ 10 w 46"/>
                <a:gd name="T59" fmla="*/ 24 h 69"/>
                <a:gd name="T60" fmla="*/ 5 w 46"/>
                <a:gd name="T61" fmla="*/ 21 h 69"/>
                <a:gd name="T62" fmla="*/ 0 w 46"/>
                <a:gd name="T63" fmla="*/ 7 h 69"/>
                <a:gd name="T64" fmla="*/ 7 w 46"/>
                <a:gd name="T65" fmla="*/ 0 h 69"/>
                <a:gd name="T66" fmla="*/ 20 w 46"/>
                <a:gd name="T67" fmla="*/ 0 h 69"/>
                <a:gd name="T68" fmla="*/ 13 w 46"/>
                <a:gd name="T69" fmla="*/ 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6" h="69">
                  <a:moveTo>
                    <a:pt x="13" y="7"/>
                  </a:moveTo>
                  <a:cubicBezTo>
                    <a:pt x="14" y="10"/>
                    <a:pt x="20" y="6"/>
                    <a:pt x="23" y="6"/>
                  </a:cubicBezTo>
                  <a:cubicBezTo>
                    <a:pt x="24" y="8"/>
                    <a:pt x="24" y="11"/>
                    <a:pt x="24" y="14"/>
                  </a:cubicBezTo>
                  <a:cubicBezTo>
                    <a:pt x="21" y="15"/>
                    <a:pt x="18" y="16"/>
                    <a:pt x="17" y="19"/>
                  </a:cubicBezTo>
                  <a:cubicBezTo>
                    <a:pt x="18" y="21"/>
                    <a:pt x="21" y="23"/>
                    <a:pt x="26" y="23"/>
                  </a:cubicBezTo>
                  <a:cubicBezTo>
                    <a:pt x="25" y="28"/>
                    <a:pt x="31" y="26"/>
                    <a:pt x="30" y="33"/>
                  </a:cubicBezTo>
                  <a:cubicBezTo>
                    <a:pt x="30" y="34"/>
                    <a:pt x="33" y="34"/>
                    <a:pt x="33" y="35"/>
                  </a:cubicBezTo>
                  <a:cubicBezTo>
                    <a:pt x="33" y="38"/>
                    <a:pt x="37" y="36"/>
                    <a:pt x="38" y="38"/>
                  </a:cubicBezTo>
                  <a:cubicBezTo>
                    <a:pt x="38" y="40"/>
                    <a:pt x="36" y="42"/>
                    <a:pt x="35" y="44"/>
                  </a:cubicBezTo>
                  <a:cubicBezTo>
                    <a:pt x="39" y="44"/>
                    <a:pt x="42" y="44"/>
                    <a:pt x="44" y="45"/>
                  </a:cubicBezTo>
                  <a:cubicBezTo>
                    <a:pt x="42" y="47"/>
                    <a:pt x="46" y="51"/>
                    <a:pt x="44" y="54"/>
                  </a:cubicBezTo>
                  <a:cubicBezTo>
                    <a:pt x="44" y="54"/>
                    <a:pt x="41" y="53"/>
                    <a:pt x="41" y="54"/>
                  </a:cubicBezTo>
                  <a:cubicBezTo>
                    <a:pt x="41" y="55"/>
                    <a:pt x="43" y="55"/>
                    <a:pt x="44" y="55"/>
                  </a:cubicBezTo>
                  <a:cubicBezTo>
                    <a:pt x="43" y="56"/>
                    <a:pt x="41" y="56"/>
                    <a:pt x="41" y="59"/>
                  </a:cubicBezTo>
                  <a:cubicBezTo>
                    <a:pt x="39" y="60"/>
                    <a:pt x="39" y="62"/>
                    <a:pt x="37" y="62"/>
                  </a:cubicBezTo>
                  <a:cubicBezTo>
                    <a:pt x="32" y="62"/>
                    <a:pt x="29" y="60"/>
                    <a:pt x="23" y="61"/>
                  </a:cubicBezTo>
                  <a:cubicBezTo>
                    <a:pt x="20" y="63"/>
                    <a:pt x="22" y="63"/>
                    <a:pt x="17" y="62"/>
                  </a:cubicBezTo>
                  <a:cubicBezTo>
                    <a:pt x="16" y="65"/>
                    <a:pt x="7" y="69"/>
                    <a:pt x="7" y="62"/>
                  </a:cubicBezTo>
                  <a:cubicBezTo>
                    <a:pt x="9" y="63"/>
                    <a:pt x="10" y="61"/>
                    <a:pt x="10" y="61"/>
                  </a:cubicBezTo>
                  <a:cubicBezTo>
                    <a:pt x="11" y="61"/>
                    <a:pt x="12" y="62"/>
                    <a:pt x="12" y="62"/>
                  </a:cubicBezTo>
                  <a:cubicBezTo>
                    <a:pt x="13" y="61"/>
                    <a:pt x="12" y="60"/>
                    <a:pt x="13" y="59"/>
                  </a:cubicBezTo>
                  <a:cubicBezTo>
                    <a:pt x="15" y="58"/>
                    <a:pt x="18" y="59"/>
                    <a:pt x="21" y="58"/>
                  </a:cubicBezTo>
                  <a:cubicBezTo>
                    <a:pt x="20" y="51"/>
                    <a:pt x="14" y="56"/>
                    <a:pt x="10" y="54"/>
                  </a:cubicBezTo>
                  <a:cubicBezTo>
                    <a:pt x="10" y="45"/>
                    <a:pt x="10" y="45"/>
                    <a:pt x="10" y="45"/>
                  </a:cubicBezTo>
                  <a:cubicBezTo>
                    <a:pt x="13" y="46"/>
                    <a:pt x="15" y="44"/>
                    <a:pt x="13" y="44"/>
                  </a:cubicBezTo>
                  <a:cubicBezTo>
                    <a:pt x="14" y="40"/>
                    <a:pt x="16" y="45"/>
                    <a:pt x="19" y="44"/>
                  </a:cubicBezTo>
                  <a:cubicBezTo>
                    <a:pt x="21" y="44"/>
                    <a:pt x="16" y="38"/>
                    <a:pt x="20" y="35"/>
                  </a:cubicBezTo>
                  <a:cubicBezTo>
                    <a:pt x="19" y="33"/>
                    <a:pt x="15" y="34"/>
                    <a:pt x="16" y="30"/>
                  </a:cubicBezTo>
                  <a:cubicBezTo>
                    <a:pt x="15" y="31"/>
                    <a:pt x="13" y="31"/>
                    <a:pt x="10" y="31"/>
                  </a:cubicBezTo>
                  <a:cubicBezTo>
                    <a:pt x="10" y="24"/>
                    <a:pt x="10" y="24"/>
                    <a:pt x="10" y="24"/>
                  </a:cubicBezTo>
                  <a:cubicBezTo>
                    <a:pt x="10" y="22"/>
                    <a:pt x="5" y="23"/>
                    <a:pt x="5" y="21"/>
                  </a:cubicBezTo>
                  <a:cubicBezTo>
                    <a:pt x="7" y="16"/>
                    <a:pt x="6" y="8"/>
                    <a:pt x="0" y="7"/>
                  </a:cubicBezTo>
                  <a:cubicBezTo>
                    <a:pt x="2" y="5"/>
                    <a:pt x="6" y="4"/>
                    <a:pt x="7" y="0"/>
                  </a:cubicBezTo>
                  <a:cubicBezTo>
                    <a:pt x="20" y="0"/>
                    <a:pt x="20" y="0"/>
                    <a:pt x="20" y="0"/>
                  </a:cubicBezTo>
                  <a:cubicBezTo>
                    <a:pt x="17" y="2"/>
                    <a:pt x="15" y="5"/>
                    <a:pt x="13" y="7"/>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87" name="Freeform 97"/>
            <p:cNvSpPr/>
            <p:nvPr/>
          </p:nvSpPr>
          <p:spPr bwMode="auto">
            <a:xfrm>
              <a:off x="1050925" y="1738312"/>
              <a:ext cx="44450" cy="33338"/>
            </a:xfrm>
            <a:custGeom>
              <a:avLst/>
              <a:gdLst>
                <a:gd name="T0" fmla="*/ 11 w 12"/>
                <a:gd name="T1" fmla="*/ 1 h 9"/>
                <a:gd name="T2" fmla="*/ 12 w 12"/>
                <a:gd name="T3" fmla="*/ 6 h 9"/>
                <a:gd name="T4" fmla="*/ 5 w 12"/>
                <a:gd name="T5" fmla="*/ 9 h 9"/>
                <a:gd name="T6" fmla="*/ 5 w 12"/>
                <a:gd name="T7" fmla="*/ 6 h 9"/>
                <a:gd name="T8" fmla="*/ 2 w 12"/>
                <a:gd name="T9" fmla="*/ 8 h 9"/>
                <a:gd name="T10" fmla="*/ 4 w 12"/>
                <a:gd name="T11" fmla="*/ 6 h 9"/>
                <a:gd name="T12" fmla="*/ 11 w 12"/>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12" h="9">
                  <a:moveTo>
                    <a:pt x="11" y="1"/>
                  </a:moveTo>
                  <a:cubicBezTo>
                    <a:pt x="9" y="2"/>
                    <a:pt x="10" y="5"/>
                    <a:pt x="12" y="6"/>
                  </a:cubicBezTo>
                  <a:cubicBezTo>
                    <a:pt x="11" y="8"/>
                    <a:pt x="8" y="8"/>
                    <a:pt x="5" y="9"/>
                  </a:cubicBezTo>
                  <a:cubicBezTo>
                    <a:pt x="5" y="6"/>
                    <a:pt x="5" y="6"/>
                    <a:pt x="5" y="6"/>
                  </a:cubicBezTo>
                  <a:cubicBezTo>
                    <a:pt x="4" y="6"/>
                    <a:pt x="4" y="8"/>
                    <a:pt x="2" y="8"/>
                  </a:cubicBezTo>
                  <a:cubicBezTo>
                    <a:pt x="0" y="6"/>
                    <a:pt x="3" y="7"/>
                    <a:pt x="4" y="6"/>
                  </a:cubicBezTo>
                  <a:cubicBezTo>
                    <a:pt x="5" y="5"/>
                    <a:pt x="8" y="0"/>
                    <a:pt x="11" y="1"/>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88" name="Freeform 98"/>
            <p:cNvSpPr/>
            <p:nvPr/>
          </p:nvSpPr>
          <p:spPr bwMode="auto">
            <a:xfrm>
              <a:off x="7366000" y="2157412"/>
              <a:ext cx="26988" cy="30163"/>
            </a:xfrm>
            <a:custGeom>
              <a:avLst/>
              <a:gdLst>
                <a:gd name="T0" fmla="*/ 2 w 7"/>
                <a:gd name="T1" fmla="*/ 2 h 8"/>
                <a:gd name="T2" fmla="*/ 7 w 7"/>
                <a:gd name="T3" fmla="*/ 1 h 8"/>
                <a:gd name="T4" fmla="*/ 0 w 7"/>
                <a:gd name="T5" fmla="*/ 8 h 8"/>
                <a:gd name="T6" fmla="*/ 2 w 7"/>
                <a:gd name="T7" fmla="*/ 2 h 8"/>
              </a:gdLst>
              <a:ahLst/>
              <a:cxnLst>
                <a:cxn ang="0">
                  <a:pos x="T0" y="T1"/>
                </a:cxn>
                <a:cxn ang="0">
                  <a:pos x="T2" y="T3"/>
                </a:cxn>
                <a:cxn ang="0">
                  <a:pos x="T4" y="T5"/>
                </a:cxn>
                <a:cxn ang="0">
                  <a:pos x="T6" y="T7"/>
                </a:cxn>
              </a:cxnLst>
              <a:rect l="0" t="0" r="r" b="b"/>
              <a:pathLst>
                <a:path w="7" h="8">
                  <a:moveTo>
                    <a:pt x="2" y="2"/>
                  </a:moveTo>
                  <a:cubicBezTo>
                    <a:pt x="3" y="0"/>
                    <a:pt x="4" y="3"/>
                    <a:pt x="7" y="1"/>
                  </a:cubicBezTo>
                  <a:cubicBezTo>
                    <a:pt x="6" y="4"/>
                    <a:pt x="6" y="8"/>
                    <a:pt x="0" y="8"/>
                  </a:cubicBezTo>
                  <a:cubicBezTo>
                    <a:pt x="0" y="6"/>
                    <a:pt x="6" y="4"/>
                    <a:pt x="2" y="2"/>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89" name="Freeform 99"/>
            <p:cNvSpPr/>
            <p:nvPr/>
          </p:nvSpPr>
          <p:spPr bwMode="auto">
            <a:xfrm>
              <a:off x="6702425" y="2986088"/>
              <a:ext cx="214313" cy="247650"/>
            </a:xfrm>
            <a:custGeom>
              <a:avLst/>
              <a:gdLst>
                <a:gd name="T0" fmla="*/ 46 w 57"/>
                <a:gd name="T1" fmla="*/ 4 h 66"/>
                <a:gd name="T2" fmla="*/ 51 w 57"/>
                <a:gd name="T3" fmla="*/ 7 h 66"/>
                <a:gd name="T4" fmla="*/ 57 w 57"/>
                <a:gd name="T5" fmla="*/ 11 h 66"/>
                <a:gd name="T6" fmla="*/ 51 w 57"/>
                <a:gd name="T7" fmla="*/ 18 h 66"/>
                <a:gd name="T8" fmla="*/ 50 w 57"/>
                <a:gd name="T9" fmla="*/ 27 h 66"/>
                <a:gd name="T10" fmla="*/ 53 w 57"/>
                <a:gd name="T11" fmla="*/ 29 h 66"/>
                <a:gd name="T12" fmla="*/ 53 w 57"/>
                <a:gd name="T13" fmla="*/ 34 h 66"/>
                <a:gd name="T14" fmla="*/ 55 w 57"/>
                <a:gd name="T15" fmla="*/ 36 h 66"/>
                <a:gd name="T16" fmla="*/ 48 w 57"/>
                <a:gd name="T17" fmla="*/ 41 h 66"/>
                <a:gd name="T18" fmla="*/ 47 w 57"/>
                <a:gd name="T19" fmla="*/ 48 h 66"/>
                <a:gd name="T20" fmla="*/ 47 w 57"/>
                <a:gd name="T21" fmla="*/ 50 h 66"/>
                <a:gd name="T22" fmla="*/ 44 w 57"/>
                <a:gd name="T23" fmla="*/ 50 h 66"/>
                <a:gd name="T24" fmla="*/ 40 w 57"/>
                <a:gd name="T25" fmla="*/ 56 h 66"/>
                <a:gd name="T26" fmla="*/ 40 w 57"/>
                <a:gd name="T27" fmla="*/ 65 h 66"/>
                <a:gd name="T28" fmla="*/ 26 w 57"/>
                <a:gd name="T29" fmla="*/ 60 h 66"/>
                <a:gd name="T30" fmla="*/ 25 w 57"/>
                <a:gd name="T31" fmla="*/ 63 h 66"/>
                <a:gd name="T32" fmla="*/ 20 w 57"/>
                <a:gd name="T33" fmla="*/ 60 h 66"/>
                <a:gd name="T34" fmla="*/ 13 w 57"/>
                <a:gd name="T35" fmla="*/ 60 h 66"/>
                <a:gd name="T36" fmla="*/ 9 w 57"/>
                <a:gd name="T37" fmla="*/ 59 h 66"/>
                <a:gd name="T38" fmla="*/ 4 w 57"/>
                <a:gd name="T39" fmla="*/ 50 h 66"/>
                <a:gd name="T40" fmla="*/ 5 w 57"/>
                <a:gd name="T41" fmla="*/ 45 h 66"/>
                <a:gd name="T42" fmla="*/ 4 w 57"/>
                <a:gd name="T43" fmla="*/ 45 h 66"/>
                <a:gd name="T44" fmla="*/ 2 w 57"/>
                <a:gd name="T45" fmla="*/ 34 h 66"/>
                <a:gd name="T46" fmla="*/ 16 w 57"/>
                <a:gd name="T47" fmla="*/ 32 h 66"/>
                <a:gd name="T48" fmla="*/ 16 w 57"/>
                <a:gd name="T49" fmla="*/ 28 h 66"/>
                <a:gd name="T50" fmla="*/ 26 w 57"/>
                <a:gd name="T51" fmla="*/ 21 h 66"/>
                <a:gd name="T52" fmla="*/ 34 w 57"/>
                <a:gd name="T53" fmla="*/ 18 h 66"/>
                <a:gd name="T54" fmla="*/ 36 w 57"/>
                <a:gd name="T55" fmla="*/ 14 h 66"/>
                <a:gd name="T56" fmla="*/ 39 w 57"/>
                <a:gd name="T57" fmla="*/ 14 h 66"/>
                <a:gd name="T58" fmla="*/ 41 w 57"/>
                <a:gd name="T59" fmla="*/ 11 h 66"/>
                <a:gd name="T60" fmla="*/ 47 w 57"/>
                <a:gd name="T61" fmla="*/ 4 h 66"/>
                <a:gd name="T62" fmla="*/ 46 w 57"/>
                <a:gd name="T63" fmla="*/ 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7" h="66">
                  <a:moveTo>
                    <a:pt x="46" y="4"/>
                  </a:moveTo>
                  <a:cubicBezTo>
                    <a:pt x="47" y="0"/>
                    <a:pt x="49" y="7"/>
                    <a:pt x="51" y="7"/>
                  </a:cubicBezTo>
                  <a:cubicBezTo>
                    <a:pt x="53" y="8"/>
                    <a:pt x="54" y="11"/>
                    <a:pt x="57" y="11"/>
                  </a:cubicBezTo>
                  <a:cubicBezTo>
                    <a:pt x="56" y="15"/>
                    <a:pt x="56" y="18"/>
                    <a:pt x="51" y="18"/>
                  </a:cubicBezTo>
                  <a:cubicBezTo>
                    <a:pt x="50" y="21"/>
                    <a:pt x="53" y="26"/>
                    <a:pt x="50" y="27"/>
                  </a:cubicBezTo>
                  <a:cubicBezTo>
                    <a:pt x="49" y="28"/>
                    <a:pt x="52" y="29"/>
                    <a:pt x="53" y="29"/>
                  </a:cubicBezTo>
                  <a:cubicBezTo>
                    <a:pt x="53" y="31"/>
                    <a:pt x="52" y="33"/>
                    <a:pt x="53" y="34"/>
                  </a:cubicBezTo>
                  <a:cubicBezTo>
                    <a:pt x="53" y="35"/>
                    <a:pt x="55" y="35"/>
                    <a:pt x="55" y="36"/>
                  </a:cubicBezTo>
                  <a:cubicBezTo>
                    <a:pt x="55" y="40"/>
                    <a:pt x="51" y="43"/>
                    <a:pt x="48" y="41"/>
                  </a:cubicBezTo>
                  <a:cubicBezTo>
                    <a:pt x="49" y="44"/>
                    <a:pt x="51" y="45"/>
                    <a:pt x="47" y="48"/>
                  </a:cubicBezTo>
                  <a:cubicBezTo>
                    <a:pt x="47" y="48"/>
                    <a:pt x="47" y="50"/>
                    <a:pt x="47" y="50"/>
                  </a:cubicBezTo>
                  <a:cubicBezTo>
                    <a:pt x="47" y="51"/>
                    <a:pt x="45" y="50"/>
                    <a:pt x="44" y="50"/>
                  </a:cubicBezTo>
                  <a:cubicBezTo>
                    <a:pt x="43" y="52"/>
                    <a:pt x="44" y="58"/>
                    <a:pt x="40" y="56"/>
                  </a:cubicBezTo>
                  <a:cubicBezTo>
                    <a:pt x="43" y="59"/>
                    <a:pt x="39" y="60"/>
                    <a:pt x="40" y="65"/>
                  </a:cubicBezTo>
                  <a:cubicBezTo>
                    <a:pt x="33" y="66"/>
                    <a:pt x="31" y="61"/>
                    <a:pt x="26" y="60"/>
                  </a:cubicBezTo>
                  <a:cubicBezTo>
                    <a:pt x="25" y="60"/>
                    <a:pt x="25" y="62"/>
                    <a:pt x="25" y="63"/>
                  </a:cubicBezTo>
                  <a:cubicBezTo>
                    <a:pt x="22" y="64"/>
                    <a:pt x="21" y="61"/>
                    <a:pt x="20" y="60"/>
                  </a:cubicBezTo>
                  <a:cubicBezTo>
                    <a:pt x="18" y="60"/>
                    <a:pt x="15" y="61"/>
                    <a:pt x="13" y="60"/>
                  </a:cubicBezTo>
                  <a:cubicBezTo>
                    <a:pt x="12" y="60"/>
                    <a:pt x="14" y="56"/>
                    <a:pt x="9" y="59"/>
                  </a:cubicBezTo>
                  <a:cubicBezTo>
                    <a:pt x="8" y="55"/>
                    <a:pt x="8" y="51"/>
                    <a:pt x="4" y="50"/>
                  </a:cubicBezTo>
                  <a:cubicBezTo>
                    <a:pt x="3" y="48"/>
                    <a:pt x="5" y="48"/>
                    <a:pt x="5" y="45"/>
                  </a:cubicBezTo>
                  <a:cubicBezTo>
                    <a:pt x="5" y="43"/>
                    <a:pt x="3" y="45"/>
                    <a:pt x="4" y="45"/>
                  </a:cubicBezTo>
                  <a:cubicBezTo>
                    <a:pt x="0" y="42"/>
                    <a:pt x="3" y="39"/>
                    <a:pt x="2" y="34"/>
                  </a:cubicBezTo>
                  <a:cubicBezTo>
                    <a:pt x="8" y="34"/>
                    <a:pt x="12" y="34"/>
                    <a:pt x="16" y="32"/>
                  </a:cubicBezTo>
                  <a:cubicBezTo>
                    <a:pt x="16" y="30"/>
                    <a:pt x="19" y="29"/>
                    <a:pt x="16" y="28"/>
                  </a:cubicBezTo>
                  <a:cubicBezTo>
                    <a:pt x="17" y="26"/>
                    <a:pt x="29" y="23"/>
                    <a:pt x="26" y="21"/>
                  </a:cubicBezTo>
                  <a:cubicBezTo>
                    <a:pt x="28" y="19"/>
                    <a:pt x="31" y="18"/>
                    <a:pt x="34" y="18"/>
                  </a:cubicBezTo>
                  <a:cubicBezTo>
                    <a:pt x="37" y="18"/>
                    <a:pt x="35" y="15"/>
                    <a:pt x="36" y="14"/>
                  </a:cubicBezTo>
                  <a:cubicBezTo>
                    <a:pt x="36" y="14"/>
                    <a:pt x="38" y="14"/>
                    <a:pt x="39" y="14"/>
                  </a:cubicBezTo>
                  <a:cubicBezTo>
                    <a:pt x="40" y="13"/>
                    <a:pt x="39" y="10"/>
                    <a:pt x="41" y="11"/>
                  </a:cubicBezTo>
                  <a:cubicBezTo>
                    <a:pt x="40" y="5"/>
                    <a:pt x="45" y="7"/>
                    <a:pt x="47" y="4"/>
                  </a:cubicBezTo>
                  <a:lnTo>
                    <a:pt x="46" y="4"/>
                  </a:lnTo>
                  <a:close/>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90" name="Freeform 100"/>
            <p:cNvSpPr/>
            <p:nvPr/>
          </p:nvSpPr>
          <p:spPr bwMode="auto">
            <a:xfrm>
              <a:off x="6919912" y="3162300"/>
              <a:ext cx="96838" cy="109538"/>
            </a:xfrm>
            <a:custGeom>
              <a:avLst/>
              <a:gdLst>
                <a:gd name="T0" fmla="*/ 23 w 26"/>
                <a:gd name="T1" fmla="*/ 1 h 29"/>
                <a:gd name="T2" fmla="*/ 18 w 26"/>
                <a:gd name="T3" fmla="*/ 6 h 29"/>
                <a:gd name="T4" fmla="*/ 17 w 26"/>
                <a:gd name="T5" fmla="*/ 6 h 29"/>
                <a:gd name="T6" fmla="*/ 18 w 26"/>
                <a:gd name="T7" fmla="*/ 10 h 29"/>
                <a:gd name="T8" fmla="*/ 21 w 26"/>
                <a:gd name="T9" fmla="*/ 13 h 29"/>
                <a:gd name="T10" fmla="*/ 23 w 26"/>
                <a:gd name="T11" fmla="*/ 26 h 29"/>
                <a:gd name="T12" fmla="*/ 17 w 26"/>
                <a:gd name="T13" fmla="*/ 26 h 29"/>
                <a:gd name="T14" fmla="*/ 13 w 26"/>
                <a:gd name="T15" fmla="*/ 12 h 29"/>
                <a:gd name="T16" fmla="*/ 7 w 26"/>
                <a:gd name="T17" fmla="*/ 16 h 29"/>
                <a:gd name="T18" fmla="*/ 7 w 26"/>
                <a:gd name="T19" fmla="*/ 25 h 29"/>
                <a:gd name="T20" fmla="*/ 3 w 26"/>
                <a:gd name="T21" fmla="*/ 29 h 29"/>
                <a:gd name="T22" fmla="*/ 2 w 26"/>
                <a:gd name="T23" fmla="*/ 22 h 29"/>
                <a:gd name="T24" fmla="*/ 3 w 26"/>
                <a:gd name="T25" fmla="*/ 20 h 29"/>
                <a:gd name="T26" fmla="*/ 2 w 26"/>
                <a:gd name="T27" fmla="*/ 19 h 29"/>
                <a:gd name="T28" fmla="*/ 3 w 26"/>
                <a:gd name="T29" fmla="*/ 13 h 29"/>
                <a:gd name="T30" fmla="*/ 0 w 26"/>
                <a:gd name="T31" fmla="*/ 10 h 29"/>
                <a:gd name="T32" fmla="*/ 11 w 26"/>
                <a:gd name="T33" fmla="*/ 1 h 29"/>
                <a:gd name="T34" fmla="*/ 23 w 26"/>
                <a:gd name="T35" fmla="*/ 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29">
                  <a:moveTo>
                    <a:pt x="23" y="1"/>
                  </a:moveTo>
                  <a:cubicBezTo>
                    <a:pt x="26" y="7"/>
                    <a:pt x="16" y="4"/>
                    <a:pt x="18" y="6"/>
                  </a:cubicBezTo>
                  <a:cubicBezTo>
                    <a:pt x="20" y="8"/>
                    <a:pt x="19" y="7"/>
                    <a:pt x="17" y="6"/>
                  </a:cubicBezTo>
                  <a:cubicBezTo>
                    <a:pt x="17" y="8"/>
                    <a:pt x="18" y="9"/>
                    <a:pt x="18" y="10"/>
                  </a:cubicBezTo>
                  <a:cubicBezTo>
                    <a:pt x="19" y="11"/>
                    <a:pt x="21" y="13"/>
                    <a:pt x="21" y="13"/>
                  </a:cubicBezTo>
                  <a:cubicBezTo>
                    <a:pt x="22" y="17"/>
                    <a:pt x="22" y="22"/>
                    <a:pt x="23" y="26"/>
                  </a:cubicBezTo>
                  <a:cubicBezTo>
                    <a:pt x="17" y="26"/>
                    <a:pt x="17" y="26"/>
                    <a:pt x="17" y="26"/>
                  </a:cubicBezTo>
                  <a:cubicBezTo>
                    <a:pt x="15" y="21"/>
                    <a:pt x="13" y="18"/>
                    <a:pt x="13" y="12"/>
                  </a:cubicBezTo>
                  <a:cubicBezTo>
                    <a:pt x="10" y="12"/>
                    <a:pt x="12" y="17"/>
                    <a:pt x="7" y="16"/>
                  </a:cubicBezTo>
                  <a:cubicBezTo>
                    <a:pt x="7" y="25"/>
                    <a:pt x="7" y="25"/>
                    <a:pt x="7" y="25"/>
                  </a:cubicBezTo>
                  <a:cubicBezTo>
                    <a:pt x="8" y="28"/>
                    <a:pt x="3" y="26"/>
                    <a:pt x="3" y="29"/>
                  </a:cubicBezTo>
                  <a:cubicBezTo>
                    <a:pt x="1" y="29"/>
                    <a:pt x="1" y="24"/>
                    <a:pt x="2" y="22"/>
                  </a:cubicBezTo>
                  <a:cubicBezTo>
                    <a:pt x="2" y="21"/>
                    <a:pt x="3" y="20"/>
                    <a:pt x="3" y="20"/>
                  </a:cubicBezTo>
                  <a:cubicBezTo>
                    <a:pt x="3" y="19"/>
                    <a:pt x="2" y="19"/>
                    <a:pt x="2" y="19"/>
                  </a:cubicBezTo>
                  <a:cubicBezTo>
                    <a:pt x="1" y="18"/>
                    <a:pt x="4" y="16"/>
                    <a:pt x="3" y="13"/>
                  </a:cubicBezTo>
                  <a:cubicBezTo>
                    <a:pt x="4" y="11"/>
                    <a:pt x="2" y="11"/>
                    <a:pt x="0" y="10"/>
                  </a:cubicBezTo>
                  <a:cubicBezTo>
                    <a:pt x="2" y="5"/>
                    <a:pt x="4" y="0"/>
                    <a:pt x="11" y="1"/>
                  </a:cubicBezTo>
                  <a:cubicBezTo>
                    <a:pt x="7" y="5"/>
                    <a:pt x="19" y="1"/>
                    <a:pt x="23" y="1"/>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91" name="Freeform 101"/>
            <p:cNvSpPr/>
            <p:nvPr/>
          </p:nvSpPr>
          <p:spPr bwMode="auto">
            <a:xfrm>
              <a:off x="6630987" y="3271838"/>
              <a:ext cx="225425" cy="63500"/>
            </a:xfrm>
            <a:custGeom>
              <a:avLst/>
              <a:gdLst>
                <a:gd name="T0" fmla="*/ 1 w 60"/>
                <a:gd name="T1" fmla="*/ 5 h 17"/>
                <a:gd name="T2" fmla="*/ 7 w 60"/>
                <a:gd name="T3" fmla="*/ 1 h 17"/>
                <a:gd name="T4" fmla="*/ 10 w 60"/>
                <a:gd name="T5" fmla="*/ 4 h 17"/>
                <a:gd name="T6" fmla="*/ 13 w 60"/>
                <a:gd name="T7" fmla="*/ 5 h 17"/>
                <a:gd name="T8" fmla="*/ 27 w 60"/>
                <a:gd name="T9" fmla="*/ 8 h 17"/>
                <a:gd name="T10" fmla="*/ 41 w 60"/>
                <a:gd name="T11" fmla="*/ 7 h 17"/>
                <a:gd name="T12" fmla="*/ 44 w 60"/>
                <a:gd name="T13" fmla="*/ 10 h 17"/>
                <a:gd name="T14" fmla="*/ 48 w 60"/>
                <a:gd name="T15" fmla="*/ 11 h 17"/>
                <a:gd name="T16" fmla="*/ 55 w 60"/>
                <a:gd name="T17" fmla="*/ 11 h 17"/>
                <a:gd name="T18" fmla="*/ 56 w 60"/>
                <a:gd name="T19" fmla="*/ 15 h 17"/>
                <a:gd name="T20" fmla="*/ 53 w 60"/>
                <a:gd name="T21" fmla="*/ 15 h 17"/>
                <a:gd name="T22" fmla="*/ 25 w 60"/>
                <a:gd name="T23" fmla="*/ 11 h 17"/>
                <a:gd name="T24" fmla="*/ 18 w 60"/>
                <a:gd name="T25" fmla="*/ 11 h 17"/>
                <a:gd name="T26" fmla="*/ 8 w 60"/>
                <a:gd name="T27" fmla="*/ 8 h 17"/>
                <a:gd name="T28" fmla="*/ 1 w 60"/>
                <a:gd name="T29" fmla="*/ 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 h="17">
                  <a:moveTo>
                    <a:pt x="1" y="5"/>
                  </a:moveTo>
                  <a:cubicBezTo>
                    <a:pt x="0" y="1"/>
                    <a:pt x="6" y="3"/>
                    <a:pt x="7" y="1"/>
                  </a:cubicBezTo>
                  <a:cubicBezTo>
                    <a:pt x="10" y="0"/>
                    <a:pt x="9" y="3"/>
                    <a:pt x="10" y="4"/>
                  </a:cubicBezTo>
                  <a:cubicBezTo>
                    <a:pt x="11" y="5"/>
                    <a:pt x="13" y="4"/>
                    <a:pt x="13" y="5"/>
                  </a:cubicBezTo>
                  <a:cubicBezTo>
                    <a:pt x="19" y="3"/>
                    <a:pt x="21" y="4"/>
                    <a:pt x="27" y="8"/>
                  </a:cubicBezTo>
                  <a:cubicBezTo>
                    <a:pt x="32" y="5"/>
                    <a:pt x="34" y="7"/>
                    <a:pt x="41" y="7"/>
                  </a:cubicBezTo>
                  <a:cubicBezTo>
                    <a:pt x="43" y="6"/>
                    <a:pt x="43" y="8"/>
                    <a:pt x="44" y="10"/>
                  </a:cubicBezTo>
                  <a:cubicBezTo>
                    <a:pt x="46" y="9"/>
                    <a:pt x="48" y="9"/>
                    <a:pt x="48" y="11"/>
                  </a:cubicBezTo>
                  <a:cubicBezTo>
                    <a:pt x="51" y="9"/>
                    <a:pt x="55" y="14"/>
                    <a:pt x="55" y="11"/>
                  </a:cubicBezTo>
                  <a:cubicBezTo>
                    <a:pt x="60" y="11"/>
                    <a:pt x="52" y="16"/>
                    <a:pt x="56" y="15"/>
                  </a:cubicBezTo>
                  <a:cubicBezTo>
                    <a:pt x="56" y="17"/>
                    <a:pt x="55" y="15"/>
                    <a:pt x="53" y="15"/>
                  </a:cubicBezTo>
                  <a:cubicBezTo>
                    <a:pt x="43" y="17"/>
                    <a:pt x="34" y="13"/>
                    <a:pt x="25" y="11"/>
                  </a:cubicBezTo>
                  <a:cubicBezTo>
                    <a:pt x="23" y="11"/>
                    <a:pt x="21" y="11"/>
                    <a:pt x="18" y="11"/>
                  </a:cubicBezTo>
                  <a:cubicBezTo>
                    <a:pt x="15" y="10"/>
                    <a:pt x="12" y="9"/>
                    <a:pt x="8" y="8"/>
                  </a:cubicBezTo>
                  <a:cubicBezTo>
                    <a:pt x="6" y="7"/>
                    <a:pt x="2" y="8"/>
                    <a:pt x="1" y="5"/>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92" name="Freeform 102"/>
            <p:cNvSpPr/>
            <p:nvPr/>
          </p:nvSpPr>
          <p:spPr bwMode="auto">
            <a:xfrm>
              <a:off x="6931025" y="3346450"/>
              <a:ext cx="30163" cy="15875"/>
            </a:xfrm>
            <a:custGeom>
              <a:avLst/>
              <a:gdLst>
                <a:gd name="T0" fmla="*/ 3 w 8"/>
                <a:gd name="T1" fmla="*/ 2 h 4"/>
                <a:gd name="T2" fmla="*/ 8 w 8"/>
                <a:gd name="T3" fmla="*/ 4 h 4"/>
                <a:gd name="T4" fmla="*/ 3 w 8"/>
                <a:gd name="T5" fmla="*/ 4 h 4"/>
                <a:gd name="T6" fmla="*/ 1 w 8"/>
                <a:gd name="T7" fmla="*/ 2 h 4"/>
                <a:gd name="T8" fmla="*/ 3 w 8"/>
                <a:gd name="T9" fmla="*/ 2 h 4"/>
              </a:gdLst>
              <a:ahLst/>
              <a:cxnLst>
                <a:cxn ang="0">
                  <a:pos x="T0" y="T1"/>
                </a:cxn>
                <a:cxn ang="0">
                  <a:pos x="T2" y="T3"/>
                </a:cxn>
                <a:cxn ang="0">
                  <a:pos x="T4" y="T5"/>
                </a:cxn>
                <a:cxn ang="0">
                  <a:pos x="T6" y="T7"/>
                </a:cxn>
                <a:cxn ang="0">
                  <a:pos x="T8" y="T9"/>
                </a:cxn>
              </a:cxnLst>
              <a:rect l="0" t="0" r="r" b="b"/>
              <a:pathLst>
                <a:path w="8" h="4">
                  <a:moveTo>
                    <a:pt x="3" y="2"/>
                  </a:moveTo>
                  <a:cubicBezTo>
                    <a:pt x="5" y="2"/>
                    <a:pt x="8" y="2"/>
                    <a:pt x="8" y="4"/>
                  </a:cubicBezTo>
                  <a:cubicBezTo>
                    <a:pt x="3" y="4"/>
                    <a:pt x="3" y="4"/>
                    <a:pt x="3" y="4"/>
                  </a:cubicBezTo>
                  <a:cubicBezTo>
                    <a:pt x="3" y="2"/>
                    <a:pt x="2" y="3"/>
                    <a:pt x="1" y="2"/>
                  </a:cubicBezTo>
                  <a:cubicBezTo>
                    <a:pt x="0" y="0"/>
                    <a:pt x="2" y="1"/>
                    <a:pt x="3" y="2"/>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93" name="Freeform 103"/>
            <p:cNvSpPr/>
            <p:nvPr/>
          </p:nvSpPr>
          <p:spPr bwMode="auto">
            <a:xfrm>
              <a:off x="7932737" y="4070350"/>
              <a:ext cx="165100" cy="165100"/>
            </a:xfrm>
            <a:custGeom>
              <a:avLst/>
              <a:gdLst>
                <a:gd name="T0" fmla="*/ 1 w 44"/>
                <a:gd name="T1" fmla="*/ 38 h 44"/>
                <a:gd name="T2" fmla="*/ 4 w 44"/>
                <a:gd name="T3" fmla="*/ 32 h 44"/>
                <a:gd name="T4" fmla="*/ 7 w 44"/>
                <a:gd name="T5" fmla="*/ 31 h 44"/>
                <a:gd name="T6" fmla="*/ 7 w 44"/>
                <a:gd name="T7" fmla="*/ 28 h 44"/>
                <a:gd name="T8" fmla="*/ 9 w 44"/>
                <a:gd name="T9" fmla="*/ 28 h 44"/>
                <a:gd name="T10" fmla="*/ 11 w 44"/>
                <a:gd name="T11" fmla="*/ 25 h 44"/>
                <a:gd name="T12" fmla="*/ 16 w 44"/>
                <a:gd name="T13" fmla="*/ 24 h 44"/>
                <a:gd name="T14" fmla="*/ 19 w 44"/>
                <a:gd name="T15" fmla="*/ 21 h 44"/>
                <a:gd name="T16" fmla="*/ 22 w 44"/>
                <a:gd name="T17" fmla="*/ 17 h 44"/>
                <a:gd name="T18" fmla="*/ 25 w 44"/>
                <a:gd name="T19" fmla="*/ 14 h 44"/>
                <a:gd name="T20" fmla="*/ 29 w 44"/>
                <a:gd name="T21" fmla="*/ 15 h 44"/>
                <a:gd name="T22" fmla="*/ 28 w 44"/>
                <a:gd name="T23" fmla="*/ 10 h 44"/>
                <a:gd name="T24" fmla="*/ 33 w 44"/>
                <a:gd name="T25" fmla="*/ 3 h 44"/>
                <a:gd name="T26" fmla="*/ 37 w 44"/>
                <a:gd name="T27" fmla="*/ 0 h 44"/>
                <a:gd name="T28" fmla="*/ 42 w 44"/>
                <a:gd name="T29" fmla="*/ 3 h 44"/>
                <a:gd name="T30" fmla="*/ 43 w 44"/>
                <a:gd name="T31" fmla="*/ 10 h 44"/>
                <a:gd name="T32" fmla="*/ 42 w 44"/>
                <a:gd name="T33" fmla="*/ 14 h 44"/>
                <a:gd name="T34" fmla="*/ 39 w 44"/>
                <a:gd name="T35" fmla="*/ 14 h 44"/>
                <a:gd name="T36" fmla="*/ 37 w 44"/>
                <a:gd name="T37" fmla="*/ 21 h 44"/>
                <a:gd name="T38" fmla="*/ 32 w 44"/>
                <a:gd name="T39" fmla="*/ 22 h 44"/>
                <a:gd name="T40" fmla="*/ 28 w 44"/>
                <a:gd name="T41" fmla="*/ 32 h 44"/>
                <a:gd name="T42" fmla="*/ 25 w 44"/>
                <a:gd name="T43" fmla="*/ 38 h 44"/>
                <a:gd name="T44" fmla="*/ 22 w 44"/>
                <a:gd name="T45" fmla="*/ 41 h 44"/>
                <a:gd name="T46" fmla="*/ 11 w 44"/>
                <a:gd name="T47" fmla="*/ 36 h 44"/>
                <a:gd name="T48" fmla="*/ 5 w 44"/>
                <a:gd name="T49" fmla="*/ 38 h 44"/>
                <a:gd name="T50" fmla="*/ 4 w 44"/>
                <a:gd name="T51" fmla="*/ 35 h 44"/>
                <a:gd name="T52" fmla="*/ 1 w 44"/>
                <a:gd name="T53" fmla="*/ 3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4" h="44">
                  <a:moveTo>
                    <a:pt x="1" y="38"/>
                  </a:moveTo>
                  <a:cubicBezTo>
                    <a:pt x="0" y="36"/>
                    <a:pt x="3" y="34"/>
                    <a:pt x="4" y="32"/>
                  </a:cubicBezTo>
                  <a:cubicBezTo>
                    <a:pt x="4" y="32"/>
                    <a:pt x="6" y="31"/>
                    <a:pt x="7" y="31"/>
                  </a:cubicBezTo>
                  <a:cubicBezTo>
                    <a:pt x="7" y="30"/>
                    <a:pt x="6" y="28"/>
                    <a:pt x="7" y="28"/>
                  </a:cubicBezTo>
                  <a:cubicBezTo>
                    <a:pt x="7" y="28"/>
                    <a:pt x="9" y="28"/>
                    <a:pt x="9" y="28"/>
                  </a:cubicBezTo>
                  <a:cubicBezTo>
                    <a:pt x="10" y="28"/>
                    <a:pt x="10" y="25"/>
                    <a:pt x="11" y="25"/>
                  </a:cubicBezTo>
                  <a:cubicBezTo>
                    <a:pt x="13" y="24"/>
                    <a:pt x="16" y="26"/>
                    <a:pt x="16" y="24"/>
                  </a:cubicBezTo>
                  <a:cubicBezTo>
                    <a:pt x="17" y="21"/>
                    <a:pt x="16" y="22"/>
                    <a:pt x="19" y="21"/>
                  </a:cubicBezTo>
                  <a:cubicBezTo>
                    <a:pt x="22" y="21"/>
                    <a:pt x="21" y="19"/>
                    <a:pt x="22" y="17"/>
                  </a:cubicBezTo>
                  <a:cubicBezTo>
                    <a:pt x="22" y="17"/>
                    <a:pt x="26" y="20"/>
                    <a:pt x="25" y="14"/>
                  </a:cubicBezTo>
                  <a:cubicBezTo>
                    <a:pt x="27" y="14"/>
                    <a:pt x="27" y="15"/>
                    <a:pt x="29" y="15"/>
                  </a:cubicBezTo>
                  <a:cubicBezTo>
                    <a:pt x="29" y="13"/>
                    <a:pt x="27" y="12"/>
                    <a:pt x="28" y="10"/>
                  </a:cubicBezTo>
                  <a:cubicBezTo>
                    <a:pt x="33" y="11"/>
                    <a:pt x="32" y="5"/>
                    <a:pt x="33" y="3"/>
                  </a:cubicBezTo>
                  <a:cubicBezTo>
                    <a:pt x="34" y="2"/>
                    <a:pt x="38" y="3"/>
                    <a:pt x="37" y="0"/>
                  </a:cubicBezTo>
                  <a:cubicBezTo>
                    <a:pt x="39" y="1"/>
                    <a:pt x="39" y="3"/>
                    <a:pt x="42" y="3"/>
                  </a:cubicBezTo>
                  <a:cubicBezTo>
                    <a:pt x="40" y="7"/>
                    <a:pt x="44" y="6"/>
                    <a:pt x="43" y="10"/>
                  </a:cubicBezTo>
                  <a:cubicBezTo>
                    <a:pt x="41" y="10"/>
                    <a:pt x="42" y="13"/>
                    <a:pt x="42" y="14"/>
                  </a:cubicBezTo>
                  <a:cubicBezTo>
                    <a:pt x="41" y="14"/>
                    <a:pt x="39" y="14"/>
                    <a:pt x="39" y="14"/>
                  </a:cubicBezTo>
                  <a:cubicBezTo>
                    <a:pt x="38" y="15"/>
                    <a:pt x="38" y="18"/>
                    <a:pt x="37" y="21"/>
                  </a:cubicBezTo>
                  <a:cubicBezTo>
                    <a:pt x="35" y="23"/>
                    <a:pt x="35" y="20"/>
                    <a:pt x="32" y="22"/>
                  </a:cubicBezTo>
                  <a:cubicBezTo>
                    <a:pt x="28" y="24"/>
                    <a:pt x="29" y="29"/>
                    <a:pt x="28" y="32"/>
                  </a:cubicBezTo>
                  <a:cubicBezTo>
                    <a:pt x="27" y="33"/>
                    <a:pt x="23" y="33"/>
                    <a:pt x="25" y="38"/>
                  </a:cubicBezTo>
                  <a:cubicBezTo>
                    <a:pt x="22" y="37"/>
                    <a:pt x="22" y="39"/>
                    <a:pt x="22" y="41"/>
                  </a:cubicBezTo>
                  <a:cubicBezTo>
                    <a:pt x="19" y="37"/>
                    <a:pt x="11" y="44"/>
                    <a:pt x="11" y="36"/>
                  </a:cubicBezTo>
                  <a:cubicBezTo>
                    <a:pt x="10" y="37"/>
                    <a:pt x="7" y="39"/>
                    <a:pt x="5" y="38"/>
                  </a:cubicBezTo>
                  <a:cubicBezTo>
                    <a:pt x="5" y="38"/>
                    <a:pt x="4" y="35"/>
                    <a:pt x="4" y="35"/>
                  </a:cubicBezTo>
                  <a:cubicBezTo>
                    <a:pt x="1" y="35"/>
                    <a:pt x="7" y="40"/>
                    <a:pt x="1" y="38"/>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94" name="Freeform 104"/>
            <p:cNvSpPr/>
            <p:nvPr/>
          </p:nvSpPr>
          <p:spPr bwMode="auto">
            <a:xfrm>
              <a:off x="2303462" y="830262"/>
              <a:ext cx="228600" cy="168275"/>
            </a:xfrm>
            <a:custGeom>
              <a:avLst/>
              <a:gdLst>
                <a:gd name="T0" fmla="*/ 16 w 61"/>
                <a:gd name="T1" fmla="*/ 0 h 45"/>
                <a:gd name="T2" fmla="*/ 23 w 61"/>
                <a:gd name="T3" fmla="*/ 5 h 45"/>
                <a:gd name="T4" fmla="*/ 28 w 61"/>
                <a:gd name="T5" fmla="*/ 7 h 45"/>
                <a:gd name="T6" fmla="*/ 30 w 61"/>
                <a:gd name="T7" fmla="*/ 7 h 45"/>
                <a:gd name="T8" fmla="*/ 32 w 61"/>
                <a:gd name="T9" fmla="*/ 8 h 45"/>
                <a:gd name="T10" fmla="*/ 36 w 61"/>
                <a:gd name="T11" fmla="*/ 11 h 45"/>
                <a:gd name="T12" fmla="*/ 40 w 61"/>
                <a:gd name="T13" fmla="*/ 11 h 45"/>
                <a:gd name="T14" fmla="*/ 49 w 61"/>
                <a:gd name="T15" fmla="*/ 14 h 45"/>
                <a:gd name="T16" fmla="*/ 49 w 61"/>
                <a:gd name="T17" fmla="*/ 18 h 45"/>
                <a:gd name="T18" fmla="*/ 53 w 61"/>
                <a:gd name="T19" fmla="*/ 18 h 45"/>
                <a:gd name="T20" fmla="*/ 53 w 61"/>
                <a:gd name="T21" fmla="*/ 21 h 45"/>
                <a:gd name="T22" fmla="*/ 61 w 61"/>
                <a:gd name="T23" fmla="*/ 26 h 45"/>
                <a:gd name="T24" fmla="*/ 60 w 61"/>
                <a:gd name="T25" fmla="*/ 31 h 45"/>
                <a:gd name="T26" fmla="*/ 57 w 61"/>
                <a:gd name="T27" fmla="*/ 29 h 45"/>
                <a:gd name="T28" fmla="*/ 50 w 61"/>
                <a:gd name="T29" fmla="*/ 33 h 45"/>
                <a:gd name="T30" fmla="*/ 49 w 61"/>
                <a:gd name="T31" fmla="*/ 36 h 45"/>
                <a:gd name="T32" fmla="*/ 46 w 61"/>
                <a:gd name="T33" fmla="*/ 39 h 45"/>
                <a:gd name="T34" fmla="*/ 37 w 61"/>
                <a:gd name="T35" fmla="*/ 39 h 45"/>
                <a:gd name="T36" fmla="*/ 37 w 61"/>
                <a:gd name="T37" fmla="*/ 41 h 45"/>
                <a:gd name="T38" fmla="*/ 32 w 61"/>
                <a:gd name="T39" fmla="*/ 42 h 45"/>
                <a:gd name="T40" fmla="*/ 30 w 61"/>
                <a:gd name="T41" fmla="*/ 39 h 45"/>
                <a:gd name="T42" fmla="*/ 22 w 61"/>
                <a:gd name="T43" fmla="*/ 39 h 45"/>
                <a:gd name="T44" fmla="*/ 19 w 61"/>
                <a:gd name="T45" fmla="*/ 36 h 45"/>
                <a:gd name="T46" fmla="*/ 23 w 61"/>
                <a:gd name="T47" fmla="*/ 33 h 45"/>
                <a:gd name="T48" fmla="*/ 16 w 61"/>
                <a:gd name="T49" fmla="*/ 32 h 45"/>
                <a:gd name="T50" fmla="*/ 21 w 61"/>
                <a:gd name="T51" fmla="*/ 29 h 45"/>
                <a:gd name="T52" fmla="*/ 23 w 61"/>
                <a:gd name="T53" fmla="*/ 26 h 45"/>
                <a:gd name="T54" fmla="*/ 28 w 61"/>
                <a:gd name="T55" fmla="*/ 28 h 45"/>
                <a:gd name="T56" fmla="*/ 26 w 61"/>
                <a:gd name="T57" fmla="*/ 24 h 45"/>
                <a:gd name="T58" fmla="*/ 14 w 61"/>
                <a:gd name="T59" fmla="*/ 26 h 45"/>
                <a:gd name="T60" fmla="*/ 9 w 61"/>
                <a:gd name="T61" fmla="*/ 25 h 45"/>
                <a:gd name="T62" fmla="*/ 7 w 61"/>
                <a:gd name="T63" fmla="*/ 22 h 45"/>
                <a:gd name="T64" fmla="*/ 1 w 61"/>
                <a:gd name="T65" fmla="*/ 19 h 45"/>
                <a:gd name="T66" fmla="*/ 0 w 61"/>
                <a:gd name="T67" fmla="*/ 15 h 45"/>
                <a:gd name="T68" fmla="*/ 4 w 61"/>
                <a:gd name="T69" fmla="*/ 12 h 45"/>
                <a:gd name="T70" fmla="*/ 7 w 61"/>
                <a:gd name="T71" fmla="*/ 10 h 45"/>
                <a:gd name="T72" fmla="*/ 8 w 61"/>
                <a:gd name="T73" fmla="*/ 5 h 45"/>
                <a:gd name="T74" fmla="*/ 11 w 61"/>
                <a:gd name="T75" fmla="*/ 5 h 45"/>
                <a:gd name="T76" fmla="*/ 14 w 61"/>
                <a:gd name="T77" fmla="*/ 3 h 45"/>
                <a:gd name="T78" fmla="*/ 16 w 61"/>
                <a:gd name="T79"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1" h="45">
                  <a:moveTo>
                    <a:pt x="16" y="0"/>
                  </a:moveTo>
                  <a:cubicBezTo>
                    <a:pt x="18" y="2"/>
                    <a:pt x="22" y="2"/>
                    <a:pt x="23" y="5"/>
                  </a:cubicBezTo>
                  <a:cubicBezTo>
                    <a:pt x="26" y="4"/>
                    <a:pt x="27" y="6"/>
                    <a:pt x="28" y="7"/>
                  </a:cubicBezTo>
                  <a:cubicBezTo>
                    <a:pt x="28" y="7"/>
                    <a:pt x="30" y="6"/>
                    <a:pt x="30" y="7"/>
                  </a:cubicBezTo>
                  <a:cubicBezTo>
                    <a:pt x="31" y="7"/>
                    <a:pt x="31" y="9"/>
                    <a:pt x="32" y="8"/>
                  </a:cubicBezTo>
                  <a:cubicBezTo>
                    <a:pt x="34" y="6"/>
                    <a:pt x="33" y="9"/>
                    <a:pt x="36" y="11"/>
                  </a:cubicBezTo>
                  <a:cubicBezTo>
                    <a:pt x="37" y="12"/>
                    <a:pt x="39" y="11"/>
                    <a:pt x="40" y="11"/>
                  </a:cubicBezTo>
                  <a:cubicBezTo>
                    <a:pt x="41" y="11"/>
                    <a:pt x="43" y="16"/>
                    <a:pt x="49" y="14"/>
                  </a:cubicBezTo>
                  <a:cubicBezTo>
                    <a:pt x="49" y="18"/>
                    <a:pt x="49" y="18"/>
                    <a:pt x="49" y="18"/>
                  </a:cubicBezTo>
                  <a:cubicBezTo>
                    <a:pt x="50" y="19"/>
                    <a:pt x="52" y="17"/>
                    <a:pt x="53" y="18"/>
                  </a:cubicBezTo>
                  <a:cubicBezTo>
                    <a:pt x="53" y="18"/>
                    <a:pt x="52" y="20"/>
                    <a:pt x="53" y="21"/>
                  </a:cubicBezTo>
                  <a:cubicBezTo>
                    <a:pt x="55" y="23"/>
                    <a:pt x="58" y="24"/>
                    <a:pt x="61" y="26"/>
                  </a:cubicBezTo>
                  <a:cubicBezTo>
                    <a:pt x="61" y="28"/>
                    <a:pt x="61" y="30"/>
                    <a:pt x="60" y="31"/>
                  </a:cubicBezTo>
                  <a:cubicBezTo>
                    <a:pt x="58" y="31"/>
                    <a:pt x="57" y="29"/>
                    <a:pt x="57" y="29"/>
                  </a:cubicBezTo>
                  <a:cubicBezTo>
                    <a:pt x="54" y="30"/>
                    <a:pt x="53" y="33"/>
                    <a:pt x="50" y="33"/>
                  </a:cubicBezTo>
                  <a:cubicBezTo>
                    <a:pt x="49" y="34"/>
                    <a:pt x="49" y="35"/>
                    <a:pt x="49" y="36"/>
                  </a:cubicBezTo>
                  <a:cubicBezTo>
                    <a:pt x="46" y="36"/>
                    <a:pt x="46" y="37"/>
                    <a:pt x="46" y="39"/>
                  </a:cubicBezTo>
                  <a:cubicBezTo>
                    <a:pt x="41" y="40"/>
                    <a:pt x="40" y="36"/>
                    <a:pt x="37" y="39"/>
                  </a:cubicBezTo>
                  <a:cubicBezTo>
                    <a:pt x="36" y="39"/>
                    <a:pt x="37" y="41"/>
                    <a:pt x="37" y="41"/>
                  </a:cubicBezTo>
                  <a:cubicBezTo>
                    <a:pt x="37" y="45"/>
                    <a:pt x="32" y="37"/>
                    <a:pt x="32" y="42"/>
                  </a:cubicBezTo>
                  <a:cubicBezTo>
                    <a:pt x="30" y="42"/>
                    <a:pt x="31" y="40"/>
                    <a:pt x="30" y="39"/>
                  </a:cubicBezTo>
                  <a:cubicBezTo>
                    <a:pt x="27" y="42"/>
                    <a:pt x="26" y="38"/>
                    <a:pt x="22" y="39"/>
                  </a:cubicBezTo>
                  <a:cubicBezTo>
                    <a:pt x="22" y="37"/>
                    <a:pt x="21" y="36"/>
                    <a:pt x="19" y="36"/>
                  </a:cubicBezTo>
                  <a:cubicBezTo>
                    <a:pt x="19" y="34"/>
                    <a:pt x="23" y="36"/>
                    <a:pt x="23" y="33"/>
                  </a:cubicBezTo>
                  <a:cubicBezTo>
                    <a:pt x="24" y="30"/>
                    <a:pt x="18" y="33"/>
                    <a:pt x="16" y="32"/>
                  </a:cubicBezTo>
                  <a:cubicBezTo>
                    <a:pt x="15" y="28"/>
                    <a:pt x="19" y="30"/>
                    <a:pt x="21" y="29"/>
                  </a:cubicBezTo>
                  <a:cubicBezTo>
                    <a:pt x="21" y="29"/>
                    <a:pt x="23" y="26"/>
                    <a:pt x="23" y="26"/>
                  </a:cubicBezTo>
                  <a:cubicBezTo>
                    <a:pt x="24" y="26"/>
                    <a:pt x="26" y="29"/>
                    <a:pt x="28" y="28"/>
                  </a:cubicBezTo>
                  <a:cubicBezTo>
                    <a:pt x="28" y="26"/>
                    <a:pt x="26" y="25"/>
                    <a:pt x="26" y="24"/>
                  </a:cubicBezTo>
                  <a:cubicBezTo>
                    <a:pt x="25" y="25"/>
                    <a:pt x="16" y="24"/>
                    <a:pt x="14" y="26"/>
                  </a:cubicBezTo>
                  <a:cubicBezTo>
                    <a:pt x="11" y="29"/>
                    <a:pt x="13" y="26"/>
                    <a:pt x="9" y="25"/>
                  </a:cubicBezTo>
                  <a:cubicBezTo>
                    <a:pt x="5" y="24"/>
                    <a:pt x="2" y="26"/>
                    <a:pt x="7" y="22"/>
                  </a:cubicBezTo>
                  <a:cubicBezTo>
                    <a:pt x="6" y="20"/>
                    <a:pt x="2" y="21"/>
                    <a:pt x="1" y="19"/>
                  </a:cubicBezTo>
                  <a:cubicBezTo>
                    <a:pt x="3" y="17"/>
                    <a:pt x="6" y="13"/>
                    <a:pt x="0" y="15"/>
                  </a:cubicBezTo>
                  <a:cubicBezTo>
                    <a:pt x="0" y="14"/>
                    <a:pt x="1" y="12"/>
                    <a:pt x="4" y="12"/>
                  </a:cubicBezTo>
                  <a:cubicBezTo>
                    <a:pt x="5" y="12"/>
                    <a:pt x="5" y="10"/>
                    <a:pt x="7" y="10"/>
                  </a:cubicBezTo>
                  <a:cubicBezTo>
                    <a:pt x="9" y="10"/>
                    <a:pt x="7" y="7"/>
                    <a:pt x="8" y="5"/>
                  </a:cubicBezTo>
                  <a:cubicBezTo>
                    <a:pt x="8" y="5"/>
                    <a:pt x="10" y="6"/>
                    <a:pt x="11" y="5"/>
                  </a:cubicBezTo>
                  <a:cubicBezTo>
                    <a:pt x="12" y="5"/>
                    <a:pt x="12" y="3"/>
                    <a:pt x="14" y="3"/>
                  </a:cubicBezTo>
                  <a:cubicBezTo>
                    <a:pt x="14" y="1"/>
                    <a:pt x="16" y="2"/>
                    <a:pt x="16"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95" name="Freeform 105"/>
            <p:cNvSpPr/>
            <p:nvPr/>
          </p:nvSpPr>
          <p:spPr bwMode="auto">
            <a:xfrm>
              <a:off x="4598987" y="893762"/>
              <a:ext cx="306388" cy="153988"/>
            </a:xfrm>
            <a:custGeom>
              <a:avLst/>
              <a:gdLst>
                <a:gd name="T0" fmla="*/ 29 w 82"/>
                <a:gd name="T1" fmla="*/ 28 h 41"/>
                <a:gd name="T2" fmla="*/ 26 w 82"/>
                <a:gd name="T3" fmla="*/ 29 h 41"/>
                <a:gd name="T4" fmla="*/ 19 w 82"/>
                <a:gd name="T5" fmla="*/ 28 h 41"/>
                <a:gd name="T6" fmla="*/ 23 w 82"/>
                <a:gd name="T7" fmla="*/ 25 h 41"/>
                <a:gd name="T8" fmla="*/ 31 w 82"/>
                <a:gd name="T9" fmla="*/ 19 h 41"/>
                <a:gd name="T10" fmla="*/ 29 w 82"/>
                <a:gd name="T11" fmla="*/ 15 h 41"/>
                <a:gd name="T12" fmla="*/ 22 w 82"/>
                <a:gd name="T13" fmla="*/ 15 h 41"/>
                <a:gd name="T14" fmla="*/ 15 w 82"/>
                <a:gd name="T15" fmla="*/ 21 h 41"/>
                <a:gd name="T16" fmla="*/ 5 w 82"/>
                <a:gd name="T17" fmla="*/ 19 h 41"/>
                <a:gd name="T18" fmla="*/ 6 w 82"/>
                <a:gd name="T19" fmla="*/ 9 h 41"/>
                <a:gd name="T20" fmla="*/ 3 w 82"/>
                <a:gd name="T21" fmla="*/ 11 h 41"/>
                <a:gd name="T22" fmla="*/ 2 w 82"/>
                <a:gd name="T23" fmla="*/ 4 h 41"/>
                <a:gd name="T24" fmla="*/ 5 w 82"/>
                <a:gd name="T25" fmla="*/ 5 h 41"/>
                <a:gd name="T26" fmla="*/ 13 w 82"/>
                <a:gd name="T27" fmla="*/ 2 h 41"/>
                <a:gd name="T28" fmla="*/ 15 w 82"/>
                <a:gd name="T29" fmla="*/ 7 h 41"/>
                <a:gd name="T30" fmla="*/ 26 w 82"/>
                <a:gd name="T31" fmla="*/ 8 h 41"/>
                <a:gd name="T32" fmla="*/ 30 w 82"/>
                <a:gd name="T33" fmla="*/ 2 h 41"/>
                <a:gd name="T34" fmla="*/ 44 w 82"/>
                <a:gd name="T35" fmla="*/ 4 h 41"/>
                <a:gd name="T36" fmla="*/ 45 w 82"/>
                <a:gd name="T37" fmla="*/ 4 h 41"/>
                <a:gd name="T38" fmla="*/ 51 w 82"/>
                <a:gd name="T39" fmla="*/ 8 h 41"/>
                <a:gd name="T40" fmla="*/ 50 w 82"/>
                <a:gd name="T41" fmla="*/ 11 h 41"/>
                <a:gd name="T42" fmla="*/ 57 w 82"/>
                <a:gd name="T43" fmla="*/ 9 h 41"/>
                <a:gd name="T44" fmla="*/ 65 w 82"/>
                <a:gd name="T45" fmla="*/ 12 h 41"/>
                <a:gd name="T46" fmla="*/ 67 w 82"/>
                <a:gd name="T47" fmla="*/ 15 h 41"/>
                <a:gd name="T48" fmla="*/ 68 w 82"/>
                <a:gd name="T49" fmla="*/ 16 h 41"/>
                <a:gd name="T50" fmla="*/ 69 w 82"/>
                <a:gd name="T51" fmla="*/ 19 h 41"/>
                <a:gd name="T52" fmla="*/ 72 w 82"/>
                <a:gd name="T53" fmla="*/ 19 h 41"/>
                <a:gd name="T54" fmla="*/ 72 w 82"/>
                <a:gd name="T55" fmla="*/ 22 h 41"/>
                <a:gd name="T56" fmla="*/ 75 w 82"/>
                <a:gd name="T57" fmla="*/ 22 h 41"/>
                <a:gd name="T58" fmla="*/ 76 w 82"/>
                <a:gd name="T59" fmla="*/ 26 h 41"/>
                <a:gd name="T60" fmla="*/ 81 w 82"/>
                <a:gd name="T61" fmla="*/ 26 h 41"/>
                <a:gd name="T62" fmla="*/ 76 w 82"/>
                <a:gd name="T63" fmla="*/ 29 h 41"/>
                <a:gd name="T64" fmla="*/ 76 w 82"/>
                <a:gd name="T65" fmla="*/ 30 h 41"/>
                <a:gd name="T66" fmla="*/ 62 w 82"/>
                <a:gd name="T67" fmla="*/ 30 h 41"/>
                <a:gd name="T68" fmla="*/ 62 w 82"/>
                <a:gd name="T69" fmla="*/ 22 h 41"/>
                <a:gd name="T70" fmla="*/ 48 w 82"/>
                <a:gd name="T71" fmla="*/ 21 h 41"/>
                <a:gd name="T72" fmla="*/ 47 w 82"/>
                <a:gd name="T73" fmla="*/ 25 h 41"/>
                <a:gd name="T74" fmla="*/ 44 w 82"/>
                <a:gd name="T75" fmla="*/ 25 h 41"/>
                <a:gd name="T76" fmla="*/ 41 w 82"/>
                <a:gd name="T77" fmla="*/ 28 h 41"/>
                <a:gd name="T78" fmla="*/ 43 w 82"/>
                <a:gd name="T79" fmla="*/ 29 h 41"/>
                <a:gd name="T80" fmla="*/ 38 w 82"/>
                <a:gd name="T81" fmla="*/ 30 h 41"/>
                <a:gd name="T82" fmla="*/ 38 w 82"/>
                <a:gd name="T83" fmla="*/ 39 h 41"/>
                <a:gd name="T84" fmla="*/ 20 w 82"/>
                <a:gd name="T85" fmla="*/ 33 h 41"/>
                <a:gd name="T86" fmla="*/ 24 w 82"/>
                <a:gd name="T87" fmla="*/ 30 h 41"/>
                <a:gd name="T88" fmla="*/ 30 w 82"/>
                <a:gd name="T89" fmla="*/ 30 h 41"/>
                <a:gd name="T90" fmla="*/ 29 w 82"/>
                <a:gd name="T91" fmla="*/ 28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2" h="41">
                  <a:moveTo>
                    <a:pt x="29" y="28"/>
                  </a:moveTo>
                  <a:cubicBezTo>
                    <a:pt x="28" y="25"/>
                    <a:pt x="26" y="29"/>
                    <a:pt x="26" y="29"/>
                  </a:cubicBezTo>
                  <a:cubicBezTo>
                    <a:pt x="24" y="29"/>
                    <a:pt x="22" y="26"/>
                    <a:pt x="19" y="28"/>
                  </a:cubicBezTo>
                  <a:cubicBezTo>
                    <a:pt x="19" y="25"/>
                    <a:pt x="21" y="26"/>
                    <a:pt x="23" y="25"/>
                  </a:cubicBezTo>
                  <a:cubicBezTo>
                    <a:pt x="26" y="23"/>
                    <a:pt x="28" y="20"/>
                    <a:pt x="31" y="19"/>
                  </a:cubicBezTo>
                  <a:cubicBezTo>
                    <a:pt x="31" y="18"/>
                    <a:pt x="28" y="18"/>
                    <a:pt x="29" y="15"/>
                  </a:cubicBezTo>
                  <a:cubicBezTo>
                    <a:pt x="26" y="14"/>
                    <a:pt x="23" y="19"/>
                    <a:pt x="22" y="15"/>
                  </a:cubicBezTo>
                  <a:cubicBezTo>
                    <a:pt x="20" y="17"/>
                    <a:pt x="17" y="19"/>
                    <a:pt x="15" y="21"/>
                  </a:cubicBezTo>
                  <a:cubicBezTo>
                    <a:pt x="10" y="21"/>
                    <a:pt x="10" y="18"/>
                    <a:pt x="5" y="19"/>
                  </a:cubicBezTo>
                  <a:cubicBezTo>
                    <a:pt x="8" y="17"/>
                    <a:pt x="8" y="14"/>
                    <a:pt x="6" y="9"/>
                  </a:cubicBezTo>
                  <a:cubicBezTo>
                    <a:pt x="5" y="9"/>
                    <a:pt x="4" y="10"/>
                    <a:pt x="3" y="11"/>
                  </a:cubicBezTo>
                  <a:cubicBezTo>
                    <a:pt x="0" y="11"/>
                    <a:pt x="3" y="6"/>
                    <a:pt x="2" y="4"/>
                  </a:cubicBezTo>
                  <a:cubicBezTo>
                    <a:pt x="4" y="4"/>
                    <a:pt x="4" y="4"/>
                    <a:pt x="5" y="5"/>
                  </a:cubicBezTo>
                  <a:cubicBezTo>
                    <a:pt x="6" y="2"/>
                    <a:pt x="13" y="6"/>
                    <a:pt x="13" y="2"/>
                  </a:cubicBezTo>
                  <a:cubicBezTo>
                    <a:pt x="15" y="3"/>
                    <a:pt x="14" y="5"/>
                    <a:pt x="15" y="7"/>
                  </a:cubicBezTo>
                  <a:cubicBezTo>
                    <a:pt x="20" y="8"/>
                    <a:pt x="25" y="0"/>
                    <a:pt x="26" y="8"/>
                  </a:cubicBezTo>
                  <a:cubicBezTo>
                    <a:pt x="30" y="8"/>
                    <a:pt x="30" y="6"/>
                    <a:pt x="30" y="2"/>
                  </a:cubicBezTo>
                  <a:cubicBezTo>
                    <a:pt x="34" y="4"/>
                    <a:pt x="38" y="3"/>
                    <a:pt x="44" y="4"/>
                  </a:cubicBezTo>
                  <a:cubicBezTo>
                    <a:pt x="45" y="4"/>
                    <a:pt x="45" y="6"/>
                    <a:pt x="45" y="4"/>
                  </a:cubicBezTo>
                  <a:cubicBezTo>
                    <a:pt x="48" y="4"/>
                    <a:pt x="46" y="10"/>
                    <a:pt x="51" y="8"/>
                  </a:cubicBezTo>
                  <a:cubicBezTo>
                    <a:pt x="51" y="9"/>
                    <a:pt x="50" y="9"/>
                    <a:pt x="50" y="11"/>
                  </a:cubicBezTo>
                  <a:cubicBezTo>
                    <a:pt x="52" y="10"/>
                    <a:pt x="57" y="12"/>
                    <a:pt x="57" y="9"/>
                  </a:cubicBezTo>
                  <a:cubicBezTo>
                    <a:pt x="58" y="11"/>
                    <a:pt x="59" y="13"/>
                    <a:pt x="65" y="12"/>
                  </a:cubicBezTo>
                  <a:cubicBezTo>
                    <a:pt x="63" y="15"/>
                    <a:pt x="64" y="14"/>
                    <a:pt x="67" y="15"/>
                  </a:cubicBezTo>
                  <a:cubicBezTo>
                    <a:pt x="67" y="15"/>
                    <a:pt x="66" y="16"/>
                    <a:pt x="68" y="16"/>
                  </a:cubicBezTo>
                  <a:cubicBezTo>
                    <a:pt x="70" y="17"/>
                    <a:pt x="68" y="18"/>
                    <a:pt x="69" y="19"/>
                  </a:cubicBezTo>
                  <a:cubicBezTo>
                    <a:pt x="70" y="20"/>
                    <a:pt x="72" y="19"/>
                    <a:pt x="72" y="19"/>
                  </a:cubicBezTo>
                  <a:cubicBezTo>
                    <a:pt x="73" y="20"/>
                    <a:pt x="72" y="22"/>
                    <a:pt x="72" y="22"/>
                  </a:cubicBezTo>
                  <a:cubicBezTo>
                    <a:pt x="73" y="23"/>
                    <a:pt x="75" y="22"/>
                    <a:pt x="75" y="22"/>
                  </a:cubicBezTo>
                  <a:cubicBezTo>
                    <a:pt x="76" y="23"/>
                    <a:pt x="75" y="25"/>
                    <a:pt x="76" y="26"/>
                  </a:cubicBezTo>
                  <a:cubicBezTo>
                    <a:pt x="79" y="27"/>
                    <a:pt x="80" y="24"/>
                    <a:pt x="81" y="26"/>
                  </a:cubicBezTo>
                  <a:cubicBezTo>
                    <a:pt x="82" y="30"/>
                    <a:pt x="77" y="28"/>
                    <a:pt x="76" y="29"/>
                  </a:cubicBezTo>
                  <a:cubicBezTo>
                    <a:pt x="76" y="29"/>
                    <a:pt x="76" y="30"/>
                    <a:pt x="76" y="30"/>
                  </a:cubicBezTo>
                  <a:cubicBezTo>
                    <a:pt x="73" y="32"/>
                    <a:pt x="67" y="30"/>
                    <a:pt x="62" y="30"/>
                  </a:cubicBezTo>
                  <a:cubicBezTo>
                    <a:pt x="61" y="26"/>
                    <a:pt x="62" y="27"/>
                    <a:pt x="62" y="22"/>
                  </a:cubicBezTo>
                  <a:cubicBezTo>
                    <a:pt x="61" y="18"/>
                    <a:pt x="51" y="18"/>
                    <a:pt x="48" y="21"/>
                  </a:cubicBezTo>
                  <a:cubicBezTo>
                    <a:pt x="46" y="21"/>
                    <a:pt x="48" y="24"/>
                    <a:pt x="47" y="25"/>
                  </a:cubicBezTo>
                  <a:cubicBezTo>
                    <a:pt x="47" y="25"/>
                    <a:pt x="44" y="24"/>
                    <a:pt x="44" y="25"/>
                  </a:cubicBezTo>
                  <a:cubicBezTo>
                    <a:pt x="43" y="26"/>
                    <a:pt x="44" y="28"/>
                    <a:pt x="41" y="28"/>
                  </a:cubicBezTo>
                  <a:cubicBezTo>
                    <a:pt x="41" y="29"/>
                    <a:pt x="42" y="29"/>
                    <a:pt x="43" y="29"/>
                  </a:cubicBezTo>
                  <a:cubicBezTo>
                    <a:pt x="42" y="31"/>
                    <a:pt x="40" y="30"/>
                    <a:pt x="38" y="30"/>
                  </a:cubicBezTo>
                  <a:cubicBezTo>
                    <a:pt x="37" y="35"/>
                    <a:pt x="38" y="34"/>
                    <a:pt x="38" y="39"/>
                  </a:cubicBezTo>
                  <a:cubicBezTo>
                    <a:pt x="34" y="40"/>
                    <a:pt x="21" y="41"/>
                    <a:pt x="20" y="33"/>
                  </a:cubicBezTo>
                  <a:cubicBezTo>
                    <a:pt x="23" y="33"/>
                    <a:pt x="24" y="32"/>
                    <a:pt x="24" y="30"/>
                  </a:cubicBezTo>
                  <a:cubicBezTo>
                    <a:pt x="28" y="30"/>
                    <a:pt x="27" y="33"/>
                    <a:pt x="30" y="30"/>
                  </a:cubicBezTo>
                  <a:cubicBezTo>
                    <a:pt x="29" y="29"/>
                    <a:pt x="26" y="28"/>
                    <a:pt x="29" y="28"/>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96" name="Freeform 106"/>
            <p:cNvSpPr/>
            <p:nvPr/>
          </p:nvSpPr>
          <p:spPr bwMode="auto">
            <a:xfrm>
              <a:off x="1736725" y="1014412"/>
              <a:ext cx="146050" cy="74613"/>
            </a:xfrm>
            <a:custGeom>
              <a:avLst/>
              <a:gdLst>
                <a:gd name="T0" fmla="*/ 38 w 39"/>
                <a:gd name="T1" fmla="*/ 3 h 20"/>
                <a:gd name="T2" fmla="*/ 38 w 39"/>
                <a:gd name="T3" fmla="*/ 7 h 20"/>
                <a:gd name="T4" fmla="*/ 36 w 39"/>
                <a:gd name="T5" fmla="*/ 7 h 20"/>
                <a:gd name="T6" fmla="*/ 36 w 39"/>
                <a:gd name="T7" fmla="*/ 11 h 20"/>
                <a:gd name="T8" fmla="*/ 31 w 39"/>
                <a:gd name="T9" fmla="*/ 14 h 20"/>
                <a:gd name="T10" fmla="*/ 27 w 39"/>
                <a:gd name="T11" fmla="*/ 10 h 20"/>
                <a:gd name="T12" fmla="*/ 23 w 39"/>
                <a:gd name="T13" fmla="*/ 13 h 20"/>
                <a:gd name="T14" fmla="*/ 17 w 39"/>
                <a:gd name="T15" fmla="*/ 18 h 20"/>
                <a:gd name="T16" fmla="*/ 2 w 39"/>
                <a:gd name="T17" fmla="*/ 18 h 20"/>
                <a:gd name="T18" fmla="*/ 0 w 39"/>
                <a:gd name="T19" fmla="*/ 13 h 20"/>
                <a:gd name="T20" fmla="*/ 6 w 39"/>
                <a:gd name="T21" fmla="*/ 14 h 20"/>
                <a:gd name="T22" fmla="*/ 12 w 39"/>
                <a:gd name="T23" fmla="*/ 10 h 20"/>
                <a:gd name="T24" fmla="*/ 14 w 39"/>
                <a:gd name="T25" fmla="*/ 7 h 20"/>
                <a:gd name="T26" fmla="*/ 19 w 39"/>
                <a:gd name="T27" fmla="*/ 6 h 20"/>
                <a:gd name="T28" fmla="*/ 20 w 39"/>
                <a:gd name="T29" fmla="*/ 6 h 20"/>
                <a:gd name="T30" fmla="*/ 23 w 39"/>
                <a:gd name="T31" fmla="*/ 3 h 20"/>
                <a:gd name="T32" fmla="*/ 28 w 39"/>
                <a:gd name="T33" fmla="*/ 3 h 20"/>
                <a:gd name="T34" fmla="*/ 38 w 39"/>
                <a:gd name="T35" fmla="*/ 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 h="20">
                  <a:moveTo>
                    <a:pt x="38" y="3"/>
                  </a:moveTo>
                  <a:cubicBezTo>
                    <a:pt x="38" y="3"/>
                    <a:pt x="39" y="6"/>
                    <a:pt x="38" y="7"/>
                  </a:cubicBezTo>
                  <a:cubicBezTo>
                    <a:pt x="38" y="7"/>
                    <a:pt x="36" y="6"/>
                    <a:pt x="36" y="7"/>
                  </a:cubicBezTo>
                  <a:cubicBezTo>
                    <a:pt x="35" y="7"/>
                    <a:pt x="37" y="11"/>
                    <a:pt x="36" y="11"/>
                  </a:cubicBezTo>
                  <a:cubicBezTo>
                    <a:pt x="34" y="11"/>
                    <a:pt x="32" y="9"/>
                    <a:pt x="31" y="14"/>
                  </a:cubicBezTo>
                  <a:cubicBezTo>
                    <a:pt x="29" y="14"/>
                    <a:pt x="30" y="9"/>
                    <a:pt x="27" y="10"/>
                  </a:cubicBezTo>
                  <a:cubicBezTo>
                    <a:pt x="24" y="9"/>
                    <a:pt x="25" y="12"/>
                    <a:pt x="23" y="13"/>
                  </a:cubicBezTo>
                  <a:cubicBezTo>
                    <a:pt x="21" y="15"/>
                    <a:pt x="17" y="14"/>
                    <a:pt x="17" y="18"/>
                  </a:cubicBezTo>
                  <a:cubicBezTo>
                    <a:pt x="11" y="20"/>
                    <a:pt x="8" y="19"/>
                    <a:pt x="2" y="18"/>
                  </a:cubicBezTo>
                  <a:cubicBezTo>
                    <a:pt x="2" y="16"/>
                    <a:pt x="0" y="15"/>
                    <a:pt x="0" y="13"/>
                  </a:cubicBezTo>
                  <a:cubicBezTo>
                    <a:pt x="2" y="14"/>
                    <a:pt x="4" y="14"/>
                    <a:pt x="6" y="14"/>
                  </a:cubicBezTo>
                  <a:cubicBezTo>
                    <a:pt x="9" y="14"/>
                    <a:pt x="9" y="10"/>
                    <a:pt x="12" y="10"/>
                  </a:cubicBezTo>
                  <a:cubicBezTo>
                    <a:pt x="12" y="10"/>
                    <a:pt x="14" y="6"/>
                    <a:pt x="14" y="7"/>
                  </a:cubicBezTo>
                  <a:cubicBezTo>
                    <a:pt x="17" y="10"/>
                    <a:pt x="15" y="6"/>
                    <a:pt x="19" y="6"/>
                  </a:cubicBezTo>
                  <a:cubicBezTo>
                    <a:pt x="19" y="5"/>
                    <a:pt x="20" y="6"/>
                    <a:pt x="20" y="6"/>
                  </a:cubicBezTo>
                  <a:cubicBezTo>
                    <a:pt x="21" y="5"/>
                    <a:pt x="23" y="3"/>
                    <a:pt x="23" y="3"/>
                  </a:cubicBezTo>
                  <a:cubicBezTo>
                    <a:pt x="25" y="2"/>
                    <a:pt x="27" y="3"/>
                    <a:pt x="28" y="3"/>
                  </a:cubicBezTo>
                  <a:cubicBezTo>
                    <a:pt x="30" y="2"/>
                    <a:pt x="35" y="0"/>
                    <a:pt x="38" y="3"/>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97" name="Freeform 107"/>
            <p:cNvSpPr/>
            <p:nvPr/>
          </p:nvSpPr>
          <p:spPr bwMode="auto">
            <a:xfrm>
              <a:off x="2135187" y="1042987"/>
              <a:ext cx="146050" cy="76200"/>
            </a:xfrm>
            <a:custGeom>
              <a:avLst/>
              <a:gdLst>
                <a:gd name="T0" fmla="*/ 35 w 39"/>
                <a:gd name="T1" fmla="*/ 2 h 20"/>
                <a:gd name="T2" fmla="*/ 39 w 39"/>
                <a:gd name="T3" fmla="*/ 14 h 20"/>
                <a:gd name="T4" fmla="*/ 36 w 39"/>
                <a:gd name="T5" fmla="*/ 13 h 20"/>
                <a:gd name="T6" fmla="*/ 36 w 39"/>
                <a:gd name="T7" fmla="*/ 17 h 20"/>
                <a:gd name="T8" fmla="*/ 31 w 39"/>
                <a:gd name="T9" fmla="*/ 19 h 20"/>
                <a:gd name="T10" fmla="*/ 29 w 39"/>
                <a:gd name="T11" fmla="*/ 20 h 20"/>
                <a:gd name="T12" fmla="*/ 25 w 39"/>
                <a:gd name="T13" fmla="*/ 20 h 20"/>
                <a:gd name="T14" fmla="*/ 25 w 39"/>
                <a:gd name="T15" fmla="*/ 14 h 20"/>
                <a:gd name="T16" fmla="*/ 11 w 39"/>
                <a:gd name="T17" fmla="*/ 13 h 20"/>
                <a:gd name="T18" fmla="*/ 0 w 39"/>
                <a:gd name="T19" fmla="*/ 6 h 20"/>
                <a:gd name="T20" fmla="*/ 1 w 39"/>
                <a:gd name="T21" fmla="*/ 3 h 20"/>
                <a:gd name="T22" fmla="*/ 4 w 39"/>
                <a:gd name="T23" fmla="*/ 5 h 20"/>
                <a:gd name="T24" fmla="*/ 11 w 39"/>
                <a:gd name="T25" fmla="*/ 7 h 20"/>
                <a:gd name="T26" fmla="*/ 14 w 39"/>
                <a:gd name="T27" fmla="*/ 7 h 20"/>
                <a:gd name="T28" fmla="*/ 15 w 39"/>
                <a:gd name="T29" fmla="*/ 10 h 20"/>
                <a:gd name="T30" fmla="*/ 16 w 39"/>
                <a:gd name="T31" fmla="*/ 5 h 20"/>
                <a:gd name="T32" fmla="*/ 19 w 39"/>
                <a:gd name="T33" fmla="*/ 7 h 20"/>
                <a:gd name="T34" fmla="*/ 35 w 39"/>
                <a:gd name="T35"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 h="20">
                  <a:moveTo>
                    <a:pt x="35" y="2"/>
                  </a:moveTo>
                  <a:cubicBezTo>
                    <a:pt x="33" y="9"/>
                    <a:pt x="39" y="9"/>
                    <a:pt x="39" y="14"/>
                  </a:cubicBezTo>
                  <a:cubicBezTo>
                    <a:pt x="38" y="15"/>
                    <a:pt x="37" y="12"/>
                    <a:pt x="36" y="13"/>
                  </a:cubicBezTo>
                  <a:cubicBezTo>
                    <a:pt x="35" y="14"/>
                    <a:pt x="37" y="17"/>
                    <a:pt x="36" y="17"/>
                  </a:cubicBezTo>
                  <a:cubicBezTo>
                    <a:pt x="35" y="18"/>
                    <a:pt x="32" y="18"/>
                    <a:pt x="31" y="19"/>
                  </a:cubicBezTo>
                  <a:cubicBezTo>
                    <a:pt x="30" y="19"/>
                    <a:pt x="30" y="20"/>
                    <a:pt x="29" y="20"/>
                  </a:cubicBezTo>
                  <a:cubicBezTo>
                    <a:pt x="28" y="20"/>
                    <a:pt x="26" y="20"/>
                    <a:pt x="25" y="20"/>
                  </a:cubicBezTo>
                  <a:cubicBezTo>
                    <a:pt x="23" y="18"/>
                    <a:pt x="23" y="16"/>
                    <a:pt x="25" y="14"/>
                  </a:cubicBezTo>
                  <a:cubicBezTo>
                    <a:pt x="20" y="17"/>
                    <a:pt x="17" y="13"/>
                    <a:pt x="11" y="13"/>
                  </a:cubicBezTo>
                  <a:cubicBezTo>
                    <a:pt x="10" y="8"/>
                    <a:pt x="3" y="9"/>
                    <a:pt x="0" y="6"/>
                  </a:cubicBezTo>
                  <a:cubicBezTo>
                    <a:pt x="0" y="6"/>
                    <a:pt x="1" y="3"/>
                    <a:pt x="1" y="3"/>
                  </a:cubicBezTo>
                  <a:cubicBezTo>
                    <a:pt x="3" y="2"/>
                    <a:pt x="3" y="4"/>
                    <a:pt x="4" y="5"/>
                  </a:cubicBezTo>
                  <a:cubicBezTo>
                    <a:pt x="6" y="5"/>
                    <a:pt x="10" y="6"/>
                    <a:pt x="11" y="7"/>
                  </a:cubicBezTo>
                  <a:cubicBezTo>
                    <a:pt x="11" y="8"/>
                    <a:pt x="13" y="7"/>
                    <a:pt x="14" y="7"/>
                  </a:cubicBezTo>
                  <a:cubicBezTo>
                    <a:pt x="14" y="8"/>
                    <a:pt x="13" y="11"/>
                    <a:pt x="15" y="10"/>
                  </a:cubicBezTo>
                  <a:cubicBezTo>
                    <a:pt x="19" y="9"/>
                    <a:pt x="13" y="6"/>
                    <a:pt x="16" y="5"/>
                  </a:cubicBezTo>
                  <a:cubicBezTo>
                    <a:pt x="19" y="3"/>
                    <a:pt x="19" y="7"/>
                    <a:pt x="19" y="7"/>
                  </a:cubicBezTo>
                  <a:cubicBezTo>
                    <a:pt x="24" y="7"/>
                    <a:pt x="26" y="0"/>
                    <a:pt x="35" y="2"/>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98" name="Freeform 108"/>
            <p:cNvSpPr/>
            <p:nvPr/>
          </p:nvSpPr>
          <p:spPr bwMode="auto">
            <a:xfrm>
              <a:off x="1852612" y="1047750"/>
              <a:ext cx="258763" cy="96838"/>
            </a:xfrm>
            <a:custGeom>
              <a:avLst/>
              <a:gdLst>
                <a:gd name="T0" fmla="*/ 31 w 69"/>
                <a:gd name="T1" fmla="*/ 9 h 26"/>
                <a:gd name="T2" fmla="*/ 45 w 69"/>
                <a:gd name="T3" fmla="*/ 15 h 26"/>
                <a:gd name="T4" fmla="*/ 45 w 69"/>
                <a:gd name="T5" fmla="*/ 8 h 26"/>
                <a:gd name="T6" fmla="*/ 41 w 69"/>
                <a:gd name="T7" fmla="*/ 2 h 26"/>
                <a:gd name="T8" fmla="*/ 51 w 69"/>
                <a:gd name="T9" fmla="*/ 1 h 26"/>
                <a:gd name="T10" fmla="*/ 54 w 69"/>
                <a:gd name="T11" fmla="*/ 4 h 26"/>
                <a:gd name="T12" fmla="*/ 54 w 69"/>
                <a:gd name="T13" fmla="*/ 6 h 26"/>
                <a:gd name="T14" fmla="*/ 59 w 69"/>
                <a:gd name="T15" fmla="*/ 11 h 26"/>
                <a:gd name="T16" fmla="*/ 63 w 69"/>
                <a:gd name="T17" fmla="*/ 8 h 26"/>
                <a:gd name="T18" fmla="*/ 68 w 69"/>
                <a:gd name="T19" fmla="*/ 11 h 26"/>
                <a:gd name="T20" fmla="*/ 69 w 69"/>
                <a:gd name="T21" fmla="*/ 13 h 26"/>
                <a:gd name="T22" fmla="*/ 68 w 69"/>
                <a:gd name="T23" fmla="*/ 19 h 26"/>
                <a:gd name="T24" fmla="*/ 59 w 69"/>
                <a:gd name="T25" fmla="*/ 20 h 26"/>
                <a:gd name="T26" fmla="*/ 54 w 69"/>
                <a:gd name="T27" fmla="*/ 19 h 26"/>
                <a:gd name="T28" fmla="*/ 41 w 69"/>
                <a:gd name="T29" fmla="*/ 22 h 26"/>
                <a:gd name="T30" fmla="*/ 38 w 69"/>
                <a:gd name="T31" fmla="*/ 22 h 26"/>
                <a:gd name="T32" fmla="*/ 34 w 69"/>
                <a:gd name="T33" fmla="*/ 23 h 26"/>
                <a:gd name="T34" fmla="*/ 20 w 69"/>
                <a:gd name="T35" fmla="*/ 26 h 26"/>
                <a:gd name="T36" fmla="*/ 33 w 69"/>
                <a:gd name="T37" fmla="*/ 22 h 26"/>
                <a:gd name="T38" fmla="*/ 26 w 69"/>
                <a:gd name="T39" fmla="*/ 19 h 26"/>
                <a:gd name="T40" fmla="*/ 20 w 69"/>
                <a:gd name="T41" fmla="*/ 16 h 26"/>
                <a:gd name="T42" fmla="*/ 14 w 69"/>
                <a:gd name="T43" fmla="*/ 19 h 26"/>
                <a:gd name="T44" fmla="*/ 10 w 69"/>
                <a:gd name="T45" fmla="*/ 18 h 26"/>
                <a:gd name="T46" fmla="*/ 0 w 69"/>
                <a:gd name="T47" fmla="*/ 16 h 26"/>
                <a:gd name="T48" fmla="*/ 3 w 69"/>
                <a:gd name="T49" fmla="*/ 13 h 26"/>
                <a:gd name="T50" fmla="*/ 5 w 69"/>
                <a:gd name="T51" fmla="*/ 9 h 26"/>
                <a:gd name="T52" fmla="*/ 10 w 69"/>
                <a:gd name="T53" fmla="*/ 8 h 26"/>
                <a:gd name="T54" fmla="*/ 9 w 69"/>
                <a:gd name="T55" fmla="*/ 5 h 26"/>
                <a:gd name="T56" fmla="*/ 12 w 69"/>
                <a:gd name="T57" fmla="*/ 5 h 26"/>
                <a:gd name="T58" fmla="*/ 16 w 69"/>
                <a:gd name="T59" fmla="*/ 4 h 26"/>
                <a:gd name="T60" fmla="*/ 23 w 69"/>
                <a:gd name="T61" fmla="*/ 5 h 26"/>
                <a:gd name="T62" fmla="*/ 24 w 69"/>
                <a:gd name="T63" fmla="*/ 8 h 26"/>
                <a:gd name="T64" fmla="*/ 27 w 69"/>
                <a:gd name="T65" fmla="*/ 8 h 26"/>
                <a:gd name="T66" fmla="*/ 27 w 69"/>
                <a:gd name="T67" fmla="*/ 12 h 26"/>
                <a:gd name="T68" fmla="*/ 31 w 69"/>
                <a:gd name="T69" fmla="*/ 9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9" h="26">
                  <a:moveTo>
                    <a:pt x="31" y="9"/>
                  </a:moveTo>
                  <a:cubicBezTo>
                    <a:pt x="30" y="14"/>
                    <a:pt x="43" y="12"/>
                    <a:pt x="45" y="15"/>
                  </a:cubicBezTo>
                  <a:cubicBezTo>
                    <a:pt x="48" y="9"/>
                    <a:pt x="36" y="8"/>
                    <a:pt x="45" y="8"/>
                  </a:cubicBezTo>
                  <a:cubicBezTo>
                    <a:pt x="47" y="2"/>
                    <a:pt x="39" y="7"/>
                    <a:pt x="41" y="2"/>
                  </a:cubicBezTo>
                  <a:cubicBezTo>
                    <a:pt x="45" y="3"/>
                    <a:pt x="46" y="0"/>
                    <a:pt x="51" y="1"/>
                  </a:cubicBezTo>
                  <a:cubicBezTo>
                    <a:pt x="50" y="4"/>
                    <a:pt x="53" y="3"/>
                    <a:pt x="54" y="4"/>
                  </a:cubicBezTo>
                  <a:cubicBezTo>
                    <a:pt x="54" y="4"/>
                    <a:pt x="53" y="6"/>
                    <a:pt x="54" y="6"/>
                  </a:cubicBezTo>
                  <a:cubicBezTo>
                    <a:pt x="55" y="7"/>
                    <a:pt x="57" y="8"/>
                    <a:pt x="59" y="11"/>
                  </a:cubicBezTo>
                  <a:cubicBezTo>
                    <a:pt x="61" y="10"/>
                    <a:pt x="61" y="7"/>
                    <a:pt x="63" y="8"/>
                  </a:cubicBezTo>
                  <a:cubicBezTo>
                    <a:pt x="66" y="8"/>
                    <a:pt x="67" y="9"/>
                    <a:pt x="68" y="11"/>
                  </a:cubicBezTo>
                  <a:cubicBezTo>
                    <a:pt x="68" y="11"/>
                    <a:pt x="69" y="13"/>
                    <a:pt x="69" y="13"/>
                  </a:cubicBezTo>
                  <a:cubicBezTo>
                    <a:pt x="67" y="15"/>
                    <a:pt x="69" y="14"/>
                    <a:pt x="68" y="19"/>
                  </a:cubicBezTo>
                  <a:cubicBezTo>
                    <a:pt x="65" y="16"/>
                    <a:pt x="62" y="20"/>
                    <a:pt x="59" y="20"/>
                  </a:cubicBezTo>
                  <a:cubicBezTo>
                    <a:pt x="57" y="21"/>
                    <a:pt x="56" y="19"/>
                    <a:pt x="54" y="19"/>
                  </a:cubicBezTo>
                  <a:cubicBezTo>
                    <a:pt x="50" y="19"/>
                    <a:pt x="44" y="21"/>
                    <a:pt x="41" y="22"/>
                  </a:cubicBezTo>
                  <a:cubicBezTo>
                    <a:pt x="40" y="22"/>
                    <a:pt x="38" y="21"/>
                    <a:pt x="38" y="22"/>
                  </a:cubicBezTo>
                  <a:cubicBezTo>
                    <a:pt x="37" y="23"/>
                    <a:pt x="36" y="22"/>
                    <a:pt x="34" y="23"/>
                  </a:cubicBezTo>
                  <a:cubicBezTo>
                    <a:pt x="32" y="24"/>
                    <a:pt x="25" y="26"/>
                    <a:pt x="20" y="26"/>
                  </a:cubicBezTo>
                  <a:cubicBezTo>
                    <a:pt x="21" y="21"/>
                    <a:pt x="27" y="22"/>
                    <a:pt x="33" y="22"/>
                  </a:cubicBezTo>
                  <a:cubicBezTo>
                    <a:pt x="33" y="16"/>
                    <a:pt x="28" y="20"/>
                    <a:pt x="26" y="19"/>
                  </a:cubicBezTo>
                  <a:cubicBezTo>
                    <a:pt x="23" y="18"/>
                    <a:pt x="22" y="18"/>
                    <a:pt x="20" y="16"/>
                  </a:cubicBezTo>
                  <a:cubicBezTo>
                    <a:pt x="17" y="15"/>
                    <a:pt x="17" y="19"/>
                    <a:pt x="14" y="19"/>
                  </a:cubicBezTo>
                  <a:cubicBezTo>
                    <a:pt x="12" y="19"/>
                    <a:pt x="12" y="18"/>
                    <a:pt x="10" y="18"/>
                  </a:cubicBezTo>
                  <a:cubicBezTo>
                    <a:pt x="7" y="17"/>
                    <a:pt x="3" y="19"/>
                    <a:pt x="0" y="16"/>
                  </a:cubicBezTo>
                  <a:cubicBezTo>
                    <a:pt x="0" y="14"/>
                    <a:pt x="2" y="14"/>
                    <a:pt x="3" y="13"/>
                  </a:cubicBezTo>
                  <a:cubicBezTo>
                    <a:pt x="3" y="13"/>
                    <a:pt x="4" y="9"/>
                    <a:pt x="5" y="9"/>
                  </a:cubicBezTo>
                  <a:cubicBezTo>
                    <a:pt x="6" y="8"/>
                    <a:pt x="9" y="9"/>
                    <a:pt x="10" y="8"/>
                  </a:cubicBezTo>
                  <a:cubicBezTo>
                    <a:pt x="11" y="7"/>
                    <a:pt x="5" y="6"/>
                    <a:pt x="9" y="5"/>
                  </a:cubicBezTo>
                  <a:cubicBezTo>
                    <a:pt x="10" y="5"/>
                    <a:pt x="11" y="5"/>
                    <a:pt x="12" y="5"/>
                  </a:cubicBezTo>
                  <a:cubicBezTo>
                    <a:pt x="13" y="5"/>
                    <a:pt x="14" y="4"/>
                    <a:pt x="16" y="4"/>
                  </a:cubicBezTo>
                  <a:cubicBezTo>
                    <a:pt x="17" y="4"/>
                    <a:pt x="22" y="4"/>
                    <a:pt x="23" y="5"/>
                  </a:cubicBezTo>
                  <a:cubicBezTo>
                    <a:pt x="24" y="6"/>
                    <a:pt x="23" y="7"/>
                    <a:pt x="24" y="8"/>
                  </a:cubicBezTo>
                  <a:cubicBezTo>
                    <a:pt x="25" y="8"/>
                    <a:pt x="27" y="7"/>
                    <a:pt x="27" y="8"/>
                  </a:cubicBezTo>
                  <a:cubicBezTo>
                    <a:pt x="28" y="9"/>
                    <a:pt x="24" y="13"/>
                    <a:pt x="27" y="12"/>
                  </a:cubicBezTo>
                  <a:cubicBezTo>
                    <a:pt x="28" y="12"/>
                    <a:pt x="29" y="8"/>
                    <a:pt x="31" y="9"/>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99" name="Freeform 109"/>
            <p:cNvSpPr/>
            <p:nvPr/>
          </p:nvSpPr>
          <p:spPr bwMode="auto">
            <a:xfrm>
              <a:off x="1676400" y="1144587"/>
              <a:ext cx="206375" cy="139700"/>
            </a:xfrm>
            <a:custGeom>
              <a:avLst/>
              <a:gdLst>
                <a:gd name="T0" fmla="*/ 7 w 55"/>
                <a:gd name="T1" fmla="*/ 1 h 37"/>
                <a:gd name="T2" fmla="*/ 30 w 55"/>
                <a:gd name="T3" fmla="*/ 3 h 37"/>
                <a:gd name="T4" fmla="*/ 33 w 55"/>
                <a:gd name="T5" fmla="*/ 3 h 37"/>
                <a:gd name="T6" fmla="*/ 39 w 55"/>
                <a:gd name="T7" fmla="*/ 4 h 37"/>
                <a:gd name="T8" fmla="*/ 44 w 55"/>
                <a:gd name="T9" fmla="*/ 4 h 37"/>
                <a:gd name="T10" fmla="*/ 46 w 55"/>
                <a:gd name="T11" fmla="*/ 6 h 37"/>
                <a:gd name="T12" fmla="*/ 54 w 55"/>
                <a:gd name="T13" fmla="*/ 11 h 37"/>
                <a:gd name="T14" fmla="*/ 42 w 55"/>
                <a:gd name="T15" fmla="*/ 14 h 37"/>
                <a:gd name="T16" fmla="*/ 40 w 55"/>
                <a:gd name="T17" fmla="*/ 17 h 37"/>
                <a:gd name="T18" fmla="*/ 37 w 55"/>
                <a:gd name="T19" fmla="*/ 15 h 37"/>
                <a:gd name="T20" fmla="*/ 36 w 55"/>
                <a:gd name="T21" fmla="*/ 17 h 37"/>
                <a:gd name="T22" fmla="*/ 37 w 55"/>
                <a:gd name="T23" fmla="*/ 18 h 37"/>
                <a:gd name="T24" fmla="*/ 35 w 55"/>
                <a:gd name="T25" fmla="*/ 20 h 37"/>
                <a:gd name="T26" fmla="*/ 35 w 55"/>
                <a:gd name="T27" fmla="*/ 22 h 37"/>
                <a:gd name="T28" fmla="*/ 32 w 55"/>
                <a:gd name="T29" fmla="*/ 22 h 37"/>
                <a:gd name="T30" fmla="*/ 29 w 55"/>
                <a:gd name="T31" fmla="*/ 25 h 37"/>
                <a:gd name="T32" fmla="*/ 29 w 55"/>
                <a:gd name="T33" fmla="*/ 31 h 37"/>
                <a:gd name="T34" fmla="*/ 12 w 55"/>
                <a:gd name="T35" fmla="*/ 35 h 37"/>
                <a:gd name="T36" fmla="*/ 0 w 55"/>
                <a:gd name="T37" fmla="*/ 27 h 37"/>
                <a:gd name="T38" fmla="*/ 4 w 55"/>
                <a:gd name="T39" fmla="*/ 24 h 37"/>
                <a:gd name="T40" fmla="*/ 5 w 55"/>
                <a:gd name="T41" fmla="*/ 21 h 37"/>
                <a:gd name="T42" fmla="*/ 4 w 55"/>
                <a:gd name="T43" fmla="*/ 15 h 37"/>
                <a:gd name="T44" fmla="*/ 7 w 55"/>
                <a:gd name="T45" fmla="*/ 14 h 37"/>
                <a:gd name="T46" fmla="*/ 9 w 55"/>
                <a:gd name="T47" fmla="*/ 8 h 37"/>
                <a:gd name="T48" fmla="*/ 7 w 55"/>
                <a:gd name="T49" fmla="*/ 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5" h="37">
                  <a:moveTo>
                    <a:pt x="7" y="1"/>
                  </a:moveTo>
                  <a:cubicBezTo>
                    <a:pt x="15" y="2"/>
                    <a:pt x="24" y="0"/>
                    <a:pt x="30" y="3"/>
                  </a:cubicBezTo>
                  <a:cubicBezTo>
                    <a:pt x="31" y="3"/>
                    <a:pt x="33" y="2"/>
                    <a:pt x="33" y="3"/>
                  </a:cubicBezTo>
                  <a:cubicBezTo>
                    <a:pt x="35" y="4"/>
                    <a:pt x="37" y="3"/>
                    <a:pt x="39" y="4"/>
                  </a:cubicBezTo>
                  <a:cubicBezTo>
                    <a:pt x="41" y="7"/>
                    <a:pt x="39" y="3"/>
                    <a:pt x="44" y="4"/>
                  </a:cubicBezTo>
                  <a:cubicBezTo>
                    <a:pt x="45" y="4"/>
                    <a:pt x="45" y="6"/>
                    <a:pt x="46" y="6"/>
                  </a:cubicBezTo>
                  <a:cubicBezTo>
                    <a:pt x="47" y="6"/>
                    <a:pt x="55" y="8"/>
                    <a:pt x="54" y="11"/>
                  </a:cubicBezTo>
                  <a:cubicBezTo>
                    <a:pt x="50" y="12"/>
                    <a:pt x="45" y="13"/>
                    <a:pt x="42" y="14"/>
                  </a:cubicBezTo>
                  <a:cubicBezTo>
                    <a:pt x="40" y="15"/>
                    <a:pt x="41" y="16"/>
                    <a:pt x="40" y="17"/>
                  </a:cubicBezTo>
                  <a:cubicBezTo>
                    <a:pt x="40" y="17"/>
                    <a:pt x="38" y="15"/>
                    <a:pt x="37" y="15"/>
                  </a:cubicBezTo>
                  <a:cubicBezTo>
                    <a:pt x="38" y="15"/>
                    <a:pt x="36" y="18"/>
                    <a:pt x="36" y="17"/>
                  </a:cubicBezTo>
                  <a:cubicBezTo>
                    <a:pt x="36" y="18"/>
                    <a:pt x="37" y="19"/>
                    <a:pt x="37" y="18"/>
                  </a:cubicBezTo>
                  <a:cubicBezTo>
                    <a:pt x="37" y="20"/>
                    <a:pt x="35" y="19"/>
                    <a:pt x="35" y="20"/>
                  </a:cubicBezTo>
                  <a:cubicBezTo>
                    <a:pt x="34" y="20"/>
                    <a:pt x="35" y="22"/>
                    <a:pt x="35" y="22"/>
                  </a:cubicBezTo>
                  <a:cubicBezTo>
                    <a:pt x="34" y="23"/>
                    <a:pt x="32" y="22"/>
                    <a:pt x="32" y="22"/>
                  </a:cubicBezTo>
                  <a:cubicBezTo>
                    <a:pt x="31" y="23"/>
                    <a:pt x="31" y="25"/>
                    <a:pt x="29" y="25"/>
                  </a:cubicBezTo>
                  <a:cubicBezTo>
                    <a:pt x="29" y="31"/>
                    <a:pt x="29" y="31"/>
                    <a:pt x="29" y="31"/>
                  </a:cubicBezTo>
                  <a:cubicBezTo>
                    <a:pt x="22" y="31"/>
                    <a:pt x="23" y="37"/>
                    <a:pt x="12" y="35"/>
                  </a:cubicBezTo>
                  <a:cubicBezTo>
                    <a:pt x="14" y="27"/>
                    <a:pt x="5" y="29"/>
                    <a:pt x="0" y="27"/>
                  </a:cubicBezTo>
                  <a:cubicBezTo>
                    <a:pt x="0" y="25"/>
                    <a:pt x="3" y="25"/>
                    <a:pt x="4" y="24"/>
                  </a:cubicBezTo>
                  <a:cubicBezTo>
                    <a:pt x="4" y="24"/>
                    <a:pt x="1" y="20"/>
                    <a:pt x="5" y="21"/>
                  </a:cubicBezTo>
                  <a:cubicBezTo>
                    <a:pt x="5" y="19"/>
                    <a:pt x="3" y="18"/>
                    <a:pt x="4" y="15"/>
                  </a:cubicBezTo>
                  <a:cubicBezTo>
                    <a:pt x="6" y="17"/>
                    <a:pt x="6" y="16"/>
                    <a:pt x="7" y="14"/>
                  </a:cubicBezTo>
                  <a:cubicBezTo>
                    <a:pt x="7" y="12"/>
                    <a:pt x="9" y="12"/>
                    <a:pt x="9" y="8"/>
                  </a:cubicBezTo>
                  <a:cubicBezTo>
                    <a:pt x="10" y="4"/>
                    <a:pt x="5" y="7"/>
                    <a:pt x="7" y="1"/>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600" name="Freeform 110"/>
            <p:cNvSpPr/>
            <p:nvPr/>
          </p:nvSpPr>
          <p:spPr bwMode="auto">
            <a:xfrm>
              <a:off x="2089150" y="1174750"/>
              <a:ext cx="46038" cy="33338"/>
            </a:xfrm>
            <a:custGeom>
              <a:avLst/>
              <a:gdLst>
                <a:gd name="T0" fmla="*/ 2 w 12"/>
                <a:gd name="T1" fmla="*/ 0 h 9"/>
                <a:gd name="T2" fmla="*/ 10 w 12"/>
                <a:gd name="T3" fmla="*/ 0 h 9"/>
                <a:gd name="T4" fmla="*/ 12 w 12"/>
                <a:gd name="T5" fmla="*/ 6 h 9"/>
                <a:gd name="T6" fmla="*/ 9 w 12"/>
                <a:gd name="T7" fmla="*/ 9 h 9"/>
                <a:gd name="T8" fmla="*/ 0 w 12"/>
                <a:gd name="T9" fmla="*/ 5 h 9"/>
                <a:gd name="T10" fmla="*/ 2 w 12"/>
                <a:gd name="T11" fmla="*/ 0 h 9"/>
              </a:gdLst>
              <a:ahLst/>
              <a:cxnLst>
                <a:cxn ang="0">
                  <a:pos x="T0" y="T1"/>
                </a:cxn>
                <a:cxn ang="0">
                  <a:pos x="T2" y="T3"/>
                </a:cxn>
                <a:cxn ang="0">
                  <a:pos x="T4" y="T5"/>
                </a:cxn>
                <a:cxn ang="0">
                  <a:pos x="T6" y="T7"/>
                </a:cxn>
                <a:cxn ang="0">
                  <a:pos x="T8" y="T9"/>
                </a:cxn>
                <a:cxn ang="0">
                  <a:pos x="T10" y="T11"/>
                </a:cxn>
              </a:cxnLst>
              <a:rect l="0" t="0" r="r" b="b"/>
              <a:pathLst>
                <a:path w="12" h="9">
                  <a:moveTo>
                    <a:pt x="2" y="0"/>
                  </a:moveTo>
                  <a:cubicBezTo>
                    <a:pt x="10" y="0"/>
                    <a:pt x="10" y="0"/>
                    <a:pt x="10" y="0"/>
                  </a:cubicBezTo>
                  <a:cubicBezTo>
                    <a:pt x="10" y="3"/>
                    <a:pt x="12" y="3"/>
                    <a:pt x="12" y="6"/>
                  </a:cubicBezTo>
                  <a:cubicBezTo>
                    <a:pt x="9" y="5"/>
                    <a:pt x="9" y="7"/>
                    <a:pt x="9" y="9"/>
                  </a:cubicBezTo>
                  <a:cubicBezTo>
                    <a:pt x="7" y="7"/>
                    <a:pt x="5" y="4"/>
                    <a:pt x="0" y="5"/>
                  </a:cubicBezTo>
                  <a:cubicBezTo>
                    <a:pt x="1" y="3"/>
                    <a:pt x="2" y="2"/>
                    <a:pt x="2"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601" name="Freeform 111"/>
            <p:cNvSpPr/>
            <p:nvPr/>
          </p:nvSpPr>
          <p:spPr bwMode="auto">
            <a:xfrm>
              <a:off x="2317750" y="1160462"/>
              <a:ext cx="106363" cy="74613"/>
            </a:xfrm>
            <a:custGeom>
              <a:avLst/>
              <a:gdLst>
                <a:gd name="T0" fmla="*/ 25 w 28"/>
                <a:gd name="T1" fmla="*/ 2 h 20"/>
                <a:gd name="T2" fmla="*/ 26 w 28"/>
                <a:gd name="T3" fmla="*/ 9 h 20"/>
                <a:gd name="T4" fmla="*/ 24 w 28"/>
                <a:gd name="T5" fmla="*/ 11 h 20"/>
                <a:gd name="T6" fmla="*/ 17 w 28"/>
                <a:gd name="T7" fmla="*/ 13 h 20"/>
                <a:gd name="T8" fmla="*/ 5 w 28"/>
                <a:gd name="T9" fmla="*/ 20 h 20"/>
                <a:gd name="T10" fmla="*/ 4 w 28"/>
                <a:gd name="T11" fmla="*/ 14 h 20"/>
                <a:gd name="T12" fmla="*/ 1 w 28"/>
                <a:gd name="T13" fmla="*/ 11 h 20"/>
                <a:gd name="T14" fmla="*/ 1 w 28"/>
                <a:gd name="T15" fmla="*/ 4 h 20"/>
                <a:gd name="T16" fmla="*/ 4 w 28"/>
                <a:gd name="T17" fmla="*/ 2 h 20"/>
                <a:gd name="T18" fmla="*/ 8 w 28"/>
                <a:gd name="T19" fmla="*/ 0 h 20"/>
                <a:gd name="T20" fmla="*/ 19 w 28"/>
                <a:gd name="T21" fmla="*/ 3 h 20"/>
                <a:gd name="T22" fmla="*/ 25 w 28"/>
                <a:gd name="T23"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20">
                  <a:moveTo>
                    <a:pt x="25" y="2"/>
                  </a:moveTo>
                  <a:cubicBezTo>
                    <a:pt x="28" y="1"/>
                    <a:pt x="26" y="7"/>
                    <a:pt x="26" y="9"/>
                  </a:cubicBezTo>
                  <a:cubicBezTo>
                    <a:pt x="24" y="8"/>
                    <a:pt x="24" y="10"/>
                    <a:pt x="24" y="11"/>
                  </a:cubicBezTo>
                  <a:cubicBezTo>
                    <a:pt x="19" y="9"/>
                    <a:pt x="18" y="17"/>
                    <a:pt x="17" y="13"/>
                  </a:cubicBezTo>
                  <a:cubicBezTo>
                    <a:pt x="13" y="16"/>
                    <a:pt x="11" y="19"/>
                    <a:pt x="5" y="20"/>
                  </a:cubicBezTo>
                  <a:cubicBezTo>
                    <a:pt x="4" y="19"/>
                    <a:pt x="4" y="17"/>
                    <a:pt x="4" y="14"/>
                  </a:cubicBezTo>
                  <a:cubicBezTo>
                    <a:pt x="3" y="13"/>
                    <a:pt x="2" y="13"/>
                    <a:pt x="1" y="11"/>
                  </a:cubicBezTo>
                  <a:cubicBezTo>
                    <a:pt x="0" y="9"/>
                    <a:pt x="2" y="7"/>
                    <a:pt x="1" y="4"/>
                  </a:cubicBezTo>
                  <a:cubicBezTo>
                    <a:pt x="4" y="5"/>
                    <a:pt x="4" y="3"/>
                    <a:pt x="4" y="2"/>
                  </a:cubicBezTo>
                  <a:cubicBezTo>
                    <a:pt x="6" y="2"/>
                    <a:pt x="8" y="2"/>
                    <a:pt x="8" y="0"/>
                  </a:cubicBezTo>
                  <a:cubicBezTo>
                    <a:pt x="10" y="3"/>
                    <a:pt x="17" y="0"/>
                    <a:pt x="19" y="3"/>
                  </a:cubicBezTo>
                  <a:cubicBezTo>
                    <a:pt x="22" y="3"/>
                    <a:pt x="25" y="4"/>
                    <a:pt x="25" y="2"/>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602" name="Freeform 112"/>
            <p:cNvSpPr/>
            <p:nvPr/>
          </p:nvSpPr>
          <p:spPr bwMode="auto">
            <a:xfrm>
              <a:off x="3852862" y="1449387"/>
              <a:ext cx="223838" cy="107950"/>
            </a:xfrm>
            <a:custGeom>
              <a:avLst/>
              <a:gdLst>
                <a:gd name="T0" fmla="*/ 44 w 60"/>
                <a:gd name="T1" fmla="*/ 0 h 29"/>
                <a:gd name="T2" fmla="*/ 49 w 60"/>
                <a:gd name="T3" fmla="*/ 3 h 29"/>
                <a:gd name="T4" fmla="*/ 54 w 60"/>
                <a:gd name="T5" fmla="*/ 5 h 29"/>
                <a:gd name="T6" fmla="*/ 52 w 60"/>
                <a:gd name="T7" fmla="*/ 7 h 29"/>
                <a:gd name="T8" fmla="*/ 59 w 60"/>
                <a:gd name="T9" fmla="*/ 12 h 29"/>
                <a:gd name="T10" fmla="*/ 55 w 60"/>
                <a:gd name="T11" fmla="*/ 20 h 29"/>
                <a:gd name="T12" fmla="*/ 51 w 60"/>
                <a:gd name="T13" fmla="*/ 21 h 29"/>
                <a:gd name="T14" fmla="*/ 45 w 60"/>
                <a:gd name="T15" fmla="*/ 24 h 29"/>
                <a:gd name="T16" fmla="*/ 41 w 60"/>
                <a:gd name="T17" fmla="*/ 26 h 29"/>
                <a:gd name="T18" fmla="*/ 38 w 60"/>
                <a:gd name="T19" fmla="*/ 27 h 29"/>
                <a:gd name="T20" fmla="*/ 21 w 60"/>
                <a:gd name="T21" fmla="*/ 28 h 29"/>
                <a:gd name="T22" fmla="*/ 20 w 60"/>
                <a:gd name="T23" fmla="*/ 27 h 29"/>
                <a:gd name="T24" fmla="*/ 14 w 60"/>
                <a:gd name="T25" fmla="*/ 24 h 29"/>
                <a:gd name="T26" fmla="*/ 12 w 60"/>
                <a:gd name="T27" fmla="*/ 23 h 29"/>
                <a:gd name="T28" fmla="*/ 14 w 60"/>
                <a:gd name="T29" fmla="*/ 21 h 29"/>
                <a:gd name="T30" fmla="*/ 10 w 60"/>
                <a:gd name="T31" fmla="*/ 19 h 29"/>
                <a:gd name="T32" fmla="*/ 10 w 60"/>
                <a:gd name="T33" fmla="*/ 10 h 29"/>
                <a:gd name="T34" fmla="*/ 2 w 60"/>
                <a:gd name="T35" fmla="*/ 12 h 29"/>
                <a:gd name="T36" fmla="*/ 5 w 60"/>
                <a:gd name="T37" fmla="*/ 6 h 29"/>
                <a:gd name="T38" fmla="*/ 16 w 60"/>
                <a:gd name="T39" fmla="*/ 6 h 29"/>
                <a:gd name="T40" fmla="*/ 17 w 60"/>
                <a:gd name="T41" fmla="*/ 12 h 29"/>
                <a:gd name="T42" fmla="*/ 21 w 60"/>
                <a:gd name="T43" fmla="*/ 6 h 29"/>
                <a:gd name="T44" fmla="*/ 30 w 60"/>
                <a:gd name="T45" fmla="*/ 9 h 29"/>
                <a:gd name="T46" fmla="*/ 33 w 60"/>
                <a:gd name="T47" fmla="*/ 6 h 29"/>
                <a:gd name="T48" fmla="*/ 41 w 60"/>
                <a:gd name="T49" fmla="*/ 5 h 29"/>
                <a:gd name="T50" fmla="*/ 44 w 60"/>
                <a:gd name="T51"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0" h="29">
                  <a:moveTo>
                    <a:pt x="44" y="0"/>
                  </a:moveTo>
                  <a:cubicBezTo>
                    <a:pt x="45" y="1"/>
                    <a:pt x="47" y="2"/>
                    <a:pt x="49" y="3"/>
                  </a:cubicBezTo>
                  <a:cubicBezTo>
                    <a:pt x="50" y="3"/>
                    <a:pt x="53" y="4"/>
                    <a:pt x="54" y="5"/>
                  </a:cubicBezTo>
                  <a:cubicBezTo>
                    <a:pt x="54" y="5"/>
                    <a:pt x="52" y="7"/>
                    <a:pt x="52" y="7"/>
                  </a:cubicBezTo>
                  <a:cubicBezTo>
                    <a:pt x="52" y="10"/>
                    <a:pt x="56" y="13"/>
                    <a:pt x="59" y="12"/>
                  </a:cubicBezTo>
                  <a:cubicBezTo>
                    <a:pt x="60" y="15"/>
                    <a:pt x="59" y="17"/>
                    <a:pt x="55" y="20"/>
                  </a:cubicBezTo>
                  <a:cubicBezTo>
                    <a:pt x="54" y="21"/>
                    <a:pt x="52" y="21"/>
                    <a:pt x="51" y="21"/>
                  </a:cubicBezTo>
                  <a:cubicBezTo>
                    <a:pt x="48" y="23"/>
                    <a:pt x="49" y="23"/>
                    <a:pt x="45" y="24"/>
                  </a:cubicBezTo>
                  <a:cubicBezTo>
                    <a:pt x="45" y="24"/>
                    <a:pt x="41" y="25"/>
                    <a:pt x="41" y="26"/>
                  </a:cubicBezTo>
                  <a:cubicBezTo>
                    <a:pt x="40" y="27"/>
                    <a:pt x="40" y="27"/>
                    <a:pt x="38" y="27"/>
                  </a:cubicBezTo>
                  <a:cubicBezTo>
                    <a:pt x="37" y="27"/>
                    <a:pt x="26" y="29"/>
                    <a:pt x="21" y="28"/>
                  </a:cubicBezTo>
                  <a:cubicBezTo>
                    <a:pt x="21" y="28"/>
                    <a:pt x="21" y="27"/>
                    <a:pt x="20" y="27"/>
                  </a:cubicBezTo>
                  <a:cubicBezTo>
                    <a:pt x="18" y="27"/>
                    <a:pt x="17" y="24"/>
                    <a:pt x="14" y="24"/>
                  </a:cubicBezTo>
                  <a:cubicBezTo>
                    <a:pt x="13" y="24"/>
                    <a:pt x="13" y="23"/>
                    <a:pt x="12" y="23"/>
                  </a:cubicBezTo>
                  <a:cubicBezTo>
                    <a:pt x="12" y="21"/>
                    <a:pt x="13" y="22"/>
                    <a:pt x="14" y="21"/>
                  </a:cubicBezTo>
                  <a:cubicBezTo>
                    <a:pt x="14" y="20"/>
                    <a:pt x="11" y="20"/>
                    <a:pt x="10" y="19"/>
                  </a:cubicBezTo>
                  <a:cubicBezTo>
                    <a:pt x="9" y="16"/>
                    <a:pt x="11" y="14"/>
                    <a:pt x="10" y="10"/>
                  </a:cubicBezTo>
                  <a:cubicBezTo>
                    <a:pt x="5" y="9"/>
                    <a:pt x="5" y="15"/>
                    <a:pt x="2" y="12"/>
                  </a:cubicBezTo>
                  <a:cubicBezTo>
                    <a:pt x="0" y="7"/>
                    <a:pt x="6" y="10"/>
                    <a:pt x="5" y="6"/>
                  </a:cubicBezTo>
                  <a:cubicBezTo>
                    <a:pt x="10" y="7"/>
                    <a:pt x="9" y="6"/>
                    <a:pt x="16" y="6"/>
                  </a:cubicBezTo>
                  <a:cubicBezTo>
                    <a:pt x="17" y="9"/>
                    <a:pt x="20" y="9"/>
                    <a:pt x="17" y="12"/>
                  </a:cubicBezTo>
                  <a:cubicBezTo>
                    <a:pt x="21" y="12"/>
                    <a:pt x="22" y="10"/>
                    <a:pt x="21" y="6"/>
                  </a:cubicBezTo>
                  <a:cubicBezTo>
                    <a:pt x="22" y="9"/>
                    <a:pt x="34" y="3"/>
                    <a:pt x="30" y="9"/>
                  </a:cubicBezTo>
                  <a:cubicBezTo>
                    <a:pt x="33" y="10"/>
                    <a:pt x="32" y="6"/>
                    <a:pt x="33" y="6"/>
                  </a:cubicBezTo>
                  <a:cubicBezTo>
                    <a:pt x="35" y="5"/>
                    <a:pt x="38" y="5"/>
                    <a:pt x="41" y="5"/>
                  </a:cubicBezTo>
                  <a:cubicBezTo>
                    <a:pt x="43" y="4"/>
                    <a:pt x="44" y="3"/>
                    <a:pt x="44"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603" name="Freeform 113"/>
            <p:cNvSpPr/>
            <p:nvPr/>
          </p:nvSpPr>
          <p:spPr bwMode="auto">
            <a:xfrm>
              <a:off x="2501900" y="1474787"/>
              <a:ext cx="134938" cy="98425"/>
            </a:xfrm>
            <a:custGeom>
              <a:avLst/>
              <a:gdLst>
                <a:gd name="T0" fmla="*/ 10 w 36"/>
                <a:gd name="T1" fmla="*/ 0 h 26"/>
                <a:gd name="T2" fmla="*/ 18 w 36"/>
                <a:gd name="T3" fmla="*/ 9 h 26"/>
                <a:gd name="T4" fmla="*/ 21 w 36"/>
                <a:gd name="T5" fmla="*/ 7 h 26"/>
                <a:gd name="T6" fmla="*/ 25 w 36"/>
                <a:gd name="T7" fmla="*/ 12 h 26"/>
                <a:gd name="T8" fmla="*/ 31 w 36"/>
                <a:gd name="T9" fmla="*/ 19 h 26"/>
                <a:gd name="T10" fmla="*/ 36 w 36"/>
                <a:gd name="T11" fmla="*/ 20 h 26"/>
                <a:gd name="T12" fmla="*/ 18 w 36"/>
                <a:gd name="T13" fmla="*/ 21 h 26"/>
                <a:gd name="T14" fmla="*/ 11 w 36"/>
                <a:gd name="T15" fmla="*/ 26 h 26"/>
                <a:gd name="T16" fmla="*/ 0 w 36"/>
                <a:gd name="T17" fmla="*/ 21 h 26"/>
                <a:gd name="T18" fmla="*/ 3 w 36"/>
                <a:gd name="T19" fmla="*/ 20 h 26"/>
                <a:gd name="T20" fmla="*/ 4 w 36"/>
                <a:gd name="T21" fmla="*/ 17 h 26"/>
                <a:gd name="T22" fmla="*/ 4 w 36"/>
                <a:gd name="T23" fmla="*/ 5 h 26"/>
                <a:gd name="T24" fmla="*/ 10 w 36"/>
                <a:gd name="T25"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26">
                  <a:moveTo>
                    <a:pt x="10" y="0"/>
                  </a:moveTo>
                  <a:cubicBezTo>
                    <a:pt x="12" y="4"/>
                    <a:pt x="19" y="2"/>
                    <a:pt x="18" y="9"/>
                  </a:cubicBezTo>
                  <a:cubicBezTo>
                    <a:pt x="19" y="10"/>
                    <a:pt x="21" y="7"/>
                    <a:pt x="21" y="7"/>
                  </a:cubicBezTo>
                  <a:cubicBezTo>
                    <a:pt x="23" y="8"/>
                    <a:pt x="22" y="11"/>
                    <a:pt x="25" y="12"/>
                  </a:cubicBezTo>
                  <a:cubicBezTo>
                    <a:pt x="27" y="12"/>
                    <a:pt x="29" y="17"/>
                    <a:pt x="31" y="19"/>
                  </a:cubicBezTo>
                  <a:cubicBezTo>
                    <a:pt x="35" y="17"/>
                    <a:pt x="34" y="17"/>
                    <a:pt x="36" y="20"/>
                  </a:cubicBezTo>
                  <a:cubicBezTo>
                    <a:pt x="33" y="23"/>
                    <a:pt x="24" y="21"/>
                    <a:pt x="18" y="21"/>
                  </a:cubicBezTo>
                  <a:cubicBezTo>
                    <a:pt x="16" y="23"/>
                    <a:pt x="12" y="23"/>
                    <a:pt x="11" y="26"/>
                  </a:cubicBezTo>
                  <a:cubicBezTo>
                    <a:pt x="8" y="24"/>
                    <a:pt x="6" y="20"/>
                    <a:pt x="0" y="21"/>
                  </a:cubicBezTo>
                  <a:cubicBezTo>
                    <a:pt x="0" y="20"/>
                    <a:pt x="2" y="20"/>
                    <a:pt x="3" y="20"/>
                  </a:cubicBezTo>
                  <a:cubicBezTo>
                    <a:pt x="1" y="18"/>
                    <a:pt x="1" y="17"/>
                    <a:pt x="4" y="17"/>
                  </a:cubicBezTo>
                  <a:cubicBezTo>
                    <a:pt x="1" y="12"/>
                    <a:pt x="4" y="10"/>
                    <a:pt x="4" y="5"/>
                  </a:cubicBezTo>
                  <a:cubicBezTo>
                    <a:pt x="7" y="4"/>
                    <a:pt x="10" y="4"/>
                    <a:pt x="10"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604" name="Freeform 114"/>
            <p:cNvSpPr/>
            <p:nvPr/>
          </p:nvSpPr>
          <p:spPr bwMode="auto">
            <a:xfrm>
              <a:off x="6416675" y="3027363"/>
              <a:ext cx="225425" cy="239713"/>
            </a:xfrm>
            <a:custGeom>
              <a:avLst/>
              <a:gdLst>
                <a:gd name="T0" fmla="*/ 5 w 60"/>
                <a:gd name="T1" fmla="*/ 9 h 64"/>
                <a:gd name="T2" fmla="*/ 2 w 60"/>
                <a:gd name="T3" fmla="*/ 7 h 64"/>
                <a:gd name="T4" fmla="*/ 0 w 60"/>
                <a:gd name="T5" fmla="*/ 3 h 64"/>
                <a:gd name="T6" fmla="*/ 11 w 60"/>
                <a:gd name="T7" fmla="*/ 2 h 64"/>
                <a:gd name="T8" fmla="*/ 16 w 60"/>
                <a:gd name="T9" fmla="*/ 4 h 64"/>
                <a:gd name="T10" fmla="*/ 16 w 60"/>
                <a:gd name="T11" fmla="*/ 7 h 64"/>
                <a:gd name="T12" fmla="*/ 19 w 60"/>
                <a:gd name="T13" fmla="*/ 10 h 64"/>
                <a:gd name="T14" fmla="*/ 25 w 60"/>
                <a:gd name="T15" fmla="*/ 13 h 64"/>
                <a:gd name="T16" fmla="*/ 35 w 60"/>
                <a:gd name="T17" fmla="*/ 21 h 64"/>
                <a:gd name="T18" fmla="*/ 37 w 60"/>
                <a:gd name="T19" fmla="*/ 25 h 64"/>
                <a:gd name="T20" fmla="*/ 42 w 60"/>
                <a:gd name="T21" fmla="*/ 27 h 64"/>
                <a:gd name="T22" fmla="*/ 44 w 60"/>
                <a:gd name="T23" fmla="*/ 30 h 64"/>
                <a:gd name="T24" fmla="*/ 44 w 60"/>
                <a:gd name="T25" fmla="*/ 32 h 64"/>
                <a:gd name="T26" fmla="*/ 47 w 60"/>
                <a:gd name="T27" fmla="*/ 35 h 64"/>
                <a:gd name="T28" fmla="*/ 51 w 60"/>
                <a:gd name="T29" fmla="*/ 39 h 64"/>
                <a:gd name="T30" fmla="*/ 54 w 60"/>
                <a:gd name="T31" fmla="*/ 42 h 64"/>
                <a:gd name="T32" fmla="*/ 57 w 60"/>
                <a:gd name="T33" fmla="*/ 49 h 64"/>
                <a:gd name="T34" fmla="*/ 58 w 60"/>
                <a:gd name="T35" fmla="*/ 55 h 64"/>
                <a:gd name="T36" fmla="*/ 60 w 60"/>
                <a:gd name="T37" fmla="*/ 59 h 64"/>
                <a:gd name="T38" fmla="*/ 53 w 60"/>
                <a:gd name="T39" fmla="*/ 61 h 64"/>
                <a:gd name="T40" fmla="*/ 47 w 60"/>
                <a:gd name="T41" fmla="*/ 61 h 64"/>
                <a:gd name="T42" fmla="*/ 47 w 60"/>
                <a:gd name="T43" fmla="*/ 58 h 64"/>
                <a:gd name="T44" fmla="*/ 44 w 60"/>
                <a:gd name="T45" fmla="*/ 58 h 64"/>
                <a:gd name="T46" fmla="*/ 37 w 60"/>
                <a:gd name="T47" fmla="*/ 52 h 64"/>
                <a:gd name="T48" fmla="*/ 39 w 60"/>
                <a:gd name="T49" fmla="*/ 49 h 64"/>
                <a:gd name="T50" fmla="*/ 37 w 60"/>
                <a:gd name="T51" fmla="*/ 49 h 64"/>
                <a:gd name="T52" fmla="*/ 36 w 60"/>
                <a:gd name="T53" fmla="*/ 46 h 64"/>
                <a:gd name="T54" fmla="*/ 33 w 60"/>
                <a:gd name="T55" fmla="*/ 46 h 64"/>
                <a:gd name="T56" fmla="*/ 28 w 60"/>
                <a:gd name="T57" fmla="*/ 41 h 64"/>
                <a:gd name="T58" fmla="*/ 25 w 60"/>
                <a:gd name="T59" fmla="*/ 31 h 64"/>
                <a:gd name="T60" fmla="*/ 23 w 60"/>
                <a:gd name="T61" fmla="*/ 34 h 64"/>
                <a:gd name="T62" fmla="*/ 21 w 60"/>
                <a:gd name="T63" fmla="*/ 27 h 64"/>
                <a:gd name="T64" fmla="*/ 18 w 60"/>
                <a:gd name="T65" fmla="*/ 24 h 64"/>
                <a:gd name="T66" fmla="*/ 15 w 60"/>
                <a:gd name="T67" fmla="*/ 23 h 64"/>
                <a:gd name="T68" fmla="*/ 14 w 60"/>
                <a:gd name="T69" fmla="*/ 17 h 64"/>
                <a:gd name="T70" fmla="*/ 9 w 60"/>
                <a:gd name="T71" fmla="*/ 14 h 64"/>
                <a:gd name="T72" fmla="*/ 7 w 60"/>
                <a:gd name="T73" fmla="*/ 11 h 64"/>
                <a:gd name="T74" fmla="*/ 5 w 60"/>
                <a:gd name="T75" fmla="*/ 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0" h="64">
                  <a:moveTo>
                    <a:pt x="5" y="9"/>
                  </a:moveTo>
                  <a:cubicBezTo>
                    <a:pt x="5" y="7"/>
                    <a:pt x="3" y="8"/>
                    <a:pt x="2" y="7"/>
                  </a:cubicBezTo>
                  <a:cubicBezTo>
                    <a:pt x="1" y="6"/>
                    <a:pt x="2" y="3"/>
                    <a:pt x="0" y="3"/>
                  </a:cubicBezTo>
                  <a:cubicBezTo>
                    <a:pt x="3" y="0"/>
                    <a:pt x="6" y="4"/>
                    <a:pt x="11" y="2"/>
                  </a:cubicBezTo>
                  <a:cubicBezTo>
                    <a:pt x="10" y="5"/>
                    <a:pt x="15" y="3"/>
                    <a:pt x="16" y="4"/>
                  </a:cubicBezTo>
                  <a:cubicBezTo>
                    <a:pt x="17" y="5"/>
                    <a:pt x="16" y="7"/>
                    <a:pt x="16" y="7"/>
                  </a:cubicBezTo>
                  <a:cubicBezTo>
                    <a:pt x="18" y="8"/>
                    <a:pt x="20" y="7"/>
                    <a:pt x="19" y="10"/>
                  </a:cubicBezTo>
                  <a:cubicBezTo>
                    <a:pt x="23" y="9"/>
                    <a:pt x="22" y="13"/>
                    <a:pt x="25" y="13"/>
                  </a:cubicBezTo>
                  <a:cubicBezTo>
                    <a:pt x="27" y="13"/>
                    <a:pt x="31" y="21"/>
                    <a:pt x="35" y="21"/>
                  </a:cubicBezTo>
                  <a:cubicBezTo>
                    <a:pt x="38" y="21"/>
                    <a:pt x="36" y="24"/>
                    <a:pt x="37" y="25"/>
                  </a:cubicBezTo>
                  <a:cubicBezTo>
                    <a:pt x="38" y="26"/>
                    <a:pt x="41" y="26"/>
                    <a:pt x="42" y="27"/>
                  </a:cubicBezTo>
                  <a:cubicBezTo>
                    <a:pt x="42" y="27"/>
                    <a:pt x="44" y="29"/>
                    <a:pt x="44" y="30"/>
                  </a:cubicBezTo>
                  <a:cubicBezTo>
                    <a:pt x="45" y="30"/>
                    <a:pt x="44" y="32"/>
                    <a:pt x="44" y="32"/>
                  </a:cubicBezTo>
                  <a:cubicBezTo>
                    <a:pt x="45" y="33"/>
                    <a:pt x="46" y="34"/>
                    <a:pt x="47" y="35"/>
                  </a:cubicBezTo>
                  <a:cubicBezTo>
                    <a:pt x="48" y="36"/>
                    <a:pt x="49" y="39"/>
                    <a:pt x="51" y="39"/>
                  </a:cubicBezTo>
                  <a:cubicBezTo>
                    <a:pt x="52" y="40"/>
                    <a:pt x="54" y="42"/>
                    <a:pt x="54" y="42"/>
                  </a:cubicBezTo>
                  <a:cubicBezTo>
                    <a:pt x="56" y="44"/>
                    <a:pt x="55" y="49"/>
                    <a:pt x="57" y="49"/>
                  </a:cubicBezTo>
                  <a:cubicBezTo>
                    <a:pt x="59" y="49"/>
                    <a:pt x="59" y="53"/>
                    <a:pt x="58" y="55"/>
                  </a:cubicBezTo>
                  <a:cubicBezTo>
                    <a:pt x="58" y="57"/>
                    <a:pt x="55" y="59"/>
                    <a:pt x="60" y="59"/>
                  </a:cubicBezTo>
                  <a:cubicBezTo>
                    <a:pt x="59" y="64"/>
                    <a:pt x="55" y="61"/>
                    <a:pt x="53" y="61"/>
                  </a:cubicBezTo>
                  <a:cubicBezTo>
                    <a:pt x="51" y="60"/>
                    <a:pt x="49" y="61"/>
                    <a:pt x="47" y="61"/>
                  </a:cubicBezTo>
                  <a:cubicBezTo>
                    <a:pt x="47" y="60"/>
                    <a:pt x="48" y="58"/>
                    <a:pt x="47" y="58"/>
                  </a:cubicBezTo>
                  <a:cubicBezTo>
                    <a:pt x="47" y="57"/>
                    <a:pt x="45" y="58"/>
                    <a:pt x="44" y="58"/>
                  </a:cubicBezTo>
                  <a:cubicBezTo>
                    <a:pt x="43" y="57"/>
                    <a:pt x="41" y="52"/>
                    <a:pt x="37" y="52"/>
                  </a:cubicBezTo>
                  <a:cubicBezTo>
                    <a:pt x="38" y="51"/>
                    <a:pt x="39" y="51"/>
                    <a:pt x="39" y="49"/>
                  </a:cubicBezTo>
                  <a:cubicBezTo>
                    <a:pt x="39" y="48"/>
                    <a:pt x="37" y="49"/>
                    <a:pt x="37" y="49"/>
                  </a:cubicBezTo>
                  <a:cubicBezTo>
                    <a:pt x="36" y="50"/>
                    <a:pt x="37" y="47"/>
                    <a:pt x="36" y="46"/>
                  </a:cubicBezTo>
                  <a:cubicBezTo>
                    <a:pt x="35" y="46"/>
                    <a:pt x="34" y="47"/>
                    <a:pt x="33" y="46"/>
                  </a:cubicBezTo>
                  <a:cubicBezTo>
                    <a:pt x="31" y="45"/>
                    <a:pt x="31" y="41"/>
                    <a:pt x="28" y="41"/>
                  </a:cubicBezTo>
                  <a:cubicBezTo>
                    <a:pt x="29" y="35"/>
                    <a:pt x="25" y="35"/>
                    <a:pt x="25" y="31"/>
                  </a:cubicBezTo>
                  <a:cubicBezTo>
                    <a:pt x="23" y="31"/>
                    <a:pt x="24" y="33"/>
                    <a:pt x="23" y="34"/>
                  </a:cubicBezTo>
                  <a:cubicBezTo>
                    <a:pt x="21" y="32"/>
                    <a:pt x="22" y="29"/>
                    <a:pt x="21" y="27"/>
                  </a:cubicBezTo>
                  <a:cubicBezTo>
                    <a:pt x="20" y="26"/>
                    <a:pt x="18" y="25"/>
                    <a:pt x="18" y="24"/>
                  </a:cubicBezTo>
                  <a:cubicBezTo>
                    <a:pt x="17" y="24"/>
                    <a:pt x="17" y="22"/>
                    <a:pt x="15" y="23"/>
                  </a:cubicBezTo>
                  <a:cubicBezTo>
                    <a:pt x="16" y="20"/>
                    <a:pt x="14" y="19"/>
                    <a:pt x="14" y="17"/>
                  </a:cubicBezTo>
                  <a:cubicBezTo>
                    <a:pt x="13" y="15"/>
                    <a:pt x="11" y="15"/>
                    <a:pt x="9" y="14"/>
                  </a:cubicBezTo>
                  <a:cubicBezTo>
                    <a:pt x="9" y="14"/>
                    <a:pt x="6" y="11"/>
                    <a:pt x="7" y="11"/>
                  </a:cubicBezTo>
                  <a:cubicBezTo>
                    <a:pt x="6" y="9"/>
                    <a:pt x="10" y="6"/>
                    <a:pt x="5" y="9"/>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605" name="Freeform 115"/>
            <p:cNvSpPr/>
            <p:nvPr/>
          </p:nvSpPr>
          <p:spPr bwMode="auto">
            <a:xfrm>
              <a:off x="5299075" y="3403600"/>
              <a:ext cx="161925" cy="295275"/>
            </a:xfrm>
            <a:custGeom>
              <a:avLst/>
              <a:gdLst>
                <a:gd name="T0" fmla="*/ 32 w 43"/>
                <a:gd name="T1" fmla="*/ 0 h 79"/>
                <a:gd name="T2" fmla="*/ 38 w 43"/>
                <a:gd name="T3" fmla="*/ 1 h 79"/>
                <a:gd name="T4" fmla="*/ 35 w 43"/>
                <a:gd name="T5" fmla="*/ 26 h 79"/>
                <a:gd name="T6" fmla="*/ 32 w 43"/>
                <a:gd name="T7" fmla="*/ 43 h 79"/>
                <a:gd name="T8" fmla="*/ 28 w 43"/>
                <a:gd name="T9" fmla="*/ 50 h 79"/>
                <a:gd name="T10" fmla="*/ 27 w 43"/>
                <a:gd name="T11" fmla="*/ 59 h 79"/>
                <a:gd name="T12" fmla="*/ 27 w 43"/>
                <a:gd name="T13" fmla="*/ 62 h 79"/>
                <a:gd name="T14" fmla="*/ 24 w 43"/>
                <a:gd name="T15" fmla="*/ 63 h 79"/>
                <a:gd name="T16" fmla="*/ 23 w 43"/>
                <a:gd name="T17" fmla="*/ 71 h 79"/>
                <a:gd name="T18" fmla="*/ 21 w 43"/>
                <a:gd name="T19" fmla="*/ 73 h 79"/>
                <a:gd name="T20" fmla="*/ 20 w 43"/>
                <a:gd name="T21" fmla="*/ 77 h 79"/>
                <a:gd name="T22" fmla="*/ 6 w 43"/>
                <a:gd name="T23" fmla="*/ 78 h 79"/>
                <a:gd name="T24" fmla="*/ 4 w 43"/>
                <a:gd name="T25" fmla="*/ 71 h 79"/>
                <a:gd name="T26" fmla="*/ 3 w 43"/>
                <a:gd name="T27" fmla="*/ 69 h 79"/>
                <a:gd name="T28" fmla="*/ 0 w 43"/>
                <a:gd name="T29" fmla="*/ 67 h 79"/>
                <a:gd name="T30" fmla="*/ 0 w 43"/>
                <a:gd name="T31" fmla="*/ 62 h 79"/>
                <a:gd name="T32" fmla="*/ 2 w 43"/>
                <a:gd name="T33" fmla="*/ 60 h 79"/>
                <a:gd name="T34" fmla="*/ 0 w 43"/>
                <a:gd name="T35" fmla="*/ 59 h 79"/>
                <a:gd name="T36" fmla="*/ 3 w 43"/>
                <a:gd name="T37" fmla="*/ 53 h 79"/>
                <a:gd name="T38" fmla="*/ 3 w 43"/>
                <a:gd name="T39" fmla="*/ 50 h 79"/>
                <a:gd name="T40" fmla="*/ 6 w 43"/>
                <a:gd name="T41" fmla="*/ 49 h 79"/>
                <a:gd name="T42" fmla="*/ 9 w 43"/>
                <a:gd name="T43" fmla="*/ 42 h 79"/>
                <a:gd name="T44" fmla="*/ 6 w 43"/>
                <a:gd name="T45" fmla="*/ 38 h 79"/>
                <a:gd name="T46" fmla="*/ 6 w 43"/>
                <a:gd name="T47" fmla="*/ 29 h 79"/>
                <a:gd name="T48" fmla="*/ 9 w 43"/>
                <a:gd name="T49" fmla="*/ 26 h 79"/>
                <a:gd name="T50" fmla="*/ 13 w 43"/>
                <a:gd name="T51" fmla="*/ 24 h 79"/>
                <a:gd name="T52" fmla="*/ 20 w 43"/>
                <a:gd name="T53" fmla="*/ 18 h 79"/>
                <a:gd name="T54" fmla="*/ 24 w 43"/>
                <a:gd name="T55" fmla="*/ 19 h 79"/>
                <a:gd name="T56" fmla="*/ 25 w 43"/>
                <a:gd name="T57" fmla="*/ 11 h 79"/>
                <a:gd name="T58" fmla="*/ 30 w 43"/>
                <a:gd name="T59" fmla="*/ 10 h 79"/>
                <a:gd name="T60" fmla="*/ 32 w 43"/>
                <a:gd name="T61"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 h="79">
                  <a:moveTo>
                    <a:pt x="32" y="0"/>
                  </a:moveTo>
                  <a:cubicBezTo>
                    <a:pt x="34" y="1"/>
                    <a:pt x="36" y="1"/>
                    <a:pt x="38" y="1"/>
                  </a:cubicBezTo>
                  <a:cubicBezTo>
                    <a:pt x="36" y="8"/>
                    <a:pt x="43" y="21"/>
                    <a:pt x="35" y="26"/>
                  </a:cubicBezTo>
                  <a:cubicBezTo>
                    <a:pt x="35" y="33"/>
                    <a:pt x="34" y="38"/>
                    <a:pt x="32" y="43"/>
                  </a:cubicBezTo>
                  <a:cubicBezTo>
                    <a:pt x="32" y="46"/>
                    <a:pt x="31" y="50"/>
                    <a:pt x="28" y="50"/>
                  </a:cubicBezTo>
                  <a:cubicBezTo>
                    <a:pt x="29" y="54"/>
                    <a:pt x="27" y="56"/>
                    <a:pt x="27" y="59"/>
                  </a:cubicBezTo>
                  <a:cubicBezTo>
                    <a:pt x="27" y="59"/>
                    <a:pt x="27" y="61"/>
                    <a:pt x="27" y="62"/>
                  </a:cubicBezTo>
                  <a:cubicBezTo>
                    <a:pt x="27" y="62"/>
                    <a:pt x="24" y="63"/>
                    <a:pt x="24" y="63"/>
                  </a:cubicBezTo>
                  <a:cubicBezTo>
                    <a:pt x="23" y="65"/>
                    <a:pt x="24" y="68"/>
                    <a:pt x="23" y="71"/>
                  </a:cubicBezTo>
                  <a:cubicBezTo>
                    <a:pt x="22" y="72"/>
                    <a:pt x="21" y="71"/>
                    <a:pt x="21" y="73"/>
                  </a:cubicBezTo>
                  <a:cubicBezTo>
                    <a:pt x="21" y="74"/>
                    <a:pt x="19" y="75"/>
                    <a:pt x="20" y="77"/>
                  </a:cubicBezTo>
                  <a:cubicBezTo>
                    <a:pt x="16" y="78"/>
                    <a:pt x="11" y="79"/>
                    <a:pt x="6" y="78"/>
                  </a:cubicBezTo>
                  <a:cubicBezTo>
                    <a:pt x="6" y="75"/>
                    <a:pt x="3" y="75"/>
                    <a:pt x="4" y="71"/>
                  </a:cubicBezTo>
                  <a:cubicBezTo>
                    <a:pt x="3" y="71"/>
                    <a:pt x="3" y="70"/>
                    <a:pt x="3" y="69"/>
                  </a:cubicBezTo>
                  <a:cubicBezTo>
                    <a:pt x="1" y="69"/>
                    <a:pt x="0" y="68"/>
                    <a:pt x="0" y="67"/>
                  </a:cubicBezTo>
                  <a:cubicBezTo>
                    <a:pt x="0" y="65"/>
                    <a:pt x="0" y="63"/>
                    <a:pt x="0" y="62"/>
                  </a:cubicBezTo>
                  <a:cubicBezTo>
                    <a:pt x="0" y="60"/>
                    <a:pt x="1" y="61"/>
                    <a:pt x="2" y="60"/>
                  </a:cubicBezTo>
                  <a:cubicBezTo>
                    <a:pt x="2" y="59"/>
                    <a:pt x="0" y="59"/>
                    <a:pt x="0" y="59"/>
                  </a:cubicBezTo>
                  <a:cubicBezTo>
                    <a:pt x="1" y="56"/>
                    <a:pt x="2" y="55"/>
                    <a:pt x="3" y="53"/>
                  </a:cubicBezTo>
                  <a:cubicBezTo>
                    <a:pt x="3" y="53"/>
                    <a:pt x="3" y="51"/>
                    <a:pt x="3" y="50"/>
                  </a:cubicBezTo>
                  <a:cubicBezTo>
                    <a:pt x="3" y="50"/>
                    <a:pt x="6" y="49"/>
                    <a:pt x="6" y="49"/>
                  </a:cubicBezTo>
                  <a:cubicBezTo>
                    <a:pt x="6" y="47"/>
                    <a:pt x="4" y="37"/>
                    <a:pt x="9" y="42"/>
                  </a:cubicBezTo>
                  <a:cubicBezTo>
                    <a:pt x="9" y="39"/>
                    <a:pt x="6" y="40"/>
                    <a:pt x="6" y="38"/>
                  </a:cubicBezTo>
                  <a:cubicBezTo>
                    <a:pt x="6" y="29"/>
                    <a:pt x="6" y="29"/>
                    <a:pt x="6" y="29"/>
                  </a:cubicBezTo>
                  <a:cubicBezTo>
                    <a:pt x="8" y="30"/>
                    <a:pt x="8" y="28"/>
                    <a:pt x="9" y="26"/>
                  </a:cubicBezTo>
                  <a:cubicBezTo>
                    <a:pt x="11" y="27"/>
                    <a:pt x="12" y="24"/>
                    <a:pt x="13" y="24"/>
                  </a:cubicBezTo>
                  <a:cubicBezTo>
                    <a:pt x="15" y="23"/>
                    <a:pt x="21" y="24"/>
                    <a:pt x="20" y="18"/>
                  </a:cubicBezTo>
                  <a:cubicBezTo>
                    <a:pt x="22" y="18"/>
                    <a:pt x="22" y="19"/>
                    <a:pt x="24" y="19"/>
                  </a:cubicBezTo>
                  <a:cubicBezTo>
                    <a:pt x="23" y="15"/>
                    <a:pt x="25" y="14"/>
                    <a:pt x="25" y="11"/>
                  </a:cubicBezTo>
                  <a:cubicBezTo>
                    <a:pt x="30" y="13"/>
                    <a:pt x="28" y="2"/>
                    <a:pt x="30" y="10"/>
                  </a:cubicBezTo>
                  <a:cubicBezTo>
                    <a:pt x="34" y="8"/>
                    <a:pt x="30" y="2"/>
                    <a:pt x="32"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606" name="Freeform 116"/>
            <p:cNvSpPr/>
            <p:nvPr/>
          </p:nvSpPr>
          <p:spPr bwMode="auto">
            <a:xfrm>
              <a:off x="6796087" y="3387725"/>
              <a:ext cx="866775" cy="633413"/>
            </a:xfrm>
            <a:custGeom>
              <a:avLst/>
              <a:gdLst>
                <a:gd name="T0" fmla="*/ 134 w 231"/>
                <a:gd name="T1" fmla="*/ 14 h 169"/>
                <a:gd name="T2" fmla="*/ 129 w 231"/>
                <a:gd name="T3" fmla="*/ 16 h 169"/>
                <a:gd name="T4" fmla="*/ 136 w 231"/>
                <a:gd name="T5" fmla="*/ 25 h 169"/>
                <a:gd name="T6" fmla="*/ 155 w 231"/>
                <a:gd name="T7" fmla="*/ 36 h 169"/>
                <a:gd name="T8" fmla="*/ 161 w 231"/>
                <a:gd name="T9" fmla="*/ 28 h 169"/>
                <a:gd name="T10" fmla="*/ 162 w 231"/>
                <a:gd name="T11" fmla="*/ 22 h 169"/>
                <a:gd name="T12" fmla="*/ 164 w 231"/>
                <a:gd name="T13" fmla="*/ 9 h 169"/>
                <a:gd name="T14" fmla="*/ 168 w 231"/>
                <a:gd name="T15" fmla="*/ 2 h 169"/>
                <a:gd name="T16" fmla="*/ 172 w 231"/>
                <a:gd name="T17" fmla="*/ 8 h 169"/>
                <a:gd name="T18" fmla="*/ 179 w 231"/>
                <a:gd name="T19" fmla="*/ 22 h 169"/>
                <a:gd name="T20" fmla="*/ 186 w 231"/>
                <a:gd name="T21" fmla="*/ 32 h 169"/>
                <a:gd name="T22" fmla="*/ 193 w 231"/>
                <a:gd name="T23" fmla="*/ 42 h 169"/>
                <a:gd name="T24" fmla="*/ 197 w 231"/>
                <a:gd name="T25" fmla="*/ 53 h 169"/>
                <a:gd name="T26" fmla="*/ 202 w 231"/>
                <a:gd name="T27" fmla="*/ 56 h 169"/>
                <a:gd name="T28" fmla="*/ 210 w 231"/>
                <a:gd name="T29" fmla="*/ 61 h 169"/>
                <a:gd name="T30" fmla="*/ 217 w 231"/>
                <a:gd name="T31" fmla="*/ 75 h 169"/>
                <a:gd name="T32" fmla="*/ 220 w 231"/>
                <a:gd name="T33" fmla="*/ 78 h 169"/>
                <a:gd name="T34" fmla="*/ 228 w 231"/>
                <a:gd name="T35" fmla="*/ 84 h 169"/>
                <a:gd name="T36" fmla="*/ 231 w 231"/>
                <a:gd name="T37" fmla="*/ 108 h 169"/>
                <a:gd name="T38" fmla="*/ 227 w 231"/>
                <a:gd name="T39" fmla="*/ 119 h 169"/>
                <a:gd name="T40" fmla="*/ 227 w 231"/>
                <a:gd name="T41" fmla="*/ 123 h 169"/>
                <a:gd name="T42" fmla="*/ 224 w 231"/>
                <a:gd name="T43" fmla="*/ 131 h 169"/>
                <a:gd name="T44" fmla="*/ 216 w 231"/>
                <a:gd name="T45" fmla="*/ 138 h 169"/>
                <a:gd name="T46" fmla="*/ 209 w 231"/>
                <a:gd name="T47" fmla="*/ 159 h 169"/>
                <a:gd name="T48" fmla="*/ 196 w 231"/>
                <a:gd name="T49" fmla="*/ 165 h 169"/>
                <a:gd name="T50" fmla="*/ 190 w 231"/>
                <a:gd name="T51" fmla="*/ 169 h 169"/>
                <a:gd name="T52" fmla="*/ 179 w 231"/>
                <a:gd name="T53" fmla="*/ 167 h 169"/>
                <a:gd name="T54" fmla="*/ 154 w 231"/>
                <a:gd name="T55" fmla="*/ 162 h 169"/>
                <a:gd name="T56" fmla="*/ 152 w 231"/>
                <a:gd name="T57" fmla="*/ 154 h 169"/>
                <a:gd name="T58" fmla="*/ 151 w 231"/>
                <a:gd name="T59" fmla="*/ 150 h 169"/>
                <a:gd name="T60" fmla="*/ 140 w 231"/>
                <a:gd name="T61" fmla="*/ 141 h 169"/>
                <a:gd name="T62" fmla="*/ 134 w 231"/>
                <a:gd name="T63" fmla="*/ 134 h 169"/>
                <a:gd name="T64" fmla="*/ 123 w 231"/>
                <a:gd name="T65" fmla="*/ 130 h 169"/>
                <a:gd name="T66" fmla="*/ 117 w 231"/>
                <a:gd name="T67" fmla="*/ 127 h 169"/>
                <a:gd name="T68" fmla="*/ 91 w 231"/>
                <a:gd name="T69" fmla="*/ 122 h 169"/>
                <a:gd name="T70" fmla="*/ 77 w 231"/>
                <a:gd name="T71" fmla="*/ 126 h 169"/>
                <a:gd name="T72" fmla="*/ 71 w 231"/>
                <a:gd name="T73" fmla="*/ 129 h 169"/>
                <a:gd name="T74" fmla="*/ 67 w 231"/>
                <a:gd name="T75" fmla="*/ 133 h 169"/>
                <a:gd name="T76" fmla="*/ 64 w 231"/>
                <a:gd name="T77" fmla="*/ 133 h 169"/>
                <a:gd name="T78" fmla="*/ 39 w 231"/>
                <a:gd name="T79" fmla="*/ 137 h 169"/>
                <a:gd name="T80" fmla="*/ 35 w 231"/>
                <a:gd name="T81" fmla="*/ 140 h 169"/>
                <a:gd name="T82" fmla="*/ 11 w 231"/>
                <a:gd name="T83" fmla="*/ 144 h 169"/>
                <a:gd name="T84" fmla="*/ 14 w 231"/>
                <a:gd name="T85" fmla="*/ 129 h 169"/>
                <a:gd name="T86" fmla="*/ 11 w 231"/>
                <a:gd name="T87" fmla="*/ 120 h 169"/>
                <a:gd name="T88" fmla="*/ 11 w 231"/>
                <a:gd name="T89" fmla="*/ 115 h 169"/>
                <a:gd name="T90" fmla="*/ 7 w 231"/>
                <a:gd name="T91" fmla="*/ 106 h 169"/>
                <a:gd name="T92" fmla="*/ 5 w 231"/>
                <a:gd name="T93" fmla="*/ 99 h 169"/>
                <a:gd name="T94" fmla="*/ 2 w 231"/>
                <a:gd name="T95" fmla="*/ 91 h 169"/>
                <a:gd name="T96" fmla="*/ 4 w 231"/>
                <a:gd name="T97" fmla="*/ 84 h 169"/>
                <a:gd name="T98" fmla="*/ 4 w 231"/>
                <a:gd name="T99" fmla="*/ 66 h 169"/>
                <a:gd name="T100" fmla="*/ 19 w 231"/>
                <a:gd name="T101" fmla="*/ 56 h 169"/>
                <a:gd name="T102" fmla="*/ 37 w 231"/>
                <a:gd name="T103" fmla="*/ 52 h 169"/>
                <a:gd name="T104" fmla="*/ 47 w 231"/>
                <a:gd name="T105" fmla="*/ 47 h 169"/>
                <a:gd name="T106" fmla="*/ 51 w 231"/>
                <a:gd name="T107" fmla="*/ 32 h 169"/>
                <a:gd name="T108" fmla="*/ 64 w 231"/>
                <a:gd name="T109" fmla="*/ 32 h 169"/>
                <a:gd name="T110" fmla="*/ 67 w 231"/>
                <a:gd name="T111" fmla="*/ 22 h 169"/>
                <a:gd name="T112" fmla="*/ 78 w 231"/>
                <a:gd name="T113" fmla="*/ 15 h 169"/>
                <a:gd name="T114" fmla="*/ 87 w 231"/>
                <a:gd name="T115" fmla="*/ 19 h 169"/>
                <a:gd name="T116" fmla="*/ 89 w 231"/>
                <a:gd name="T117" fmla="*/ 21 h 169"/>
                <a:gd name="T118" fmla="*/ 92 w 231"/>
                <a:gd name="T119" fmla="*/ 18 h 169"/>
                <a:gd name="T120" fmla="*/ 102 w 231"/>
                <a:gd name="T121" fmla="*/ 9 h 169"/>
                <a:gd name="T122" fmla="*/ 109 w 231"/>
                <a:gd name="T123" fmla="*/ 7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169">
                  <a:moveTo>
                    <a:pt x="134" y="7"/>
                  </a:moveTo>
                  <a:cubicBezTo>
                    <a:pt x="134" y="14"/>
                    <a:pt x="134" y="14"/>
                    <a:pt x="134" y="14"/>
                  </a:cubicBezTo>
                  <a:cubicBezTo>
                    <a:pt x="130" y="14"/>
                    <a:pt x="130" y="14"/>
                    <a:pt x="130" y="14"/>
                  </a:cubicBezTo>
                  <a:cubicBezTo>
                    <a:pt x="132" y="15"/>
                    <a:pt x="131" y="16"/>
                    <a:pt x="129" y="16"/>
                  </a:cubicBezTo>
                  <a:cubicBezTo>
                    <a:pt x="131" y="19"/>
                    <a:pt x="128" y="18"/>
                    <a:pt x="129" y="22"/>
                  </a:cubicBezTo>
                  <a:cubicBezTo>
                    <a:pt x="130" y="24"/>
                    <a:pt x="132" y="25"/>
                    <a:pt x="136" y="25"/>
                  </a:cubicBezTo>
                  <a:cubicBezTo>
                    <a:pt x="136" y="31"/>
                    <a:pt x="145" y="29"/>
                    <a:pt x="145" y="35"/>
                  </a:cubicBezTo>
                  <a:cubicBezTo>
                    <a:pt x="149" y="35"/>
                    <a:pt x="153" y="34"/>
                    <a:pt x="155" y="36"/>
                  </a:cubicBezTo>
                  <a:cubicBezTo>
                    <a:pt x="158" y="35"/>
                    <a:pt x="155" y="30"/>
                    <a:pt x="161" y="32"/>
                  </a:cubicBezTo>
                  <a:cubicBezTo>
                    <a:pt x="160" y="31"/>
                    <a:pt x="159" y="28"/>
                    <a:pt x="161" y="28"/>
                  </a:cubicBezTo>
                  <a:cubicBezTo>
                    <a:pt x="163" y="28"/>
                    <a:pt x="161" y="25"/>
                    <a:pt x="161" y="23"/>
                  </a:cubicBezTo>
                  <a:cubicBezTo>
                    <a:pt x="161" y="23"/>
                    <a:pt x="162" y="23"/>
                    <a:pt x="162" y="22"/>
                  </a:cubicBezTo>
                  <a:cubicBezTo>
                    <a:pt x="162" y="21"/>
                    <a:pt x="164" y="19"/>
                    <a:pt x="164" y="16"/>
                  </a:cubicBezTo>
                  <a:cubicBezTo>
                    <a:pt x="163" y="15"/>
                    <a:pt x="162" y="14"/>
                    <a:pt x="164" y="9"/>
                  </a:cubicBezTo>
                  <a:cubicBezTo>
                    <a:pt x="164" y="9"/>
                    <a:pt x="166" y="10"/>
                    <a:pt x="167" y="9"/>
                  </a:cubicBezTo>
                  <a:cubicBezTo>
                    <a:pt x="168" y="8"/>
                    <a:pt x="167" y="4"/>
                    <a:pt x="168" y="2"/>
                  </a:cubicBezTo>
                  <a:cubicBezTo>
                    <a:pt x="171" y="2"/>
                    <a:pt x="169" y="7"/>
                    <a:pt x="171" y="8"/>
                  </a:cubicBezTo>
                  <a:cubicBezTo>
                    <a:pt x="171" y="8"/>
                    <a:pt x="172" y="8"/>
                    <a:pt x="172" y="8"/>
                  </a:cubicBezTo>
                  <a:cubicBezTo>
                    <a:pt x="173" y="10"/>
                    <a:pt x="174" y="13"/>
                    <a:pt x="175" y="15"/>
                  </a:cubicBezTo>
                  <a:cubicBezTo>
                    <a:pt x="176" y="17"/>
                    <a:pt x="179" y="19"/>
                    <a:pt x="179" y="22"/>
                  </a:cubicBezTo>
                  <a:cubicBezTo>
                    <a:pt x="183" y="18"/>
                    <a:pt x="180" y="24"/>
                    <a:pt x="185" y="23"/>
                  </a:cubicBezTo>
                  <a:cubicBezTo>
                    <a:pt x="185" y="26"/>
                    <a:pt x="184" y="30"/>
                    <a:pt x="186" y="32"/>
                  </a:cubicBezTo>
                  <a:cubicBezTo>
                    <a:pt x="188" y="34"/>
                    <a:pt x="186" y="37"/>
                    <a:pt x="188" y="42"/>
                  </a:cubicBezTo>
                  <a:cubicBezTo>
                    <a:pt x="191" y="37"/>
                    <a:pt x="188" y="41"/>
                    <a:pt x="193" y="42"/>
                  </a:cubicBezTo>
                  <a:cubicBezTo>
                    <a:pt x="194" y="44"/>
                    <a:pt x="192" y="44"/>
                    <a:pt x="192" y="46"/>
                  </a:cubicBezTo>
                  <a:cubicBezTo>
                    <a:pt x="194" y="48"/>
                    <a:pt x="198" y="48"/>
                    <a:pt x="197" y="53"/>
                  </a:cubicBezTo>
                  <a:cubicBezTo>
                    <a:pt x="198" y="53"/>
                    <a:pt x="201" y="52"/>
                    <a:pt x="202" y="53"/>
                  </a:cubicBezTo>
                  <a:cubicBezTo>
                    <a:pt x="202" y="53"/>
                    <a:pt x="201" y="55"/>
                    <a:pt x="202" y="56"/>
                  </a:cubicBezTo>
                  <a:cubicBezTo>
                    <a:pt x="202" y="56"/>
                    <a:pt x="204" y="55"/>
                    <a:pt x="204" y="56"/>
                  </a:cubicBezTo>
                  <a:cubicBezTo>
                    <a:pt x="206" y="58"/>
                    <a:pt x="206" y="62"/>
                    <a:pt x="210" y="61"/>
                  </a:cubicBezTo>
                  <a:cubicBezTo>
                    <a:pt x="210" y="65"/>
                    <a:pt x="213" y="69"/>
                    <a:pt x="214" y="71"/>
                  </a:cubicBezTo>
                  <a:cubicBezTo>
                    <a:pt x="215" y="72"/>
                    <a:pt x="216" y="74"/>
                    <a:pt x="217" y="75"/>
                  </a:cubicBezTo>
                  <a:cubicBezTo>
                    <a:pt x="217" y="76"/>
                    <a:pt x="219" y="75"/>
                    <a:pt x="220" y="75"/>
                  </a:cubicBezTo>
                  <a:cubicBezTo>
                    <a:pt x="220" y="76"/>
                    <a:pt x="219" y="78"/>
                    <a:pt x="220" y="78"/>
                  </a:cubicBezTo>
                  <a:cubicBezTo>
                    <a:pt x="221" y="79"/>
                    <a:pt x="223" y="79"/>
                    <a:pt x="223" y="78"/>
                  </a:cubicBezTo>
                  <a:cubicBezTo>
                    <a:pt x="226" y="81"/>
                    <a:pt x="223" y="85"/>
                    <a:pt x="228" y="84"/>
                  </a:cubicBezTo>
                  <a:cubicBezTo>
                    <a:pt x="225" y="88"/>
                    <a:pt x="229" y="93"/>
                    <a:pt x="230" y="99"/>
                  </a:cubicBezTo>
                  <a:cubicBezTo>
                    <a:pt x="230" y="102"/>
                    <a:pt x="228" y="106"/>
                    <a:pt x="231" y="108"/>
                  </a:cubicBezTo>
                  <a:cubicBezTo>
                    <a:pt x="228" y="110"/>
                    <a:pt x="229" y="112"/>
                    <a:pt x="228" y="117"/>
                  </a:cubicBezTo>
                  <a:cubicBezTo>
                    <a:pt x="228" y="117"/>
                    <a:pt x="226" y="118"/>
                    <a:pt x="227" y="119"/>
                  </a:cubicBezTo>
                  <a:cubicBezTo>
                    <a:pt x="227" y="119"/>
                    <a:pt x="228" y="119"/>
                    <a:pt x="228" y="119"/>
                  </a:cubicBezTo>
                  <a:cubicBezTo>
                    <a:pt x="228" y="119"/>
                    <a:pt x="227" y="122"/>
                    <a:pt x="227" y="123"/>
                  </a:cubicBezTo>
                  <a:cubicBezTo>
                    <a:pt x="227" y="123"/>
                    <a:pt x="224" y="124"/>
                    <a:pt x="224" y="124"/>
                  </a:cubicBezTo>
                  <a:cubicBezTo>
                    <a:pt x="224" y="126"/>
                    <a:pt x="227" y="128"/>
                    <a:pt x="224" y="131"/>
                  </a:cubicBezTo>
                  <a:cubicBezTo>
                    <a:pt x="221" y="131"/>
                    <a:pt x="222" y="135"/>
                    <a:pt x="218" y="134"/>
                  </a:cubicBezTo>
                  <a:cubicBezTo>
                    <a:pt x="219" y="137"/>
                    <a:pt x="218" y="139"/>
                    <a:pt x="216" y="138"/>
                  </a:cubicBezTo>
                  <a:cubicBezTo>
                    <a:pt x="217" y="144"/>
                    <a:pt x="213" y="146"/>
                    <a:pt x="214" y="151"/>
                  </a:cubicBezTo>
                  <a:cubicBezTo>
                    <a:pt x="208" y="150"/>
                    <a:pt x="209" y="156"/>
                    <a:pt x="209" y="159"/>
                  </a:cubicBezTo>
                  <a:cubicBezTo>
                    <a:pt x="207" y="159"/>
                    <a:pt x="204" y="159"/>
                    <a:pt x="204" y="161"/>
                  </a:cubicBezTo>
                  <a:cubicBezTo>
                    <a:pt x="204" y="163"/>
                    <a:pt x="199" y="164"/>
                    <a:pt x="196" y="165"/>
                  </a:cubicBezTo>
                  <a:cubicBezTo>
                    <a:pt x="195" y="166"/>
                    <a:pt x="194" y="167"/>
                    <a:pt x="193" y="168"/>
                  </a:cubicBezTo>
                  <a:cubicBezTo>
                    <a:pt x="192" y="169"/>
                    <a:pt x="190" y="168"/>
                    <a:pt x="190" y="169"/>
                  </a:cubicBezTo>
                  <a:cubicBezTo>
                    <a:pt x="187" y="168"/>
                    <a:pt x="186" y="165"/>
                    <a:pt x="182" y="164"/>
                  </a:cubicBezTo>
                  <a:cubicBezTo>
                    <a:pt x="179" y="162"/>
                    <a:pt x="180" y="166"/>
                    <a:pt x="179" y="167"/>
                  </a:cubicBezTo>
                  <a:cubicBezTo>
                    <a:pt x="176" y="168"/>
                    <a:pt x="171" y="166"/>
                    <a:pt x="169" y="169"/>
                  </a:cubicBezTo>
                  <a:cubicBezTo>
                    <a:pt x="164" y="167"/>
                    <a:pt x="161" y="163"/>
                    <a:pt x="154" y="162"/>
                  </a:cubicBezTo>
                  <a:cubicBezTo>
                    <a:pt x="155" y="160"/>
                    <a:pt x="155" y="159"/>
                    <a:pt x="154" y="155"/>
                  </a:cubicBezTo>
                  <a:cubicBezTo>
                    <a:pt x="154" y="155"/>
                    <a:pt x="153" y="155"/>
                    <a:pt x="152" y="154"/>
                  </a:cubicBezTo>
                  <a:cubicBezTo>
                    <a:pt x="152" y="154"/>
                    <a:pt x="153" y="153"/>
                    <a:pt x="152" y="153"/>
                  </a:cubicBezTo>
                  <a:cubicBezTo>
                    <a:pt x="152" y="151"/>
                    <a:pt x="149" y="150"/>
                    <a:pt x="151" y="150"/>
                  </a:cubicBezTo>
                  <a:cubicBezTo>
                    <a:pt x="150" y="149"/>
                    <a:pt x="145" y="145"/>
                    <a:pt x="144" y="148"/>
                  </a:cubicBezTo>
                  <a:cubicBezTo>
                    <a:pt x="142" y="147"/>
                    <a:pt x="142" y="143"/>
                    <a:pt x="140" y="141"/>
                  </a:cubicBezTo>
                  <a:cubicBezTo>
                    <a:pt x="139" y="138"/>
                    <a:pt x="141" y="138"/>
                    <a:pt x="141" y="136"/>
                  </a:cubicBezTo>
                  <a:cubicBezTo>
                    <a:pt x="140" y="134"/>
                    <a:pt x="139" y="135"/>
                    <a:pt x="134" y="134"/>
                  </a:cubicBezTo>
                  <a:cubicBezTo>
                    <a:pt x="131" y="136"/>
                    <a:pt x="132" y="141"/>
                    <a:pt x="126" y="140"/>
                  </a:cubicBezTo>
                  <a:cubicBezTo>
                    <a:pt x="127" y="134"/>
                    <a:pt x="122" y="136"/>
                    <a:pt x="123" y="130"/>
                  </a:cubicBezTo>
                  <a:cubicBezTo>
                    <a:pt x="120" y="130"/>
                    <a:pt x="119" y="128"/>
                    <a:pt x="115" y="129"/>
                  </a:cubicBezTo>
                  <a:cubicBezTo>
                    <a:pt x="115" y="127"/>
                    <a:pt x="116" y="128"/>
                    <a:pt x="117" y="127"/>
                  </a:cubicBezTo>
                  <a:cubicBezTo>
                    <a:pt x="114" y="123"/>
                    <a:pt x="110" y="127"/>
                    <a:pt x="103" y="126"/>
                  </a:cubicBezTo>
                  <a:cubicBezTo>
                    <a:pt x="99" y="125"/>
                    <a:pt x="95" y="123"/>
                    <a:pt x="91" y="122"/>
                  </a:cubicBezTo>
                  <a:cubicBezTo>
                    <a:pt x="88" y="123"/>
                    <a:pt x="83" y="122"/>
                    <a:pt x="82" y="126"/>
                  </a:cubicBezTo>
                  <a:cubicBezTo>
                    <a:pt x="80" y="126"/>
                    <a:pt x="79" y="126"/>
                    <a:pt x="77" y="126"/>
                  </a:cubicBezTo>
                  <a:cubicBezTo>
                    <a:pt x="75" y="126"/>
                    <a:pt x="76" y="127"/>
                    <a:pt x="75" y="127"/>
                  </a:cubicBezTo>
                  <a:cubicBezTo>
                    <a:pt x="73" y="128"/>
                    <a:pt x="74" y="125"/>
                    <a:pt x="71" y="129"/>
                  </a:cubicBezTo>
                  <a:cubicBezTo>
                    <a:pt x="71" y="129"/>
                    <a:pt x="69" y="130"/>
                    <a:pt x="70" y="131"/>
                  </a:cubicBezTo>
                  <a:cubicBezTo>
                    <a:pt x="68" y="129"/>
                    <a:pt x="67" y="127"/>
                    <a:pt x="67" y="133"/>
                  </a:cubicBezTo>
                  <a:cubicBezTo>
                    <a:pt x="66" y="133"/>
                    <a:pt x="66" y="131"/>
                    <a:pt x="64" y="131"/>
                  </a:cubicBezTo>
                  <a:cubicBezTo>
                    <a:pt x="62" y="131"/>
                    <a:pt x="64" y="133"/>
                    <a:pt x="64" y="133"/>
                  </a:cubicBezTo>
                  <a:cubicBezTo>
                    <a:pt x="62" y="136"/>
                    <a:pt x="58" y="134"/>
                    <a:pt x="57" y="138"/>
                  </a:cubicBezTo>
                  <a:cubicBezTo>
                    <a:pt x="53" y="136"/>
                    <a:pt x="45" y="138"/>
                    <a:pt x="39" y="137"/>
                  </a:cubicBezTo>
                  <a:cubicBezTo>
                    <a:pt x="37" y="137"/>
                    <a:pt x="38" y="139"/>
                    <a:pt x="37" y="140"/>
                  </a:cubicBezTo>
                  <a:cubicBezTo>
                    <a:pt x="37" y="140"/>
                    <a:pt x="35" y="140"/>
                    <a:pt x="35" y="140"/>
                  </a:cubicBezTo>
                  <a:cubicBezTo>
                    <a:pt x="33" y="140"/>
                    <a:pt x="32" y="141"/>
                    <a:pt x="30" y="141"/>
                  </a:cubicBezTo>
                  <a:cubicBezTo>
                    <a:pt x="26" y="142"/>
                    <a:pt x="19" y="145"/>
                    <a:pt x="11" y="144"/>
                  </a:cubicBezTo>
                  <a:cubicBezTo>
                    <a:pt x="12" y="141"/>
                    <a:pt x="11" y="136"/>
                    <a:pt x="15" y="136"/>
                  </a:cubicBezTo>
                  <a:cubicBezTo>
                    <a:pt x="14" y="134"/>
                    <a:pt x="17" y="129"/>
                    <a:pt x="14" y="129"/>
                  </a:cubicBezTo>
                  <a:cubicBezTo>
                    <a:pt x="10" y="128"/>
                    <a:pt x="15" y="127"/>
                    <a:pt x="14" y="123"/>
                  </a:cubicBezTo>
                  <a:cubicBezTo>
                    <a:pt x="12" y="120"/>
                    <a:pt x="12" y="126"/>
                    <a:pt x="11" y="120"/>
                  </a:cubicBezTo>
                  <a:cubicBezTo>
                    <a:pt x="11" y="120"/>
                    <a:pt x="11" y="118"/>
                    <a:pt x="11" y="117"/>
                  </a:cubicBezTo>
                  <a:cubicBezTo>
                    <a:pt x="9" y="116"/>
                    <a:pt x="11" y="117"/>
                    <a:pt x="11" y="115"/>
                  </a:cubicBezTo>
                  <a:cubicBezTo>
                    <a:pt x="10" y="112"/>
                    <a:pt x="7" y="109"/>
                    <a:pt x="9" y="108"/>
                  </a:cubicBezTo>
                  <a:cubicBezTo>
                    <a:pt x="10" y="106"/>
                    <a:pt x="7" y="107"/>
                    <a:pt x="7" y="106"/>
                  </a:cubicBezTo>
                  <a:cubicBezTo>
                    <a:pt x="6" y="106"/>
                    <a:pt x="7" y="104"/>
                    <a:pt x="7" y="103"/>
                  </a:cubicBezTo>
                  <a:cubicBezTo>
                    <a:pt x="7" y="103"/>
                    <a:pt x="5" y="99"/>
                    <a:pt x="5" y="99"/>
                  </a:cubicBezTo>
                  <a:cubicBezTo>
                    <a:pt x="3" y="98"/>
                    <a:pt x="6" y="99"/>
                    <a:pt x="5" y="96"/>
                  </a:cubicBezTo>
                  <a:cubicBezTo>
                    <a:pt x="5" y="94"/>
                    <a:pt x="2" y="94"/>
                    <a:pt x="2" y="91"/>
                  </a:cubicBezTo>
                  <a:cubicBezTo>
                    <a:pt x="6" y="91"/>
                    <a:pt x="4" y="86"/>
                    <a:pt x="7" y="85"/>
                  </a:cubicBezTo>
                  <a:cubicBezTo>
                    <a:pt x="7" y="83"/>
                    <a:pt x="4" y="84"/>
                    <a:pt x="4" y="84"/>
                  </a:cubicBezTo>
                  <a:cubicBezTo>
                    <a:pt x="3" y="82"/>
                    <a:pt x="5" y="79"/>
                    <a:pt x="1" y="80"/>
                  </a:cubicBezTo>
                  <a:cubicBezTo>
                    <a:pt x="0" y="73"/>
                    <a:pt x="3" y="71"/>
                    <a:pt x="4" y="66"/>
                  </a:cubicBezTo>
                  <a:cubicBezTo>
                    <a:pt x="5" y="68"/>
                    <a:pt x="11" y="66"/>
                    <a:pt x="11" y="63"/>
                  </a:cubicBezTo>
                  <a:cubicBezTo>
                    <a:pt x="11" y="60"/>
                    <a:pt x="20" y="62"/>
                    <a:pt x="19" y="56"/>
                  </a:cubicBezTo>
                  <a:cubicBezTo>
                    <a:pt x="27" y="57"/>
                    <a:pt x="31" y="53"/>
                    <a:pt x="37" y="53"/>
                  </a:cubicBezTo>
                  <a:cubicBezTo>
                    <a:pt x="39" y="53"/>
                    <a:pt x="38" y="51"/>
                    <a:pt x="37" y="52"/>
                  </a:cubicBezTo>
                  <a:cubicBezTo>
                    <a:pt x="40" y="49"/>
                    <a:pt x="44" y="51"/>
                    <a:pt x="44" y="46"/>
                  </a:cubicBezTo>
                  <a:cubicBezTo>
                    <a:pt x="46" y="46"/>
                    <a:pt x="46" y="47"/>
                    <a:pt x="47" y="47"/>
                  </a:cubicBezTo>
                  <a:cubicBezTo>
                    <a:pt x="51" y="48"/>
                    <a:pt x="46" y="41"/>
                    <a:pt x="51" y="43"/>
                  </a:cubicBezTo>
                  <a:cubicBezTo>
                    <a:pt x="50" y="37"/>
                    <a:pt x="51" y="38"/>
                    <a:pt x="51" y="32"/>
                  </a:cubicBezTo>
                  <a:cubicBezTo>
                    <a:pt x="55" y="32"/>
                    <a:pt x="57" y="34"/>
                    <a:pt x="60" y="35"/>
                  </a:cubicBezTo>
                  <a:cubicBezTo>
                    <a:pt x="61" y="34"/>
                    <a:pt x="61" y="31"/>
                    <a:pt x="64" y="32"/>
                  </a:cubicBezTo>
                  <a:cubicBezTo>
                    <a:pt x="62" y="29"/>
                    <a:pt x="68" y="27"/>
                    <a:pt x="64" y="26"/>
                  </a:cubicBezTo>
                  <a:cubicBezTo>
                    <a:pt x="65" y="25"/>
                    <a:pt x="67" y="25"/>
                    <a:pt x="67" y="22"/>
                  </a:cubicBezTo>
                  <a:cubicBezTo>
                    <a:pt x="71" y="23"/>
                    <a:pt x="69" y="17"/>
                    <a:pt x="74" y="19"/>
                  </a:cubicBezTo>
                  <a:cubicBezTo>
                    <a:pt x="75" y="18"/>
                    <a:pt x="77" y="16"/>
                    <a:pt x="78" y="15"/>
                  </a:cubicBezTo>
                  <a:cubicBezTo>
                    <a:pt x="80" y="16"/>
                    <a:pt x="82" y="17"/>
                    <a:pt x="85" y="16"/>
                  </a:cubicBezTo>
                  <a:cubicBezTo>
                    <a:pt x="82" y="19"/>
                    <a:pt x="86" y="18"/>
                    <a:pt x="87" y="19"/>
                  </a:cubicBezTo>
                  <a:cubicBezTo>
                    <a:pt x="87" y="19"/>
                    <a:pt x="86" y="21"/>
                    <a:pt x="87" y="21"/>
                  </a:cubicBezTo>
                  <a:cubicBezTo>
                    <a:pt x="87" y="21"/>
                    <a:pt x="89" y="20"/>
                    <a:pt x="89" y="21"/>
                  </a:cubicBezTo>
                  <a:cubicBezTo>
                    <a:pt x="90" y="21"/>
                    <a:pt x="91" y="25"/>
                    <a:pt x="95" y="23"/>
                  </a:cubicBezTo>
                  <a:cubicBezTo>
                    <a:pt x="97" y="24"/>
                    <a:pt x="96" y="16"/>
                    <a:pt x="92" y="18"/>
                  </a:cubicBezTo>
                  <a:cubicBezTo>
                    <a:pt x="93" y="16"/>
                    <a:pt x="95" y="16"/>
                    <a:pt x="96" y="15"/>
                  </a:cubicBezTo>
                  <a:cubicBezTo>
                    <a:pt x="97" y="11"/>
                    <a:pt x="98" y="10"/>
                    <a:pt x="102" y="9"/>
                  </a:cubicBezTo>
                  <a:cubicBezTo>
                    <a:pt x="102" y="6"/>
                    <a:pt x="103" y="5"/>
                    <a:pt x="106" y="5"/>
                  </a:cubicBezTo>
                  <a:cubicBezTo>
                    <a:pt x="104" y="9"/>
                    <a:pt x="105" y="7"/>
                    <a:pt x="109" y="7"/>
                  </a:cubicBezTo>
                  <a:cubicBezTo>
                    <a:pt x="115" y="0"/>
                    <a:pt x="126" y="7"/>
                    <a:pt x="134" y="7"/>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grpSp>
      <p:sp>
        <p:nvSpPr>
          <p:cNvPr id="607" name="流程图: 联系 8"/>
          <p:cNvSpPr/>
          <p:nvPr/>
        </p:nvSpPr>
        <p:spPr>
          <a:xfrm>
            <a:off x="4913663" y="3074075"/>
            <a:ext cx="476250" cy="708025"/>
          </a:xfrm>
          <a:custGeom>
            <a:avLst/>
            <a:gdLst/>
            <a:ahLst/>
            <a:cxnLst/>
            <a:rect l="l" t="t" r="r" b="b"/>
            <a:pathLst>
              <a:path w="1060450" h="1577190">
                <a:moveTo>
                  <a:pt x="734308" y="335078"/>
                </a:moveTo>
                <a:lnTo>
                  <a:pt x="613875" y="450848"/>
                </a:lnTo>
                <a:lnTo>
                  <a:pt x="457338" y="450848"/>
                </a:lnTo>
                <a:lnTo>
                  <a:pt x="336906" y="335079"/>
                </a:lnTo>
                <a:lnTo>
                  <a:pt x="305222" y="368039"/>
                </a:lnTo>
                <a:lnTo>
                  <a:pt x="457200" y="514131"/>
                </a:lnTo>
                <a:lnTo>
                  <a:pt x="457200" y="665162"/>
                </a:lnTo>
                <a:lnTo>
                  <a:pt x="461963" y="665162"/>
                </a:lnTo>
                <a:lnTo>
                  <a:pt x="461963" y="943530"/>
                </a:lnTo>
                <a:cubicBezTo>
                  <a:pt x="461963" y="959443"/>
                  <a:pt x="474863" y="972343"/>
                  <a:pt x="490776" y="972343"/>
                </a:cubicBezTo>
                <a:cubicBezTo>
                  <a:pt x="506689" y="972343"/>
                  <a:pt x="519589" y="959443"/>
                  <a:pt x="519589" y="943530"/>
                </a:cubicBezTo>
                <a:lnTo>
                  <a:pt x="519589" y="665162"/>
                </a:lnTo>
                <a:lnTo>
                  <a:pt x="554832" y="665162"/>
                </a:lnTo>
                <a:lnTo>
                  <a:pt x="554832" y="943530"/>
                </a:lnTo>
                <a:cubicBezTo>
                  <a:pt x="554832" y="959443"/>
                  <a:pt x="567732" y="972343"/>
                  <a:pt x="583645" y="972343"/>
                </a:cubicBezTo>
                <a:cubicBezTo>
                  <a:pt x="599558" y="972343"/>
                  <a:pt x="612458" y="959443"/>
                  <a:pt x="612458" y="943530"/>
                </a:cubicBezTo>
                <a:lnTo>
                  <a:pt x="612458" y="665162"/>
                </a:lnTo>
                <a:lnTo>
                  <a:pt x="614362" y="665162"/>
                </a:lnTo>
                <a:lnTo>
                  <a:pt x="614362" y="513796"/>
                </a:lnTo>
                <a:lnTo>
                  <a:pt x="765992" y="368038"/>
                </a:lnTo>
                <a:close/>
                <a:moveTo>
                  <a:pt x="539524" y="302757"/>
                </a:moveTo>
                <a:cubicBezTo>
                  <a:pt x="507836" y="302757"/>
                  <a:pt x="482147" y="328446"/>
                  <a:pt x="482147" y="360134"/>
                </a:cubicBezTo>
                <a:cubicBezTo>
                  <a:pt x="482147" y="391822"/>
                  <a:pt x="507836" y="417511"/>
                  <a:pt x="539524" y="417511"/>
                </a:cubicBezTo>
                <a:cubicBezTo>
                  <a:pt x="571212" y="417511"/>
                  <a:pt x="596901" y="391822"/>
                  <a:pt x="596901" y="360134"/>
                </a:cubicBezTo>
                <a:cubicBezTo>
                  <a:pt x="596901" y="328446"/>
                  <a:pt x="571212" y="302757"/>
                  <a:pt x="539524" y="302757"/>
                </a:cubicBezTo>
                <a:close/>
                <a:moveTo>
                  <a:pt x="530225" y="0"/>
                </a:moveTo>
                <a:cubicBezTo>
                  <a:pt x="823060" y="0"/>
                  <a:pt x="1060450" y="237390"/>
                  <a:pt x="1060450" y="530225"/>
                </a:cubicBezTo>
                <a:cubicBezTo>
                  <a:pt x="1060450" y="623814"/>
                  <a:pt x="1036203" y="711739"/>
                  <a:pt x="991505" y="786867"/>
                </a:cubicBezTo>
                <a:cubicBezTo>
                  <a:pt x="986896" y="797848"/>
                  <a:pt x="980778" y="808487"/>
                  <a:pt x="974005" y="819109"/>
                </a:cubicBezTo>
                <a:cubicBezTo>
                  <a:pt x="971394" y="824510"/>
                  <a:pt x="968062" y="829435"/>
                  <a:pt x="963990" y="833838"/>
                </a:cubicBezTo>
                <a:cubicBezTo>
                  <a:pt x="930875" y="885676"/>
                  <a:pt x="886613" y="938225"/>
                  <a:pt x="840383" y="984455"/>
                </a:cubicBezTo>
                <a:cubicBezTo>
                  <a:pt x="667147" y="1168274"/>
                  <a:pt x="592334" y="1361619"/>
                  <a:pt x="536574" y="1577190"/>
                </a:cubicBezTo>
                <a:cubicBezTo>
                  <a:pt x="453295" y="1380671"/>
                  <a:pt x="392243" y="1203201"/>
                  <a:pt x="267689" y="1035256"/>
                </a:cubicBezTo>
                <a:cubicBezTo>
                  <a:pt x="174316" y="941883"/>
                  <a:pt x="72008" y="838967"/>
                  <a:pt x="53924" y="759192"/>
                </a:cubicBezTo>
                <a:cubicBezTo>
                  <a:pt x="18761" y="690487"/>
                  <a:pt x="0" y="612547"/>
                  <a:pt x="0" y="530225"/>
                </a:cubicBezTo>
                <a:cubicBezTo>
                  <a:pt x="0" y="237390"/>
                  <a:pt x="237390" y="0"/>
                  <a:pt x="530225" y="0"/>
                </a:cubicBezTo>
                <a:close/>
              </a:path>
            </a:pathLst>
          </a:custGeom>
          <a:solidFill>
            <a:srgbClr val="C0504D"/>
          </a:solidFill>
          <a:ln w="19050">
            <a:solidFill>
              <a:schemeClr val="bg1">
                <a:lumMod val="95000"/>
              </a:schemeClr>
            </a:solid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0750">
              <a:spcBef>
                <a:spcPts val="0"/>
              </a:spcBef>
              <a:spcAft>
                <a:spcPts val="0"/>
              </a:spcAft>
              <a:defRPr/>
            </a:pPr>
            <a:endParaRPr lang="zh-CN" altLang="en-US"/>
          </a:p>
        </p:txBody>
      </p:sp>
      <p:sp>
        <p:nvSpPr>
          <p:cNvPr id="608" name="流程图: 联系 8"/>
          <p:cNvSpPr/>
          <p:nvPr/>
        </p:nvSpPr>
        <p:spPr>
          <a:xfrm>
            <a:off x="3532784" y="1730290"/>
            <a:ext cx="476250" cy="708025"/>
          </a:xfrm>
          <a:custGeom>
            <a:avLst/>
            <a:gdLst/>
            <a:ahLst/>
            <a:cxnLst/>
            <a:rect l="l" t="t" r="r" b="b"/>
            <a:pathLst>
              <a:path w="1060450" h="1577190">
                <a:moveTo>
                  <a:pt x="734308" y="335078"/>
                </a:moveTo>
                <a:lnTo>
                  <a:pt x="613875" y="450848"/>
                </a:lnTo>
                <a:lnTo>
                  <a:pt x="457338" y="450848"/>
                </a:lnTo>
                <a:lnTo>
                  <a:pt x="336906" y="335079"/>
                </a:lnTo>
                <a:lnTo>
                  <a:pt x="305222" y="368039"/>
                </a:lnTo>
                <a:lnTo>
                  <a:pt x="457200" y="514131"/>
                </a:lnTo>
                <a:lnTo>
                  <a:pt x="457200" y="665162"/>
                </a:lnTo>
                <a:lnTo>
                  <a:pt x="461963" y="665162"/>
                </a:lnTo>
                <a:lnTo>
                  <a:pt x="461963" y="943530"/>
                </a:lnTo>
                <a:cubicBezTo>
                  <a:pt x="461963" y="959443"/>
                  <a:pt x="474863" y="972343"/>
                  <a:pt x="490776" y="972343"/>
                </a:cubicBezTo>
                <a:cubicBezTo>
                  <a:pt x="506689" y="972343"/>
                  <a:pt x="519589" y="959443"/>
                  <a:pt x="519589" y="943530"/>
                </a:cubicBezTo>
                <a:lnTo>
                  <a:pt x="519589" y="665162"/>
                </a:lnTo>
                <a:lnTo>
                  <a:pt x="554832" y="665162"/>
                </a:lnTo>
                <a:lnTo>
                  <a:pt x="554832" y="943530"/>
                </a:lnTo>
                <a:cubicBezTo>
                  <a:pt x="554832" y="959443"/>
                  <a:pt x="567732" y="972343"/>
                  <a:pt x="583645" y="972343"/>
                </a:cubicBezTo>
                <a:cubicBezTo>
                  <a:pt x="599558" y="972343"/>
                  <a:pt x="612458" y="959443"/>
                  <a:pt x="612458" y="943530"/>
                </a:cubicBezTo>
                <a:lnTo>
                  <a:pt x="612458" y="665162"/>
                </a:lnTo>
                <a:lnTo>
                  <a:pt x="614362" y="665162"/>
                </a:lnTo>
                <a:lnTo>
                  <a:pt x="614362" y="513796"/>
                </a:lnTo>
                <a:lnTo>
                  <a:pt x="765992" y="368038"/>
                </a:lnTo>
                <a:close/>
                <a:moveTo>
                  <a:pt x="539524" y="302757"/>
                </a:moveTo>
                <a:cubicBezTo>
                  <a:pt x="507836" y="302757"/>
                  <a:pt x="482147" y="328446"/>
                  <a:pt x="482147" y="360134"/>
                </a:cubicBezTo>
                <a:cubicBezTo>
                  <a:pt x="482147" y="391822"/>
                  <a:pt x="507836" y="417511"/>
                  <a:pt x="539524" y="417511"/>
                </a:cubicBezTo>
                <a:cubicBezTo>
                  <a:pt x="571212" y="417511"/>
                  <a:pt x="596901" y="391822"/>
                  <a:pt x="596901" y="360134"/>
                </a:cubicBezTo>
                <a:cubicBezTo>
                  <a:pt x="596901" y="328446"/>
                  <a:pt x="571212" y="302757"/>
                  <a:pt x="539524" y="302757"/>
                </a:cubicBezTo>
                <a:close/>
                <a:moveTo>
                  <a:pt x="530225" y="0"/>
                </a:moveTo>
                <a:cubicBezTo>
                  <a:pt x="823060" y="0"/>
                  <a:pt x="1060450" y="237390"/>
                  <a:pt x="1060450" y="530225"/>
                </a:cubicBezTo>
                <a:cubicBezTo>
                  <a:pt x="1060450" y="623814"/>
                  <a:pt x="1036203" y="711739"/>
                  <a:pt x="991505" y="786867"/>
                </a:cubicBezTo>
                <a:cubicBezTo>
                  <a:pt x="986896" y="797848"/>
                  <a:pt x="980778" y="808487"/>
                  <a:pt x="974005" y="819109"/>
                </a:cubicBezTo>
                <a:cubicBezTo>
                  <a:pt x="971394" y="824510"/>
                  <a:pt x="968062" y="829435"/>
                  <a:pt x="963990" y="833838"/>
                </a:cubicBezTo>
                <a:cubicBezTo>
                  <a:pt x="930875" y="885676"/>
                  <a:pt x="886613" y="938225"/>
                  <a:pt x="840383" y="984455"/>
                </a:cubicBezTo>
                <a:cubicBezTo>
                  <a:pt x="667147" y="1168274"/>
                  <a:pt x="592334" y="1361619"/>
                  <a:pt x="536574" y="1577190"/>
                </a:cubicBezTo>
                <a:cubicBezTo>
                  <a:pt x="453295" y="1380671"/>
                  <a:pt x="392243" y="1203201"/>
                  <a:pt x="267689" y="1035256"/>
                </a:cubicBezTo>
                <a:cubicBezTo>
                  <a:pt x="174316" y="941883"/>
                  <a:pt x="72008" y="838967"/>
                  <a:pt x="53924" y="759192"/>
                </a:cubicBezTo>
                <a:cubicBezTo>
                  <a:pt x="18761" y="690487"/>
                  <a:pt x="0" y="612547"/>
                  <a:pt x="0" y="530225"/>
                </a:cubicBezTo>
                <a:cubicBezTo>
                  <a:pt x="0" y="237390"/>
                  <a:pt x="237390" y="0"/>
                  <a:pt x="530225" y="0"/>
                </a:cubicBezTo>
                <a:close/>
              </a:path>
            </a:pathLst>
          </a:custGeom>
          <a:solidFill>
            <a:srgbClr val="9BBB59"/>
          </a:solidFill>
          <a:ln w="19050">
            <a:solidFill>
              <a:schemeClr val="bg1">
                <a:lumMod val="95000"/>
              </a:schemeClr>
            </a:solid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0750">
              <a:spcBef>
                <a:spcPts val="0"/>
              </a:spcBef>
              <a:spcAft>
                <a:spcPts val="0"/>
              </a:spcAft>
              <a:defRPr/>
            </a:pPr>
            <a:endParaRPr lang="zh-CN" altLang="en-US"/>
          </a:p>
        </p:txBody>
      </p:sp>
      <p:sp>
        <p:nvSpPr>
          <p:cNvPr id="609" name="流程图: 联系 8"/>
          <p:cNvSpPr/>
          <p:nvPr/>
        </p:nvSpPr>
        <p:spPr>
          <a:xfrm>
            <a:off x="957613" y="1391325"/>
            <a:ext cx="476250" cy="708025"/>
          </a:xfrm>
          <a:custGeom>
            <a:avLst/>
            <a:gdLst/>
            <a:ahLst/>
            <a:cxnLst/>
            <a:rect l="l" t="t" r="r" b="b"/>
            <a:pathLst>
              <a:path w="1060450" h="1577190">
                <a:moveTo>
                  <a:pt x="734308" y="335078"/>
                </a:moveTo>
                <a:lnTo>
                  <a:pt x="613875" y="450848"/>
                </a:lnTo>
                <a:lnTo>
                  <a:pt x="457338" y="450848"/>
                </a:lnTo>
                <a:lnTo>
                  <a:pt x="336906" y="335079"/>
                </a:lnTo>
                <a:lnTo>
                  <a:pt x="305222" y="368039"/>
                </a:lnTo>
                <a:lnTo>
                  <a:pt x="457200" y="514131"/>
                </a:lnTo>
                <a:lnTo>
                  <a:pt x="457200" y="665162"/>
                </a:lnTo>
                <a:lnTo>
                  <a:pt x="461963" y="665162"/>
                </a:lnTo>
                <a:lnTo>
                  <a:pt x="461963" y="943530"/>
                </a:lnTo>
                <a:cubicBezTo>
                  <a:pt x="461963" y="959443"/>
                  <a:pt x="474863" y="972343"/>
                  <a:pt x="490776" y="972343"/>
                </a:cubicBezTo>
                <a:cubicBezTo>
                  <a:pt x="506689" y="972343"/>
                  <a:pt x="519589" y="959443"/>
                  <a:pt x="519589" y="943530"/>
                </a:cubicBezTo>
                <a:lnTo>
                  <a:pt x="519589" y="665162"/>
                </a:lnTo>
                <a:lnTo>
                  <a:pt x="554832" y="665162"/>
                </a:lnTo>
                <a:lnTo>
                  <a:pt x="554832" y="943530"/>
                </a:lnTo>
                <a:cubicBezTo>
                  <a:pt x="554832" y="959443"/>
                  <a:pt x="567732" y="972343"/>
                  <a:pt x="583645" y="972343"/>
                </a:cubicBezTo>
                <a:cubicBezTo>
                  <a:pt x="599558" y="972343"/>
                  <a:pt x="612458" y="959443"/>
                  <a:pt x="612458" y="943530"/>
                </a:cubicBezTo>
                <a:lnTo>
                  <a:pt x="612458" y="665162"/>
                </a:lnTo>
                <a:lnTo>
                  <a:pt x="614362" y="665162"/>
                </a:lnTo>
                <a:lnTo>
                  <a:pt x="614362" y="513796"/>
                </a:lnTo>
                <a:lnTo>
                  <a:pt x="765992" y="368038"/>
                </a:lnTo>
                <a:close/>
                <a:moveTo>
                  <a:pt x="539524" y="302757"/>
                </a:moveTo>
                <a:cubicBezTo>
                  <a:pt x="507836" y="302757"/>
                  <a:pt x="482147" y="328446"/>
                  <a:pt x="482147" y="360134"/>
                </a:cubicBezTo>
                <a:cubicBezTo>
                  <a:pt x="482147" y="391822"/>
                  <a:pt x="507836" y="417511"/>
                  <a:pt x="539524" y="417511"/>
                </a:cubicBezTo>
                <a:cubicBezTo>
                  <a:pt x="571212" y="417511"/>
                  <a:pt x="596901" y="391822"/>
                  <a:pt x="596901" y="360134"/>
                </a:cubicBezTo>
                <a:cubicBezTo>
                  <a:pt x="596901" y="328446"/>
                  <a:pt x="571212" y="302757"/>
                  <a:pt x="539524" y="302757"/>
                </a:cubicBezTo>
                <a:close/>
                <a:moveTo>
                  <a:pt x="530225" y="0"/>
                </a:moveTo>
                <a:cubicBezTo>
                  <a:pt x="823060" y="0"/>
                  <a:pt x="1060450" y="237390"/>
                  <a:pt x="1060450" y="530225"/>
                </a:cubicBezTo>
                <a:cubicBezTo>
                  <a:pt x="1060450" y="623814"/>
                  <a:pt x="1036203" y="711739"/>
                  <a:pt x="991505" y="786867"/>
                </a:cubicBezTo>
                <a:cubicBezTo>
                  <a:pt x="986896" y="797848"/>
                  <a:pt x="980778" y="808487"/>
                  <a:pt x="974005" y="819109"/>
                </a:cubicBezTo>
                <a:cubicBezTo>
                  <a:pt x="971394" y="824510"/>
                  <a:pt x="968062" y="829435"/>
                  <a:pt x="963990" y="833838"/>
                </a:cubicBezTo>
                <a:cubicBezTo>
                  <a:pt x="930875" y="885676"/>
                  <a:pt x="886613" y="938225"/>
                  <a:pt x="840383" y="984455"/>
                </a:cubicBezTo>
                <a:cubicBezTo>
                  <a:pt x="667147" y="1168274"/>
                  <a:pt x="592334" y="1361619"/>
                  <a:pt x="536574" y="1577190"/>
                </a:cubicBezTo>
                <a:cubicBezTo>
                  <a:pt x="453295" y="1380671"/>
                  <a:pt x="392243" y="1203201"/>
                  <a:pt x="267689" y="1035256"/>
                </a:cubicBezTo>
                <a:cubicBezTo>
                  <a:pt x="174316" y="941883"/>
                  <a:pt x="72008" y="838967"/>
                  <a:pt x="53924" y="759192"/>
                </a:cubicBezTo>
                <a:cubicBezTo>
                  <a:pt x="18761" y="690487"/>
                  <a:pt x="0" y="612547"/>
                  <a:pt x="0" y="530225"/>
                </a:cubicBezTo>
                <a:cubicBezTo>
                  <a:pt x="0" y="237390"/>
                  <a:pt x="237390" y="0"/>
                  <a:pt x="530225" y="0"/>
                </a:cubicBezTo>
                <a:close/>
              </a:path>
            </a:pathLst>
          </a:custGeom>
          <a:solidFill>
            <a:srgbClr val="8064A2"/>
          </a:solidFill>
          <a:ln w="19050">
            <a:solidFill>
              <a:schemeClr val="bg1">
                <a:lumMod val="95000"/>
              </a:schemeClr>
            </a:solid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0750">
              <a:spcBef>
                <a:spcPts val="0"/>
              </a:spcBef>
              <a:spcAft>
                <a:spcPts val="0"/>
              </a:spcAft>
              <a:defRPr/>
            </a:pPr>
            <a:endParaRPr lang="zh-CN" altLang="en-US"/>
          </a:p>
        </p:txBody>
      </p:sp>
      <p:sp>
        <p:nvSpPr>
          <p:cNvPr id="610" name="矩形 609"/>
          <p:cNvSpPr/>
          <p:nvPr/>
        </p:nvSpPr>
        <p:spPr>
          <a:xfrm>
            <a:off x="6093296" y="1347614"/>
            <a:ext cx="1441420" cy="307777"/>
          </a:xfrm>
          <a:prstGeom prst="rect">
            <a:avLst/>
          </a:prstGeom>
        </p:spPr>
        <p:txBody>
          <a:bodyPr wrap="none">
            <a:spAutoFit/>
          </a:bodyPr>
          <a:lstStyle/>
          <a:p>
            <a:r>
              <a:rPr lang="zh-CN" altLang="en-US" sz="1400" b="1" dirty="0">
                <a:solidFill>
                  <a:srgbClr val="8064A2"/>
                </a:solidFill>
                <a:latin typeface="微软雅黑" panose="020B0503020204020204" pitchFamily="34" charset="-122"/>
                <a:ea typeface="微软雅黑" panose="020B0503020204020204" pitchFamily="34" charset="-122"/>
              </a:rPr>
              <a:t>单击添加标题一</a:t>
            </a:r>
          </a:p>
        </p:txBody>
      </p:sp>
      <p:sp>
        <p:nvSpPr>
          <p:cNvPr id="611" name="矩形 610"/>
          <p:cNvSpPr/>
          <p:nvPr/>
        </p:nvSpPr>
        <p:spPr>
          <a:xfrm>
            <a:off x="6132293" y="2333225"/>
            <a:ext cx="1441420" cy="307777"/>
          </a:xfrm>
          <a:prstGeom prst="rect">
            <a:avLst/>
          </a:prstGeom>
        </p:spPr>
        <p:txBody>
          <a:bodyPr wrap="none">
            <a:spAutoFit/>
          </a:bodyPr>
          <a:lstStyle/>
          <a:p>
            <a:r>
              <a:rPr lang="zh-CN" altLang="en-US" sz="1400" b="1" dirty="0">
                <a:solidFill>
                  <a:srgbClr val="9BBB59"/>
                </a:solidFill>
                <a:latin typeface="微软雅黑" panose="020B0503020204020204" pitchFamily="34" charset="-122"/>
                <a:ea typeface="微软雅黑" panose="020B0503020204020204" pitchFamily="34" charset="-122"/>
              </a:rPr>
              <a:t>单击添加标题二</a:t>
            </a:r>
          </a:p>
        </p:txBody>
      </p:sp>
      <p:sp>
        <p:nvSpPr>
          <p:cNvPr id="612" name="矩形 611"/>
          <p:cNvSpPr/>
          <p:nvPr/>
        </p:nvSpPr>
        <p:spPr>
          <a:xfrm>
            <a:off x="6179208" y="3349534"/>
            <a:ext cx="1441420" cy="307777"/>
          </a:xfrm>
          <a:prstGeom prst="rect">
            <a:avLst/>
          </a:prstGeom>
        </p:spPr>
        <p:txBody>
          <a:bodyPr wrap="none">
            <a:spAutoFit/>
          </a:bodyPr>
          <a:lstStyle/>
          <a:p>
            <a:r>
              <a:rPr lang="zh-CN" altLang="en-US" sz="1400" b="1" dirty="0">
                <a:solidFill>
                  <a:srgbClr val="C0504D"/>
                </a:solidFill>
                <a:latin typeface="微软雅黑" panose="020B0503020204020204" pitchFamily="34" charset="-122"/>
                <a:ea typeface="微软雅黑" panose="020B0503020204020204" pitchFamily="34" charset="-122"/>
              </a:rPr>
              <a:t>单击添加标题三</a:t>
            </a:r>
          </a:p>
        </p:txBody>
      </p:sp>
      <p:cxnSp>
        <p:nvCxnSpPr>
          <p:cNvPr id="613" name="直接连接符 612"/>
          <p:cNvCxnSpPr/>
          <p:nvPr/>
        </p:nvCxnSpPr>
        <p:spPr>
          <a:xfrm>
            <a:off x="6150421" y="1711966"/>
            <a:ext cx="1956881" cy="0"/>
          </a:xfrm>
          <a:prstGeom prst="line">
            <a:avLst/>
          </a:prstGeom>
          <a:noFill/>
          <a:ln w="12700" cap="flat" cmpd="sng" algn="ctr">
            <a:solidFill>
              <a:sysClr val="window" lastClr="FFFFFF">
                <a:lumMod val="50000"/>
              </a:sysClr>
            </a:solidFill>
            <a:prstDash val="dash"/>
            <a:headEnd type="none" w="med" len="med"/>
            <a:tailEnd type="none" w="med" len="med"/>
          </a:ln>
          <a:effectLst/>
        </p:spPr>
      </p:cxnSp>
      <p:cxnSp>
        <p:nvCxnSpPr>
          <p:cNvPr id="614" name="直接连接符 613"/>
          <p:cNvCxnSpPr/>
          <p:nvPr/>
        </p:nvCxnSpPr>
        <p:spPr>
          <a:xfrm>
            <a:off x="6178926" y="2698423"/>
            <a:ext cx="1956881" cy="0"/>
          </a:xfrm>
          <a:prstGeom prst="line">
            <a:avLst/>
          </a:prstGeom>
          <a:noFill/>
          <a:ln w="12700" cap="flat" cmpd="sng" algn="ctr">
            <a:solidFill>
              <a:sysClr val="window" lastClr="FFFFFF">
                <a:lumMod val="50000"/>
              </a:sysClr>
            </a:solidFill>
            <a:prstDash val="dash"/>
            <a:headEnd type="none" w="med" len="med"/>
            <a:tailEnd type="none" w="med" len="med"/>
          </a:ln>
          <a:effectLst/>
        </p:spPr>
      </p:cxnSp>
      <p:cxnSp>
        <p:nvCxnSpPr>
          <p:cNvPr id="615" name="直接连接符 614"/>
          <p:cNvCxnSpPr/>
          <p:nvPr/>
        </p:nvCxnSpPr>
        <p:spPr>
          <a:xfrm>
            <a:off x="6230868" y="3714733"/>
            <a:ext cx="1956881" cy="0"/>
          </a:xfrm>
          <a:prstGeom prst="line">
            <a:avLst/>
          </a:prstGeom>
          <a:noFill/>
          <a:ln w="12700" cap="flat" cmpd="sng" algn="ctr">
            <a:solidFill>
              <a:sysClr val="window" lastClr="FFFFFF">
                <a:lumMod val="50000"/>
              </a:sysClr>
            </a:solidFill>
            <a:prstDash val="dash"/>
            <a:headEnd type="none" w="med" len="med"/>
            <a:tailEnd type="none" w="med" len="med"/>
          </a:ln>
          <a:effectLst/>
        </p:spPr>
      </p:cxnSp>
      <p:sp>
        <p:nvSpPr>
          <p:cNvPr id="616" name="TextBox 615"/>
          <p:cNvSpPr txBox="1"/>
          <p:nvPr/>
        </p:nvSpPr>
        <p:spPr>
          <a:xfrm>
            <a:off x="6084168" y="1723697"/>
            <a:ext cx="2504481" cy="600164"/>
          </a:xfrm>
          <a:prstGeom prst="rect">
            <a:avLst/>
          </a:prstGeom>
          <a:noFill/>
        </p:spPr>
        <p:txBody>
          <a:bodyPr wrap="square" rtlCol="0">
            <a:spAutoFit/>
          </a:bodyPr>
          <a:lstStyle/>
          <a:p>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a:t>
            </a:r>
            <a:r>
              <a:rPr lang="zh-CN" altLang="en-US" sz="1100" dirty="0" smtClean="0">
                <a:solidFill>
                  <a:schemeClr val="tx1">
                    <a:lumMod val="65000"/>
                    <a:lumOff val="35000"/>
                  </a:schemeClr>
                </a:solidFill>
                <a:latin typeface="微软雅黑" panose="020B0503020204020204" pitchFamily="34" charset="-122"/>
                <a:ea typeface="微软雅黑" panose="020B0503020204020204" pitchFamily="34" charset="-122"/>
              </a:rPr>
              <a:t>容专</a:t>
            </a: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业设计</a:t>
            </a: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
        <p:nvSpPr>
          <p:cNvPr id="617" name="TextBox 616"/>
          <p:cNvSpPr txBox="1"/>
          <p:nvPr/>
        </p:nvSpPr>
        <p:spPr>
          <a:xfrm>
            <a:off x="6121891" y="2709309"/>
            <a:ext cx="2482557" cy="646331"/>
          </a:xfrm>
          <a:prstGeom prst="rect">
            <a:avLst/>
          </a:prstGeom>
          <a:noFill/>
        </p:spPr>
        <p:txBody>
          <a:bodyPr wrap="square" rtlCol="0">
            <a:spAutoFit/>
          </a:bodyPr>
          <a:lstStyle/>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a:t>
            </a: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容专</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业设计</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
        <p:nvSpPr>
          <p:cNvPr id="618" name="TextBox 617"/>
          <p:cNvSpPr txBox="1"/>
          <p:nvPr/>
        </p:nvSpPr>
        <p:spPr>
          <a:xfrm>
            <a:off x="6169654" y="3725619"/>
            <a:ext cx="2506802" cy="646331"/>
          </a:xfrm>
          <a:prstGeom prst="rect">
            <a:avLst/>
          </a:prstGeom>
          <a:noFill/>
        </p:spPr>
        <p:txBody>
          <a:bodyPr wrap="square" rtlCol="0">
            <a:spAutoFit/>
          </a:bodyPr>
          <a:lstStyle/>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a:t>
            </a: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容专</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业设计</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99"/>
                                        </p:tgtEl>
                                        <p:attrNameLst>
                                          <p:attrName>style.visibility</p:attrName>
                                        </p:attrNameLst>
                                      </p:cBhvr>
                                      <p:to>
                                        <p:strVal val="visible"/>
                                      </p:to>
                                    </p:set>
                                    <p:animEffect transition="in" filter="fade">
                                      <p:cBhvr>
                                        <p:cTn id="7" dur="500"/>
                                        <p:tgtEl>
                                          <p:spTgt spid="499"/>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609"/>
                                        </p:tgtEl>
                                        <p:attrNameLst>
                                          <p:attrName>style.visibility</p:attrName>
                                        </p:attrNameLst>
                                      </p:cBhvr>
                                      <p:to>
                                        <p:strVal val="visible"/>
                                      </p:to>
                                    </p:set>
                                    <p:anim calcmode="lin" valueType="num">
                                      <p:cBhvr additive="base">
                                        <p:cTn id="11" dur="500" fill="hold"/>
                                        <p:tgtEl>
                                          <p:spTgt spid="609"/>
                                        </p:tgtEl>
                                        <p:attrNameLst>
                                          <p:attrName>ppt_x</p:attrName>
                                        </p:attrNameLst>
                                      </p:cBhvr>
                                      <p:tavLst>
                                        <p:tav tm="0">
                                          <p:val>
                                            <p:strVal val="#ppt_x"/>
                                          </p:val>
                                        </p:tav>
                                        <p:tav tm="100000">
                                          <p:val>
                                            <p:strVal val="#ppt_x"/>
                                          </p:val>
                                        </p:tav>
                                      </p:tavLst>
                                    </p:anim>
                                    <p:anim calcmode="lin" valueType="num">
                                      <p:cBhvr additive="base">
                                        <p:cTn id="12" dur="500" fill="hold"/>
                                        <p:tgtEl>
                                          <p:spTgt spid="609"/>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608"/>
                                        </p:tgtEl>
                                        <p:attrNameLst>
                                          <p:attrName>style.visibility</p:attrName>
                                        </p:attrNameLst>
                                      </p:cBhvr>
                                      <p:to>
                                        <p:strVal val="visible"/>
                                      </p:to>
                                    </p:set>
                                    <p:anim calcmode="lin" valueType="num">
                                      <p:cBhvr additive="base">
                                        <p:cTn id="15" dur="500" fill="hold"/>
                                        <p:tgtEl>
                                          <p:spTgt spid="608"/>
                                        </p:tgtEl>
                                        <p:attrNameLst>
                                          <p:attrName>ppt_x</p:attrName>
                                        </p:attrNameLst>
                                      </p:cBhvr>
                                      <p:tavLst>
                                        <p:tav tm="0">
                                          <p:val>
                                            <p:strVal val="#ppt_x"/>
                                          </p:val>
                                        </p:tav>
                                        <p:tav tm="100000">
                                          <p:val>
                                            <p:strVal val="#ppt_x"/>
                                          </p:val>
                                        </p:tav>
                                      </p:tavLst>
                                    </p:anim>
                                    <p:anim calcmode="lin" valueType="num">
                                      <p:cBhvr additive="base">
                                        <p:cTn id="16" dur="500" fill="hold"/>
                                        <p:tgtEl>
                                          <p:spTgt spid="608"/>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607"/>
                                        </p:tgtEl>
                                        <p:attrNameLst>
                                          <p:attrName>style.visibility</p:attrName>
                                        </p:attrNameLst>
                                      </p:cBhvr>
                                      <p:to>
                                        <p:strVal val="visible"/>
                                      </p:to>
                                    </p:set>
                                    <p:anim calcmode="lin" valueType="num">
                                      <p:cBhvr additive="base">
                                        <p:cTn id="19" dur="500" fill="hold"/>
                                        <p:tgtEl>
                                          <p:spTgt spid="607"/>
                                        </p:tgtEl>
                                        <p:attrNameLst>
                                          <p:attrName>ppt_x</p:attrName>
                                        </p:attrNameLst>
                                      </p:cBhvr>
                                      <p:tavLst>
                                        <p:tav tm="0">
                                          <p:val>
                                            <p:strVal val="#ppt_x"/>
                                          </p:val>
                                        </p:tav>
                                        <p:tav tm="100000">
                                          <p:val>
                                            <p:strVal val="#ppt_x"/>
                                          </p:val>
                                        </p:tav>
                                      </p:tavLst>
                                    </p:anim>
                                    <p:anim calcmode="lin" valueType="num">
                                      <p:cBhvr additive="base">
                                        <p:cTn id="20" dur="500" fill="hold"/>
                                        <p:tgtEl>
                                          <p:spTgt spid="607"/>
                                        </p:tgtEl>
                                        <p:attrNameLst>
                                          <p:attrName>ppt_y</p:attrName>
                                        </p:attrNameLst>
                                      </p:cBhvr>
                                      <p:tavLst>
                                        <p:tav tm="0">
                                          <p:val>
                                            <p:strVal val="0-#ppt_h/2"/>
                                          </p:val>
                                        </p:tav>
                                        <p:tav tm="100000">
                                          <p:val>
                                            <p:strVal val="#ppt_y"/>
                                          </p:val>
                                        </p:tav>
                                      </p:tavLst>
                                    </p:anim>
                                  </p:childTnLst>
                                </p:cTn>
                              </p:par>
                              <p:par>
                                <p:cTn id="21" presetID="10" presetClass="entr" presetSubtype="0" fill="hold" grpId="0" nodeType="withEffect">
                                  <p:stCondLst>
                                    <p:cond delay="1000"/>
                                  </p:stCondLst>
                                  <p:childTnLst>
                                    <p:set>
                                      <p:cBhvr>
                                        <p:cTn id="22" dur="1" fill="hold">
                                          <p:stCondLst>
                                            <p:cond delay="0"/>
                                          </p:stCondLst>
                                        </p:cTn>
                                        <p:tgtEl>
                                          <p:spTgt spid="616"/>
                                        </p:tgtEl>
                                        <p:attrNameLst>
                                          <p:attrName>style.visibility</p:attrName>
                                        </p:attrNameLst>
                                      </p:cBhvr>
                                      <p:to>
                                        <p:strVal val="visible"/>
                                      </p:to>
                                    </p:set>
                                    <p:animEffect transition="in" filter="fade">
                                      <p:cBhvr>
                                        <p:cTn id="23" dur="500"/>
                                        <p:tgtEl>
                                          <p:spTgt spid="616"/>
                                        </p:tgtEl>
                                      </p:cBhvr>
                                    </p:animEffect>
                                  </p:childTnLst>
                                </p:cTn>
                              </p:par>
                              <p:par>
                                <p:cTn id="24" presetID="10" presetClass="entr" presetSubtype="0" fill="hold" grpId="0" nodeType="withEffect">
                                  <p:stCondLst>
                                    <p:cond delay="1000"/>
                                  </p:stCondLst>
                                  <p:childTnLst>
                                    <p:set>
                                      <p:cBhvr>
                                        <p:cTn id="25" dur="1" fill="hold">
                                          <p:stCondLst>
                                            <p:cond delay="0"/>
                                          </p:stCondLst>
                                        </p:cTn>
                                        <p:tgtEl>
                                          <p:spTgt spid="617"/>
                                        </p:tgtEl>
                                        <p:attrNameLst>
                                          <p:attrName>style.visibility</p:attrName>
                                        </p:attrNameLst>
                                      </p:cBhvr>
                                      <p:to>
                                        <p:strVal val="visible"/>
                                      </p:to>
                                    </p:set>
                                    <p:animEffect transition="in" filter="fade">
                                      <p:cBhvr>
                                        <p:cTn id="26" dur="500"/>
                                        <p:tgtEl>
                                          <p:spTgt spid="617"/>
                                        </p:tgtEl>
                                      </p:cBhvr>
                                    </p:animEffect>
                                  </p:childTnLst>
                                </p:cTn>
                              </p:par>
                              <p:par>
                                <p:cTn id="27" presetID="10" presetClass="entr" presetSubtype="0" fill="hold" grpId="0" nodeType="withEffect">
                                  <p:stCondLst>
                                    <p:cond delay="1000"/>
                                  </p:stCondLst>
                                  <p:childTnLst>
                                    <p:set>
                                      <p:cBhvr>
                                        <p:cTn id="28" dur="1" fill="hold">
                                          <p:stCondLst>
                                            <p:cond delay="0"/>
                                          </p:stCondLst>
                                        </p:cTn>
                                        <p:tgtEl>
                                          <p:spTgt spid="618"/>
                                        </p:tgtEl>
                                        <p:attrNameLst>
                                          <p:attrName>style.visibility</p:attrName>
                                        </p:attrNameLst>
                                      </p:cBhvr>
                                      <p:to>
                                        <p:strVal val="visible"/>
                                      </p:to>
                                    </p:set>
                                    <p:animEffect transition="in" filter="fade">
                                      <p:cBhvr>
                                        <p:cTn id="29" dur="500"/>
                                        <p:tgtEl>
                                          <p:spTgt spid="618"/>
                                        </p:tgtEl>
                                      </p:cBhvr>
                                    </p:animEffect>
                                  </p:childTnLst>
                                </p:cTn>
                              </p:par>
                              <p:par>
                                <p:cTn id="30" presetID="22" presetClass="entr" presetSubtype="8" fill="hold" grpId="0" nodeType="withEffect">
                                  <p:stCondLst>
                                    <p:cond delay="500"/>
                                  </p:stCondLst>
                                  <p:childTnLst>
                                    <p:set>
                                      <p:cBhvr>
                                        <p:cTn id="31" dur="1" fill="hold">
                                          <p:stCondLst>
                                            <p:cond delay="0"/>
                                          </p:stCondLst>
                                        </p:cTn>
                                        <p:tgtEl>
                                          <p:spTgt spid="610"/>
                                        </p:tgtEl>
                                        <p:attrNameLst>
                                          <p:attrName>style.visibility</p:attrName>
                                        </p:attrNameLst>
                                      </p:cBhvr>
                                      <p:to>
                                        <p:strVal val="visible"/>
                                      </p:to>
                                    </p:set>
                                    <p:animEffect transition="in" filter="wipe(left)">
                                      <p:cBhvr>
                                        <p:cTn id="32" dur="500"/>
                                        <p:tgtEl>
                                          <p:spTgt spid="610"/>
                                        </p:tgtEl>
                                      </p:cBhvr>
                                    </p:animEffect>
                                  </p:childTnLst>
                                </p:cTn>
                              </p:par>
                              <p:par>
                                <p:cTn id="33" presetID="22" presetClass="entr" presetSubtype="8" fill="hold" grpId="0" nodeType="withEffect">
                                  <p:stCondLst>
                                    <p:cond delay="500"/>
                                  </p:stCondLst>
                                  <p:childTnLst>
                                    <p:set>
                                      <p:cBhvr>
                                        <p:cTn id="34" dur="1" fill="hold">
                                          <p:stCondLst>
                                            <p:cond delay="0"/>
                                          </p:stCondLst>
                                        </p:cTn>
                                        <p:tgtEl>
                                          <p:spTgt spid="611"/>
                                        </p:tgtEl>
                                        <p:attrNameLst>
                                          <p:attrName>style.visibility</p:attrName>
                                        </p:attrNameLst>
                                      </p:cBhvr>
                                      <p:to>
                                        <p:strVal val="visible"/>
                                      </p:to>
                                    </p:set>
                                    <p:animEffect transition="in" filter="wipe(left)">
                                      <p:cBhvr>
                                        <p:cTn id="35" dur="500"/>
                                        <p:tgtEl>
                                          <p:spTgt spid="611"/>
                                        </p:tgtEl>
                                      </p:cBhvr>
                                    </p:animEffect>
                                  </p:childTnLst>
                                </p:cTn>
                              </p:par>
                              <p:par>
                                <p:cTn id="36" presetID="22" presetClass="entr" presetSubtype="8" fill="hold" grpId="0" nodeType="withEffect">
                                  <p:stCondLst>
                                    <p:cond delay="500"/>
                                  </p:stCondLst>
                                  <p:childTnLst>
                                    <p:set>
                                      <p:cBhvr>
                                        <p:cTn id="37" dur="1" fill="hold">
                                          <p:stCondLst>
                                            <p:cond delay="0"/>
                                          </p:stCondLst>
                                        </p:cTn>
                                        <p:tgtEl>
                                          <p:spTgt spid="612"/>
                                        </p:tgtEl>
                                        <p:attrNameLst>
                                          <p:attrName>style.visibility</p:attrName>
                                        </p:attrNameLst>
                                      </p:cBhvr>
                                      <p:to>
                                        <p:strVal val="visible"/>
                                      </p:to>
                                    </p:set>
                                    <p:animEffect transition="in" filter="wipe(left)">
                                      <p:cBhvr>
                                        <p:cTn id="38" dur="500"/>
                                        <p:tgtEl>
                                          <p:spTgt spid="612"/>
                                        </p:tgtEl>
                                      </p:cBhvr>
                                    </p:animEffect>
                                  </p:childTnLst>
                                </p:cTn>
                              </p:par>
                              <p:par>
                                <p:cTn id="39" presetID="22" presetClass="entr" presetSubtype="8" fill="hold" nodeType="withEffect">
                                  <p:stCondLst>
                                    <p:cond delay="500"/>
                                  </p:stCondLst>
                                  <p:childTnLst>
                                    <p:set>
                                      <p:cBhvr>
                                        <p:cTn id="40" dur="1" fill="hold">
                                          <p:stCondLst>
                                            <p:cond delay="0"/>
                                          </p:stCondLst>
                                        </p:cTn>
                                        <p:tgtEl>
                                          <p:spTgt spid="613"/>
                                        </p:tgtEl>
                                        <p:attrNameLst>
                                          <p:attrName>style.visibility</p:attrName>
                                        </p:attrNameLst>
                                      </p:cBhvr>
                                      <p:to>
                                        <p:strVal val="visible"/>
                                      </p:to>
                                    </p:set>
                                    <p:animEffect transition="in" filter="wipe(left)">
                                      <p:cBhvr>
                                        <p:cTn id="41" dur="500"/>
                                        <p:tgtEl>
                                          <p:spTgt spid="613"/>
                                        </p:tgtEl>
                                      </p:cBhvr>
                                    </p:animEffect>
                                  </p:childTnLst>
                                </p:cTn>
                              </p:par>
                              <p:par>
                                <p:cTn id="42" presetID="22" presetClass="entr" presetSubtype="8" fill="hold" nodeType="withEffect">
                                  <p:stCondLst>
                                    <p:cond delay="1000"/>
                                  </p:stCondLst>
                                  <p:childTnLst>
                                    <p:set>
                                      <p:cBhvr>
                                        <p:cTn id="43" dur="1" fill="hold">
                                          <p:stCondLst>
                                            <p:cond delay="0"/>
                                          </p:stCondLst>
                                        </p:cTn>
                                        <p:tgtEl>
                                          <p:spTgt spid="614"/>
                                        </p:tgtEl>
                                        <p:attrNameLst>
                                          <p:attrName>style.visibility</p:attrName>
                                        </p:attrNameLst>
                                      </p:cBhvr>
                                      <p:to>
                                        <p:strVal val="visible"/>
                                      </p:to>
                                    </p:set>
                                    <p:animEffect transition="in" filter="wipe(left)">
                                      <p:cBhvr>
                                        <p:cTn id="44" dur="500"/>
                                        <p:tgtEl>
                                          <p:spTgt spid="614"/>
                                        </p:tgtEl>
                                      </p:cBhvr>
                                    </p:animEffect>
                                  </p:childTnLst>
                                </p:cTn>
                              </p:par>
                              <p:par>
                                <p:cTn id="45" presetID="22" presetClass="entr" presetSubtype="8" fill="hold" nodeType="withEffect">
                                  <p:stCondLst>
                                    <p:cond delay="1000"/>
                                  </p:stCondLst>
                                  <p:childTnLst>
                                    <p:set>
                                      <p:cBhvr>
                                        <p:cTn id="46" dur="1" fill="hold">
                                          <p:stCondLst>
                                            <p:cond delay="0"/>
                                          </p:stCondLst>
                                        </p:cTn>
                                        <p:tgtEl>
                                          <p:spTgt spid="615"/>
                                        </p:tgtEl>
                                        <p:attrNameLst>
                                          <p:attrName>style.visibility</p:attrName>
                                        </p:attrNameLst>
                                      </p:cBhvr>
                                      <p:to>
                                        <p:strVal val="visible"/>
                                      </p:to>
                                    </p:set>
                                    <p:animEffect transition="in" filter="wipe(left)">
                                      <p:cBhvr>
                                        <p:cTn id="47" dur="500"/>
                                        <p:tgtEl>
                                          <p:spTgt spid="6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7" grpId="0" animBg="1"/>
      <p:bldP spid="608" grpId="0" animBg="1"/>
      <p:bldP spid="609" grpId="0" animBg="1"/>
      <p:bldP spid="610" grpId="0"/>
      <p:bldP spid="611" grpId="0"/>
      <p:bldP spid="612" grpId="0"/>
      <p:bldP spid="616" grpId="0"/>
      <p:bldP spid="617" grpId="0"/>
      <p:bldP spid="61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第一部分  工作概况</a:t>
            </a:r>
          </a:p>
        </p:txBody>
      </p:sp>
      <p:sp>
        <p:nvSpPr>
          <p:cNvPr id="24" name="TextBox 23"/>
          <p:cNvSpPr txBox="1"/>
          <p:nvPr/>
        </p:nvSpPr>
        <p:spPr>
          <a:xfrm>
            <a:off x="5678723" y="1461747"/>
            <a:ext cx="2779807" cy="677108"/>
          </a:xfrm>
          <a:prstGeom prst="rect">
            <a:avLst/>
          </a:prstGeom>
          <a:noFill/>
        </p:spPr>
        <p:txBody>
          <a:bodyPr wrap="square" rtlCol="0">
            <a:spAutoFit/>
          </a:bodyPr>
          <a:lstStyle/>
          <a:p>
            <a:r>
              <a:rPr lang="zh-CN" altLang="en-US" sz="1400" b="1" dirty="0">
                <a:solidFill>
                  <a:schemeClr val="tx1">
                    <a:lumMod val="85000"/>
                    <a:lumOff val="15000"/>
                  </a:schemeClr>
                </a:solidFill>
                <a:latin typeface="微软雅黑" panose="020B0503020204020204" pitchFamily="34" charset="-122"/>
                <a:ea typeface="微软雅黑" panose="020B0503020204020204" pitchFamily="34" charset="-122"/>
              </a:rPr>
              <a:t>总体目标顺利完成</a:t>
            </a:r>
            <a:endParaRPr lang="en-US" altLang="zh-CN" sz="1400" b="1"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单击此处添加文本</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5" name="TextBox 24"/>
          <p:cNvSpPr txBox="1"/>
          <p:nvPr/>
        </p:nvSpPr>
        <p:spPr>
          <a:xfrm>
            <a:off x="5680625" y="2494785"/>
            <a:ext cx="2779807" cy="677108"/>
          </a:xfrm>
          <a:prstGeom prst="rect">
            <a:avLst/>
          </a:prstGeom>
          <a:noFill/>
        </p:spPr>
        <p:txBody>
          <a:bodyPr wrap="square" rtlCol="0">
            <a:spAutoFit/>
          </a:bodyPr>
          <a:lstStyle/>
          <a:p>
            <a:r>
              <a:rPr lang="zh-CN" altLang="en-US" sz="1400" b="1" dirty="0">
                <a:solidFill>
                  <a:schemeClr val="tx1">
                    <a:lumMod val="85000"/>
                    <a:lumOff val="15000"/>
                  </a:schemeClr>
                </a:solidFill>
                <a:latin typeface="微软雅黑" panose="020B0503020204020204" pitchFamily="34" charset="-122"/>
                <a:ea typeface="微软雅黑" panose="020B0503020204020204" pitchFamily="34" charset="-122"/>
              </a:rPr>
              <a:t>团队建设更加完善</a:t>
            </a:r>
            <a:endParaRPr lang="en-US" altLang="zh-CN" sz="1400" b="1"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单击此处添加文本</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6" name="TextBox 25"/>
          <p:cNvSpPr txBox="1"/>
          <p:nvPr/>
        </p:nvSpPr>
        <p:spPr>
          <a:xfrm>
            <a:off x="5680625" y="3478818"/>
            <a:ext cx="2779807" cy="677108"/>
          </a:xfrm>
          <a:prstGeom prst="rect">
            <a:avLst/>
          </a:prstGeom>
          <a:noFill/>
        </p:spPr>
        <p:txBody>
          <a:bodyPr wrap="square" rtlCol="0">
            <a:spAutoFit/>
          </a:bodyPr>
          <a:lstStyle/>
          <a:p>
            <a:r>
              <a:rPr lang="zh-CN" altLang="en-US" sz="1400" b="1" dirty="0">
                <a:solidFill>
                  <a:schemeClr val="tx1">
                    <a:lumMod val="85000"/>
                    <a:lumOff val="15000"/>
                  </a:schemeClr>
                </a:solidFill>
                <a:latin typeface="微软雅黑" panose="020B0503020204020204" pitchFamily="34" charset="-122"/>
                <a:ea typeface="微软雅黑" panose="020B0503020204020204" pitchFamily="34" charset="-122"/>
              </a:rPr>
              <a:t>工作能力直线上升</a:t>
            </a:r>
            <a:endParaRPr lang="en-US" altLang="zh-CN" sz="1400" b="1"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单击此处添加文本</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27" name="直接连接符 26"/>
          <p:cNvCxnSpPr/>
          <p:nvPr/>
        </p:nvCxnSpPr>
        <p:spPr>
          <a:xfrm>
            <a:off x="4997236" y="2253835"/>
            <a:ext cx="3319180" cy="0"/>
          </a:xfrm>
          <a:prstGeom prst="line">
            <a:avLst/>
          </a:prstGeom>
          <a:noFill/>
          <a:ln w="9525" cap="flat" cmpd="sng" algn="ctr">
            <a:solidFill>
              <a:schemeClr val="tx1">
                <a:lumMod val="50000"/>
                <a:lumOff val="50000"/>
              </a:schemeClr>
            </a:solidFill>
            <a:prstDash val="dash"/>
          </a:ln>
          <a:effectLst/>
        </p:spPr>
      </p:cxnSp>
      <p:cxnSp>
        <p:nvCxnSpPr>
          <p:cNvPr id="28" name="直接连接符 27"/>
          <p:cNvCxnSpPr/>
          <p:nvPr/>
        </p:nvCxnSpPr>
        <p:spPr>
          <a:xfrm>
            <a:off x="4996625" y="3333955"/>
            <a:ext cx="3319791" cy="0"/>
          </a:xfrm>
          <a:prstGeom prst="line">
            <a:avLst/>
          </a:prstGeom>
          <a:noFill/>
          <a:ln w="9525" cap="flat" cmpd="sng" algn="ctr">
            <a:solidFill>
              <a:schemeClr val="tx1">
                <a:lumMod val="50000"/>
                <a:lumOff val="50000"/>
              </a:schemeClr>
            </a:solidFill>
            <a:prstDash val="dash"/>
          </a:ln>
          <a:effectLst/>
        </p:spPr>
      </p:cxnSp>
      <p:grpSp>
        <p:nvGrpSpPr>
          <p:cNvPr id="29" name="组合 28"/>
          <p:cNvGrpSpPr/>
          <p:nvPr/>
        </p:nvGrpSpPr>
        <p:grpSpPr>
          <a:xfrm>
            <a:off x="823856" y="1309572"/>
            <a:ext cx="3771528" cy="3422418"/>
            <a:chOff x="512440" y="949532"/>
            <a:chExt cx="3771528" cy="3422418"/>
          </a:xfrm>
        </p:grpSpPr>
        <p:pic>
          <p:nvPicPr>
            <p:cNvPr id="30" name="Picture 5"/>
            <p:cNvPicPr>
              <a:picLocks noChangeAspect="1"/>
            </p:cNvPicPr>
            <p:nvPr/>
          </p:nvPicPr>
          <p:blipFill>
            <a:blip r:embed="rId3" cstate="email"/>
            <a:stretch>
              <a:fillRect/>
            </a:stretch>
          </p:blipFill>
          <p:spPr>
            <a:xfrm>
              <a:off x="512440" y="949532"/>
              <a:ext cx="3771528" cy="3422418"/>
            </a:xfrm>
            <a:prstGeom prst="rect">
              <a:avLst/>
            </a:prstGeom>
          </p:spPr>
        </p:pic>
        <p:pic>
          <p:nvPicPr>
            <p:cNvPr id="31" name="Picture 2"/>
            <p:cNvPicPr>
              <a:picLocks noChangeAspect="1" noChangeArrowheads="1"/>
            </p:cNvPicPr>
            <p:nvPr/>
          </p:nvPicPr>
          <p:blipFill>
            <a:blip r:embed="rId4" cstate="email"/>
            <a:stretch>
              <a:fillRect/>
            </a:stretch>
          </p:blipFill>
          <p:spPr bwMode="auto">
            <a:xfrm>
              <a:off x="712043" y="1156746"/>
              <a:ext cx="3366858" cy="2155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 name="透明"/>
            <p:cNvSpPr/>
            <p:nvPr/>
          </p:nvSpPr>
          <p:spPr bwMode="auto">
            <a:xfrm>
              <a:off x="2343885" y="1156746"/>
              <a:ext cx="1738915" cy="2176456"/>
            </a:xfrm>
            <a:custGeom>
              <a:avLst/>
              <a:gdLst>
                <a:gd name="T0" fmla="*/ 1682 w 1682"/>
                <a:gd name="T1" fmla="*/ 0 h 2069"/>
                <a:gd name="T2" fmla="*/ 789 w 1682"/>
                <a:gd name="T3" fmla="*/ 0 h 2069"/>
                <a:gd name="T4" fmla="*/ 0 w 1682"/>
                <a:gd name="T5" fmla="*/ 2069 h 2069"/>
                <a:gd name="T6" fmla="*/ 1682 w 1682"/>
                <a:gd name="T7" fmla="*/ 2069 h 2069"/>
                <a:gd name="T8" fmla="*/ 1682 w 1682"/>
                <a:gd name="T9" fmla="*/ 0 h 2069"/>
              </a:gdLst>
              <a:ahLst/>
              <a:cxnLst>
                <a:cxn ang="0">
                  <a:pos x="T0" y="T1"/>
                </a:cxn>
                <a:cxn ang="0">
                  <a:pos x="T2" y="T3"/>
                </a:cxn>
                <a:cxn ang="0">
                  <a:pos x="T4" y="T5"/>
                </a:cxn>
                <a:cxn ang="0">
                  <a:pos x="T6" y="T7"/>
                </a:cxn>
                <a:cxn ang="0">
                  <a:pos x="T8" y="T9"/>
                </a:cxn>
              </a:cxnLst>
              <a:rect l="0" t="0" r="r" b="b"/>
              <a:pathLst>
                <a:path w="1682" h="2069">
                  <a:moveTo>
                    <a:pt x="1682" y="0"/>
                  </a:moveTo>
                  <a:lnTo>
                    <a:pt x="789" y="0"/>
                  </a:lnTo>
                  <a:lnTo>
                    <a:pt x="0" y="2069"/>
                  </a:lnTo>
                  <a:lnTo>
                    <a:pt x="1682" y="2069"/>
                  </a:lnTo>
                  <a:lnTo>
                    <a:pt x="1682" y="0"/>
                  </a:lnTo>
                  <a:close/>
                </a:path>
              </a:pathLst>
            </a:custGeom>
            <a:gradFill flip="none" rotWithShape="1">
              <a:gsLst>
                <a:gs pos="0">
                  <a:schemeClr val="bg1">
                    <a:alpha val="30000"/>
                  </a:schemeClr>
                </a:gs>
                <a:gs pos="23000">
                  <a:schemeClr val="bg1">
                    <a:alpha val="20000"/>
                  </a:schemeClr>
                </a:gs>
                <a:gs pos="100000">
                  <a:schemeClr val="bg1">
                    <a:alpha val="0"/>
                  </a:schemeClr>
                </a:gs>
              </a:gsLst>
              <a:lin ang="8100000" scaled="1"/>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 name="组合 2"/>
          <p:cNvGrpSpPr/>
          <p:nvPr/>
        </p:nvGrpSpPr>
        <p:grpSpPr>
          <a:xfrm>
            <a:off x="4955424" y="1499689"/>
            <a:ext cx="599448" cy="599448"/>
            <a:chOff x="4955424" y="1457564"/>
            <a:chExt cx="599448" cy="599448"/>
          </a:xfrm>
        </p:grpSpPr>
        <p:sp>
          <p:nvSpPr>
            <p:cNvPr id="33" name="椭圆 32"/>
            <p:cNvSpPr/>
            <p:nvPr/>
          </p:nvSpPr>
          <p:spPr>
            <a:xfrm>
              <a:off x="4955424" y="1457564"/>
              <a:ext cx="599448" cy="599448"/>
            </a:xfrm>
            <a:prstGeom prst="ellipse">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endParaRPr>
            </a:p>
          </p:txBody>
        </p:sp>
        <p:sp>
          <p:nvSpPr>
            <p:cNvPr id="39" name="Freeform 13"/>
            <p:cNvSpPr>
              <a:spLocks noEditPoints="1"/>
            </p:cNvSpPr>
            <p:nvPr/>
          </p:nvSpPr>
          <p:spPr bwMode="auto">
            <a:xfrm>
              <a:off x="5110341" y="1644432"/>
              <a:ext cx="289613" cy="227488"/>
            </a:xfrm>
            <a:custGeom>
              <a:avLst/>
              <a:gdLst>
                <a:gd name="T0" fmla="*/ 282 w 766"/>
                <a:gd name="T1" fmla="*/ 304 h 600"/>
                <a:gd name="T2" fmla="*/ 391 w 766"/>
                <a:gd name="T3" fmla="*/ 248 h 600"/>
                <a:gd name="T4" fmla="*/ 596 w 766"/>
                <a:gd name="T5" fmla="*/ 213 h 600"/>
                <a:gd name="T6" fmla="*/ 652 w 766"/>
                <a:gd name="T7" fmla="*/ 129 h 600"/>
                <a:gd name="T8" fmla="*/ 570 w 766"/>
                <a:gd name="T9" fmla="*/ 186 h 600"/>
                <a:gd name="T10" fmla="*/ 391 w 766"/>
                <a:gd name="T11" fmla="*/ 195 h 600"/>
                <a:gd name="T12" fmla="*/ 766 w 766"/>
                <a:gd name="T13" fmla="*/ 80 h 600"/>
                <a:gd name="T14" fmla="*/ 465 w 766"/>
                <a:gd name="T15" fmla="*/ 32 h 600"/>
                <a:gd name="T16" fmla="*/ 437 w 766"/>
                <a:gd name="T17" fmla="*/ 0 h 600"/>
                <a:gd name="T18" fmla="*/ 154 w 766"/>
                <a:gd name="T19" fmla="*/ 32 h 600"/>
                <a:gd name="T20" fmla="*/ 175 w 766"/>
                <a:gd name="T21" fmla="*/ 80 h 600"/>
                <a:gd name="T22" fmla="*/ 216 w 766"/>
                <a:gd name="T23" fmla="*/ 135 h 600"/>
                <a:gd name="T24" fmla="*/ 706 w 766"/>
                <a:gd name="T25" fmla="*/ 80 h 600"/>
                <a:gd name="T26" fmla="*/ 355 w 766"/>
                <a:gd name="T27" fmla="*/ 394 h 600"/>
                <a:gd name="T28" fmla="*/ 706 w 766"/>
                <a:gd name="T29" fmla="*/ 410 h 600"/>
                <a:gd name="T30" fmla="*/ 361 w 766"/>
                <a:gd name="T31" fmla="*/ 427 h 600"/>
                <a:gd name="T32" fmla="*/ 362 w 766"/>
                <a:gd name="T33" fmla="*/ 478 h 600"/>
                <a:gd name="T34" fmla="*/ 437 w 766"/>
                <a:gd name="T35" fmla="*/ 595 h 600"/>
                <a:gd name="T36" fmla="*/ 465 w 766"/>
                <a:gd name="T37" fmla="*/ 478 h 600"/>
                <a:gd name="T38" fmla="*/ 603 w 766"/>
                <a:gd name="T39" fmla="*/ 592 h 600"/>
                <a:gd name="T40" fmla="*/ 591 w 766"/>
                <a:gd name="T41" fmla="*/ 478 h 600"/>
                <a:gd name="T42" fmla="*/ 766 w 766"/>
                <a:gd name="T43" fmla="*/ 427 h 600"/>
                <a:gd name="T44" fmla="*/ 747 w 766"/>
                <a:gd name="T45" fmla="*/ 80 h 600"/>
                <a:gd name="T46" fmla="*/ 161 w 766"/>
                <a:gd name="T47" fmla="*/ 310 h 600"/>
                <a:gd name="T48" fmla="*/ 235 w 766"/>
                <a:gd name="T49" fmla="*/ 236 h 600"/>
                <a:gd name="T50" fmla="*/ 86 w 766"/>
                <a:gd name="T51" fmla="*/ 236 h 600"/>
                <a:gd name="T52" fmla="*/ 208 w 766"/>
                <a:gd name="T53" fmla="*/ 325 h 600"/>
                <a:gd name="T54" fmla="*/ 181 w 766"/>
                <a:gd name="T55" fmla="*/ 325 h 600"/>
                <a:gd name="T56" fmla="*/ 188 w 766"/>
                <a:gd name="T57" fmla="*/ 339 h 600"/>
                <a:gd name="T58" fmla="*/ 196 w 766"/>
                <a:gd name="T59" fmla="*/ 510 h 600"/>
                <a:gd name="T60" fmla="*/ 129 w 766"/>
                <a:gd name="T61" fmla="*/ 510 h 600"/>
                <a:gd name="T62" fmla="*/ 137 w 766"/>
                <a:gd name="T63" fmla="*/ 339 h 600"/>
                <a:gd name="T64" fmla="*/ 145 w 766"/>
                <a:gd name="T65" fmla="*/ 325 h 600"/>
                <a:gd name="T66" fmla="*/ 0 w 766"/>
                <a:gd name="T67" fmla="*/ 438 h 600"/>
                <a:gd name="T68" fmla="*/ 66 w 766"/>
                <a:gd name="T69" fmla="*/ 600 h 600"/>
                <a:gd name="T70" fmla="*/ 89 w 766"/>
                <a:gd name="T71" fmla="*/ 432 h 600"/>
                <a:gd name="T72" fmla="*/ 230 w 766"/>
                <a:gd name="T73" fmla="*/ 600 h 600"/>
                <a:gd name="T74" fmla="*/ 253 w 766"/>
                <a:gd name="T75" fmla="*/ 432 h 600"/>
                <a:gd name="T76" fmla="*/ 321 w 766"/>
                <a:gd name="T77" fmla="*/ 600 h 600"/>
                <a:gd name="T78" fmla="*/ 208 w 766"/>
                <a:gd name="T79" fmla="*/ 325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66" h="600">
                  <a:moveTo>
                    <a:pt x="391" y="195"/>
                  </a:moveTo>
                  <a:lnTo>
                    <a:pt x="282" y="304"/>
                  </a:lnTo>
                  <a:cubicBezTo>
                    <a:pt x="293" y="310"/>
                    <a:pt x="303" y="317"/>
                    <a:pt x="312" y="326"/>
                  </a:cubicBezTo>
                  <a:lnTo>
                    <a:pt x="391" y="248"/>
                  </a:lnTo>
                  <a:lnTo>
                    <a:pt x="476" y="333"/>
                  </a:lnTo>
                  <a:lnTo>
                    <a:pt x="596" y="213"/>
                  </a:lnTo>
                  <a:lnTo>
                    <a:pt x="614" y="259"/>
                  </a:lnTo>
                  <a:lnTo>
                    <a:pt x="652" y="129"/>
                  </a:lnTo>
                  <a:lnTo>
                    <a:pt x="522" y="167"/>
                  </a:lnTo>
                  <a:lnTo>
                    <a:pt x="570" y="186"/>
                  </a:lnTo>
                  <a:lnTo>
                    <a:pt x="476" y="280"/>
                  </a:lnTo>
                  <a:lnTo>
                    <a:pt x="391" y="195"/>
                  </a:lnTo>
                  <a:close/>
                  <a:moveTo>
                    <a:pt x="766" y="80"/>
                  </a:moveTo>
                  <a:lnTo>
                    <a:pt x="766" y="80"/>
                  </a:lnTo>
                  <a:lnTo>
                    <a:pt x="766" y="32"/>
                  </a:lnTo>
                  <a:lnTo>
                    <a:pt x="465" y="32"/>
                  </a:lnTo>
                  <a:lnTo>
                    <a:pt x="465" y="0"/>
                  </a:lnTo>
                  <a:lnTo>
                    <a:pt x="437" y="0"/>
                  </a:lnTo>
                  <a:lnTo>
                    <a:pt x="437" y="32"/>
                  </a:lnTo>
                  <a:lnTo>
                    <a:pt x="154" y="32"/>
                  </a:lnTo>
                  <a:lnTo>
                    <a:pt x="154" y="80"/>
                  </a:lnTo>
                  <a:lnTo>
                    <a:pt x="175" y="80"/>
                  </a:lnTo>
                  <a:lnTo>
                    <a:pt x="175" y="122"/>
                  </a:lnTo>
                  <a:cubicBezTo>
                    <a:pt x="190" y="124"/>
                    <a:pt x="203" y="128"/>
                    <a:pt x="216" y="135"/>
                  </a:cubicBezTo>
                  <a:lnTo>
                    <a:pt x="216" y="80"/>
                  </a:lnTo>
                  <a:lnTo>
                    <a:pt x="706" y="80"/>
                  </a:lnTo>
                  <a:lnTo>
                    <a:pt x="706" y="394"/>
                  </a:lnTo>
                  <a:lnTo>
                    <a:pt x="355" y="394"/>
                  </a:lnTo>
                  <a:cubicBezTo>
                    <a:pt x="356" y="399"/>
                    <a:pt x="358" y="404"/>
                    <a:pt x="359" y="410"/>
                  </a:cubicBezTo>
                  <a:lnTo>
                    <a:pt x="706" y="410"/>
                  </a:lnTo>
                  <a:lnTo>
                    <a:pt x="706" y="427"/>
                  </a:lnTo>
                  <a:lnTo>
                    <a:pt x="361" y="427"/>
                  </a:lnTo>
                  <a:cubicBezTo>
                    <a:pt x="361" y="430"/>
                    <a:pt x="362" y="434"/>
                    <a:pt x="362" y="438"/>
                  </a:cubicBezTo>
                  <a:lnTo>
                    <a:pt x="362" y="478"/>
                  </a:lnTo>
                  <a:lnTo>
                    <a:pt x="437" y="478"/>
                  </a:lnTo>
                  <a:lnTo>
                    <a:pt x="437" y="595"/>
                  </a:lnTo>
                  <a:lnTo>
                    <a:pt x="465" y="595"/>
                  </a:lnTo>
                  <a:lnTo>
                    <a:pt x="465" y="478"/>
                  </a:lnTo>
                  <a:lnTo>
                    <a:pt x="560" y="478"/>
                  </a:lnTo>
                  <a:lnTo>
                    <a:pt x="603" y="592"/>
                  </a:lnTo>
                  <a:lnTo>
                    <a:pt x="631" y="585"/>
                  </a:lnTo>
                  <a:lnTo>
                    <a:pt x="591" y="478"/>
                  </a:lnTo>
                  <a:lnTo>
                    <a:pt x="766" y="478"/>
                  </a:lnTo>
                  <a:lnTo>
                    <a:pt x="766" y="427"/>
                  </a:lnTo>
                  <a:lnTo>
                    <a:pt x="747" y="427"/>
                  </a:lnTo>
                  <a:lnTo>
                    <a:pt x="747" y="80"/>
                  </a:lnTo>
                  <a:lnTo>
                    <a:pt x="766" y="80"/>
                  </a:lnTo>
                  <a:close/>
                  <a:moveTo>
                    <a:pt x="161" y="310"/>
                  </a:moveTo>
                  <a:lnTo>
                    <a:pt x="161" y="310"/>
                  </a:lnTo>
                  <a:cubicBezTo>
                    <a:pt x="202" y="310"/>
                    <a:pt x="235" y="277"/>
                    <a:pt x="235" y="236"/>
                  </a:cubicBezTo>
                  <a:cubicBezTo>
                    <a:pt x="235" y="194"/>
                    <a:pt x="202" y="161"/>
                    <a:pt x="161" y="161"/>
                  </a:cubicBezTo>
                  <a:cubicBezTo>
                    <a:pt x="119" y="161"/>
                    <a:pt x="86" y="194"/>
                    <a:pt x="86" y="236"/>
                  </a:cubicBezTo>
                  <a:cubicBezTo>
                    <a:pt x="86" y="277"/>
                    <a:pt x="119" y="310"/>
                    <a:pt x="161" y="310"/>
                  </a:cubicBezTo>
                  <a:close/>
                  <a:moveTo>
                    <a:pt x="208" y="325"/>
                  </a:moveTo>
                  <a:lnTo>
                    <a:pt x="208" y="325"/>
                  </a:lnTo>
                  <a:lnTo>
                    <a:pt x="181" y="325"/>
                  </a:lnTo>
                  <a:lnTo>
                    <a:pt x="185" y="328"/>
                  </a:lnTo>
                  <a:cubicBezTo>
                    <a:pt x="188" y="331"/>
                    <a:pt x="190" y="336"/>
                    <a:pt x="188" y="339"/>
                  </a:cubicBezTo>
                  <a:lnTo>
                    <a:pt x="178" y="365"/>
                  </a:lnTo>
                  <a:lnTo>
                    <a:pt x="196" y="510"/>
                  </a:lnTo>
                  <a:lnTo>
                    <a:pt x="163" y="540"/>
                  </a:lnTo>
                  <a:lnTo>
                    <a:pt x="129" y="510"/>
                  </a:lnTo>
                  <a:lnTo>
                    <a:pt x="147" y="365"/>
                  </a:lnTo>
                  <a:lnTo>
                    <a:pt x="137" y="339"/>
                  </a:lnTo>
                  <a:cubicBezTo>
                    <a:pt x="135" y="336"/>
                    <a:pt x="137" y="331"/>
                    <a:pt x="140" y="328"/>
                  </a:cubicBezTo>
                  <a:lnTo>
                    <a:pt x="145" y="325"/>
                  </a:lnTo>
                  <a:lnTo>
                    <a:pt x="112" y="325"/>
                  </a:lnTo>
                  <a:cubicBezTo>
                    <a:pt x="50" y="325"/>
                    <a:pt x="0" y="376"/>
                    <a:pt x="0" y="438"/>
                  </a:cubicBezTo>
                  <a:lnTo>
                    <a:pt x="0" y="600"/>
                  </a:lnTo>
                  <a:lnTo>
                    <a:pt x="66" y="600"/>
                  </a:lnTo>
                  <a:lnTo>
                    <a:pt x="66" y="432"/>
                  </a:lnTo>
                  <a:lnTo>
                    <a:pt x="89" y="432"/>
                  </a:lnTo>
                  <a:lnTo>
                    <a:pt x="89" y="600"/>
                  </a:lnTo>
                  <a:lnTo>
                    <a:pt x="230" y="600"/>
                  </a:lnTo>
                  <a:lnTo>
                    <a:pt x="230" y="432"/>
                  </a:lnTo>
                  <a:lnTo>
                    <a:pt x="253" y="432"/>
                  </a:lnTo>
                  <a:lnTo>
                    <a:pt x="253" y="600"/>
                  </a:lnTo>
                  <a:lnTo>
                    <a:pt x="321" y="600"/>
                  </a:lnTo>
                  <a:lnTo>
                    <a:pt x="321" y="438"/>
                  </a:lnTo>
                  <a:cubicBezTo>
                    <a:pt x="321" y="376"/>
                    <a:pt x="271" y="325"/>
                    <a:pt x="208" y="325"/>
                  </a:cubicBezTo>
                  <a:close/>
                </a:path>
              </a:pathLst>
            </a:custGeom>
            <a:solidFill>
              <a:srgbClr val="4F81BD"/>
            </a:solidFill>
            <a:ln>
              <a:noFill/>
            </a:ln>
          </p:spPr>
          <p:txBody>
            <a:bodyPr vert="horz" wrap="square" lIns="91440" tIns="45720" rIns="91440" bIns="45720" numCol="1" anchor="t" anchorCtr="0" compatLnSpc="1"/>
            <a:lstStyle/>
            <a:p>
              <a:endParaRPr lang="zh-CN" altLang="en-US"/>
            </a:p>
          </p:txBody>
        </p:sp>
      </p:grpSp>
      <p:grpSp>
        <p:nvGrpSpPr>
          <p:cNvPr id="4" name="组合 3"/>
          <p:cNvGrpSpPr/>
          <p:nvPr/>
        </p:nvGrpSpPr>
        <p:grpSpPr>
          <a:xfrm>
            <a:off x="4970854" y="2494785"/>
            <a:ext cx="599448" cy="599448"/>
            <a:chOff x="4970854" y="2513407"/>
            <a:chExt cx="599448" cy="599448"/>
          </a:xfrm>
        </p:grpSpPr>
        <p:sp>
          <p:nvSpPr>
            <p:cNvPr id="35" name="椭圆 34"/>
            <p:cNvSpPr/>
            <p:nvPr/>
          </p:nvSpPr>
          <p:spPr>
            <a:xfrm>
              <a:off x="4970854" y="2513407"/>
              <a:ext cx="599448" cy="599448"/>
            </a:xfrm>
            <a:prstGeom prst="ellipse">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endParaRPr>
            </a:p>
          </p:txBody>
        </p:sp>
        <p:sp>
          <p:nvSpPr>
            <p:cNvPr id="40" name="Freeform 17"/>
            <p:cNvSpPr>
              <a:spLocks noEditPoints="1"/>
            </p:cNvSpPr>
            <p:nvPr/>
          </p:nvSpPr>
          <p:spPr bwMode="auto">
            <a:xfrm>
              <a:off x="5110341" y="2641777"/>
              <a:ext cx="289614" cy="309707"/>
            </a:xfrm>
            <a:custGeom>
              <a:avLst/>
              <a:gdLst>
                <a:gd name="T0" fmla="*/ 224 w 593"/>
                <a:gd name="T1" fmla="*/ 394 h 633"/>
                <a:gd name="T2" fmla="*/ 213 w 593"/>
                <a:gd name="T3" fmla="*/ 358 h 633"/>
                <a:gd name="T4" fmla="*/ 259 w 593"/>
                <a:gd name="T5" fmla="*/ 173 h 633"/>
                <a:gd name="T6" fmla="*/ 307 w 593"/>
                <a:gd name="T7" fmla="*/ 323 h 633"/>
                <a:gd name="T8" fmla="*/ 367 w 593"/>
                <a:gd name="T9" fmla="*/ 149 h 633"/>
                <a:gd name="T10" fmla="*/ 234 w 593"/>
                <a:gd name="T11" fmla="*/ 296 h 633"/>
                <a:gd name="T12" fmla="*/ 223 w 593"/>
                <a:gd name="T13" fmla="*/ 315 h 633"/>
                <a:gd name="T14" fmla="*/ 304 w 593"/>
                <a:gd name="T15" fmla="*/ 363 h 633"/>
                <a:gd name="T16" fmla="*/ 391 w 593"/>
                <a:gd name="T17" fmla="*/ 127 h 633"/>
                <a:gd name="T18" fmla="*/ 395 w 593"/>
                <a:gd name="T19" fmla="*/ 81 h 633"/>
                <a:gd name="T20" fmla="*/ 391 w 593"/>
                <a:gd name="T21" fmla="*/ 127 h 633"/>
                <a:gd name="T22" fmla="*/ 463 w 593"/>
                <a:gd name="T23" fmla="*/ 149 h 633"/>
                <a:gd name="T24" fmla="*/ 417 w 593"/>
                <a:gd name="T25" fmla="*/ 154 h 633"/>
                <a:gd name="T26" fmla="*/ 338 w 593"/>
                <a:gd name="T27" fmla="*/ 107 h 633"/>
                <a:gd name="T28" fmla="*/ 319 w 593"/>
                <a:gd name="T29" fmla="*/ 65 h 633"/>
                <a:gd name="T30" fmla="*/ 338 w 593"/>
                <a:gd name="T31" fmla="*/ 107 h 633"/>
                <a:gd name="T32" fmla="*/ 261 w 593"/>
                <a:gd name="T33" fmla="*/ 79 h 633"/>
                <a:gd name="T34" fmla="*/ 266 w 593"/>
                <a:gd name="T35" fmla="*/ 125 h 633"/>
                <a:gd name="T36" fmla="*/ 435 w 593"/>
                <a:gd name="T37" fmla="*/ 226 h 633"/>
                <a:gd name="T38" fmla="*/ 477 w 593"/>
                <a:gd name="T39" fmla="*/ 207 h 633"/>
                <a:gd name="T40" fmla="*/ 435 w 593"/>
                <a:gd name="T41" fmla="*/ 226 h 633"/>
                <a:gd name="T42" fmla="*/ 218 w 593"/>
                <a:gd name="T43" fmla="*/ 324 h 633"/>
                <a:gd name="T44" fmla="*/ 206 w 593"/>
                <a:gd name="T45" fmla="*/ 344 h 633"/>
                <a:gd name="T46" fmla="*/ 288 w 593"/>
                <a:gd name="T47" fmla="*/ 391 h 633"/>
                <a:gd name="T48" fmla="*/ 216 w 593"/>
                <a:gd name="T49" fmla="*/ 633 h 633"/>
                <a:gd name="T50" fmla="*/ 231 w 593"/>
                <a:gd name="T51" fmla="*/ 37 h 633"/>
                <a:gd name="T52" fmla="*/ 564 w 593"/>
                <a:gd name="T53" fmla="*/ 180 h 633"/>
                <a:gd name="T54" fmla="*/ 569 w 593"/>
                <a:gd name="T55" fmla="*/ 276 h 633"/>
                <a:gd name="T56" fmla="*/ 586 w 593"/>
                <a:gd name="T57" fmla="*/ 396 h 633"/>
                <a:gd name="T58" fmla="*/ 565 w 593"/>
                <a:gd name="T59" fmla="*/ 498 h 633"/>
                <a:gd name="T60" fmla="*/ 442 w 593"/>
                <a:gd name="T61" fmla="*/ 526 h 633"/>
                <a:gd name="T62" fmla="*/ 216 w 593"/>
                <a:gd name="T63" fmla="*/ 633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93" h="633">
                  <a:moveTo>
                    <a:pt x="213" y="358"/>
                  </a:moveTo>
                  <a:cubicBezTo>
                    <a:pt x="207" y="371"/>
                    <a:pt x="212" y="387"/>
                    <a:pt x="224" y="394"/>
                  </a:cubicBezTo>
                  <a:cubicBezTo>
                    <a:pt x="235" y="400"/>
                    <a:pt x="248" y="398"/>
                    <a:pt x="257" y="391"/>
                  </a:cubicBezTo>
                  <a:lnTo>
                    <a:pt x="213" y="358"/>
                  </a:lnTo>
                  <a:close/>
                  <a:moveTo>
                    <a:pt x="367" y="149"/>
                  </a:moveTo>
                  <a:cubicBezTo>
                    <a:pt x="328" y="126"/>
                    <a:pt x="279" y="137"/>
                    <a:pt x="259" y="173"/>
                  </a:cubicBezTo>
                  <a:cubicBezTo>
                    <a:pt x="238" y="210"/>
                    <a:pt x="265" y="250"/>
                    <a:pt x="246" y="288"/>
                  </a:cubicBezTo>
                  <a:lnTo>
                    <a:pt x="307" y="323"/>
                  </a:lnTo>
                  <a:cubicBezTo>
                    <a:pt x="330" y="288"/>
                    <a:pt x="380" y="291"/>
                    <a:pt x="401" y="255"/>
                  </a:cubicBezTo>
                  <a:cubicBezTo>
                    <a:pt x="421" y="219"/>
                    <a:pt x="406" y="172"/>
                    <a:pt x="367" y="149"/>
                  </a:cubicBezTo>
                  <a:close/>
                  <a:moveTo>
                    <a:pt x="301" y="346"/>
                  </a:moveTo>
                  <a:lnTo>
                    <a:pt x="234" y="296"/>
                  </a:lnTo>
                  <a:cubicBezTo>
                    <a:pt x="229" y="292"/>
                    <a:pt x="223" y="293"/>
                    <a:pt x="219" y="299"/>
                  </a:cubicBezTo>
                  <a:cubicBezTo>
                    <a:pt x="216" y="304"/>
                    <a:pt x="218" y="312"/>
                    <a:pt x="223" y="315"/>
                  </a:cubicBezTo>
                  <a:lnTo>
                    <a:pt x="289" y="366"/>
                  </a:lnTo>
                  <a:cubicBezTo>
                    <a:pt x="295" y="370"/>
                    <a:pt x="301" y="368"/>
                    <a:pt x="304" y="363"/>
                  </a:cubicBezTo>
                  <a:cubicBezTo>
                    <a:pt x="307" y="357"/>
                    <a:pt x="306" y="350"/>
                    <a:pt x="301" y="346"/>
                  </a:cubicBezTo>
                  <a:close/>
                  <a:moveTo>
                    <a:pt x="391" y="127"/>
                  </a:moveTo>
                  <a:lnTo>
                    <a:pt x="412" y="90"/>
                  </a:lnTo>
                  <a:lnTo>
                    <a:pt x="395" y="81"/>
                  </a:lnTo>
                  <a:lnTo>
                    <a:pt x="374" y="117"/>
                  </a:lnTo>
                  <a:lnTo>
                    <a:pt x="391" y="127"/>
                  </a:lnTo>
                  <a:close/>
                  <a:moveTo>
                    <a:pt x="426" y="170"/>
                  </a:moveTo>
                  <a:lnTo>
                    <a:pt x="463" y="149"/>
                  </a:lnTo>
                  <a:lnTo>
                    <a:pt x="453" y="133"/>
                  </a:lnTo>
                  <a:lnTo>
                    <a:pt x="417" y="154"/>
                  </a:lnTo>
                  <a:lnTo>
                    <a:pt x="426" y="170"/>
                  </a:lnTo>
                  <a:close/>
                  <a:moveTo>
                    <a:pt x="338" y="107"/>
                  </a:moveTo>
                  <a:lnTo>
                    <a:pt x="338" y="65"/>
                  </a:lnTo>
                  <a:lnTo>
                    <a:pt x="319" y="65"/>
                  </a:lnTo>
                  <a:lnTo>
                    <a:pt x="319" y="107"/>
                  </a:lnTo>
                  <a:lnTo>
                    <a:pt x="338" y="107"/>
                  </a:lnTo>
                  <a:close/>
                  <a:moveTo>
                    <a:pt x="282" y="116"/>
                  </a:moveTo>
                  <a:lnTo>
                    <a:pt x="261" y="79"/>
                  </a:lnTo>
                  <a:lnTo>
                    <a:pt x="245" y="89"/>
                  </a:lnTo>
                  <a:lnTo>
                    <a:pt x="266" y="125"/>
                  </a:lnTo>
                  <a:lnTo>
                    <a:pt x="282" y="116"/>
                  </a:lnTo>
                  <a:close/>
                  <a:moveTo>
                    <a:pt x="435" y="226"/>
                  </a:moveTo>
                  <a:lnTo>
                    <a:pt x="477" y="226"/>
                  </a:lnTo>
                  <a:lnTo>
                    <a:pt x="477" y="207"/>
                  </a:lnTo>
                  <a:lnTo>
                    <a:pt x="436" y="207"/>
                  </a:lnTo>
                  <a:lnTo>
                    <a:pt x="435" y="226"/>
                  </a:lnTo>
                  <a:close/>
                  <a:moveTo>
                    <a:pt x="284" y="375"/>
                  </a:moveTo>
                  <a:lnTo>
                    <a:pt x="218" y="324"/>
                  </a:lnTo>
                  <a:cubicBezTo>
                    <a:pt x="213" y="320"/>
                    <a:pt x="206" y="322"/>
                    <a:pt x="203" y="327"/>
                  </a:cubicBezTo>
                  <a:cubicBezTo>
                    <a:pt x="200" y="333"/>
                    <a:pt x="201" y="340"/>
                    <a:pt x="206" y="344"/>
                  </a:cubicBezTo>
                  <a:lnTo>
                    <a:pt x="273" y="394"/>
                  </a:lnTo>
                  <a:cubicBezTo>
                    <a:pt x="278" y="398"/>
                    <a:pt x="285" y="397"/>
                    <a:pt x="288" y="391"/>
                  </a:cubicBezTo>
                  <a:cubicBezTo>
                    <a:pt x="291" y="386"/>
                    <a:pt x="289" y="378"/>
                    <a:pt x="284" y="375"/>
                  </a:cubicBezTo>
                  <a:close/>
                  <a:moveTo>
                    <a:pt x="216" y="633"/>
                  </a:moveTo>
                  <a:cubicBezTo>
                    <a:pt x="223" y="583"/>
                    <a:pt x="223" y="530"/>
                    <a:pt x="210" y="483"/>
                  </a:cubicBezTo>
                  <a:cubicBezTo>
                    <a:pt x="0" y="365"/>
                    <a:pt x="55" y="92"/>
                    <a:pt x="231" y="37"/>
                  </a:cubicBezTo>
                  <a:cubicBezTo>
                    <a:pt x="324" y="0"/>
                    <a:pt x="450" y="22"/>
                    <a:pt x="533" y="105"/>
                  </a:cubicBezTo>
                  <a:cubicBezTo>
                    <a:pt x="593" y="165"/>
                    <a:pt x="564" y="180"/>
                    <a:pt x="564" y="180"/>
                  </a:cubicBezTo>
                  <a:lnTo>
                    <a:pt x="551" y="187"/>
                  </a:lnTo>
                  <a:cubicBezTo>
                    <a:pt x="558" y="216"/>
                    <a:pt x="571" y="268"/>
                    <a:pt x="569" y="276"/>
                  </a:cubicBezTo>
                  <a:cubicBezTo>
                    <a:pt x="567" y="285"/>
                    <a:pt x="556" y="295"/>
                    <a:pt x="556" y="295"/>
                  </a:cubicBezTo>
                  <a:lnTo>
                    <a:pt x="586" y="396"/>
                  </a:lnTo>
                  <a:lnTo>
                    <a:pt x="559" y="407"/>
                  </a:lnTo>
                  <a:cubicBezTo>
                    <a:pt x="565" y="439"/>
                    <a:pt x="568" y="466"/>
                    <a:pt x="565" y="498"/>
                  </a:cubicBezTo>
                  <a:cubicBezTo>
                    <a:pt x="565" y="503"/>
                    <a:pt x="547" y="519"/>
                    <a:pt x="532" y="520"/>
                  </a:cubicBezTo>
                  <a:lnTo>
                    <a:pt x="442" y="526"/>
                  </a:lnTo>
                  <a:lnTo>
                    <a:pt x="448" y="633"/>
                  </a:lnTo>
                  <a:lnTo>
                    <a:pt x="216" y="633"/>
                  </a:lnTo>
                  <a:close/>
                </a:path>
              </a:pathLst>
            </a:custGeom>
            <a:solidFill>
              <a:srgbClr val="C0504D"/>
            </a:solidFill>
            <a:ln>
              <a:noFill/>
            </a:ln>
          </p:spPr>
          <p:txBody>
            <a:bodyPr vert="horz" wrap="square" lIns="91440" tIns="45720" rIns="91440" bIns="45720" numCol="1" anchor="t" anchorCtr="0" compatLnSpc="1"/>
            <a:lstStyle/>
            <a:p>
              <a:endParaRPr lang="zh-CN" altLang="en-US"/>
            </a:p>
          </p:txBody>
        </p:sp>
      </p:grpSp>
      <p:grpSp>
        <p:nvGrpSpPr>
          <p:cNvPr id="5" name="组合 4"/>
          <p:cNvGrpSpPr/>
          <p:nvPr/>
        </p:nvGrpSpPr>
        <p:grpSpPr>
          <a:xfrm>
            <a:off x="4988609" y="3457874"/>
            <a:ext cx="599448" cy="599448"/>
            <a:chOff x="4988609" y="3551062"/>
            <a:chExt cx="599448" cy="599448"/>
          </a:xfrm>
        </p:grpSpPr>
        <p:sp>
          <p:nvSpPr>
            <p:cNvPr id="37" name="椭圆 36"/>
            <p:cNvSpPr/>
            <p:nvPr/>
          </p:nvSpPr>
          <p:spPr>
            <a:xfrm>
              <a:off x="4988609" y="3551062"/>
              <a:ext cx="599448" cy="599448"/>
            </a:xfrm>
            <a:prstGeom prst="ellipse">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endParaRPr>
            </a:p>
          </p:txBody>
        </p:sp>
        <p:sp>
          <p:nvSpPr>
            <p:cNvPr id="41" name="Freeform 19"/>
            <p:cNvSpPr>
              <a:spLocks noEditPoints="1"/>
            </p:cNvSpPr>
            <p:nvPr/>
          </p:nvSpPr>
          <p:spPr bwMode="auto">
            <a:xfrm>
              <a:off x="5140570" y="3710860"/>
              <a:ext cx="295526" cy="279852"/>
            </a:xfrm>
            <a:custGeom>
              <a:avLst/>
              <a:gdLst>
                <a:gd name="T0" fmla="*/ 522 w 638"/>
                <a:gd name="T1" fmla="*/ 59 h 603"/>
                <a:gd name="T2" fmla="*/ 520 w 638"/>
                <a:gd name="T3" fmla="*/ 186 h 603"/>
                <a:gd name="T4" fmla="*/ 301 w 638"/>
                <a:gd name="T5" fmla="*/ 186 h 603"/>
                <a:gd name="T6" fmla="*/ 299 w 638"/>
                <a:gd name="T7" fmla="*/ 129 h 603"/>
                <a:gd name="T8" fmla="*/ 299 w 638"/>
                <a:gd name="T9" fmla="*/ 119 h 603"/>
                <a:gd name="T10" fmla="*/ 301 w 638"/>
                <a:gd name="T11" fmla="*/ 54 h 603"/>
                <a:gd name="T12" fmla="*/ 305 w 638"/>
                <a:gd name="T13" fmla="*/ 27 h 603"/>
                <a:gd name="T14" fmla="*/ 273 w 638"/>
                <a:gd name="T15" fmla="*/ 59 h 603"/>
                <a:gd name="T16" fmla="*/ 263 w 638"/>
                <a:gd name="T17" fmla="*/ 113 h 603"/>
                <a:gd name="T18" fmla="*/ 111 w 638"/>
                <a:gd name="T19" fmla="*/ 94 h 603"/>
                <a:gd name="T20" fmla="*/ 112 w 638"/>
                <a:gd name="T21" fmla="*/ 207 h 603"/>
                <a:gd name="T22" fmla="*/ 117 w 638"/>
                <a:gd name="T23" fmla="*/ 207 h 603"/>
                <a:gd name="T24" fmla="*/ 148 w 638"/>
                <a:gd name="T25" fmla="*/ 339 h 603"/>
                <a:gd name="T26" fmla="*/ 155 w 638"/>
                <a:gd name="T27" fmla="*/ 339 h 603"/>
                <a:gd name="T28" fmla="*/ 185 w 638"/>
                <a:gd name="T29" fmla="*/ 223 h 603"/>
                <a:gd name="T30" fmla="*/ 185 w 638"/>
                <a:gd name="T31" fmla="*/ 127 h 603"/>
                <a:gd name="T32" fmla="*/ 263 w 638"/>
                <a:gd name="T33" fmla="*/ 136 h 603"/>
                <a:gd name="T34" fmla="*/ 282 w 638"/>
                <a:gd name="T35" fmla="*/ 204 h 603"/>
                <a:gd name="T36" fmla="*/ 305 w 638"/>
                <a:gd name="T37" fmla="*/ 214 h 603"/>
                <a:gd name="T38" fmla="*/ 539 w 638"/>
                <a:gd name="T39" fmla="*/ 204 h 603"/>
                <a:gd name="T40" fmla="*/ 539 w 638"/>
                <a:gd name="T41" fmla="*/ 36 h 603"/>
                <a:gd name="T42" fmla="*/ 520 w 638"/>
                <a:gd name="T43" fmla="*/ 221 h 603"/>
                <a:gd name="T44" fmla="*/ 523 w 638"/>
                <a:gd name="T45" fmla="*/ 341 h 603"/>
                <a:gd name="T46" fmla="*/ 367 w 638"/>
                <a:gd name="T47" fmla="*/ 249 h 603"/>
                <a:gd name="T48" fmla="*/ 334 w 638"/>
                <a:gd name="T49" fmla="*/ 249 h 603"/>
                <a:gd name="T50" fmla="*/ 520 w 638"/>
                <a:gd name="T51" fmla="*/ 221 h 603"/>
                <a:gd name="T52" fmla="*/ 158 w 638"/>
                <a:gd name="T53" fmla="*/ 438 h 603"/>
                <a:gd name="T54" fmla="*/ 113 w 638"/>
                <a:gd name="T55" fmla="*/ 373 h 603"/>
                <a:gd name="T56" fmla="*/ 361 w 638"/>
                <a:gd name="T57" fmla="*/ 438 h 603"/>
                <a:gd name="T58" fmla="*/ 316 w 638"/>
                <a:gd name="T59" fmla="*/ 373 h 603"/>
                <a:gd name="T60" fmla="*/ 567 w 638"/>
                <a:gd name="T61" fmla="*/ 438 h 603"/>
                <a:gd name="T62" fmla="*/ 522 w 638"/>
                <a:gd name="T63" fmla="*/ 373 h 603"/>
                <a:gd name="T64" fmla="*/ 200 w 638"/>
                <a:gd name="T65" fmla="*/ 487 h 603"/>
                <a:gd name="T66" fmla="*/ 221 w 638"/>
                <a:gd name="T67" fmla="*/ 527 h 603"/>
                <a:gd name="T68" fmla="*/ 265 w 638"/>
                <a:gd name="T69" fmla="*/ 448 h 603"/>
                <a:gd name="T70" fmla="*/ 403 w 638"/>
                <a:gd name="T71" fmla="*/ 527 h 603"/>
                <a:gd name="T72" fmla="*/ 433 w 638"/>
                <a:gd name="T73" fmla="*/ 527 h 603"/>
                <a:gd name="T74" fmla="*/ 570 w 638"/>
                <a:gd name="T75" fmla="*/ 448 h 603"/>
                <a:gd name="T76" fmla="*/ 614 w 638"/>
                <a:gd name="T77" fmla="*/ 527 h 603"/>
                <a:gd name="T78" fmla="*/ 638 w 638"/>
                <a:gd name="T79" fmla="*/ 549 h 603"/>
                <a:gd name="T80" fmla="*/ 608 w 638"/>
                <a:gd name="T81" fmla="*/ 549 h 603"/>
                <a:gd name="T82" fmla="*/ 433 w 638"/>
                <a:gd name="T83" fmla="*/ 549 h 603"/>
                <a:gd name="T84" fmla="*/ 403 w 638"/>
                <a:gd name="T85" fmla="*/ 549 h 603"/>
                <a:gd name="T86" fmla="*/ 227 w 638"/>
                <a:gd name="T87" fmla="*/ 549 h 603"/>
                <a:gd name="T88" fmla="*/ 200 w 638"/>
                <a:gd name="T89" fmla="*/ 549 h 603"/>
                <a:gd name="T90" fmla="*/ 24 w 638"/>
                <a:gd name="T91" fmla="*/ 549 h 603"/>
                <a:gd name="T92" fmla="*/ 24 w 638"/>
                <a:gd name="T93" fmla="*/ 527 h 603"/>
                <a:gd name="T94" fmla="*/ 152 w 638"/>
                <a:gd name="T95" fmla="*/ 0 h 603"/>
                <a:gd name="T96" fmla="*/ 108 w 638"/>
                <a:gd name="T97" fmla="*/ 44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38" h="603">
                  <a:moveTo>
                    <a:pt x="516" y="53"/>
                  </a:moveTo>
                  <a:cubicBezTo>
                    <a:pt x="517" y="53"/>
                    <a:pt x="519" y="53"/>
                    <a:pt x="520" y="54"/>
                  </a:cubicBezTo>
                  <a:cubicBezTo>
                    <a:pt x="522" y="56"/>
                    <a:pt x="522" y="57"/>
                    <a:pt x="522" y="59"/>
                  </a:cubicBezTo>
                  <a:lnTo>
                    <a:pt x="522" y="181"/>
                  </a:lnTo>
                  <a:cubicBezTo>
                    <a:pt x="522" y="183"/>
                    <a:pt x="522" y="185"/>
                    <a:pt x="520" y="186"/>
                  </a:cubicBezTo>
                  <a:lnTo>
                    <a:pt x="520" y="186"/>
                  </a:lnTo>
                  <a:cubicBezTo>
                    <a:pt x="519" y="187"/>
                    <a:pt x="517" y="188"/>
                    <a:pt x="516" y="188"/>
                  </a:cubicBezTo>
                  <a:lnTo>
                    <a:pt x="305" y="188"/>
                  </a:lnTo>
                  <a:cubicBezTo>
                    <a:pt x="303" y="188"/>
                    <a:pt x="302" y="187"/>
                    <a:pt x="301" y="186"/>
                  </a:cubicBezTo>
                  <a:lnTo>
                    <a:pt x="300" y="186"/>
                  </a:lnTo>
                  <a:cubicBezTo>
                    <a:pt x="299" y="185"/>
                    <a:pt x="299" y="183"/>
                    <a:pt x="299" y="181"/>
                  </a:cubicBezTo>
                  <a:lnTo>
                    <a:pt x="299" y="129"/>
                  </a:lnTo>
                  <a:lnTo>
                    <a:pt x="403" y="107"/>
                  </a:lnTo>
                  <a:lnTo>
                    <a:pt x="403" y="105"/>
                  </a:lnTo>
                  <a:lnTo>
                    <a:pt x="299" y="119"/>
                  </a:lnTo>
                  <a:lnTo>
                    <a:pt x="299" y="59"/>
                  </a:lnTo>
                  <a:cubicBezTo>
                    <a:pt x="299" y="57"/>
                    <a:pt x="299" y="56"/>
                    <a:pt x="300" y="54"/>
                  </a:cubicBezTo>
                  <a:lnTo>
                    <a:pt x="301" y="54"/>
                  </a:lnTo>
                  <a:cubicBezTo>
                    <a:pt x="302" y="53"/>
                    <a:pt x="303" y="53"/>
                    <a:pt x="305" y="53"/>
                  </a:cubicBezTo>
                  <a:lnTo>
                    <a:pt x="516" y="53"/>
                  </a:lnTo>
                  <a:close/>
                  <a:moveTo>
                    <a:pt x="305" y="27"/>
                  </a:moveTo>
                  <a:cubicBezTo>
                    <a:pt x="296" y="27"/>
                    <a:pt x="288" y="30"/>
                    <a:pt x="282" y="36"/>
                  </a:cubicBezTo>
                  <a:lnTo>
                    <a:pt x="282" y="36"/>
                  </a:lnTo>
                  <a:cubicBezTo>
                    <a:pt x="276" y="42"/>
                    <a:pt x="273" y="50"/>
                    <a:pt x="273" y="59"/>
                  </a:cubicBezTo>
                  <a:lnTo>
                    <a:pt x="273" y="122"/>
                  </a:lnTo>
                  <a:lnTo>
                    <a:pt x="263" y="124"/>
                  </a:lnTo>
                  <a:lnTo>
                    <a:pt x="263" y="113"/>
                  </a:lnTo>
                  <a:lnTo>
                    <a:pt x="217" y="113"/>
                  </a:lnTo>
                  <a:lnTo>
                    <a:pt x="185" y="94"/>
                  </a:lnTo>
                  <a:lnTo>
                    <a:pt x="111" y="94"/>
                  </a:lnTo>
                  <a:cubicBezTo>
                    <a:pt x="96" y="94"/>
                    <a:pt x="84" y="106"/>
                    <a:pt x="84" y="121"/>
                  </a:cubicBezTo>
                  <a:lnTo>
                    <a:pt x="84" y="207"/>
                  </a:lnTo>
                  <a:lnTo>
                    <a:pt x="112" y="207"/>
                  </a:lnTo>
                  <a:lnTo>
                    <a:pt x="112" y="144"/>
                  </a:lnTo>
                  <a:lnTo>
                    <a:pt x="117" y="144"/>
                  </a:lnTo>
                  <a:lnTo>
                    <a:pt x="117" y="207"/>
                  </a:lnTo>
                  <a:lnTo>
                    <a:pt x="117" y="223"/>
                  </a:lnTo>
                  <a:lnTo>
                    <a:pt x="117" y="339"/>
                  </a:lnTo>
                  <a:lnTo>
                    <a:pt x="148" y="339"/>
                  </a:lnTo>
                  <a:lnTo>
                    <a:pt x="148" y="243"/>
                  </a:lnTo>
                  <a:lnTo>
                    <a:pt x="155" y="243"/>
                  </a:lnTo>
                  <a:lnTo>
                    <a:pt x="155" y="339"/>
                  </a:lnTo>
                  <a:lnTo>
                    <a:pt x="185" y="339"/>
                  </a:lnTo>
                  <a:lnTo>
                    <a:pt x="185" y="322"/>
                  </a:lnTo>
                  <a:lnTo>
                    <a:pt x="185" y="223"/>
                  </a:lnTo>
                  <a:lnTo>
                    <a:pt x="185" y="207"/>
                  </a:lnTo>
                  <a:lnTo>
                    <a:pt x="185" y="144"/>
                  </a:lnTo>
                  <a:lnTo>
                    <a:pt x="185" y="127"/>
                  </a:lnTo>
                  <a:lnTo>
                    <a:pt x="217" y="144"/>
                  </a:lnTo>
                  <a:lnTo>
                    <a:pt x="263" y="144"/>
                  </a:lnTo>
                  <a:lnTo>
                    <a:pt x="263" y="136"/>
                  </a:lnTo>
                  <a:lnTo>
                    <a:pt x="273" y="134"/>
                  </a:lnTo>
                  <a:lnTo>
                    <a:pt x="273" y="181"/>
                  </a:lnTo>
                  <a:cubicBezTo>
                    <a:pt x="273" y="190"/>
                    <a:pt x="276" y="198"/>
                    <a:pt x="282" y="204"/>
                  </a:cubicBezTo>
                  <a:lnTo>
                    <a:pt x="282" y="204"/>
                  </a:lnTo>
                  <a:lnTo>
                    <a:pt x="282" y="204"/>
                  </a:lnTo>
                  <a:cubicBezTo>
                    <a:pt x="288" y="210"/>
                    <a:pt x="296" y="214"/>
                    <a:pt x="305" y="214"/>
                  </a:cubicBezTo>
                  <a:lnTo>
                    <a:pt x="516" y="214"/>
                  </a:lnTo>
                  <a:cubicBezTo>
                    <a:pt x="525" y="214"/>
                    <a:pt x="533" y="210"/>
                    <a:pt x="539" y="204"/>
                  </a:cubicBezTo>
                  <a:lnTo>
                    <a:pt x="539" y="204"/>
                  </a:lnTo>
                  <a:cubicBezTo>
                    <a:pt x="545" y="198"/>
                    <a:pt x="548" y="190"/>
                    <a:pt x="548" y="181"/>
                  </a:cubicBezTo>
                  <a:lnTo>
                    <a:pt x="548" y="59"/>
                  </a:lnTo>
                  <a:cubicBezTo>
                    <a:pt x="548" y="50"/>
                    <a:pt x="545" y="42"/>
                    <a:pt x="539" y="36"/>
                  </a:cubicBezTo>
                  <a:cubicBezTo>
                    <a:pt x="533" y="30"/>
                    <a:pt x="525" y="27"/>
                    <a:pt x="516" y="27"/>
                  </a:cubicBezTo>
                  <a:lnTo>
                    <a:pt x="305" y="27"/>
                  </a:lnTo>
                  <a:close/>
                  <a:moveTo>
                    <a:pt x="520" y="221"/>
                  </a:moveTo>
                  <a:lnTo>
                    <a:pt x="520" y="249"/>
                  </a:lnTo>
                  <a:lnTo>
                    <a:pt x="497" y="249"/>
                  </a:lnTo>
                  <a:lnTo>
                    <a:pt x="523" y="341"/>
                  </a:lnTo>
                  <a:lnTo>
                    <a:pt x="490" y="341"/>
                  </a:lnTo>
                  <a:lnTo>
                    <a:pt x="464" y="249"/>
                  </a:lnTo>
                  <a:lnTo>
                    <a:pt x="367" y="249"/>
                  </a:lnTo>
                  <a:lnTo>
                    <a:pt x="341" y="341"/>
                  </a:lnTo>
                  <a:lnTo>
                    <a:pt x="308" y="341"/>
                  </a:lnTo>
                  <a:lnTo>
                    <a:pt x="334" y="249"/>
                  </a:lnTo>
                  <a:lnTo>
                    <a:pt x="306" y="249"/>
                  </a:lnTo>
                  <a:lnTo>
                    <a:pt x="306" y="221"/>
                  </a:lnTo>
                  <a:lnTo>
                    <a:pt x="520" y="221"/>
                  </a:lnTo>
                  <a:close/>
                  <a:moveTo>
                    <a:pt x="113" y="373"/>
                  </a:moveTo>
                  <a:cubicBezTo>
                    <a:pt x="139" y="373"/>
                    <a:pt x="161" y="394"/>
                    <a:pt x="161" y="421"/>
                  </a:cubicBezTo>
                  <a:cubicBezTo>
                    <a:pt x="161" y="427"/>
                    <a:pt x="160" y="433"/>
                    <a:pt x="158" y="438"/>
                  </a:cubicBezTo>
                  <a:lnTo>
                    <a:pt x="68" y="438"/>
                  </a:lnTo>
                  <a:cubicBezTo>
                    <a:pt x="66" y="433"/>
                    <a:pt x="65" y="427"/>
                    <a:pt x="65" y="421"/>
                  </a:cubicBezTo>
                  <a:cubicBezTo>
                    <a:pt x="65" y="394"/>
                    <a:pt x="86" y="373"/>
                    <a:pt x="113" y="373"/>
                  </a:cubicBezTo>
                  <a:close/>
                  <a:moveTo>
                    <a:pt x="316" y="373"/>
                  </a:moveTo>
                  <a:cubicBezTo>
                    <a:pt x="342" y="373"/>
                    <a:pt x="364" y="394"/>
                    <a:pt x="364" y="421"/>
                  </a:cubicBezTo>
                  <a:cubicBezTo>
                    <a:pt x="364" y="427"/>
                    <a:pt x="363" y="433"/>
                    <a:pt x="361" y="438"/>
                  </a:cubicBezTo>
                  <a:lnTo>
                    <a:pt x="271" y="438"/>
                  </a:lnTo>
                  <a:cubicBezTo>
                    <a:pt x="269" y="433"/>
                    <a:pt x="268" y="427"/>
                    <a:pt x="268" y="421"/>
                  </a:cubicBezTo>
                  <a:cubicBezTo>
                    <a:pt x="268" y="394"/>
                    <a:pt x="289" y="373"/>
                    <a:pt x="316" y="373"/>
                  </a:cubicBezTo>
                  <a:close/>
                  <a:moveTo>
                    <a:pt x="522" y="373"/>
                  </a:moveTo>
                  <a:cubicBezTo>
                    <a:pt x="548" y="373"/>
                    <a:pt x="570" y="394"/>
                    <a:pt x="570" y="421"/>
                  </a:cubicBezTo>
                  <a:cubicBezTo>
                    <a:pt x="570" y="427"/>
                    <a:pt x="569" y="433"/>
                    <a:pt x="567" y="438"/>
                  </a:cubicBezTo>
                  <a:lnTo>
                    <a:pt x="477" y="438"/>
                  </a:lnTo>
                  <a:cubicBezTo>
                    <a:pt x="475" y="433"/>
                    <a:pt x="474" y="427"/>
                    <a:pt x="474" y="421"/>
                  </a:cubicBezTo>
                  <a:cubicBezTo>
                    <a:pt x="474" y="394"/>
                    <a:pt x="495" y="373"/>
                    <a:pt x="522" y="373"/>
                  </a:cubicBezTo>
                  <a:close/>
                  <a:moveTo>
                    <a:pt x="62" y="448"/>
                  </a:moveTo>
                  <a:lnTo>
                    <a:pt x="161" y="448"/>
                  </a:lnTo>
                  <a:cubicBezTo>
                    <a:pt x="182" y="448"/>
                    <a:pt x="200" y="466"/>
                    <a:pt x="200" y="487"/>
                  </a:cubicBezTo>
                  <a:lnTo>
                    <a:pt x="200" y="527"/>
                  </a:lnTo>
                  <a:lnTo>
                    <a:pt x="203" y="527"/>
                  </a:lnTo>
                  <a:lnTo>
                    <a:pt x="221" y="527"/>
                  </a:lnTo>
                  <a:lnTo>
                    <a:pt x="227" y="527"/>
                  </a:lnTo>
                  <a:lnTo>
                    <a:pt x="227" y="487"/>
                  </a:lnTo>
                  <a:cubicBezTo>
                    <a:pt x="227" y="466"/>
                    <a:pt x="244" y="448"/>
                    <a:pt x="265" y="448"/>
                  </a:cubicBezTo>
                  <a:lnTo>
                    <a:pt x="364" y="448"/>
                  </a:lnTo>
                  <a:cubicBezTo>
                    <a:pt x="385" y="448"/>
                    <a:pt x="403" y="466"/>
                    <a:pt x="403" y="487"/>
                  </a:cubicBezTo>
                  <a:lnTo>
                    <a:pt x="403" y="527"/>
                  </a:lnTo>
                  <a:lnTo>
                    <a:pt x="409" y="527"/>
                  </a:lnTo>
                  <a:lnTo>
                    <a:pt x="424" y="527"/>
                  </a:lnTo>
                  <a:lnTo>
                    <a:pt x="433" y="527"/>
                  </a:lnTo>
                  <a:lnTo>
                    <a:pt x="433" y="487"/>
                  </a:lnTo>
                  <a:cubicBezTo>
                    <a:pt x="433" y="466"/>
                    <a:pt x="450" y="448"/>
                    <a:pt x="471" y="448"/>
                  </a:cubicBezTo>
                  <a:lnTo>
                    <a:pt x="570" y="448"/>
                  </a:lnTo>
                  <a:cubicBezTo>
                    <a:pt x="591" y="448"/>
                    <a:pt x="608" y="466"/>
                    <a:pt x="608" y="487"/>
                  </a:cubicBezTo>
                  <a:lnTo>
                    <a:pt x="608" y="527"/>
                  </a:lnTo>
                  <a:lnTo>
                    <a:pt x="614" y="527"/>
                  </a:lnTo>
                  <a:lnTo>
                    <a:pt x="630" y="527"/>
                  </a:lnTo>
                  <a:lnTo>
                    <a:pt x="638" y="527"/>
                  </a:lnTo>
                  <a:lnTo>
                    <a:pt x="638" y="549"/>
                  </a:lnTo>
                  <a:lnTo>
                    <a:pt x="630" y="549"/>
                  </a:lnTo>
                  <a:lnTo>
                    <a:pt x="614" y="549"/>
                  </a:lnTo>
                  <a:lnTo>
                    <a:pt x="608" y="549"/>
                  </a:lnTo>
                  <a:lnTo>
                    <a:pt x="608" y="603"/>
                  </a:lnTo>
                  <a:lnTo>
                    <a:pt x="433" y="603"/>
                  </a:lnTo>
                  <a:lnTo>
                    <a:pt x="433" y="549"/>
                  </a:lnTo>
                  <a:lnTo>
                    <a:pt x="424" y="549"/>
                  </a:lnTo>
                  <a:lnTo>
                    <a:pt x="409" y="549"/>
                  </a:lnTo>
                  <a:lnTo>
                    <a:pt x="403" y="549"/>
                  </a:lnTo>
                  <a:lnTo>
                    <a:pt x="403" y="603"/>
                  </a:lnTo>
                  <a:lnTo>
                    <a:pt x="227" y="603"/>
                  </a:lnTo>
                  <a:lnTo>
                    <a:pt x="227" y="549"/>
                  </a:lnTo>
                  <a:lnTo>
                    <a:pt x="221" y="549"/>
                  </a:lnTo>
                  <a:lnTo>
                    <a:pt x="203" y="549"/>
                  </a:lnTo>
                  <a:lnTo>
                    <a:pt x="200" y="549"/>
                  </a:lnTo>
                  <a:lnTo>
                    <a:pt x="200" y="603"/>
                  </a:lnTo>
                  <a:lnTo>
                    <a:pt x="24" y="603"/>
                  </a:lnTo>
                  <a:lnTo>
                    <a:pt x="24" y="549"/>
                  </a:lnTo>
                  <a:lnTo>
                    <a:pt x="0" y="549"/>
                  </a:lnTo>
                  <a:lnTo>
                    <a:pt x="0" y="527"/>
                  </a:lnTo>
                  <a:lnTo>
                    <a:pt x="24" y="527"/>
                  </a:lnTo>
                  <a:lnTo>
                    <a:pt x="24" y="487"/>
                  </a:lnTo>
                  <a:cubicBezTo>
                    <a:pt x="24" y="466"/>
                    <a:pt x="41" y="448"/>
                    <a:pt x="62" y="448"/>
                  </a:cubicBezTo>
                  <a:close/>
                  <a:moveTo>
                    <a:pt x="152" y="0"/>
                  </a:moveTo>
                  <a:cubicBezTo>
                    <a:pt x="176" y="0"/>
                    <a:pt x="196" y="20"/>
                    <a:pt x="196" y="44"/>
                  </a:cubicBezTo>
                  <a:cubicBezTo>
                    <a:pt x="196" y="69"/>
                    <a:pt x="176" y="88"/>
                    <a:pt x="152" y="88"/>
                  </a:cubicBezTo>
                  <a:cubicBezTo>
                    <a:pt x="127" y="88"/>
                    <a:pt x="108" y="69"/>
                    <a:pt x="108" y="44"/>
                  </a:cubicBezTo>
                  <a:cubicBezTo>
                    <a:pt x="108" y="20"/>
                    <a:pt x="127" y="0"/>
                    <a:pt x="152" y="0"/>
                  </a:cubicBezTo>
                  <a:close/>
                </a:path>
              </a:pathLst>
            </a:custGeom>
            <a:solidFill>
              <a:srgbClr val="8064A2"/>
            </a:solidFill>
            <a:ln>
              <a:noFill/>
            </a:ln>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0-#ppt_w/2"/>
                                          </p:val>
                                        </p:tav>
                                        <p:tav tm="100000">
                                          <p:val>
                                            <p:strVal val="#ppt_x"/>
                                          </p:val>
                                        </p:tav>
                                      </p:tavLst>
                                    </p:anim>
                                    <p:anim calcmode="lin" valueType="num">
                                      <p:cBhvr additive="base">
                                        <p:cTn id="8" dur="500" fill="hold"/>
                                        <p:tgtEl>
                                          <p:spTgt spid="2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par>
                                <p:cTn id="19" presetID="63" presetClass="path" presetSubtype="0" fill="hold" nodeType="withEffect">
                                  <p:stCondLst>
                                    <p:cond delay="0"/>
                                  </p:stCondLst>
                                  <p:childTnLst>
                                    <p:animMotion origin="layout" path="M -0.26371 0.15031 L -2.77778E-6 -1.35802E-6 " pathEditMode="relative" rAng="0" ptsTypes="AA">
                                      <p:cBhvr>
                                        <p:cTn id="20" dur="1000" fill="hold"/>
                                        <p:tgtEl>
                                          <p:spTgt spid="3"/>
                                        </p:tgtEl>
                                        <p:attrNameLst>
                                          <p:attrName>ppt_x</p:attrName>
                                          <p:attrName>ppt_y</p:attrName>
                                        </p:attrNameLst>
                                      </p:cBhvr>
                                      <p:rCtr x="13177" y="-7531"/>
                                    </p:animMotion>
                                  </p:childTnLst>
                                </p:cTn>
                              </p:par>
                              <p:par>
                                <p:cTn id="21" presetID="63" presetClass="path" presetSubtype="0" fill="hold" nodeType="withEffect">
                                  <p:stCondLst>
                                    <p:cond delay="0"/>
                                  </p:stCondLst>
                                  <p:childTnLst>
                                    <p:animMotion origin="layout" path="M -0.26545 -0.00123 L 1.11111E-6 1.23457E-7 " pathEditMode="relative" rAng="0" ptsTypes="AA">
                                      <p:cBhvr>
                                        <p:cTn id="22" dur="1000" fill="hold"/>
                                        <p:tgtEl>
                                          <p:spTgt spid="4"/>
                                        </p:tgtEl>
                                        <p:attrNameLst>
                                          <p:attrName>ppt_x</p:attrName>
                                          <p:attrName>ppt_y</p:attrName>
                                        </p:attrNameLst>
                                      </p:cBhvr>
                                      <p:rCtr x="13264" y="62"/>
                                    </p:animMotion>
                                  </p:childTnLst>
                                </p:cTn>
                              </p:par>
                              <p:par>
                                <p:cTn id="23" presetID="63" presetClass="path" presetSubtype="0" fill="hold" nodeType="withEffect">
                                  <p:stCondLst>
                                    <p:cond delay="0"/>
                                  </p:stCondLst>
                                  <p:childTnLst>
                                    <p:animMotion origin="layout" path="M -0.26736 -0.1605 L 1.38889E-6 4.44444E-6 " pathEditMode="relative" rAng="0" ptsTypes="AA">
                                      <p:cBhvr>
                                        <p:cTn id="24" dur="1000" fill="hold"/>
                                        <p:tgtEl>
                                          <p:spTgt spid="5"/>
                                        </p:tgtEl>
                                        <p:attrNameLst>
                                          <p:attrName>ppt_x</p:attrName>
                                          <p:attrName>ppt_y</p:attrName>
                                        </p:attrNameLst>
                                      </p:cBhvr>
                                      <p:rCtr x="13368" y="8025"/>
                                    </p:animMotion>
                                  </p:childTnLst>
                                </p:cTn>
                              </p:par>
                              <p:par>
                                <p:cTn id="25" presetID="8" presetClass="emph" presetSubtype="0" fill="hold" nodeType="withEffect">
                                  <p:stCondLst>
                                    <p:cond delay="0"/>
                                  </p:stCondLst>
                                  <p:childTnLst>
                                    <p:animRot by="21600000">
                                      <p:cBhvr>
                                        <p:cTn id="26" dur="1000" fill="hold"/>
                                        <p:tgtEl>
                                          <p:spTgt spid="4"/>
                                        </p:tgtEl>
                                        <p:attrNameLst>
                                          <p:attrName>r</p:attrName>
                                        </p:attrNameLst>
                                      </p:cBhvr>
                                    </p:animRot>
                                  </p:childTnLst>
                                </p:cTn>
                              </p:par>
                              <p:par>
                                <p:cTn id="27" presetID="8" presetClass="emph" presetSubtype="0" fill="hold" nodeType="withEffect">
                                  <p:stCondLst>
                                    <p:cond delay="0"/>
                                  </p:stCondLst>
                                  <p:childTnLst>
                                    <p:animRot by="21600000">
                                      <p:cBhvr>
                                        <p:cTn id="28" dur="1000" fill="hold"/>
                                        <p:tgtEl>
                                          <p:spTgt spid="3"/>
                                        </p:tgtEl>
                                        <p:attrNameLst>
                                          <p:attrName>r</p:attrName>
                                        </p:attrNameLst>
                                      </p:cBhvr>
                                    </p:animRot>
                                  </p:childTnLst>
                                </p:cTn>
                              </p:par>
                              <p:par>
                                <p:cTn id="29" presetID="8" presetClass="emph" presetSubtype="0" fill="hold" nodeType="withEffect">
                                  <p:stCondLst>
                                    <p:cond delay="0"/>
                                  </p:stCondLst>
                                  <p:childTnLst>
                                    <p:animRot by="21600000">
                                      <p:cBhvr>
                                        <p:cTn id="30" dur="1000" fill="hold"/>
                                        <p:tgtEl>
                                          <p:spTgt spid="5"/>
                                        </p:tgtEl>
                                        <p:attrNameLst>
                                          <p:attrName>r</p:attrName>
                                        </p:attrNameLst>
                                      </p:cBhvr>
                                    </p:animRot>
                                  </p:childTnLst>
                                </p:cTn>
                              </p:par>
                            </p:childTnLst>
                          </p:cTn>
                        </p:par>
                        <p:par>
                          <p:cTn id="31" fill="hold">
                            <p:stCondLst>
                              <p:cond delay="1000"/>
                            </p:stCondLst>
                            <p:childTnLst>
                              <p:par>
                                <p:cTn id="32" presetID="10"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500"/>
                                        <p:tgtEl>
                                          <p:spTgt spid="24"/>
                                        </p:tgtEl>
                                      </p:cBhvr>
                                    </p:animEffect>
                                  </p:childTnLst>
                                </p:cTn>
                              </p:par>
                              <p:par>
                                <p:cTn id="35" presetID="22" presetClass="entr" presetSubtype="8" fill="hold"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wipe(left)">
                                      <p:cBhvr>
                                        <p:cTn id="37" dur="500"/>
                                        <p:tgtEl>
                                          <p:spTgt spid="27"/>
                                        </p:tgtEl>
                                      </p:cBhvr>
                                    </p:animEffect>
                                  </p:childTnLst>
                                </p:cTn>
                              </p:par>
                              <p:par>
                                <p:cTn id="38" presetID="10" presetClass="entr" presetSubtype="0" fill="hold" grpId="0" nodeType="withEffect">
                                  <p:stCondLst>
                                    <p:cond delay="500"/>
                                  </p:stCondLst>
                                  <p:childTnLst>
                                    <p:set>
                                      <p:cBhvr>
                                        <p:cTn id="39" dur="1" fill="hold">
                                          <p:stCondLst>
                                            <p:cond delay="0"/>
                                          </p:stCondLst>
                                        </p:cTn>
                                        <p:tgtEl>
                                          <p:spTgt spid="25"/>
                                        </p:tgtEl>
                                        <p:attrNameLst>
                                          <p:attrName>style.visibility</p:attrName>
                                        </p:attrNameLst>
                                      </p:cBhvr>
                                      <p:to>
                                        <p:strVal val="visible"/>
                                      </p:to>
                                    </p:set>
                                    <p:animEffect transition="in" filter="fade">
                                      <p:cBhvr>
                                        <p:cTn id="40" dur="500"/>
                                        <p:tgtEl>
                                          <p:spTgt spid="25"/>
                                        </p:tgtEl>
                                      </p:cBhvr>
                                    </p:animEffect>
                                  </p:childTnLst>
                                </p:cTn>
                              </p:par>
                              <p:par>
                                <p:cTn id="41" presetID="22" presetClass="entr" presetSubtype="8" fill="hold" nodeType="withEffect">
                                  <p:stCondLst>
                                    <p:cond delay="500"/>
                                  </p:stCondLst>
                                  <p:childTnLst>
                                    <p:set>
                                      <p:cBhvr>
                                        <p:cTn id="42" dur="1" fill="hold">
                                          <p:stCondLst>
                                            <p:cond delay="0"/>
                                          </p:stCondLst>
                                        </p:cTn>
                                        <p:tgtEl>
                                          <p:spTgt spid="28"/>
                                        </p:tgtEl>
                                        <p:attrNameLst>
                                          <p:attrName>style.visibility</p:attrName>
                                        </p:attrNameLst>
                                      </p:cBhvr>
                                      <p:to>
                                        <p:strVal val="visible"/>
                                      </p:to>
                                    </p:set>
                                    <p:animEffect transition="in" filter="wipe(left)">
                                      <p:cBhvr>
                                        <p:cTn id="43" dur="500"/>
                                        <p:tgtEl>
                                          <p:spTgt spid="28"/>
                                        </p:tgtEl>
                                      </p:cBhvr>
                                    </p:animEffect>
                                  </p:childTnLst>
                                </p:cTn>
                              </p:par>
                              <p:par>
                                <p:cTn id="44" presetID="10" presetClass="entr" presetSubtype="0" fill="hold" grpId="0" nodeType="withEffect">
                                  <p:stCondLst>
                                    <p:cond delay="100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结 束 语</a:t>
            </a:r>
          </a:p>
        </p:txBody>
      </p:sp>
      <p:sp>
        <p:nvSpPr>
          <p:cNvPr id="21" name="Rectangle 6"/>
          <p:cNvSpPr/>
          <p:nvPr/>
        </p:nvSpPr>
        <p:spPr>
          <a:xfrm>
            <a:off x="0" y="1513285"/>
            <a:ext cx="9144000" cy="24907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hangingPunct="1"/>
            <a:endParaRPr lang="zh-CN" altLang="zh-CN">
              <a:solidFill>
                <a:srgbClr val="FFFFFF"/>
              </a:solidFill>
            </a:endParaRPr>
          </a:p>
        </p:txBody>
      </p:sp>
      <p:grpSp>
        <p:nvGrpSpPr>
          <p:cNvPr id="22" name="Group 7"/>
          <p:cNvGrpSpPr/>
          <p:nvPr/>
        </p:nvGrpSpPr>
        <p:grpSpPr bwMode="auto">
          <a:xfrm>
            <a:off x="-155973" y="1419622"/>
            <a:ext cx="5016104" cy="3267075"/>
            <a:chOff x="2003612" y="1089213"/>
            <a:chExt cx="8001000" cy="5768788"/>
          </a:xfrm>
        </p:grpSpPr>
        <p:pic>
          <p:nvPicPr>
            <p:cNvPr id="23" name="Picture 8"/>
            <p:cNvPicPr>
              <a:picLocks noChangeAspect="1"/>
            </p:cNvPicPr>
            <p:nvPr/>
          </p:nvPicPr>
          <p:blipFill>
            <a:blip r:embed="rId3" cstate="email"/>
            <a:srcRect/>
            <a:stretch>
              <a:fillRect/>
            </a:stretch>
          </p:blipFill>
          <p:spPr bwMode="auto">
            <a:xfrm>
              <a:off x="2003612" y="1089213"/>
              <a:ext cx="8001000" cy="576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ectangle 9"/>
            <p:cNvSpPr/>
            <p:nvPr/>
          </p:nvSpPr>
          <p:spPr>
            <a:xfrm>
              <a:off x="3483028" y="2031056"/>
              <a:ext cx="5148519" cy="3805214"/>
            </a:xfrm>
            <a:prstGeom prst="rect">
              <a:avLst/>
            </a:prstGeom>
            <a:blipFill dpi="0" rotWithShape="1">
              <a:blip r:embed="rId4"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zh-CN">
                <a:solidFill>
                  <a:srgbClr val="FFFFFF"/>
                </a:solidFill>
              </a:endParaRPr>
            </a:p>
          </p:txBody>
        </p:sp>
      </p:grpSp>
      <p:sp>
        <p:nvSpPr>
          <p:cNvPr id="25" name="TextBox 24"/>
          <p:cNvSpPr txBox="1"/>
          <p:nvPr/>
        </p:nvSpPr>
        <p:spPr>
          <a:xfrm>
            <a:off x="4580731" y="1849511"/>
            <a:ext cx="4130710" cy="1708160"/>
          </a:xfrm>
          <a:prstGeom prst="rect">
            <a:avLst/>
          </a:prstGeom>
          <a:noFill/>
        </p:spPr>
        <p:txBody>
          <a:bodyPr wrap="square" rtlCol="0">
            <a:spAutoFit/>
          </a:bodyPr>
          <a:lstStyle/>
          <a:p>
            <a:pPr>
              <a:lnSpc>
                <a:spcPct val="150000"/>
              </a:lnSpc>
            </a:pPr>
            <a:r>
              <a:rPr lang="zh-CN" altLang="en-US" sz="1000" dirty="0">
                <a:solidFill>
                  <a:schemeClr val="tx1">
                    <a:lumMod val="85000"/>
                    <a:lumOff val="15000"/>
                  </a:schemeClr>
                </a:solidFill>
                <a:latin typeface="方正兰亭黑_GBK" pitchFamily="2" charset="-122"/>
                <a:ea typeface="方正兰亭黑_GBK" pitchFamily="2" charset="-122"/>
              </a:rPr>
              <a:t>工作总结就是把一个时间段的工作进行一次全面系统的总检查、 </a:t>
            </a:r>
            <a:endParaRPr lang="en-US" altLang="zh-CN" sz="1000" dirty="0">
              <a:solidFill>
                <a:schemeClr val="tx1">
                  <a:lumMod val="85000"/>
                  <a:lumOff val="15000"/>
                </a:schemeClr>
              </a:solidFill>
              <a:latin typeface="方正兰亭黑_GBK" pitchFamily="2" charset="-122"/>
              <a:ea typeface="方正兰亭黑_GBK" pitchFamily="2" charset="-122"/>
            </a:endParaRPr>
          </a:p>
          <a:p>
            <a:pPr>
              <a:lnSpc>
                <a:spcPct val="150000"/>
              </a:lnSpc>
            </a:pPr>
            <a:r>
              <a:rPr lang="zh-CN" altLang="en-US" sz="1000" dirty="0">
                <a:solidFill>
                  <a:schemeClr val="tx1">
                    <a:lumMod val="85000"/>
                    <a:lumOff val="15000"/>
                  </a:schemeClr>
                </a:solidFill>
                <a:latin typeface="方正兰亭黑_GBK" pitchFamily="2" charset="-122"/>
                <a:ea typeface="方正兰亭黑_GBK" pitchFamily="2" charset="-122"/>
              </a:rPr>
              <a:t>总评价、总分析、总研究，并分析成绩的不足，从而得出引以</a:t>
            </a:r>
            <a:endParaRPr lang="en-US" altLang="zh-CN" sz="1000" dirty="0">
              <a:solidFill>
                <a:schemeClr val="tx1">
                  <a:lumMod val="85000"/>
                  <a:lumOff val="15000"/>
                </a:schemeClr>
              </a:solidFill>
              <a:latin typeface="方正兰亭黑_GBK" pitchFamily="2" charset="-122"/>
              <a:ea typeface="方正兰亭黑_GBK" pitchFamily="2" charset="-122"/>
            </a:endParaRPr>
          </a:p>
          <a:p>
            <a:pPr>
              <a:lnSpc>
                <a:spcPct val="150000"/>
              </a:lnSpc>
            </a:pPr>
            <a:r>
              <a:rPr lang="zh-CN" altLang="en-US" sz="1000" dirty="0">
                <a:solidFill>
                  <a:schemeClr val="tx1">
                    <a:lumMod val="85000"/>
                    <a:lumOff val="15000"/>
                  </a:schemeClr>
                </a:solidFill>
                <a:latin typeface="方正兰亭黑_GBK" pitchFamily="2" charset="-122"/>
                <a:ea typeface="方正兰亭黑_GBK" pitchFamily="2" charset="-122"/>
              </a:rPr>
              <a:t>为戒的经验。</a:t>
            </a:r>
            <a:endParaRPr lang="en-US" altLang="zh-CN" sz="1000" dirty="0">
              <a:solidFill>
                <a:schemeClr val="tx1">
                  <a:lumMod val="85000"/>
                  <a:lumOff val="15000"/>
                </a:schemeClr>
              </a:solidFill>
              <a:latin typeface="方正兰亭黑_GBK" pitchFamily="2" charset="-122"/>
              <a:ea typeface="方正兰亭黑_GBK" pitchFamily="2" charset="-122"/>
            </a:endParaRPr>
          </a:p>
          <a:p>
            <a:pPr>
              <a:lnSpc>
                <a:spcPct val="150000"/>
              </a:lnSpc>
            </a:pPr>
            <a:endParaRPr lang="en-US" altLang="zh-CN" sz="1000" dirty="0">
              <a:solidFill>
                <a:schemeClr val="tx1">
                  <a:lumMod val="85000"/>
                  <a:lumOff val="15000"/>
                </a:schemeClr>
              </a:solidFill>
              <a:latin typeface="方正兰亭黑_GBK" pitchFamily="2" charset="-122"/>
              <a:ea typeface="方正兰亭黑_GBK" pitchFamily="2" charset="-122"/>
            </a:endParaRPr>
          </a:p>
          <a:p>
            <a:pPr>
              <a:lnSpc>
                <a:spcPct val="150000"/>
              </a:lnSpc>
            </a:pPr>
            <a:r>
              <a:rPr lang="zh-CN" altLang="en-US" sz="1000" dirty="0">
                <a:solidFill>
                  <a:schemeClr val="tx1">
                    <a:lumMod val="85000"/>
                    <a:lumOff val="15000"/>
                  </a:schemeClr>
                </a:solidFill>
                <a:latin typeface="方正兰亭黑_GBK" pitchFamily="2" charset="-122"/>
                <a:ea typeface="方正兰亭黑_GBK" pitchFamily="2" charset="-122"/>
              </a:rPr>
              <a:t>总结是应用写作的一种，是对已经做过的工作进行理性的思考。</a:t>
            </a:r>
            <a:endParaRPr lang="en-US" altLang="zh-CN" sz="1000" dirty="0">
              <a:solidFill>
                <a:schemeClr val="tx1">
                  <a:lumMod val="85000"/>
                  <a:lumOff val="15000"/>
                </a:schemeClr>
              </a:solidFill>
              <a:latin typeface="方正兰亭黑_GBK" pitchFamily="2" charset="-122"/>
              <a:ea typeface="方正兰亭黑_GBK" pitchFamily="2" charset="-122"/>
            </a:endParaRPr>
          </a:p>
          <a:p>
            <a:pPr>
              <a:lnSpc>
                <a:spcPct val="150000"/>
              </a:lnSpc>
            </a:pPr>
            <a:r>
              <a:rPr lang="zh-CN" altLang="en-US" sz="1000" dirty="0">
                <a:solidFill>
                  <a:schemeClr val="tx1">
                    <a:lumMod val="85000"/>
                    <a:lumOff val="15000"/>
                  </a:schemeClr>
                </a:solidFill>
                <a:latin typeface="方正兰亭黑_GBK" pitchFamily="2" charset="-122"/>
                <a:ea typeface="方正兰亭黑_GBK" pitchFamily="2" charset="-122"/>
              </a:rPr>
              <a:t>总结与计划是相辅相成的，要以工作计划为依据，订计划总是</a:t>
            </a:r>
            <a:endParaRPr lang="en-US" altLang="zh-CN" sz="1000" dirty="0">
              <a:solidFill>
                <a:schemeClr val="tx1">
                  <a:lumMod val="85000"/>
                  <a:lumOff val="15000"/>
                </a:schemeClr>
              </a:solidFill>
              <a:latin typeface="方正兰亭黑_GBK" pitchFamily="2" charset="-122"/>
              <a:ea typeface="方正兰亭黑_GBK" pitchFamily="2" charset="-122"/>
            </a:endParaRPr>
          </a:p>
          <a:p>
            <a:pPr>
              <a:lnSpc>
                <a:spcPct val="150000"/>
              </a:lnSpc>
            </a:pPr>
            <a:r>
              <a:rPr lang="zh-CN" altLang="en-US" sz="1000" dirty="0">
                <a:solidFill>
                  <a:schemeClr val="tx1">
                    <a:lumMod val="85000"/>
                    <a:lumOff val="15000"/>
                  </a:schemeClr>
                </a:solidFill>
                <a:latin typeface="方正兰亭黑_GBK" pitchFamily="2" charset="-122"/>
                <a:ea typeface="方正兰亭黑_GBK" pitchFamily="2" charset="-122"/>
              </a:rPr>
              <a:t>在总结经验的基础上进行的。</a:t>
            </a:r>
            <a:endParaRPr lang="en-US" altLang="zh-CN" sz="1000" dirty="0">
              <a:solidFill>
                <a:schemeClr val="tx1">
                  <a:lumMod val="85000"/>
                  <a:lumOff val="15000"/>
                </a:schemeClr>
              </a:solidFill>
              <a:latin typeface="方正兰亭黑_GBK" pitchFamily="2" charset="-122"/>
              <a:ea typeface="方正兰亭黑_GBK" pitchFamily="2" charset="-122"/>
            </a:endParaRPr>
          </a:p>
        </p:txBody>
      </p:sp>
      <p:sp>
        <p:nvSpPr>
          <p:cNvPr id="27" name="TextBox 26"/>
          <p:cNvSpPr txBox="1"/>
          <p:nvPr/>
        </p:nvSpPr>
        <p:spPr>
          <a:xfrm>
            <a:off x="4541023" y="3539792"/>
            <a:ext cx="3775393" cy="400110"/>
          </a:xfrm>
          <a:prstGeom prst="rect">
            <a:avLst/>
          </a:prstGeom>
          <a:noFill/>
        </p:spPr>
        <p:txBody>
          <a:bodyPr wrap="none" rtlCol="0">
            <a:spAutoFit/>
          </a:bodyPr>
          <a:lstStyle/>
          <a:p>
            <a:r>
              <a:rPr lang="zh-CN" altLang="en-US" sz="2000" b="1" dirty="0">
                <a:solidFill>
                  <a:srgbClr val="C0504D"/>
                </a:solidFill>
                <a:latin typeface="微软雅黑" panose="020B0503020204020204" pitchFamily="34" charset="-122"/>
                <a:ea typeface="微软雅黑" panose="020B0503020204020204" pitchFamily="34" charset="-122"/>
              </a:rPr>
              <a:t>写出下一季度誓言，再续辉煌！</a:t>
            </a:r>
            <a:endParaRPr lang="en-US" altLang="zh-CN" sz="2000" b="1" dirty="0">
              <a:solidFill>
                <a:srgbClr val="C0504D"/>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5">
                                            <p:txEl>
                                              <p:pRg st="0" end="0"/>
                                            </p:txEl>
                                          </p:spTgt>
                                        </p:tgtEl>
                                        <p:attrNameLst>
                                          <p:attrName>style.visibility</p:attrName>
                                        </p:attrNameLst>
                                      </p:cBhvr>
                                      <p:to>
                                        <p:strVal val="visible"/>
                                      </p:to>
                                    </p:set>
                                    <p:anim calcmode="lin" valueType="num">
                                      <p:cBhvr additive="base">
                                        <p:cTn id="17" dur="1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18" dur="1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25">
                                            <p:txEl>
                                              <p:pRg st="1" end="1"/>
                                            </p:txEl>
                                          </p:spTgt>
                                        </p:tgtEl>
                                        <p:attrNameLst>
                                          <p:attrName>style.visibility</p:attrName>
                                        </p:attrNameLst>
                                      </p:cBhvr>
                                      <p:to>
                                        <p:strVal val="visible"/>
                                      </p:to>
                                    </p:set>
                                    <p:anim calcmode="lin" valueType="num">
                                      <p:cBhvr additive="base">
                                        <p:cTn id="22" dur="100" fill="hold"/>
                                        <p:tgtEl>
                                          <p:spTgt spid="25">
                                            <p:txEl>
                                              <p:pRg st="1" end="1"/>
                                            </p:txEl>
                                          </p:spTgt>
                                        </p:tgtEl>
                                        <p:attrNameLst>
                                          <p:attrName>ppt_x</p:attrName>
                                        </p:attrNameLst>
                                      </p:cBhvr>
                                      <p:tavLst>
                                        <p:tav tm="0">
                                          <p:val>
                                            <p:strVal val="#ppt_x"/>
                                          </p:val>
                                        </p:tav>
                                        <p:tav tm="100000">
                                          <p:val>
                                            <p:strVal val="#ppt_x"/>
                                          </p:val>
                                        </p:tav>
                                      </p:tavLst>
                                    </p:anim>
                                    <p:anim calcmode="lin" valueType="num">
                                      <p:cBhvr additive="base">
                                        <p:cTn id="23" dur="100" fill="hold"/>
                                        <p:tgtEl>
                                          <p:spTgt spid="25">
                                            <p:txEl>
                                              <p:pRg st="1" end="1"/>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25">
                                            <p:txEl>
                                              <p:pRg st="2" end="2"/>
                                            </p:txEl>
                                          </p:spTgt>
                                        </p:tgtEl>
                                        <p:attrNameLst>
                                          <p:attrName>style.visibility</p:attrName>
                                        </p:attrNameLst>
                                      </p:cBhvr>
                                      <p:to>
                                        <p:strVal val="visible"/>
                                      </p:to>
                                    </p:set>
                                    <p:anim calcmode="lin" valueType="num">
                                      <p:cBhvr additive="base">
                                        <p:cTn id="27" dur="100" fill="hold"/>
                                        <p:tgtEl>
                                          <p:spTgt spid="25">
                                            <p:txEl>
                                              <p:pRg st="2" end="2"/>
                                            </p:txEl>
                                          </p:spTgt>
                                        </p:tgtEl>
                                        <p:attrNameLst>
                                          <p:attrName>ppt_x</p:attrName>
                                        </p:attrNameLst>
                                      </p:cBhvr>
                                      <p:tavLst>
                                        <p:tav tm="0">
                                          <p:val>
                                            <p:strVal val="#ppt_x"/>
                                          </p:val>
                                        </p:tav>
                                        <p:tav tm="100000">
                                          <p:val>
                                            <p:strVal val="#ppt_x"/>
                                          </p:val>
                                        </p:tav>
                                      </p:tavLst>
                                    </p:anim>
                                    <p:anim calcmode="lin" valueType="num">
                                      <p:cBhvr additive="base">
                                        <p:cTn id="28" dur="100" fill="hold"/>
                                        <p:tgtEl>
                                          <p:spTgt spid="25">
                                            <p:txEl>
                                              <p:pRg st="2" end="2"/>
                                            </p:txEl>
                                          </p:spTgt>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 presetClass="entr" presetSubtype="4" fill="hold" grpId="0" nodeType="afterEffect">
                                  <p:stCondLst>
                                    <p:cond delay="0"/>
                                  </p:stCondLst>
                                  <p:childTnLst>
                                    <p:set>
                                      <p:cBhvr>
                                        <p:cTn id="31" dur="1" fill="hold">
                                          <p:stCondLst>
                                            <p:cond delay="0"/>
                                          </p:stCondLst>
                                        </p:cTn>
                                        <p:tgtEl>
                                          <p:spTgt spid="25">
                                            <p:txEl>
                                              <p:pRg st="4" end="4"/>
                                            </p:txEl>
                                          </p:spTgt>
                                        </p:tgtEl>
                                        <p:attrNameLst>
                                          <p:attrName>style.visibility</p:attrName>
                                        </p:attrNameLst>
                                      </p:cBhvr>
                                      <p:to>
                                        <p:strVal val="visible"/>
                                      </p:to>
                                    </p:set>
                                    <p:anim calcmode="lin" valueType="num">
                                      <p:cBhvr additive="base">
                                        <p:cTn id="32" dur="100" fill="hold"/>
                                        <p:tgtEl>
                                          <p:spTgt spid="25">
                                            <p:txEl>
                                              <p:pRg st="4" end="4"/>
                                            </p:txEl>
                                          </p:spTgt>
                                        </p:tgtEl>
                                        <p:attrNameLst>
                                          <p:attrName>ppt_x</p:attrName>
                                        </p:attrNameLst>
                                      </p:cBhvr>
                                      <p:tavLst>
                                        <p:tav tm="0">
                                          <p:val>
                                            <p:strVal val="#ppt_x"/>
                                          </p:val>
                                        </p:tav>
                                        <p:tav tm="100000">
                                          <p:val>
                                            <p:strVal val="#ppt_x"/>
                                          </p:val>
                                        </p:tav>
                                      </p:tavLst>
                                    </p:anim>
                                    <p:anim calcmode="lin" valueType="num">
                                      <p:cBhvr additive="base">
                                        <p:cTn id="33" dur="100" fill="hold"/>
                                        <p:tgtEl>
                                          <p:spTgt spid="25">
                                            <p:txEl>
                                              <p:pRg st="4" end="4"/>
                                            </p:txEl>
                                          </p:spTgt>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2" presetClass="entr" presetSubtype="4" fill="hold" grpId="0" nodeType="afterEffect">
                                  <p:stCondLst>
                                    <p:cond delay="0"/>
                                  </p:stCondLst>
                                  <p:childTnLst>
                                    <p:set>
                                      <p:cBhvr>
                                        <p:cTn id="36" dur="1" fill="hold">
                                          <p:stCondLst>
                                            <p:cond delay="0"/>
                                          </p:stCondLst>
                                        </p:cTn>
                                        <p:tgtEl>
                                          <p:spTgt spid="25">
                                            <p:txEl>
                                              <p:pRg st="5" end="5"/>
                                            </p:txEl>
                                          </p:spTgt>
                                        </p:tgtEl>
                                        <p:attrNameLst>
                                          <p:attrName>style.visibility</p:attrName>
                                        </p:attrNameLst>
                                      </p:cBhvr>
                                      <p:to>
                                        <p:strVal val="visible"/>
                                      </p:to>
                                    </p:set>
                                    <p:anim calcmode="lin" valueType="num">
                                      <p:cBhvr additive="base">
                                        <p:cTn id="37" dur="100" fill="hold"/>
                                        <p:tgtEl>
                                          <p:spTgt spid="25">
                                            <p:txEl>
                                              <p:pRg st="5" end="5"/>
                                            </p:txEl>
                                          </p:spTgt>
                                        </p:tgtEl>
                                        <p:attrNameLst>
                                          <p:attrName>ppt_x</p:attrName>
                                        </p:attrNameLst>
                                      </p:cBhvr>
                                      <p:tavLst>
                                        <p:tav tm="0">
                                          <p:val>
                                            <p:strVal val="#ppt_x"/>
                                          </p:val>
                                        </p:tav>
                                        <p:tav tm="100000">
                                          <p:val>
                                            <p:strVal val="#ppt_x"/>
                                          </p:val>
                                        </p:tav>
                                      </p:tavLst>
                                    </p:anim>
                                    <p:anim calcmode="lin" valueType="num">
                                      <p:cBhvr additive="base">
                                        <p:cTn id="38" dur="100" fill="hold"/>
                                        <p:tgtEl>
                                          <p:spTgt spid="25">
                                            <p:txEl>
                                              <p:pRg st="5" end="5"/>
                                            </p:txEl>
                                          </p:spTgt>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2" presetClass="entr" presetSubtype="4" fill="hold" grpId="0" nodeType="afterEffect">
                                  <p:stCondLst>
                                    <p:cond delay="0"/>
                                  </p:stCondLst>
                                  <p:childTnLst>
                                    <p:set>
                                      <p:cBhvr>
                                        <p:cTn id="41" dur="1" fill="hold">
                                          <p:stCondLst>
                                            <p:cond delay="0"/>
                                          </p:stCondLst>
                                        </p:cTn>
                                        <p:tgtEl>
                                          <p:spTgt spid="25">
                                            <p:txEl>
                                              <p:pRg st="6" end="6"/>
                                            </p:txEl>
                                          </p:spTgt>
                                        </p:tgtEl>
                                        <p:attrNameLst>
                                          <p:attrName>style.visibility</p:attrName>
                                        </p:attrNameLst>
                                      </p:cBhvr>
                                      <p:to>
                                        <p:strVal val="visible"/>
                                      </p:to>
                                    </p:set>
                                    <p:anim calcmode="lin" valueType="num">
                                      <p:cBhvr additive="base">
                                        <p:cTn id="42" dur="100" fill="hold"/>
                                        <p:tgtEl>
                                          <p:spTgt spid="25">
                                            <p:txEl>
                                              <p:pRg st="6" end="6"/>
                                            </p:txEl>
                                          </p:spTgt>
                                        </p:tgtEl>
                                        <p:attrNameLst>
                                          <p:attrName>ppt_x</p:attrName>
                                        </p:attrNameLst>
                                      </p:cBhvr>
                                      <p:tavLst>
                                        <p:tav tm="0">
                                          <p:val>
                                            <p:strVal val="#ppt_x"/>
                                          </p:val>
                                        </p:tav>
                                        <p:tav tm="100000">
                                          <p:val>
                                            <p:strVal val="#ppt_x"/>
                                          </p:val>
                                        </p:tav>
                                      </p:tavLst>
                                    </p:anim>
                                    <p:anim calcmode="lin" valueType="num">
                                      <p:cBhvr additive="base">
                                        <p:cTn id="43" dur="100" fill="hold"/>
                                        <p:tgtEl>
                                          <p:spTgt spid="25">
                                            <p:txEl>
                                              <p:pRg st="6" end="6"/>
                                            </p:txEl>
                                          </p:spTgt>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2" presetClass="entr" presetSubtype="4"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additive="base">
                                        <p:cTn id="47" dur="500" fill="hold"/>
                                        <p:tgtEl>
                                          <p:spTgt spid="27"/>
                                        </p:tgtEl>
                                        <p:attrNameLst>
                                          <p:attrName>ppt_x</p:attrName>
                                        </p:attrNameLst>
                                      </p:cBhvr>
                                      <p:tavLst>
                                        <p:tav tm="0">
                                          <p:val>
                                            <p:strVal val="#ppt_x"/>
                                          </p:val>
                                        </p:tav>
                                        <p:tav tm="100000">
                                          <p:val>
                                            <p:strVal val="#ppt_x"/>
                                          </p:val>
                                        </p:tav>
                                      </p:tavLst>
                                    </p:anim>
                                    <p:anim calcmode="lin" valueType="num">
                                      <p:cBhvr additive="base">
                                        <p:cTn id="4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ldLvl="0" animBg="1"/>
      <p:bldP spid="25" grpId="0" build="p"/>
      <p:bldP spid="27"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rotWithShape="1">
          <a:blip r:embed="rId3" cstate="email"/>
          <a:stretch>
            <a:fillRect/>
          </a:stretch>
        </a:blipFill>
        <a:effectLst/>
      </p:bgPr>
    </p:bg>
    <p:spTree>
      <p:nvGrpSpPr>
        <p:cNvPr id="1" name=""/>
        <p:cNvGrpSpPr/>
        <p:nvPr/>
      </p:nvGrpSpPr>
      <p:grpSpPr>
        <a:xfrm>
          <a:off x="0" y="0"/>
          <a:ext cx="0" cy="0"/>
          <a:chOff x="0" y="0"/>
          <a:chExt cx="0" cy="0"/>
        </a:xfrm>
      </p:grpSpPr>
      <p:sp>
        <p:nvSpPr>
          <p:cNvPr id="8" name="TextBox 25"/>
          <p:cNvSpPr txBox="1"/>
          <p:nvPr/>
        </p:nvSpPr>
        <p:spPr>
          <a:xfrm>
            <a:off x="2574499" y="3646909"/>
            <a:ext cx="3831498" cy="553998"/>
          </a:xfrm>
          <a:prstGeom prst="rect">
            <a:avLst/>
          </a:prstGeom>
          <a:noFill/>
        </p:spPr>
        <p:txBody>
          <a:bodyPr wrap="none" rtlCol="0">
            <a:spAutoFit/>
          </a:bodyPr>
          <a:lstStyle/>
          <a:p>
            <a:pPr algn="ctr"/>
            <a:r>
              <a:rPr lang="zh-CN" altLang="en-US" sz="3000" dirty="0">
                <a:solidFill>
                  <a:srgbClr val="FF0000"/>
                </a:solidFill>
                <a:latin typeface="微软雅黑" panose="020B0503020204020204" pitchFamily="34" charset="-122"/>
                <a:ea typeface="微软雅黑" panose="020B0503020204020204" pitchFamily="34" charset="-122"/>
              </a:rPr>
              <a:t>汇报完毕     谢谢聆听</a:t>
            </a:r>
          </a:p>
        </p:txBody>
      </p:sp>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48299" y="70598"/>
            <a:ext cx="4571166" cy="4082052"/>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25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第一部分  具体工作明细</a:t>
            </a:r>
          </a:p>
        </p:txBody>
      </p:sp>
      <p:sp>
        <p:nvSpPr>
          <p:cNvPr id="52" name="Flowchart: Decision 64"/>
          <p:cNvSpPr/>
          <p:nvPr/>
        </p:nvSpPr>
        <p:spPr>
          <a:xfrm flipV="1">
            <a:off x="5428969" y="2392151"/>
            <a:ext cx="1375279" cy="1375279"/>
          </a:xfrm>
          <a:prstGeom prst="flowChartDecision">
            <a:avLst/>
          </a:prstGeom>
          <a:solidFill>
            <a:srgbClr val="4BACC6"/>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 name="组合 6"/>
          <p:cNvGrpSpPr/>
          <p:nvPr/>
        </p:nvGrpSpPr>
        <p:grpSpPr>
          <a:xfrm>
            <a:off x="5428969" y="2181871"/>
            <a:ext cx="1375279" cy="1375279"/>
            <a:chOff x="5428969" y="2181871"/>
            <a:chExt cx="1375279" cy="1375279"/>
          </a:xfrm>
        </p:grpSpPr>
        <p:sp>
          <p:nvSpPr>
            <p:cNvPr id="53" name="Flowchart: Decision 65"/>
            <p:cNvSpPr/>
            <p:nvPr/>
          </p:nvSpPr>
          <p:spPr>
            <a:xfrm flipV="1">
              <a:off x="5428969" y="2181871"/>
              <a:ext cx="1375279" cy="1375279"/>
            </a:xfrm>
            <a:prstGeom prst="flowChartDecision">
              <a:avLst/>
            </a:prstGeom>
            <a:solidFill>
              <a:schemeClr val="bg1">
                <a:lumMod val="95000"/>
              </a:schemeClr>
            </a:solidFill>
            <a:ln>
              <a:solidFill>
                <a:schemeClr val="bg1">
                  <a:lumMod val="65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2" name="Group 52"/>
            <p:cNvGrpSpPr/>
            <p:nvPr/>
          </p:nvGrpSpPr>
          <p:grpSpPr>
            <a:xfrm>
              <a:off x="5933033" y="2685621"/>
              <a:ext cx="367150" cy="367778"/>
              <a:chOff x="9145588" y="4435475"/>
              <a:chExt cx="464344" cy="465138"/>
            </a:xfrm>
            <a:solidFill>
              <a:schemeClr val="accent5"/>
            </a:solidFill>
          </p:grpSpPr>
          <p:sp>
            <p:nvSpPr>
              <p:cNvPr id="43" name="AutoShape 7"/>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44" name="AutoShape 8"/>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45" name="AutoShape 9"/>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46" name="AutoShape 10"/>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47" name="AutoShape 11"/>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48" name="AutoShape 12"/>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49" name="AutoShape 13"/>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50" name="AutoShape 14"/>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51" name="AutoShape 15"/>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grpSp>
      </p:grpSp>
      <p:sp>
        <p:nvSpPr>
          <p:cNvPr id="59" name="Flowchart: Decision 71"/>
          <p:cNvSpPr/>
          <p:nvPr/>
        </p:nvSpPr>
        <p:spPr>
          <a:xfrm flipV="1">
            <a:off x="2548649" y="2388280"/>
            <a:ext cx="1375279" cy="1375279"/>
          </a:xfrm>
          <a:prstGeom prst="flowChartDecision">
            <a:avLst/>
          </a:prstGeom>
          <a:solidFill>
            <a:srgbClr val="C0504D"/>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 name="组合 4"/>
          <p:cNvGrpSpPr/>
          <p:nvPr/>
        </p:nvGrpSpPr>
        <p:grpSpPr>
          <a:xfrm>
            <a:off x="2548649" y="2178000"/>
            <a:ext cx="1375279" cy="1375279"/>
            <a:chOff x="2548649" y="2178000"/>
            <a:chExt cx="1375279" cy="1375279"/>
          </a:xfrm>
        </p:grpSpPr>
        <p:sp>
          <p:nvSpPr>
            <p:cNvPr id="60" name="Flowchart: Decision 72"/>
            <p:cNvSpPr/>
            <p:nvPr/>
          </p:nvSpPr>
          <p:spPr>
            <a:xfrm flipV="1">
              <a:off x="2548649" y="2178000"/>
              <a:ext cx="1375279" cy="1375279"/>
            </a:xfrm>
            <a:prstGeom prst="flowChartDecision">
              <a:avLst/>
            </a:prstGeom>
            <a:solidFill>
              <a:schemeClr val="bg1">
                <a:lumMod val="95000"/>
              </a:schemeClr>
            </a:solidFill>
            <a:ln>
              <a:solidFill>
                <a:schemeClr val="bg1">
                  <a:lumMod val="65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6" name="Group 68"/>
            <p:cNvGrpSpPr/>
            <p:nvPr/>
          </p:nvGrpSpPr>
          <p:grpSpPr>
            <a:xfrm>
              <a:off x="3097524" y="2681122"/>
              <a:ext cx="277529" cy="367778"/>
              <a:chOff x="3582988" y="3510757"/>
              <a:chExt cx="319088" cy="465138"/>
            </a:xfrm>
            <a:solidFill>
              <a:schemeClr val="accent2"/>
            </a:solidFill>
          </p:grpSpPr>
          <p:sp>
            <p:nvSpPr>
              <p:cNvPr id="57" name="AutoShape 113"/>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58" name="AutoShape 114"/>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grpSp>
      </p:grpSp>
      <p:sp>
        <p:nvSpPr>
          <p:cNvPr id="66" name="Flowchart: Decision 78"/>
          <p:cNvSpPr/>
          <p:nvPr/>
        </p:nvSpPr>
        <p:spPr>
          <a:xfrm>
            <a:off x="1120674" y="1914904"/>
            <a:ext cx="1375279" cy="1375279"/>
          </a:xfrm>
          <a:prstGeom prst="flowChartDecision">
            <a:avLst/>
          </a:prstGeom>
          <a:solidFill>
            <a:srgbClr val="4F81BD"/>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组合 3"/>
          <p:cNvGrpSpPr/>
          <p:nvPr/>
        </p:nvGrpSpPr>
        <p:grpSpPr>
          <a:xfrm>
            <a:off x="1120674" y="2125184"/>
            <a:ext cx="1375279" cy="1375279"/>
            <a:chOff x="1120674" y="2125184"/>
            <a:chExt cx="1375279" cy="1375279"/>
          </a:xfrm>
        </p:grpSpPr>
        <p:sp>
          <p:nvSpPr>
            <p:cNvPr id="67" name="Flowchart: Decision 79"/>
            <p:cNvSpPr/>
            <p:nvPr/>
          </p:nvSpPr>
          <p:spPr>
            <a:xfrm>
              <a:off x="1120674" y="2125184"/>
              <a:ext cx="1375279" cy="1375279"/>
            </a:xfrm>
            <a:prstGeom prst="flowChartDecision">
              <a:avLst/>
            </a:prstGeom>
            <a:solidFill>
              <a:schemeClr val="bg1">
                <a:lumMod val="9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3" name="Group 75"/>
            <p:cNvGrpSpPr/>
            <p:nvPr/>
          </p:nvGrpSpPr>
          <p:grpSpPr>
            <a:xfrm>
              <a:off x="1669549" y="2628305"/>
              <a:ext cx="275519" cy="367778"/>
              <a:chOff x="2639219" y="3510757"/>
              <a:chExt cx="348456" cy="465138"/>
            </a:xfrm>
            <a:solidFill>
              <a:schemeClr val="accent1"/>
            </a:solidFill>
          </p:grpSpPr>
          <p:sp>
            <p:nvSpPr>
              <p:cNvPr id="64" name="AutoShape 115"/>
              <p:cNvSpPr/>
              <p:nvPr/>
            </p:nvSpPr>
            <p:spPr bwMode="auto">
              <a:xfrm>
                <a:off x="2639219" y="3510757"/>
                <a:ext cx="348456"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800" y="12825"/>
                    </a:moveTo>
                    <a:lnTo>
                      <a:pt x="19800" y="13500"/>
                    </a:lnTo>
                    <a:lnTo>
                      <a:pt x="19800" y="14850"/>
                    </a:lnTo>
                    <a:lnTo>
                      <a:pt x="19800" y="15525"/>
                    </a:lnTo>
                    <a:cubicBezTo>
                      <a:pt x="19800" y="18129"/>
                      <a:pt x="16972" y="20249"/>
                      <a:pt x="13499" y="20249"/>
                    </a:cubicBezTo>
                    <a:lnTo>
                      <a:pt x="8099" y="20249"/>
                    </a:lnTo>
                    <a:cubicBezTo>
                      <a:pt x="4627" y="20249"/>
                      <a:pt x="1800" y="18129"/>
                      <a:pt x="1800" y="15525"/>
                    </a:cubicBezTo>
                    <a:lnTo>
                      <a:pt x="1800" y="14850"/>
                    </a:lnTo>
                    <a:lnTo>
                      <a:pt x="1800" y="13500"/>
                    </a:lnTo>
                    <a:lnTo>
                      <a:pt x="1800" y="12825"/>
                    </a:lnTo>
                    <a:lnTo>
                      <a:pt x="1800" y="10800"/>
                    </a:lnTo>
                    <a:cubicBezTo>
                      <a:pt x="1800" y="10427"/>
                      <a:pt x="2203" y="10124"/>
                      <a:pt x="2699" y="10124"/>
                    </a:cubicBezTo>
                    <a:lnTo>
                      <a:pt x="4499" y="10124"/>
                    </a:lnTo>
                    <a:lnTo>
                      <a:pt x="17100" y="10124"/>
                    </a:lnTo>
                    <a:lnTo>
                      <a:pt x="18899" y="10124"/>
                    </a:lnTo>
                    <a:cubicBezTo>
                      <a:pt x="19396" y="10124"/>
                      <a:pt x="19800" y="10427"/>
                      <a:pt x="19800" y="10800"/>
                    </a:cubicBezTo>
                    <a:cubicBezTo>
                      <a:pt x="19800" y="10800"/>
                      <a:pt x="19800" y="12825"/>
                      <a:pt x="19800" y="12825"/>
                    </a:cubicBezTo>
                    <a:close/>
                    <a:moveTo>
                      <a:pt x="14400" y="6075"/>
                    </a:moveTo>
                    <a:lnTo>
                      <a:pt x="14400" y="6076"/>
                    </a:lnTo>
                    <a:lnTo>
                      <a:pt x="14400" y="8774"/>
                    </a:lnTo>
                    <a:lnTo>
                      <a:pt x="7200" y="8774"/>
                    </a:lnTo>
                    <a:lnTo>
                      <a:pt x="7200" y="6076"/>
                    </a:lnTo>
                    <a:lnTo>
                      <a:pt x="7200" y="6075"/>
                    </a:lnTo>
                    <a:cubicBezTo>
                      <a:pt x="7200" y="4583"/>
                      <a:pt x="8811" y="3375"/>
                      <a:pt x="10800" y="3375"/>
                    </a:cubicBezTo>
                    <a:cubicBezTo>
                      <a:pt x="12788" y="3375"/>
                      <a:pt x="14400" y="4583"/>
                      <a:pt x="14400" y="6075"/>
                    </a:cubicBezTo>
                    <a:moveTo>
                      <a:pt x="4499" y="6075"/>
                    </a:moveTo>
                    <a:cubicBezTo>
                      <a:pt x="4499" y="3465"/>
                      <a:pt x="7320" y="1350"/>
                      <a:pt x="10800" y="1350"/>
                    </a:cubicBezTo>
                    <a:cubicBezTo>
                      <a:pt x="14279" y="1350"/>
                      <a:pt x="17100" y="3465"/>
                      <a:pt x="17100" y="6075"/>
                    </a:cubicBezTo>
                    <a:lnTo>
                      <a:pt x="17100" y="8774"/>
                    </a:lnTo>
                    <a:lnTo>
                      <a:pt x="15299" y="8774"/>
                    </a:lnTo>
                    <a:lnTo>
                      <a:pt x="15299" y="6076"/>
                    </a:lnTo>
                    <a:cubicBezTo>
                      <a:pt x="15299" y="4212"/>
                      <a:pt x="13285" y="2701"/>
                      <a:pt x="10800" y="2701"/>
                    </a:cubicBezTo>
                    <a:cubicBezTo>
                      <a:pt x="8314" y="2701"/>
                      <a:pt x="6299" y="4212"/>
                      <a:pt x="6299" y="6076"/>
                    </a:cubicBezTo>
                    <a:lnTo>
                      <a:pt x="6299" y="8774"/>
                    </a:lnTo>
                    <a:lnTo>
                      <a:pt x="4499" y="8774"/>
                    </a:lnTo>
                    <a:cubicBezTo>
                      <a:pt x="4499" y="8774"/>
                      <a:pt x="4499" y="6075"/>
                      <a:pt x="4499" y="6075"/>
                    </a:cubicBezTo>
                    <a:close/>
                    <a:moveTo>
                      <a:pt x="18899" y="8774"/>
                    </a:moveTo>
                    <a:lnTo>
                      <a:pt x="18899" y="6075"/>
                    </a:lnTo>
                    <a:cubicBezTo>
                      <a:pt x="18899" y="2719"/>
                      <a:pt x="15274" y="0"/>
                      <a:pt x="10800" y="0"/>
                    </a:cubicBezTo>
                    <a:cubicBezTo>
                      <a:pt x="6325" y="0"/>
                      <a:pt x="2699" y="2719"/>
                      <a:pt x="2699" y="6075"/>
                    </a:cubicBezTo>
                    <a:lnTo>
                      <a:pt x="2699" y="8774"/>
                    </a:lnTo>
                    <a:cubicBezTo>
                      <a:pt x="1208" y="8774"/>
                      <a:pt x="0" y="9681"/>
                      <a:pt x="0" y="10800"/>
                    </a:cubicBezTo>
                    <a:lnTo>
                      <a:pt x="0" y="12825"/>
                    </a:lnTo>
                    <a:lnTo>
                      <a:pt x="0" y="13500"/>
                    </a:lnTo>
                    <a:lnTo>
                      <a:pt x="0" y="14850"/>
                    </a:lnTo>
                    <a:lnTo>
                      <a:pt x="0" y="15525"/>
                    </a:lnTo>
                    <a:cubicBezTo>
                      <a:pt x="0" y="18880"/>
                      <a:pt x="3625" y="21599"/>
                      <a:pt x="8099" y="21599"/>
                    </a:cubicBezTo>
                    <a:lnTo>
                      <a:pt x="13499" y="21599"/>
                    </a:lnTo>
                    <a:cubicBezTo>
                      <a:pt x="17974" y="21599"/>
                      <a:pt x="21600" y="18880"/>
                      <a:pt x="21600" y="15525"/>
                    </a:cubicBezTo>
                    <a:lnTo>
                      <a:pt x="21600" y="14850"/>
                    </a:lnTo>
                    <a:lnTo>
                      <a:pt x="21600" y="13500"/>
                    </a:lnTo>
                    <a:lnTo>
                      <a:pt x="21600" y="12825"/>
                    </a:lnTo>
                    <a:lnTo>
                      <a:pt x="21600" y="10800"/>
                    </a:lnTo>
                    <a:cubicBezTo>
                      <a:pt x="21600" y="9681"/>
                      <a:pt x="20391" y="8774"/>
                      <a:pt x="18899" y="877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65" name="AutoShape 116"/>
              <p:cNvSpPr/>
              <p:nvPr/>
            </p:nvSpPr>
            <p:spPr bwMode="auto">
              <a:xfrm>
                <a:off x="2784475" y="3786982"/>
                <a:ext cx="57944"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3226"/>
                      <a:pt x="0" y="7201"/>
                    </a:cubicBezTo>
                    <a:cubicBezTo>
                      <a:pt x="0" y="9390"/>
                      <a:pt x="1798" y="13537"/>
                      <a:pt x="3601" y="16821"/>
                    </a:cubicBezTo>
                    <a:cubicBezTo>
                      <a:pt x="5070" y="19493"/>
                      <a:pt x="6916" y="21600"/>
                      <a:pt x="10800" y="21600"/>
                    </a:cubicBezTo>
                    <a:cubicBezTo>
                      <a:pt x="15016" y="21600"/>
                      <a:pt x="16529" y="19514"/>
                      <a:pt x="18003" y="16858"/>
                    </a:cubicBezTo>
                    <a:cubicBezTo>
                      <a:pt x="19828" y="13567"/>
                      <a:pt x="21600" y="9397"/>
                      <a:pt x="21600" y="7201"/>
                    </a:cubicBezTo>
                    <a:cubicBezTo>
                      <a:pt x="21600" y="3226"/>
                      <a:pt x="16761"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grpSp>
      </p:grpSp>
      <p:sp>
        <p:nvSpPr>
          <p:cNvPr id="74" name="Flowchart: Decision 86"/>
          <p:cNvSpPr/>
          <p:nvPr/>
        </p:nvSpPr>
        <p:spPr>
          <a:xfrm>
            <a:off x="3993114" y="1912519"/>
            <a:ext cx="1375279" cy="1375279"/>
          </a:xfrm>
          <a:prstGeom prst="flowChartDecision">
            <a:avLst/>
          </a:prstGeom>
          <a:solidFill>
            <a:srgbClr val="8064A2"/>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 name="组合 5"/>
          <p:cNvGrpSpPr/>
          <p:nvPr/>
        </p:nvGrpSpPr>
        <p:grpSpPr>
          <a:xfrm>
            <a:off x="3993114" y="2122799"/>
            <a:ext cx="1375279" cy="1375279"/>
            <a:chOff x="3993114" y="2122799"/>
            <a:chExt cx="1375279" cy="1375279"/>
          </a:xfrm>
        </p:grpSpPr>
        <p:sp>
          <p:nvSpPr>
            <p:cNvPr id="75" name="Flowchart: Decision 87"/>
            <p:cNvSpPr/>
            <p:nvPr/>
          </p:nvSpPr>
          <p:spPr>
            <a:xfrm>
              <a:off x="3993114" y="2122799"/>
              <a:ext cx="1375279" cy="1375279"/>
            </a:xfrm>
            <a:prstGeom prst="flowChartDecision">
              <a:avLst/>
            </a:prstGeom>
            <a:solidFill>
              <a:schemeClr val="bg1">
                <a:lumMod val="9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0" name="Group 82"/>
            <p:cNvGrpSpPr/>
            <p:nvPr/>
          </p:nvGrpSpPr>
          <p:grpSpPr>
            <a:xfrm>
              <a:off x="4497178" y="2626549"/>
              <a:ext cx="367150" cy="367150"/>
              <a:chOff x="4439444" y="2582069"/>
              <a:chExt cx="464344" cy="464344"/>
            </a:xfrm>
            <a:solidFill>
              <a:schemeClr val="accent4"/>
            </a:solidFill>
          </p:grpSpPr>
          <p:sp>
            <p:nvSpPr>
              <p:cNvPr id="71" name="AutoShape 123"/>
              <p:cNvSpPr/>
              <p:nvPr/>
            </p:nvSpPr>
            <p:spPr bwMode="auto">
              <a:xfrm>
                <a:off x="4439444" y="258206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72" name="AutoShape 124"/>
              <p:cNvSpPr/>
              <p:nvPr/>
            </p:nvSpPr>
            <p:spPr bwMode="auto">
              <a:xfrm>
                <a:off x="4570413" y="2712244"/>
                <a:ext cx="203200" cy="203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73" name="AutoShape 125"/>
              <p:cNvSpPr/>
              <p:nvPr/>
            </p:nvSpPr>
            <p:spPr bwMode="auto">
              <a:xfrm>
                <a:off x="4613275" y="2755900"/>
                <a:ext cx="116682" cy="1166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grpSp>
      </p:grpSp>
      <p:sp>
        <p:nvSpPr>
          <p:cNvPr id="109" name="Flowchart: Decision 106"/>
          <p:cNvSpPr/>
          <p:nvPr/>
        </p:nvSpPr>
        <p:spPr>
          <a:xfrm>
            <a:off x="6869129" y="1907806"/>
            <a:ext cx="1375279" cy="1375279"/>
          </a:xfrm>
          <a:prstGeom prst="flowChartDecision">
            <a:avLst/>
          </a:prstGeom>
          <a:solidFill>
            <a:srgbClr val="9BBB59"/>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8" name="组合 7"/>
          <p:cNvGrpSpPr/>
          <p:nvPr/>
        </p:nvGrpSpPr>
        <p:grpSpPr>
          <a:xfrm>
            <a:off x="6869129" y="2118086"/>
            <a:ext cx="1375279" cy="1375279"/>
            <a:chOff x="6869129" y="2118086"/>
            <a:chExt cx="1375279" cy="1375279"/>
          </a:xfrm>
        </p:grpSpPr>
        <p:sp>
          <p:nvSpPr>
            <p:cNvPr id="110" name="Flowchart: Decision 107"/>
            <p:cNvSpPr/>
            <p:nvPr/>
          </p:nvSpPr>
          <p:spPr>
            <a:xfrm>
              <a:off x="6869129" y="2118086"/>
              <a:ext cx="1375279" cy="1375279"/>
            </a:xfrm>
            <a:prstGeom prst="flowChartDecision">
              <a:avLst/>
            </a:prstGeom>
            <a:solidFill>
              <a:schemeClr val="bg1">
                <a:lumMod val="9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05" name="Group 102"/>
            <p:cNvGrpSpPr/>
            <p:nvPr/>
          </p:nvGrpSpPr>
          <p:grpSpPr>
            <a:xfrm>
              <a:off x="7402716" y="2605601"/>
              <a:ext cx="303429" cy="333772"/>
              <a:chOff x="4439444" y="1652588"/>
              <a:chExt cx="464344" cy="464344"/>
            </a:xfrm>
            <a:solidFill>
              <a:schemeClr val="accent3"/>
            </a:solidFill>
          </p:grpSpPr>
          <p:sp>
            <p:nvSpPr>
              <p:cNvPr id="106" name="AutoShape 136"/>
              <p:cNvSpPr/>
              <p:nvPr/>
            </p:nvSpPr>
            <p:spPr bwMode="auto">
              <a:xfrm>
                <a:off x="4686300" y="1710532"/>
                <a:ext cx="152400"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107" name="AutoShape 137"/>
              <p:cNvSpPr/>
              <p:nvPr/>
            </p:nvSpPr>
            <p:spPr bwMode="auto">
              <a:xfrm>
                <a:off x="4439444" y="1652588"/>
                <a:ext cx="464344" cy="464344"/>
              </a:xfrm>
              <a:custGeom>
                <a:avLst/>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ah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108" name="AutoShape 138"/>
              <p:cNvSpPr/>
              <p:nvPr/>
            </p:nvSpPr>
            <p:spPr bwMode="auto">
              <a:xfrm>
                <a:off x="4686300" y="1652588"/>
                <a:ext cx="217488" cy="217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grpSp>
      </p:grpSp>
      <p:sp>
        <p:nvSpPr>
          <p:cNvPr id="3" name="TextBox 2"/>
          <p:cNvSpPr txBox="1"/>
          <p:nvPr/>
        </p:nvSpPr>
        <p:spPr>
          <a:xfrm>
            <a:off x="1221884" y="1074678"/>
            <a:ext cx="1261884" cy="307777"/>
          </a:xfrm>
          <a:prstGeom prst="rect">
            <a:avLst/>
          </a:prstGeom>
          <a:noFill/>
        </p:spPr>
        <p:txBody>
          <a:bodyPr wrap="none" rtlCol="0">
            <a:spAutoFit/>
          </a:bodyPr>
          <a:lstStyle/>
          <a:p>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点击添加文本</a:t>
            </a:r>
          </a:p>
        </p:txBody>
      </p:sp>
      <p:sp>
        <p:nvSpPr>
          <p:cNvPr id="76" name="TextBox 75"/>
          <p:cNvSpPr txBox="1"/>
          <p:nvPr/>
        </p:nvSpPr>
        <p:spPr>
          <a:xfrm>
            <a:off x="1187624" y="1382455"/>
            <a:ext cx="1326766" cy="584775"/>
          </a:xfrm>
          <a:prstGeom prst="rect">
            <a:avLst/>
          </a:prstGeom>
          <a:noFill/>
        </p:spPr>
        <p:txBody>
          <a:bodyPr wrap="square" rtlCol="0">
            <a:spAutoFit/>
          </a:bodyPr>
          <a:lstStyle/>
          <a:p>
            <a:r>
              <a:rPr lang="zh-CN" altLang="en-US" sz="8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a:t>
            </a:r>
            <a:r>
              <a:rPr lang="zh-CN" altLang="en-US" sz="800" dirty="0" smtClean="0">
                <a:solidFill>
                  <a:schemeClr val="tx1">
                    <a:lumMod val="65000"/>
                    <a:lumOff val="35000"/>
                  </a:schemeClr>
                </a:solidFill>
                <a:latin typeface="微软雅黑" panose="020B0503020204020204" pitchFamily="34" charset="-122"/>
                <a:ea typeface="微软雅黑" panose="020B0503020204020204" pitchFamily="34" charset="-122"/>
              </a:rPr>
              <a:t>容专</a:t>
            </a:r>
            <a:r>
              <a:rPr lang="zh-CN" altLang="en-US" sz="800" dirty="0">
                <a:solidFill>
                  <a:schemeClr val="tx1">
                    <a:lumMod val="65000"/>
                    <a:lumOff val="35000"/>
                  </a:schemeClr>
                </a:solidFill>
                <a:latin typeface="微软雅黑" panose="020B0503020204020204" pitchFamily="34" charset="-122"/>
                <a:ea typeface="微软雅黑" panose="020B0503020204020204" pitchFamily="34" charset="-122"/>
              </a:rPr>
              <a:t>业设计</a:t>
            </a:r>
            <a:r>
              <a:rPr lang="en-US" altLang="zh-CN" sz="8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
        <p:nvSpPr>
          <p:cNvPr id="77" name="TextBox 76"/>
          <p:cNvSpPr txBox="1"/>
          <p:nvPr/>
        </p:nvSpPr>
        <p:spPr>
          <a:xfrm>
            <a:off x="2587513" y="3767430"/>
            <a:ext cx="1261884" cy="307777"/>
          </a:xfrm>
          <a:prstGeom prst="rect">
            <a:avLst/>
          </a:prstGeom>
          <a:noFill/>
        </p:spPr>
        <p:txBody>
          <a:bodyPr wrap="none" rtlCol="0">
            <a:spAutoFit/>
          </a:bodyPr>
          <a:lstStyle/>
          <a:p>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点击添加文本</a:t>
            </a:r>
          </a:p>
        </p:txBody>
      </p:sp>
      <p:sp>
        <p:nvSpPr>
          <p:cNvPr id="78" name="TextBox 77"/>
          <p:cNvSpPr txBox="1"/>
          <p:nvPr/>
        </p:nvSpPr>
        <p:spPr>
          <a:xfrm>
            <a:off x="2553253" y="4075207"/>
            <a:ext cx="1326766" cy="584775"/>
          </a:xfrm>
          <a:prstGeom prst="rect">
            <a:avLst/>
          </a:prstGeom>
          <a:noFill/>
        </p:spPr>
        <p:txBody>
          <a:bodyPr wrap="square" rtlCol="0">
            <a:spAutoFit/>
          </a:bodyPr>
          <a:lstStyle/>
          <a:p>
            <a:r>
              <a:rPr lang="zh-CN" altLang="en-US" sz="8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a:t>
            </a:r>
            <a:r>
              <a:rPr lang="zh-CN" altLang="en-US" sz="800" dirty="0" smtClean="0">
                <a:solidFill>
                  <a:schemeClr val="tx1">
                    <a:lumMod val="65000"/>
                    <a:lumOff val="35000"/>
                  </a:schemeClr>
                </a:solidFill>
                <a:latin typeface="微软雅黑" panose="020B0503020204020204" pitchFamily="34" charset="-122"/>
                <a:ea typeface="微软雅黑" panose="020B0503020204020204" pitchFamily="34" charset="-122"/>
              </a:rPr>
              <a:t>容专</a:t>
            </a:r>
            <a:r>
              <a:rPr lang="zh-CN" altLang="en-US" sz="800" dirty="0">
                <a:solidFill>
                  <a:schemeClr val="tx1">
                    <a:lumMod val="65000"/>
                    <a:lumOff val="35000"/>
                  </a:schemeClr>
                </a:solidFill>
                <a:latin typeface="微软雅黑" panose="020B0503020204020204" pitchFamily="34" charset="-122"/>
                <a:ea typeface="微软雅黑" panose="020B0503020204020204" pitchFamily="34" charset="-122"/>
              </a:rPr>
              <a:t>业设计</a:t>
            </a:r>
            <a:r>
              <a:rPr lang="en-US" altLang="zh-CN" sz="8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
        <p:nvSpPr>
          <p:cNvPr id="79" name="TextBox 78"/>
          <p:cNvSpPr txBox="1"/>
          <p:nvPr/>
        </p:nvSpPr>
        <p:spPr>
          <a:xfrm>
            <a:off x="5531168" y="3767430"/>
            <a:ext cx="1261884" cy="307777"/>
          </a:xfrm>
          <a:prstGeom prst="rect">
            <a:avLst/>
          </a:prstGeom>
          <a:noFill/>
        </p:spPr>
        <p:txBody>
          <a:bodyPr wrap="none" rtlCol="0">
            <a:spAutoFit/>
          </a:bodyPr>
          <a:lstStyle/>
          <a:p>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点击添加文本</a:t>
            </a:r>
          </a:p>
        </p:txBody>
      </p:sp>
      <p:sp>
        <p:nvSpPr>
          <p:cNvPr id="80" name="TextBox 79"/>
          <p:cNvSpPr txBox="1"/>
          <p:nvPr/>
        </p:nvSpPr>
        <p:spPr>
          <a:xfrm>
            <a:off x="5496908" y="4075207"/>
            <a:ext cx="1326766" cy="584775"/>
          </a:xfrm>
          <a:prstGeom prst="rect">
            <a:avLst/>
          </a:prstGeom>
          <a:noFill/>
        </p:spPr>
        <p:txBody>
          <a:bodyPr wrap="square" rtlCol="0">
            <a:spAutoFit/>
          </a:bodyPr>
          <a:lstStyle/>
          <a:p>
            <a:r>
              <a:rPr lang="zh-CN" altLang="en-US" sz="8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a:t>
            </a:r>
            <a:r>
              <a:rPr lang="zh-CN" altLang="en-US" sz="800" dirty="0" smtClean="0">
                <a:solidFill>
                  <a:schemeClr val="tx1">
                    <a:lumMod val="65000"/>
                    <a:lumOff val="35000"/>
                  </a:schemeClr>
                </a:solidFill>
                <a:latin typeface="微软雅黑" panose="020B0503020204020204" pitchFamily="34" charset="-122"/>
                <a:ea typeface="微软雅黑" panose="020B0503020204020204" pitchFamily="34" charset="-122"/>
              </a:rPr>
              <a:t>容专</a:t>
            </a:r>
            <a:r>
              <a:rPr lang="zh-CN" altLang="en-US" sz="800" dirty="0">
                <a:solidFill>
                  <a:schemeClr val="tx1">
                    <a:lumMod val="65000"/>
                    <a:lumOff val="35000"/>
                  </a:schemeClr>
                </a:solidFill>
                <a:latin typeface="微软雅黑" panose="020B0503020204020204" pitchFamily="34" charset="-122"/>
                <a:ea typeface="微软雅黑" panose="020B0503020204020204" pitchFamily="34" charset="-122"/>
              </a:rPr>
              <a:t>业设计</a:t>
            </a:r>
            <a:r>
              <a:rPr lang="en-US" altLang="zh-CN" sz="8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
        <p:nvSpPr>
          <p:cNvPr id="81" name="TextBox 80"/>
          <p:cNvSpPr txBox="1"/>
          <p:nvPr/>
        </p:nvSpPr>
        <p:spPr>
          <a:xfrm>
            <a:off x="4050124" y="1074678"/>
            <a:ext cx="1261884" cy="307777"/>
          </a:xfrm>
          <a:prstGeom prst="rect">
            <a:avLst/>
          </a:prstGeom>
          <a:noFill/>
        </p:spPr>
        <p:txBody>
          <a:bodyPr wrap="none" rtlCol="0">
            <a:spAutoFit/>
          </a:bodyPr>
          <a:lstStyle/>
          <a:p>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点击添加文本</a:t>
            </a:r>
          </a:p>
        </p:txBody>
      </p:sp>
      <p:sp>
        <p:nvSpPr>
          <p:cNvPr id="82" name="TextBox 81"/>
          <p:cNvSpPr txBox="1"/>
          <p:nvPr/>
        </p:nvSpPr>
        <p:spPr>
          <a:xfrm>
            <a:off x="4015864" y="1382455"/>
            <a:ext cx="1326766" cy="584775"/>
          </a:xfrm>
          <a:prstGeom prst="rect">
            <a:avLst/>
          </a:prstGeom>
          <a:noFill/>
        </p:spPr>
        <p:txBody>
          <a:bodyPr wrap="square" rtlCol="0">
            <a:spAutoFit/>
          </a:bodyPr>
          <a:lstStyle/>
          <a:p>
            <a:r>
              <a:rPr lang="zh-CN" altLang="en-US" sz="8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a:t>
            </a:r>
            <a:r>
              <a:rPr lang="zh-CN" altLang="en-US" sz="800" dirty="0" smtClean="0">
                <a:solidFill>
                  <a:schemeClr val="tx1">
                    <a:lumMod val="65000"/>
                    <a:lumOff val="35000"/>
                  </a:schemeClr>
                </a:solidFill>
                <a:latin typeface="微软雅黑" panose="020B0503020204020204" pitchFamily="34" charset="-122"/>
                <a:ea typeface="微软雅黑" panose="020B0503020204020204" pitchFamily="34" charset="-122"/>
              </a:rPr>
              <a:t>容专</a:t>
            </a:r>
            <a:r>
              <a:rPr lang="zh-CN" altLang="en-US" sz="800" dirty="0">
                <a:solidFill>
                  <a:schemeClr val="tx1">
                    <a:lumMod val="65000"/>
                    <a:lumOff val="35000"/>
                  </a:schemeClr>
                </a:solidFill>
                <a:latin typeface="微软雅黑" panose="020B0503020204020204" pitchFamily="34" charset="-122"/>
                <a:ea typeface="微软雅黑" panose="020B0503020204020204" pitchFamily="34" charset="-122"/>
              </a:rPr>
              <a:t>业设计</a:t>
            </a:r>
            <a:r>
              <a:rPr lang="en-US" altLang="zh-CN" sz="8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
        <p:nvSpPr>
          <p:cNvPr id="83" name="TextBox 82"/>
          <p:cNvSpPr txBox="1"/>
          <p:nvPr/>
        </p:nvSpPr>
        <p:spPr>
          <a:xfrm>
            <a:off x="6953038" y="1074678"/>
            <a:ext cx="1261884" cy="307777"/>
          </a:xfrm>
          <a:prstGeom prst="rect">
            <a:avLst/>
          </a:prstGeom>
          <a:noFill/>
        </p:spPr>
        <p:txBody>
          <a:bodyPr wrap="none" rtlCol="0">
            <a:spAutoFit/>
          </a:bodyPr>
          <a:lstStyle/>
          <a:p>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点击添加文本</a:t>
            </a:r>
          </a:p>
        </p:txBody>
      </p:sp>
      <p:sp>
        <p:nvSpPr>
          <p:cNvPr id="54" name="TextBox 53"/>
          <p:cNvSpPr txBox="1"/>
          <p:nvPr/>
        </p:nvSpPr>
        <p:spPr>
          <a:xfrm>
            <a:off x="6920597" y="1382455"/>
            <a:ext cx="1326766" cy="584775"/>
          </a:xfrm>
          <a:prstGeom prst="rect">
            <a:avLst/>
          </a:prstGeom>
          <a:noFill/>
        </p:spPr>
        <p:txBody>
          <a:bodyPr wrap="square" rtlCol="0">
            <a:spAutoFit/>
          </a:bodyPr>
          <a:lstStyle/>
          <a:p>
            <a:r>
              <a:rPr lang="zh-CN" altLang="en-US" sz="8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a:t>
            </a:r>
            <a:r>
              <a:rPr lang="zh-CN" altLang="en-US" sz="800" dirty="0" smtClean="0">
                <a:solidFill>
                  <a:schemeClr val="tx1">
                    <a:lumMod val="65000"/>
                    <a:lumOff val="35000"/>
                  </a:schemeClr>
                </a:solidFill>
                <a:latin typeface="微软雅黑" panose="020B0503020204020204" pitchFamily="34" charset="-122"/>
                <a:ea typeface="微软雅黑" panose="020B0503020204020204" pitchFamily="34" charset="-122"/>
              </a:rPr>
              <a:t>容专</a:t>
            </a:r>
            <a:r>
              <a:rPr lang="zh-CN" altLang="en-US" sz="800" dirty="0">
                <a:solidFill>
                  <a:schemeClr val="tx1">
                    <a:lumMod val="65000"/>
                    <a:lumOff val="35000"/>
                  </a:schemeClr>
                </a:solidFill>
                <a:latin typeface="微软雅黑" panose="020B0503020204020204" pitchFamily="34" charset="-122"/>
                <a:ea typeface="微软雅黑" panose="020B0503020204020204" pitchFamily="34" charset="-122"/>
              </a:rPr>
              <a:t>业设计</a:t>
            </a:r>
            <a:r>
              <a:rPr lang="en-US" altLang="zh-CN" sz="8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25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50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stCondLst>
                                    <p:cond delay="75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0-#ppt_h/2"/>
                                          </p:val>
                                        </p:tav>
                                        <p:tav tm="100000">
                                          <p:val>
                                            <p:strVal val="#ppt_y"/>
                                          </p:val>
                                        </p:tav>
                                      </p:tavLst>
                                    </p:anim>
                                  </p:childTnLst>
                                </p:cTn>
                              </p:par>
                              <p:par>
                                <p:cTn id="21" presetID="2" presetClass="entr" presetSubtype="1" fill="hold" nodeType="withEffect">
                                  <p:stCondLst>
                                    <p:cond delay="100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0-#ppt_h/2"/>
                                          </p:val>
                                        </p:tav>
                                        <p:tav tm="100000">
                                          <p:val>
                                            <p:strVal val="#ppt_y"/>
                                          </p:val>
                                        </p:tav>
                                      </p:tavLst>
                                    </p:anim>
                                  </p:childTnLst>
                                </p:cTn>
                              </p:par>
                            </p:childTnLst>
                          </p:cTn>
                        </p:par>
                        <p:par>
                          <p:cTn id="25" fill="hold">
                            <p:stCondLst>
                              <p:cond delay="500"/>
                            </p:stCondLst>
                            <p:childTnLst>
                              <p:par>
                                <p:cTn id="26" presetID="10" presetClass="entr" presetSubtype="0" fill="hold" grpId="1" nodeType="afterEffect">
                                  <p:stCondLst>
                                    <p:cond delay="0"/>
                                  </p:stCondLst>
                                  <p:childTnLst>
                                    <p:set>
                                      <p:cBhvr>
                                        <p:cTn id="27" dur="1" fill="hold">
                                          <p:stCondLst>
                                            <p:cond delay="0"/>
                                          </p:stCondLst>
                                        </p:cTn>
                                        <p:tgtEl>
                                          <p:spTgt spid="66"/>
                                        </p:tgtEl>
                                        <p:attrNameLst>
                                          <p:attrName>style.visibility</p:attrName>
                                        </p:attrNameLst>
                                      </p:cBhvr>
                                      <p:to>
                                        <p:strVal val="visible"/>
                                      </p:to>
                                    </p:set>
                                    <p:animEffect transition="in" filter="fade">
                                      <p:cBhvr>
                                        <p:cTn id="28" dur="500"/>
                                        <p:tgtEl>
                                          <p:spTgt spid="66"/>
                                        </p:tgtEl>
                                      </p:cBhvr>
                                    </p:animEffect>
                                  </p:childTnLst>
                                </p:cTn>
                              </p:par>
                              <p:par>
                                <p:cTn id="29" presetID="64" presetClass="path" presetSubtype="0" accel="50000" decel="50000" fill="hold" grpId="0" nodeType="withEffect">
                                  <p:stCondLst>
                                    <p:cond delay="0"/>
                                  </p:stCondLst>
                                  <p:childTnLst>
                                    <p:animMotion origin="layout" path="M -3.05556E-6 0.03612 L -3.05556E-6 -4.19753E-6 " pathEditMode="relative" rAng="0" ptsTypes="AA">
                                      <p:cBhvr>
                                        <p:cTn id="30" dur="750" fill="hold"/>
                                        <p:tgtEl>
                                          <p:spTgt spid="66"/>
                                        </p:tgtEl>
                                        <p:attrNameLst>
                                          <p:attrName>ppt_x</p:attrName>
                                          <p:attrName>ppt_y</p:attrName>
                                        </p:attrNameLst>
                                      </p:cBhvr>
                                      <p:rCtr x="0" y="-1821"/>
                                    </p:animMotion>
                                  </p:childTnLst>
                                </p:cTn>
                              </p:par>
                            </p:childTnLst>
                          </p:cTn>
                        </p:par>
                        <p:par>
                          <p:cTn id="31" fill="hold">
                            <p:stCondLst>
                              <p:cond delay="1000"/>
                            </p:stCondLst>
                            <p:childTnLst>
                              <p:par>
                                <p:cTn id="32" presetID="10" presetClass="entr" presetSubtype="0" fill="hold" grpId="0"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500"/>
                                        <p:tgtEl>
                                          <p:spTgt spid="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76"/>
                                        </p:tgtEl>
                                        <p:attrNameLst>
                                          <p:attrName>style.visibility</p:attrName>
                                        </p:attrNameLst>
                                      </p:cBhvr>
                                      <p:to>
                                        <p:strVal val="visible"/>
                                      </p:to>
                                    </p:set>
                                    <p:animEffect transition="in" filter="fade">
                                      <p:cBhvr>
                                        <p:cTn id="37" dur="500"/>
                                        <p:tgtEl>
                                          <p:spTgt spid="76"/>
                                        </p:tgtEl>
                                      </p:cBhvr>
                                    </p:animEffect>
                                  </p:childTnLst>
                                </p:cTn>
                              </p:par>
                            </p:childTnLst>
                          </p:cTn>
                        </p:par>
                        <p:par>
                          <p:cTn id="38" fill="hold">
                            <p:stCondLst>
                              <p:cond delay="1500"/>
                            </p:stCondLst>
                            <p:childTnLst>
                              <p:par>
                                <p:cTn id="39" presetID="10" presetClass="entr" presetSubtype="0"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500"/>
                                        <p:tgtEl>
                                          <p:spTgt spid="59"/>
                                        </p:tgtEl>
                                      </p:cBhvr>
                                    </p:animEffect>
                                  </p:childTnLst>
                                </p:cTn>
                              </p:par>
                              <p:par>
                                <p:cTn id="42" presetID="64" presetClass="path" presetSubtype="0" accel="50000" decel="50000" fill="hold" grpId="1" nodeType="withEffect">
                                  <p:stCondLst>
                                    <p:cond delay="0"/>
                                  </p:stCondLst>
                                  <p:childTnLst>
                                    <p:animMotion origin="layout" path="M 5.55556E-7 -0.02778 L 5.55556E-7 0.00031 " pathEditMode="relative" rAng="0" ptsTypes="AA">
                                      <p:cBhvr>
                                        <p:cTn id="43" dur="750" fill="hold"/>
                                        <p:tgtEl>
                                          <p:spTgt spid="59"/>
                                        </p:tgtEl>
                                        <p:attrNameLst>
                                          <p:attrName>ppt_x</p:attrName>
                                          <p:attrName>ppt_y</p:attrName>
                                        </p:attrNameLst>
                                      </p:cBhvr>
                                      <p:rCtr x="0" y="1389"/>
                                    </p:animMotion>
                                  </p:childTnLst>
                                </p:cTn>
                              </p:par>
                            </p:childTnLst>
                          </p:cTn>
                        </p:par>
                        <p:par>
                          <p:cTn id="44" fill="hold">
                            <p:stCondLst>
                              <p:cond delay="2000"/>
                            </p:stCondLst>
                            <p:childTnLst>
                              <p:par>
                                <p:cTn id="45" presetID="10" presetClass="entr" presetSubtype="0"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Effect transition="in" filter="fade">
                                      <p:cBhvr>
                                        <p:cTn id="47" dur="500"/>
                                        <p:tgtEl>
                                          <p:spTgt spid="77"/>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78"/>
                                        </p:tgtEl>
                                        <p:attrNameLst>
                                          <p:attrName>style.visibility</p:attrName>
                                        </p:attrNameLst>
                                      </p:cBhvr>
                                      <p:to>
                                        <p:strVal val="visible"/>
                                      </p:to>
                                    </p:set>
                                    <p:animEffect transition="in" filter="fade">
                                      <p:cBhvr>
                                        <p:cTn id="50" dur="500"/>
                                        <p:tgtEl>
                                          <p:spTgt spid="78"/>
                                        </p:tgtEl>
                                      </p:cBhvr>
                                    </p:animEffect>
                                  </p:childTnLst>
                                </p:cTn>
                              </p:par>
                            </p:childTnLst>
                          </p:cTn>
                        </p:par>
                        <p:par>
                          <p:cTn id="51" fill="hold">
                            <p:stCondLst>
                              <p:cond delay="2500"/>
                            </p:stCondLst>
                            <p:childTnLst>
                              <p:par>
                                <p:cTn id="52" presetID="10" presetClass="entr" presetSubtype="0" fill="hold" grpId="0" nodeType="afterEffect">
                                  <p:stCondLst>
                                    <p:cond delay="0"/>
                                  </p:stCondLst>
                                  <p:childTnLst>
                                    <p:set>
                                      <p:cBhvr>
                                        <p:cTn id="53" dur="1" fill="hold">
                                          <p:stCondLst>
                                            <p:cond delay="0"/>
                                          </p:stCondLst>
                                        </p:cTn>
                                        <p:tgtEl>
                                          <p:spTgt spid="74"/>
                                        </p:tgtEl>
                                        <p:attrNameLst>
                                          <p:attrName>style.visibility</p:attrName>
                                        </p:attrNameLst>
                                      </p:cBhvr>
                                      <p:to>
                                        <p:strVal val="visible"/>
                                      </p:to>
                                    </p:set>
                                    <p:animEffect transition="in" filter="fade">
                                      <p:cBhvr>
                                        <p:cTn id="54" dur="500"/>
                                        <p:tgtEl>
                                          <p:spTgt spid="74"/>
                                        </p:tgtEl>
                                      </p:cBhvr>
                                    </p:animEffect>
                                  </p:childTnLst>
                                </p:cTn>
                              </p:par>
                              <p:par>
                                <p:cTn id="55" presetID="64" presetClass="path" presetSubtype="0" accel="50000" decel="50000" fill="hold" grpId="1" nodeType="withEffect">
                                  <p:stCondLst>
                                    <p:cond delay="0"/>
                                  </p:stCondLst>
                                  <p:childTnLst>
                                    <p:animMotion origin="layout" path="M -3.05556E-6 0.03612 L -3.05556E-6 -4.19753E-6 " pathEditMode="relative" rAng="0" ptsTypes="AA">
                                      <p:cBhvr>
                                        <p:cTn id="56" dur="750" fill="hold"/>
                                        <p:tgtEl>
                                          <p:spTgt spid="74"/>
                                        </p:tgtEl>
                                        <p:attrNameLst>
                                          <p:attrName>ppt_x</p:attrName>
                                          <p:attrName>ppt_y</p:attrName>
                                        </p:attrNameLst>
                                      </p:cBhvr>
                                      <p:rCtr x="0" y="-1821"/>
                                    </p:animMotion>
                                  </p:childTnLst>
                                </p:cTn>
                              </p:par>
                            </p:childTnLst>
                          </p:cTn>
                        </p:par>
                        <p:par>
                          <p:cTn id="57" fill="hold">
                            <p:stCondLst>
                              <p:cond delay="3000"/>
                            </p:stCondLst>
                            <p:childTnLst>
                              <p:par>
                                <p:cTn id="58" presetID="10" presetClass="entr" presetSubtype="0"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fade">
                                      <p:cBhvr>
                                        <p:cTn id="60" dur="500"/>
                                        <p:tgtEl>
                                          <p:spTgt spid="81"/>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82"/>
                                        </p:tgtEl>
                                        <p:attrNameLst>
                                          <p:attrName>style.visibility</p:attrName>
                                        </p:attrNameLst>
                                      </p:cBhvr>
                                      <p:to>
                                        <p:strVal val="visible"/>
                                      </p:to>
                                    </p:set>
                                    <p:animEffect transition="in" filter="fade">
                                      <p:cBhvr>
                                        <p:cTn id="63" dur="500"/>
                                        <p:tgtEl>
                                          <p:spTgt spid="82"/>
                                        </p:tgtEl>
                                      </p:cBhvr>
                                    </p:animEffect>
                                  </p:childTnLst>
                                </p:cTn>
                              </p:par>
                            </p:childTnLst>
                          </p:cTn>
                        </p:par>
                        <p:par>
                          <p:cTn id="64" fill="hold">
                            <p:stCondLst>
                              <p:cond delay="3500"/>
                            </p:stCondLst>
                            <p:childTnLst>
                              <p:par>
                                <p:cTn id="65" presetID="10" presetClass="entr" presetSubtype="0"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fade">
                                      <p:cBhvr>
                                        <p:cTn id="67" dur="500"/>
                                        <p:tgtEl>
                                          <p:spTgt spid="52"/>
                                        </p:tgtEl>
                                      </p:cBhvr>
                                    </p:animEffect>
                                  </p:childTnLst>
                                </p:cTn>
                              </p:par>
                              <p:par>
                                <p:cTn id="68" presetID="64" presetClass="path" presetSubtype="0" accel="50000" decel="50000" fill="hold" grpId="1" nodeType="withEffect">
                                  <p:stCondLst>
                                    <p:cond delay="0"/>
                                  </p:stCondLst>
                                  <p:childTnLst>
                                    <p:animMotion origin="layout" path="M 5.55556E-7 -0.02778 L 5.55556E-7 0.00031 " pathEditMode="relative" rAng="0" ptsTypes="AA">
                                      <p:cBhvr>
                                        <p:cTn id="69" dur="750" fill="hold"/>
                                        <p:tgtEl>
                                          <p:spTgt spid="52"/>
                                        </p:tgtEl>
                                        <p:attrNameLst>
                                          <p:attrName>ppt_x</p:attrName>
                                          <p:attrName>ppt_y</p:attrName>
                                        </p:attrNameLst>
                                      </p:cBhvr>
                                      <p:rCtr x="0" y="1389"/>
                                    </p:animMotion>
                                  </p:childTnLst>
                                </p:cTn>
                              </p:par>
                            </p:childTnLst>
                          </p:cTn>
                        </p:par>
                        <p:par>
                          <p:cTn id="70" fill="hold">
                            <p:stCondLst>
                              <p:cond delay="4000"/>
                            </p:stCondLst>
                            <p:childTnLst>
                              <p:par>
                                <p:cTn id="71" presetID="10" presetClass="entr" presetSubtype="0" fill="hold" grpId="0" nodeType="afterEffect">
                                  <p:stCondLst>
                                    <p:cond delay="0"/>
                                  </p:stCondLst>
                                  <p:childTnLst>
                                    <p:set>
                                      <p:cBhvr>
                                        <p:cTn id="72" dur="1" fill="hold">
                                          <p:stCondLst>
                                            <p:cond delay="0"/>
                                          </p:stCondLst>
                                        </p:cTn>
                                        <p:tgtEl>
                                          <p:spTgt spid="79"/>
                                        </p:tgtEl>
                                        <p:attrNameLst>
                                          <p:attrName>style.visibility</p:attrName>
                                        </p:attrNameLst>
                                      </p:cBhvr>
                                      <p:to>
                                        <p:strVal val="visible"/>
                                      </p:to>
                                    </p:set>
                                    <p:animEffect transition="in" filter="fade">
                                      <p:cBhvr>
                                        <p:cTn id="73" dur="500"/>
                                        <p:tgtEl>
                                          <p:spTgt spid="79"/>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80"/>
                                        </p:tgtEl>
                                        <p:attrNameLst>
                                          <p:attrName>style.visibility</p:attrName>
                                        </p:attrNameLst>
                                      </p:cBhvr>
                                      <p:to>
                                        <p:strVal val="visible"/>
                                      </p:to>
                                    </p:set>
                                    <p:animEffect transition="in" filter="fade">
                                      <p:cBhvr>
                                        <p:cTn id="76" dur="500"/>
                                        <p:tgtEl>
                                          <p:spTgt spid="80"/>
                                        </p:tgtEl>
                                      </p:cBhvr>
                                    </p:animEffect>
                                  </p:childTnLst>
                                </p:cTn>
                              </p:par>
                            </p:childTnLst>
                          </p:cTn>
                        </p:par>
                        <p:par>
                          <p:cTn id="77" fill="hold">
                            <p:stCondLst>
                              <p:cond delay="4500"/>
                            </p:stCondLst>
                            <p:childTnLst>
                              <p:par>
                                <p:cTn id="78" presetID="10" presetClass="entr" presetSubtype="0" fill="hold" grpId="0" nodeType="afterEffect">
                                  <p:stCondLst>
                                    <p:cond delay="0"/>
                                  </p:stCondLst>
                                  <p:childTnLst>
                                    <p:set>
                                      <p:cBhvr>
                                        <p:cTn id="79" dur="1" fill="hold">
                                          <p:stCondLst>
                                            <p:cond delay="0"/>
                                          </p:stCondLst>
                                        </p:cTn>
                                        <p:tgtEl>
                                          <p:spTgt spid="109"/>
                                        </p:tgtEl>
                                        <p:attrNameLst>
                                          <p:attrName>style.visibility</p:attrName>
                                        </p:attrNameLst>
                                      </p:cBhvr>
                                      <p:to>
                                        <p:strVal val="visible"/>
                                      </p:to>
                                    </p:set>
                                    <p:animEffect transition="in" filter="fade">
                                      <p:cBhvr>
                                        <p:cTn id="80" dur="500"/>
                                        <p:tgtEl>
                                          <p:spTgt spid="109"/>
                                        </p:tgtEl>
                                      </p:cBhvr>
                                    </p:animEffect>
                                  </p:childTnLst>
                                </p:cTn>
                              </p:par>
                              <p:par>
                                <p:cTn id="81" presetID="64" presetClass="path" presetSubtype="0" accel="50000" decel="50000" fill="hold" grpId="1" nodeType="withEffect">
                                  <p:stCondLst>
                                    <p:cond delay="0"/>
                                  </p:stCondLst>
                                  <p:childTnLst>
                                    <p:animMotion origin="layout" path="M -3.05556E-6 0.03612 L -3.05556E-6 -4.19753E-6 " pathEditMode="relative" rAng="0" ptsTypes="AA">
                                      <p:cBhvr>
                                        <p:cTn id="82" dur="750" fill="hold"/>
                                        <p:tgtEl>
                                          <p:spTgt spid="109"/>
                                        </p:tgtEl>
                                        <p:attrNameLst>
                                          <p:attrName>ppt_x</p:attrName>
                                          <p:attrName>ppt_y</p:attrName>
                                        </p:attrNameLst>
                                      </p:cBhvr>
                                      <p:rCtr x="0" y="-1821"/>
                                    </p:animMotion>
                                  </p:childTnLst>
                                </p:cTn>
                              </p:par>
                            </p:childTnLst>
                          </p:cTn>
                        </p:par>
                        <p:par>
                          <p:cTn id="83" fill="hold">
                            <p:stCondLst>
                              <p:cond delay="5000"/>
                            </p:stCondLst>
                            <p:childTnLst>
                              <p:par>
                                <p:cTn id="84" presetID="10" presetClass="entr" presetSubtype="0" fill="hold" grpId="0" nodeType="afterEffect">
                                  <p:stCondLst>
                                    <p:cond delay="0"/>
                                  </p:stCondLst>
                                  <p:childTnLst>
                                    <p:set>
                                      <p:cBhvr>
                                        <p:cTn id="85" dur="1" fill="hold">
                                          <p:stCondLst>
                                            <p:cond delay="0"/>
                                          </p:stCondLst>
                                        </p:cTn>
                                        <p:tgtEl>
                                          <p:spTgt spid="83"/>
                                        </p:tgtEl>
                                        <p:attrNameLst>
                                          <p:attrName>style.visibility</p:attrName>
                                        </p:attrNameLst>
                                      </p:cBhvr>
                                      <p:to>
                                        <p:strVal val="visible"/>
                                      </p:to>
                                    </p:set>
                                    <p:animEffect transition="in" filter="fade">
                                      <p:cBhvr>
                                        <p:cTn id="86" dur="500"/>
                                        <p:tgtEl>
                                          <p:spTgt spid="83"/>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2" grpId="1" animBg="1"/>
      <p:bldP spid="59" grpId="0" animBg="1"/>
      <p:bldP spid="59" grpId="1" animBg="1"/>
      <p:bldP spid="66" grpId="0" animBg="1"/>
      <p:bldP spid="66" grpId="1" animBg="1"/>
      <p:bldP spid="74" grpId="0" animBg="1"/>
      <p:bldP spid="74" grpId="1" animBg="1"/>
      <p:bldP spid="109" grpId="0" animBg="1"/>
      <p:bldP spid="109" grpId="1" animBg="1"/>
      <p:bldP spid="3" grpId="0"/>
      <p:bldP spid="76" grpId="0"/>
      <p:bldP spid="77" grpId="0"/>
      <p:bldP spid="78" grpId="0"/>
      <p:bldP spid="79" grpId="0"/>
      <p:bldP spid="80" grpId="0"/>
      <p:bldP spid="81" grpId="0"/>
      <p:bldP spid="82" grpId="0"/>
      <p:bldP spid="83" grpId="0"/>
      <p:bldP spid="5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第一部分  重点工作回顾</a:t>
            </a:r>
          </a:p>
        </p:txBody>
      </p:sp>
      <p:grpSp>
        <p:nvGrpSpPr>
          <p:cNvPr id="119" name="Group 29"/>
          <p:cNvGrpSpPr/>
          <p:nvPr/>
        </p:nvGrpSpPr>
        <p:grpSpPr>
          <a:xfrm>
            <a:off x="1267953" y="2461286"/>
            <a:ext cx="685800" cy="685800"/>
            <a:chOff x="1253782" y="3281715"/>
            <a:chExt cx="914400" cy="914400"/>
          </a:xfrm>
        </p:grpSpPr>
        <p:sp>
          <p:nvSpPr>
            <p:cNvPr id="120" name="Rounded Rectangle 5"/>
            <p:cNvSpPr/>
            <p:nvPr/>
          </p:nvSpPr>
          <p:spPr>
            <a:xfrm>
              <a:off x="1253782" y="3281715"/>
              <a:ext cx="914400" cy="9144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21" name="Group 59"/>
            <p:cNvGrpSpPr/>
            <p:nvPr/>
          </p:nvGrpSpPr>
          <p:grpSpPr>
            <a:xfrm>
              <a:off x="1478810" y="3521030"/>
              <a:ext cx="464344" cy="465138"/>
              <a:chOff x="9145588" y="4435475"/>
              <a:chExt cx="464344" cy="465138"/>
            </a:xfrm>
            <a:solidFill>
              <a:schemeClr val="bg2"/>
            </a:solidFill>
          </p:grpSpPr>
          <p:sp>
            <p:nvSpPr>
              <p:cNvPr id="122" name="AutoShape 7"/>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sp>
            <p:nvSpPr>
              <p:cNvPr id="123" name="AutoShape 8"/>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sp>
            <p:nvSpPr>
              <p:cNvPr id="124" name="AutoShape 9"/>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sp>
            <p:nvSpPr>
              <p:cNvPr id="125" name="AutoShape 10"/>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sp>
            <p:nvSpPr>
              <p:cNvPr id="126" name="AutoShape 11"/>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sp>
            <p:nvSpPr>
              <p:cNvPr id="127" name="AutoShape 12"/>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sp>
            <p:nvSpPr>
              <p:cNvPr id="128" name="AutoShape 13"/>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sp>
            <p:nvSpPr>
              <p:cNvPr id="129" name="AutoShape 14"/>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sp>
            <p:nvSpPr>
              <p:cNvPr id="130" name="AutoShape 15"/>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grpSp>
      </p:grpSp>
      <p:grpSp>
        <p:nvGrpSpPr>
          <p:cNvPr id="131" name="Group 32"/>
          <p:cNvGrpSpPr/>
          <p:nvPr/>
        </p:nvGrpSpPr>
        <p:grpSpPr>
          <a:xfrm>
            <a:off x="4971624" y="2461286"/>
            <a:ext cx="685800" cy="685800"/>
            <a:chOff x="6528170" y="3281715"/>
            <a:chExt cx="914400" cy="914400"/>
          </a:xfrm>
        </p:grpSpPr>
        <p:sp>
          <p:nvSpPr>
            <p:cNvPr id="132" name="Rounded Rectangle 8"/>
            <p:cNvSpPr/>
            <p:nvPr/>
          </p:nvSpPr>
          <p:spPr>
            <a:xfrm>
              <a:off x="6528170" y="3281715"/>
              <a:ext cx="914400" cy="91440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3" name="Group 69"/>
            <p:cNvGrpSpPr/>
            <p:nvPr/>
          </p:nvGrpSpPr>
          <p:grpSpPr>
            <a:xfrm>
              <a:off x="6759757" y="3506346"/>
              <a:ext cx="464344" cy="465138"/>
              <a:chOff x="7287419" y="3505994"/>
              <a:chExt cx="464344" cy="465138"/>
            </a:xfrm>
            <a:solidFill>
              <a:schemeClr val="bg2"/>
            </a:solidFill>
          </p:grpSpPr>
          <p:sp>
            <p:nvSpPr>
              <p:cNvPr id="134" name="AutoShape 37"/>
              <p:cNvSpPr/>
              <p:nvPr/>
            </p:nvSpPr>
            <p:spPr bwMode="auto">
              <a:xfrm>
                <a:off x="7287419" y="3549650"/>
                <a:ext cx="423069" cy="421482"/>
              </a:xfrm>
              <a:custGeom>
                <a:avLst/>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ah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sp>
            <p:nvSpPr>
              <p:cNvPr id="135" name="AutoShape 38"/>
              <p:cNvSpPr/>
              <p:nvPr/>
            </p:nvSpPr>
            <p:spPr bwMode="auto">
              <a:xfrm>
                <a:off x="7490619" y="3738563"/>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sp>
            <p:nvSpPr>
              <p:cNvPr id="136" name="AutoShape 39"/>
              <p:cNvSpPr/>
              <p:nvPr/>
            </p:nvSpPr>
            <p:spPr bwMode="auto">
              <a:xfrm>
                <a:off x="7679532" y="3505994"/>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sp>
            <p:nvSpPr>
              <p:cNvPr id="137" name="AutoShape 40"/>
              <p:cNvSpPr/>
              <p:nvPr/>
            </p:nvSpPr>
            <p:spPr bwMode="auto">
              <a:xfrm>
                <a:off x="7403307" y="3724275"/>
                <a:ext cx="57944" cy="57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sp>
            <p:nvSpPr>
              <p:cNvPr id="138" name="AutoShape 41"/>
              <p:cNvSpPr/>
              <p:nvPr/>
            </p:nvSpPr>
            <p:spPr bwMode="auto">
              <a:xfrm>
                <a:off x="7461250" y="3825875"/>
                <a:ext cx="29369"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sp>
            <p:nvSpPr>
              <p:cNvPr id="139" name="AutoShape 42"/>
              <p:cNvSpPr/>
              <p:nvPr/>
            </p:nvSpPr>
            <p:spPr bwMode="auto">
              <a:xfrm>
                <a:off x="7693819" y="3607594"/>
                <a:ext cx="28575"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grpSp>
      </p:grpSp>
      <p:grpSp>
        <p:nvGrpSpPr>
          <p:cNvPr id="140" name="Group 33"/>
          <p:cNvGrpSpPr/>
          <p:nvPr/>
        </p:nvGrpSpPr>
        <p:grpSpPr>
          <a:xfrm>
            <a:off x="4971624" y="3513166"/>
            <a:ext cx="685800" cy="685800"/>
            <a:chOff x="6528170" y="4684221"/>
            <a:chExt cx="914400" cy="914400"/>
          </a:xfrm>
        </p:grpSpPr>
        <p:sp>
          <p:nvSpPr>
            <p:cNvPr id="141" name="Rounded Rectangle 9"/>
            <p:cNvSpPr/>
            <p:nvPr/>
          </p:nvSpPr>
          <p:spPr>
            <a:xfrm>
              <a:off x="6528170" y="4684221"/>
              <a:ext cx="914400" cy="91440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42" name="Group 76"/>
            <p:cNvGrpSpPr/>
            <p:nvPr/>
          </p:nvGrpSpPr>
          <p:grpSpPr>
            <a:xfrm>
              <a:off x="6748385" y="4909249"/>
              <a:ext cx="464344" cy="464344"/>
              <a:chOff x="7287419" y="2577307"/>
              <a:chExt cx="464344" cy="464344"/>
            </a:xfrm>
            <a:solidFill>
              <a:schemeClr val="bg2"/>
            </a:solidFill>
          </p:grpSpPr>
          <p:sp>
            <p:nvSpPr>
              <p:cNvPr id="143" name="AutoShape 56"/>
              <p:cNvSpPr/>
              <p:nvPr/>
            </p:nvSpPr>
            <p:spPr bwMode="auto">
              <a:xfrm>
                <a:off x="7287419" y="2577307"/>
                <a:ext cx="145256"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144" name="AutoShape 57"/>
              <p:cNvSpPr/>
              <p:nvPr/>
            </p:nvSpPr>
            <p:spPr bwMode="auto">
              <a:xfrm>
                <a:off x="7606507" y="2577307"/>
                <a:ext cx="145256"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145" name="AutoShape 58"/>
              <p:cNvSpPr/>
              <p:nvPr/>
            </p:nvSpPr>
            <p:spPr bwMode="auto">
              <a:xfrm>
                <a:off x="7446963" y="2577307"/>
                <a:ext cx="145257"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15416"/>
                    </a:moveTo>
                    <a:cubicBezTo>
                      <a:pt x="16954" y="15452"/>
                      <a:pt x="16923" y="15487"/>
                      <a:pt x="16883" y="15523"/>
                    </a:cubicBezTo>
                    <a:cubicBezTo>
                      <a:pt x="16677" y="15701"/>
                      <a:pt x="16414" y="15870"/>
                      <a:pt x="16066" y="16020"/>
                    </a:cubicBezTo>
                    <a:cubicBezTo>
                      <a:pt x="16057" y="16024"/>
                      <a:pt x="16044" y="16027"/>
                      <a:pt x="16038" y="16031"/>
                    </a:cubicBezTo>
                    <a:cubicBezTo>
                      <a:pt x="15662" y="16192"/>
                      <a:pt x="15214" y="16334"/>
                      <a:pt x="14705" y="16454"/>
                    </a:cubicBezTo>
                    <a:cubicBezTo>
                      <a:pt x="14697" y="16457"/>
                      <a:pt x="14692" y="16458"/>
                      <a:pt x="14686" y="16459"/>
                    </a:cubicBezTo>
                    <a:cubicBezTo>
                      <a:pt x="14163" y="16582"/>
                      <a:pt x="13584" y="16681"/>
                      <a:pt x="12960" y="16749"/>
                    </a:cubicBezTo>
                    <a:cubicBezTo>
                      <a:pt x="12279" y="16826"/>
                      <a:pt x="11560" y="16875"/>
                      <a:pt x="10800" y="16875"/>
                    </a:cubicBezTo>
                    <a:cubicBezTo>
                      <a:pt x="10037" y="16875"/>
                      <a:pt x="9318" y="16826"/>
                      <a:pt x="8640" y="16749"/>
                    </a:cubicBezTo>
                    <a:cubicBezTo>
                      <a:pt x="8016" y="16681"/>
                      <a:pt x="7435" y="16582"/>
                      <a:pt x="6914" y="16459"/>
                    </a:cubicBezTo>
                    <a:cubicBezTo>
                      <a:pt x="6908" y="16458"/>
                      <a:pt x="6901" y="16457"/>
                      <a:pt x="6893" y="16454"/>
                    </a:cubicBezTo>
                    <a:cubicBezTo>
                      <a:pt x="6385" y="16334"/>
                      <a:pt x="5937" y="16192"/>
                      <a:pt x="5562" y="16031"/>
                    </a:cubicBezTo>
                    <a:cubicBezTo>
                      <a:pt x="5553" y="16027"/>
                      <a:pt x="5541" y="16024"/>
                      <a:pt x="5531" y="16020"/>
                    </a:cubicBezTo>
                    <a:cubicBezTo>
                      <a:pt x="5184" y="15870"/>
                      <a:pt x="4921" y="15701"/>
                      <a:pt x="4715" y="15523"/>
                    </a:cubicBezTo>
                    <a:cubicBezTo>
                      <a:pt x="4676" y="15487"/>
                      <a:pt x="4644" y="15452"/>
                      <a:pt x="4612" y="15416"/>
                    </a:cubicBezTo>
                    <a:cubicBezTo>
                      <a:pt x="4437" y="15236"/>
                      <a:pt x="4320" y="15047"/>
                      <a:pt x="4320" y="14850"/>
                    </a:cubicBezTo>
                    <a:cubicBezTo>
                      <a:pt x="4320" y="14650"/>
                      <a:pt x="4437" y="14462"/>
                      <a:pt x="4612" y="14281"/>
                    </a:cubicBezTo>
                    <a:cubicBezTo>
                      <a:pt x="4644" y="14246"/>
                      <a:pt x="4676" y="14210"/>
                      <a:pt x="4715" y="14176"/>
                    </a:cubicBezTo>
                    <a:cubicBezTo>
                      <a:pt x="4921" y="13998"/>
                      <a:pt x="5184" y="13829"/>
                      <a:pt x="5531" y="13677"/>
                    </a:cubicBezTo>
                    <a:cubicBezTo>
                      <a:pt x="5541" y="13674"/>
                      <a:pt x="5553" y="13671"/>
                      <a:pt x="5562" y="13667"/>
                    </a:cubicBezTo>
                    <a:cubicBezTo>
                      <a:pt x="5937" y="13507"/>
                      <a:pt x="6385" y="13364"/>
                      <a:pt x="6893" y="13244"/>
                    </a:cubicBezTo>
                    <a:cubicBezTo>
                      <a:pt x="6901" y="13242"/>
                      <a:pt x="6908" y="13240"/>
                      <a:pt x="6914" y="13238"/>
                    </a:cubicBezTo>
                    <a:cubicBezTo>
                      <a:pt x="7435" y="13117"/>
                      <a:pt x="8016" y="13018"/>
                      <a:pt x="8640" y="12948"/>
                    </a:cubicBezTo>
                    <a:cubicBezTo>
                      <a:pt x="9318" y="12873"/>
                      <a:pt x="10037" y="12825"/>
                      <a:pt x="10800" y="12825"/>
                    </a:cubicBezTo>
                    <a:cubicBezTo>
                      <a:pt x="11560" y="12825"/>
                      <a:pt x="12279" y="12873"/>
                      <a:pt x="12960" y="12948"/>
                    </a:cubicBezTo>
                    <a:cubicBezTo>
                      <a:pt x="13584" y="13018"/>
                      <a:pt x="14163" y="13117"/>
                      <a:pt x="14686" y="13238"/>
                    </a:cubicBezTo>
                    <a:cubicBezTo>
                      <a:pt x="14692" y="13240"/>
                      <a:pt x="14697" y="13242"/>
                      <a:pt x="14705" y="13244"/>
                    </a:cubicBezTo>
                    <a:cubicBezTo>
                      <a:pt x="15214" y="13364"/>
                      <a:pt x="15662" y="13507"/>
                      <a:pt x="16038" y="13667"/>
                    </a:cubicBezTo>
                    <a:cubicBezTo>
                      <a:pt x="16044" y="13671"/>
                      <a:pt x="16057" y="13674"/>
                      <a:pt x="16066" y="13677"/>
                    </a:cubicBezTo>
                    <a:cubicBezTo>
                      <a:pt x="16414" y="13829"/>
                      <a:pt x="16677" y="13998"/>
                      <a:pt x="16883" y="14176"/>
                    </a:cubicBezTo>
                    <a:cubicBezTo>
                      <a:pt x="16923" y="14210"/>
                      <a:pt x="16954" y="14246"/>
                      <a:pt x="16988" y="14281"/>
                    </a:cubicBezTo>
                    <a:cubicBezTo>
                      <a:pt x="17161" y="14462"/>
                      <a:pt x="17280" y="14650"/>
                      <a:pt x="17280" y="14850"/>
                    </a:cubicBezTo>
                    <a:cubicBezTo>
                      <a:pt x="17280" y="15047"/>
                      <a:pt x="17161" y="15236"/>
                      <a:pt x="16988" y="15416"/>
                    </a:cubicBezTo>
                    <a:moveTo>
                      <a:pt x="12960" y="19575"/>
                    </a:moveTo>
                    <a:cubicBezTo>
                      <a:pt x="12960" y="19948"/>
                      <a:pt x="11992" y="20249"/>
                      <a:pt x="10800" y="20249"/>
                    </a:cubicBezTo>
                    <a:cubicBezTo>
                      <a:pt x="9606" y="20249"/>
                      <a:pt x="8640" y="19948"/>
                      <a:pt x="8640" y="19575"/>
                    </a:cubicBezTo>
                    <a:lnTo>
                      <a:pt x="8640" y="18156"/>
                    </a:lnTo>
                    <a:cubicBezTo>
                      <a:pt x="9338" y="18201"/>
                      <a:pt x="10059" y="18225"/>
                      <a:pt x="10800" y="18225"/>
                    </a:cubicBezTo>
                    <a:cubicBezTo>
                      <a:pt x="11541" y="18225"/>
                      <a:pt x="12262" y="18201"/>
                      <a:pt x="12960" y="18156"/>
                    </a:cubicBezTo>
                    <a:cubicBezTo>
                      <a:pt x="12960" y="18156"/>
                      <a:pt x="12960" y="19575"/>
                      <a:pt x="12960" y="19575"/>
                    </a:cubicBezTo>
                    <a:close/>
                    <a:moveTo>
                      <a:pt x="8640" y="2025"/>
                    </a:moveTo>
                    <a:cubicBezTo>
                      <a:pt x="8640" y="1651"/>
                      <a:pt x="9606" y="1350"/>
                      <a:pt x="10800" y="1350"/>
                    </a:cubicBezTo>
                    <a:cubicBezTo>
                      <a:pt x="11992" y="1350"/>
                      <a:pt x="12960" y="1651"/>
                      <a:pt x="12960" y="2025"/>
                    </a:cubicBezTo>
                    <a:lnTo>
                      <a:pt x="12960" y="11542"/>
                    </a:lnTo>
                    <a:cubicBezTo>
                      <a:pt x="12262" y="11498"/>
                      <a:pt x="11541" y="11475"/>
                      <a:pt x="10800" y="11475"/>
                    </a:cubicBezTo>
                    <a:cubicBezTo>
                      <a:pt x="10059" y="11475"/>
                      <a:pt x="9338" y="11498"/>
                      <a:pt x="8640" y="11542"/>
                    </a:cubicBezTo>
                    <a:cubicBezTo>
                      <a:pt x="8640" y="11542"/>
                      <a:pt x="8640" y="2025"/>
                      <a:pt x="8640" y="2025"/>
                    </a:cubicBezTo>
                    <a:close/>
                    <a:moveTo>
                      <a:pt x="17280" y="12164"/>
                    </a:moveTo>
                    <a:lnTo>
                      <a:pt x="17280" y="2025"/>
                    </a:lnTo>
                    <a:cubicBezTo>
                      <a:pt x="17280" y="908"/>
                      <a:pt x="14373" y="0"/>
                      <a:pt x="10800" y="0"/>
                    </a:cubicBezTo>
                    <a:cubicBezTo>
                      <a:pt x="7225" y="0"/>
                      <a:pt x="4320" y="908"/>
                      <a:pt x="4320" y="2025"/>
                    </a:cubicBezTo>
                    <a:lnTo>
                      <a:pt x="4320" y="12164"/>
                    </a:lnTo>
                    <a:cubicBezTo>
                      <a:pt x="1710" y="12781"/>
                      <a:pt x="0" y="13749"/>
                      <a:pt x="0" y="14850"/>
                    </a:cubicBezTo>
                    <a:cubicBezTo>
                      <a:pt x="0" y="15950"/>
                      <a:pt x="1710" y="16918"/>
                      <a:pt x="4320" y="17534"/>
                    </a:cubicBezTo>
                    <a:lnTo>
                      <a:pt x="4320" y="19575"/>
                    </a:lnTo>
                    <a:cubicBezTo>
                      <a:pt x="4320" y="20691"/>
                      <a:pt x="7225" y="21599"/>
                      <a:pt x="10800" y="21599"/>
                    </a:cubicBezTo>
                    <a:cubicBezTo>
                      <a:pt x="14373" y="21599"/>
                      <a:pt x="17280" y="20691"/>
                      <a:pt x="17280" y="19575"/>
                    </a:cubicBezTo>
                    <a:lnTo>
                      <a:pt x="17280" y="17534"/>
                    </a:lnTo>
                    <a:cubicBezTo>
                      <a:pt x="19889" y="16918"/>
                      <a:pt x="21600" y="15950"/>
                      <a:pt x="21600" y="14850"/>
                    </a:cubicBezTo>
                    <a:cubicBezTo>
                      <a:pt x="21600" y="13749"/>
                      <a:pt x="19889" y="12781"/>
                      <a:pt x="17280" y="1216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grpSp>
      </p:grpSp>
      <p:grpSp>
        <p:nvGrpSpPr>
          <p:cNvPr id="146" name="Group 28"/>
          <p:cNvGrpSpPr/>
          <p:nvPr/>
        </p:nvGrpSpPr>
        <p:grpSpPr>
          <a:xfrm>
            <a:off x="1267953" y="1413803"/>
            <a:ext cx="685800" cy="685800"/>
            <a:chOff x="1253782" y="1885071"/>
            <a:chExt cx="914400" cy="914400"/>
          </a:xfrm>
        </p:grpSpPr>
        <p:sp>
          <p:nvSpPr>
            <p:cNvPr id="147" name="Rounded Rectangle 4"/>
            <p:cNvSpPr/>
            <p:nvPr/>
          </p:nvSpPr>
          <p:spPr>
            <a:xfrm>
              <a:off x="1253782" y="1885071"/>
              <a:ext cx="914400" cy="9144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48" name="Group 80"/>
            <p:cNvGrpSpPr/>
            <p:nvPr/>
          </p:nvGrpSpPr>
          <p:grpSpPr>
            <a:xfrm>
              <a:off x="1551438" y="2110099"/>
              <a:ext cx="319088" cy="465138"/>
              <a:chOff x="3582988" y="3510757"/>
              <a:chExt cx="319088" cy="465138"/>
            </a:xfrm>
            <a:solidFill>
              <a:schemeClr val="bg2"/>
            </a:solidFill>
          </p:grpSpPr>
          <p:sp>
            <p:nvSpPr>
              <p:cNvPr id="149" name="AutoShape 113"/>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sp>
            <p:nvSpPr>
              <p:cNvPr id="150" name="AutoShape 114"/>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grpSp>
      </p:grpSp>
      <p:grpSp>
        <p:nvGrpSpPr>
          <p:cNvPr id="151" name="Group 31"/>
          <p:cNvGrpSpPr/>
          <p:nvPr/>
        </p:nvGrpSpPr>
        <p:grpSpPr>
          <a:xfrm>
            <a:off x="4971624" y="1413803"/>
            <a:ext cx="685800" cy="685800"/>
            <a:chOff x="6528170" y="1885071"/>
            <a:chExt cx="914400" cy="914400"/>
          </a:xfrm>
        </p:grpSpPr>
        <p:sp>
          <p:nvSpPr>
            <p:cNvPr id="152" name="Rounded Rectangle 7"/>
            <p:cNvSpPr/>
            <p:nvPr/>
          </p:nvSpPr>
          <p:spPr>
            <a:xfrm>
              <a:off x="6528170" y="1885071"/>
              <a:ext cx="914400" cy="9144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53" name="Group 83"/>
            <p:cNvGrpSpPr/>
            <p:nvPr/>
          </p:nvGrpSpPr>
          <p:grpSpPr>
            <a:xfrm>
              <a:off x="6758963" y="2110099"/>
              <a:ext cx="465138" cy="464344"/>
              <a:chOff x="2581275" y="2582069"/>
              <a:chExt cx="465138" cy="464344"/>
            </a:xfrm>
            <a:solidFill>
              <a:schemeClr val="bg2"/>
            </a:solidFill>
          </p:grpSpPr>
          <p:sp>
            <p:nvSpPr>
              <p:cNvPr id="154" name="AutoShape 128"/>
              <p:cNvSpPr/>
              <p:nvPr/>
            </p:nvSpPr>
            <p:spPr bwMode="auto">
              <a:xfrm>
                <a:off x="2581275" y="2582069"/>
                <a:ext cx="465138"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50" y="12150"/>
                    </a:moveTo>
                    <a:cubicBezTo>
                      <a:pt x="13851" y="12150"/>
                      <a:pt x="12926" y="11859"/>
                      <a:pt x="12124" y="11386"/>
                    </a:cubicBezTo>
                    <a:lnTo>
                      <a:pt x="11892" y="11618"/>
                    </a:lnTo>
                    <a:lnTo>
                      <a:pt x="11132" y="12377"/>
                    </a:lnTo>
                    <a:lnTo>
                      <a:pt x="9846" y="13663"/>
                    </a:lnTo>
                    <a:cubicBezTo>
                      <a:pt x="9593" y="13916"/>
                      <a:pt x="9451" y="14260"/>
                      <a:pt x="9451" y="14617"/>
                    </a:cubicBezTo>
                    <a:lnTo>
                      <a:pt x="9451" y="16200"/>
                    </a:lnTo>
                    <a:lnTo>
                      <a:pt x="8101" y="16200"/>
                    </a:lnTo>
                    <a:cubicBezTo>
                      <a:pt x="7356" y="16200"/>
                      <a:pt x="6751" y="16804"/>
                      <a:pt x="6751" y="17549"/>
                    </a:cubicBezTo>
                    <a:lnTo>
                      <a:pt x="6751" y="18900"/>
                    </a:lnTo>
                    <a:lnTo>
                      <a:pt x="5170" y="18900"/>
                    </a:lnTo>
                    <a:cubicBezTo>
                      <a:pt x="4812" y="18900"/>
                      <a:pt x="4469" y="19042"/>
                      <a:pt x="4216" y="19295"/>
                    </a:cubicBezTo>
                    <a:lnTo>
                      <a:pt x="3259" y="20252"/>
                    </a:lnTo>
                    <a:lnTo>
                      <a:pt x="1352" y="20249"/>
                    </a:lnTo>
                    <a:lnTo>
                      <a:pt x="1350" y="18326"/>
                    </a:lnTo>
                    <a:lnTo>
                      <a:pt x="9223" y="10467"/>
                    </a:lnTo>
                    <a:cubicBezTo>
                      <a:pt x="9223" y="10467"/>
                      <a:pt x="9223" y="10467"/>
                      <a:pt x="9224" y="10468"/>
                    </a:cubicBezTo>
                    <a:lnTo>
                      <a:pt x="10215" y="9477"/>
                    </a:lnTo>
                    <a:cubicBezTo>
                      <a:pt x="9741" y="8674"/>
                      <a:pt x="9451" y="7748"/>
                      <a:pt x="9451" y="6750"/>
                    </a:cubicBezTo>
                    <a:cubicBezTo>
                      <a:pt x="9451" y="3767"/>
                      <a:pt x="11869" y="1350"/>
                      <a:pt x="14850" y="1350"/>
                    </a:cubicBezTo>
                    <a:cubicBezTo>
                      <a:pt x="17832" y="1350"/>
                      <a:pt x="20250" y="3767"/>
                      <a:pt x="20250" y="6750"/>
                    </a:cubicBezTo>
                    <a:cubicBezTo>
                      <a:pt x="20250" y="9732"/>
                      <a:pt x="17832" y="12150"/>
                      <a:pt x="14850" y="12150"/>
                    </a:cubicBezTo>
                    <a:moveTo>
                      <a:pt x="14850" y="0"/>
                    </a:moveTo>
                    <a:cubicBezTo>
                      <a:pt x="11123" y="0"/>
                      <a:pt x="8101" y="3022"/>
                      <a:pt x="8101" y="6750"/>
                    </a:cubicBezTo>
                    <a:cubicBezTo>
                      <a:pt x="8101" y="7617"/>
                      <a:pt x="8283" y="8438"/>
                      <a:pt x="8582" y="9199"/>
                    </a:cubicBezTo>
                    <a:lnTo>
                      <a:pt x="383" y="17400"/>
                    </a:lnTo>
                    <a:cubicBezTo>
                      <a:pt x="146" y="17637"/>
                      <a:pt x="0" y="17863"/>
                      <a:pt x="0" y="18225"/>
                    </a:cubicBezTo>
                    <a:lnTo>
                      <a:pt x="0" y="20249"/>
                    </a:lnTo>
                    <a:cubicBezTo>
                      <a:pt x="0" y="20972"/>
                      <a:pt x="626" y="21599"/>
                      <a:pt x="1349" y="21599"/>
                    </a:cubicBezTo>
                    <a:lnTo>
                      <a:pt x="3374" y="21599"/>
                    </a:lnTo>
                    <a:cubicBezTo>
                      <a:pt x="3736" y="21599"/>
                      <a:pt x="3965" y="21455"/>
                      <a:pt x="4202" y="21219"/>
                    </a:cubicBezTo>
                    <a:lnTo>
                      <a:pt x="5170" y="20249"/>
                    </a:lnTo>
                    <a:lnTo>
                      <a:pt x="6751" y="20249"/>
                    </a:lnTo>
                    <a:cubicBezTo>
                      <a:pt x="7496" y="20249"/>
                      <a:pt x="8101" y="19645"/>
                      <a:pt x="8101" y="18900"/>
                    </a:cubicBezTo>
                    <a:lnTo>
                      <a:pt x="8101" y="17549"/>
                    </a:lnTo>
                    <a:lnTo>
                      <a:pt x="9451" y="17549"/>
                    </a:lnTo>
                    <a:cubicBezTo>
                      <a:pt x="10196" y="17549"/>
                      <a:pt x="10801" y="16945"/>
                      <a:pt x="10801" y="16200"/>
                    </a:cubicBezTo>
                    <a:lnTo>
                      <a:pt x="10801" y="14617"/>
                    </a:lnTo>
                    <a:lnTo>
                      <a:pt x="12400" y="13018"/>
                    </a:lnTo>
                    <a:cubicBezTo>
                      <a:pt x="13162" y="13317"/>
                      <a:pt x="13982" y="13500"/>
                      <a:pt x="14850" y="13500"/>
                    </a:cubicBezTo>
                    <a:cubicBezTo>
                      <a:pt x="18577" y="13500"/>
                      <a:pt x="21599" y="10477"/>
                      <a:pt x="21599" y="6750"/>
                    </a:cubicBezTo>
                    <a:cubicBezTo>
                      <a:pt x="21599" y="3022"/>
                      <a:pt x="18577" y="0"/>
                      <a:pt x="1485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155" name="AutoShape 129"/>
              <p:cNvSpPr/>
              <p:nvPr/>
            </p:nvSpPr>
            <p:spPr bwMode="auto">
              <a:xfrm>
                <a:off x="2871788" y="2640013"/>
                <a:ext cx="115888" cy="115888"/>
              </a:xfrm>
              <a:custGeom>
                <a:avLst/>
                <a:gdLst>
                  <a:gd name="T0" fmla="*/ 10800 w 21600"/>
                  <a:gd name="T1" fmla="+- 0 10800 134"/>
                  <a:gd name="T2" fmla="*/ 10800 h 21333"/>
                  <a:gd name="T3" fmla="*/ 10800 w 21600"/>
                  <a:gd name="T4" fmla="+- 0 10800 134"/>
                  <a:gd name="T5" fmla="*/ 10800 h 21333"/>
                  <a:gd name="T6" fmla="*/ 10800 w 21600"/>
                  <a:gd name="T7" fmla="+- 0 10800 134"/>
                  <a:gd name="T8" fmla="*/ 10800 h 21333"/>
                  <a:gd name="T9" fmla="*/ 10800 w 21600"/>
                  <a:gd name="T10" fmla="+- 0 10800 134"/>
                  <a:gd name="T11" fmla="*/ 10800 h 21333"/>
                </a:gdLst>
                <a:ahLst/>
                <a:cxnLst>
                  <a:cxn ang="0">
                    <a:pos x="T0" y="T2"/>
                  </a:cxn>
                  <a:cxn ang="0">
                    <a:pos x="T3" y="T5"/>
                  </a:cxn>
                  <a:cxn ang="0">
                    <a:pos x="T6" y="T8"/>
                  </a:cxn>
                  <a:cxn ang="0">
                    <a:pos x="T9" y="T11"/>
                  </a:cxn>
                </a:cxnLst>
                <a:rect l="0" t="0" r="r" b="b"/>
                <a:pathLst>
                  <a:path w="21600" h="21333">
                    <a:moveTo>
                      <a:pt x="13008" y="18684"/>
                    </a:moveTo>
                    <a:cubicBezTo>
                      <a:pt x="9017" y="15850"/>
                      <a:pt x="5542" y="12415"/>
                      <a:pt x="2694" y="8570"/>
                    </a:cubicBezTo>
                    <a:cubicBezTo>
                      <a:pt x="3736" y="5628"/>
                      <a:pt x="5693" y="3697"/>
                      <a:pt x="8585" y="2647"/>
                    </a:cubicBezTo>
                    <a:cubicBezTo>
                      <a:pt x="12578" y="5489"/>
                      <a:pt x="16048" y="8911"/>
                      <a:pt x="18889" y="12809"/>
                    </a:cubicBezTo>
                    <a:cubicBezTo>
                      <a:pt x="17836" y="15730"/>
                      <a:pt x="15883" y="17647"/>
                      <a:pt x="13008" y="18684"/>
                    </a:cubicBezTo>
                    <a:moveTo>
                      <a:pt x="21110" y="11295"/>
                    </a:moveTo>
                    <a:cubicBezTo>
                      <a:pt x="18081" y="7130"/>
                      <a:pt x="14396" y="3496"/>
                      <a:pt x="10161" y="484"/>
                    </a:cubicBezTo>
                    <a:cubicBezTo>
                      <a:pt x="9468" y="-8"/>
                      <a:pt x="8579" y="-134"/>
                      <a:pt x="7778" y="145"/>
                    </a:cubicBezTo>
                    <a:cubicBezTo>
                      <a:pt x="4027" y="1450"/>
                      <a:pt x="1463" y="3983"/>
                      <a:pt x="145" y="7687"/>
                    </a:cubicBezTo>
                    <a:cubicBezTo>
                      <a:pt x="46" y="7962"/>
                      <a:pt x="0" y="8252"/>
                      <a:pt x="0" y="8537"/>
                    </a:cubicBezTo>
                    <a:cubicBezTo>
                      <a:pt x="0" y="9071"/>
                      <a:pt x="167" y="9596"/>
                      <a:pt x="487" y="10041"/>
                    </a:cubicBezTo>
                    <a:cubicBezTo>
                      <a:pt x="3525" y="14213"/>
                      <a:pt x="7211" y="17850"/>
                      <a:pt x="11431" y="20850"/>
                    </a:cubicBezTo>
                    <a:cubicBezTo>
                      <a:pt x="12122" y="21338"/>
                      <a:pt x="13010" y="21466"/>
                      <a:pt x="13812" y="21188"/>
                    </a:cubicBezTo>
                    <a:cubicBezTo>
                      <a:pt x="17563" y="19893"/>
                      <a:pt x="20133" y="17356"/>
                      <a:pt x="21451" y="13647"/>
                    </a:cubicBezTo>
                    <a:cubicBezTo>
                      <a:pt x="21551" y="13372"/>
                      <a:pt x="21600" y="13081"/>
                      <a:pt x="21600" y="12796"/>
                    </a:cubicBezTo>
                    <a:cubicBezTo>
                      <a:pt x="21600" y="12265"/>
                      <a:pt x="21429" y="11740"/>
                      <a:pt x="21110" y="1129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grpSp>
      </p:grpSp>
      <p:grpSp>
        <p:nvGrpSpPr>
          <p:cNvPr id="156" name="Group 30"/>
          <p:cNvGrpSpPr/>
          <p:nvPr/>
        </p:nvGrpSpPr>
        <p:grpSpPr>
          <a:xfrm>
            <a:off x="1267953" y="3513166"/>
            <a:ext cx="685800" cy="685800"/>
            <a:chOff x="1253782" y="4684221"/>
            <a:chExt cx="914400" cy="914400"/>
          </a:xfrm>
        </p:grpSpPr>
        <p:sp>
          <p:nvSpPr>
            <p:cNvPr id="157" name="Rounded Rectangle 6"/>
            <p:cNvSpPr/>
            <p:nvPr/>
          </p:nvSpPr>
          <p:spPr>
            <a:xfrm>
              <a:off x="1253782" y="4684221"/>
              <a:ext cx="914400" cy="9144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58" name="Group 86"/>
            <p:cNvGrpSpPr/>
            <p:nvPr/>
          </p:nvGrpSpPr>
          <p:grpSpPr>
            <a:xfrm>
              <a:off x="1485953" y="4909249"/>
              <a:ext cx="464344" cy="464344"/>
              <a:chOff x="4439444" y="1652588"/>
              <a:chExt cx="464344" cy="464344"/>
            </a:xfrm>
            <a:solidFill>
              <a:schemeClr val="bg2"/>
            </a:solidFill>
          </p:grpSpPr>
          <p:sp>
            <p:nvSpPr>
              <p:cNvPr id="159" name="AutoShape 136"/>
              <p:cNvSpPr/>
              <p:nvPr/>
            </p:nvSpPr>
            <p:spPr bwMode="auto">
              <a:xfrm>
                <a:off x="4686300" y="1710532"/>
                <a:ext cx="152400"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sp>
            <p:nvSpPr>
              <p:cNvPr id="160" name="AutoShape 137"/>
              <p:cNvSpPr/>
              <p:nvPr/>
            </p:nvSpPr>
            <p:spPr bwMode="auto">
              <a:xfrm>
                <a:off x="4439444" y="1652588"/>
                <a:ext cx="464344" cy="464344"/>
              </a:xfrm>
              <a:custGeom>
                <a:avLst/>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ah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sp>
            <p:nvSpPr>
              <p:cNvPr id="161" name="AutoShape 138"/>
              <p:cNvSpPr/>
              <p:nvPr/>
            </p:nvSpPr>
            <p:spPr bwMode="auto">
              <a:xfrm>
                <a:off x="4686300" y="1652588"/>
                <a:ext cx="217488" cy="217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grpSp>
      </p:grpSp>
      <p:sp>
        <p:nvSpPr>
          <p:cNvPr id="64" name="TextBox 63"/>
          <p:cNvSpPr txBox="1"/>
          <p:nvPr/>
        </p:nvSpPr>
        <p:spPr>
          <a:xfrm>
            <a:off x="1979712" y="1419622"/>
            <a:ext cx="1107996" cy="276999"/>
          </a:xfrm>
          <a:prstGeom prst="rect">
            <a:avLst/>
          </a:prstGeom>
          <a:noFill/>
        </p:spPr>
        <p:txBody>
          <a:bodyPr wrap="none" rtlCol="0">
            <a:spAutoFit/>
          </a:bodyPr>
          <a:lstStyle/>
          <a:p>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rPr>
              <a:t>点击添加文本</a:t>
            </a:r>
          </a:p>
        </p:txBody>
      </p:sp>
      <p:sp>
        <p:nvSpPr>
          <p:cNvPr id="65" name="TextBox 64"/>
          <p:cNvSpPr txBox="1"/>
          <p:nvPr/>
        </p:nvSpPr>
        <p:spPr>
          <a:xfrm>
            <a:off x="1979712" y="1655133"/>
            <a:ext cx="2084744" cy="507831"/>
          </a:xfrm>
          <a:prstGeom prst="rect">
            <a:avLst/>
          </a:prstGeom>
          <a:noFill/>
        </p:spPr>
        <p:txBody>
          <a:bodyPr wrap="square" rtlCol="0">
            <a:spAutoFit/>
          </a:bodyPr>
          <a:lstStyle/>
          <a:p>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a:t>
            </a:r>
            <a:r>
              <a:rPr lang="zh-CN" altLang="en-US" sz="900" dirty="0" smtClean="0">
                <a:solidFill>
                  <a:schemeClr val="tx1">
                    <a:lumMod val="65000"/>
                    <a:lumOff val="35000"/>
                  </a:schemeClr>
                </a:solidFill>
                <a:latin typeface="微软雅黑" panose="020B0503020204020204" pitchFamily="34" charset="-122"/>
                <a:ea typeface="微软雅黑" panose="020B0503020204020204" pitchFamily="34" charset="-122"/>
              </a:rPr>
              <a:t>容专</a:t>
            </a: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业设计</a:t>
            </a:r>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
        <p:nvSpPr>
          <p:cNvPr id="66" name="TextBox 65"/>
          <p:cNvSpPr txBox="1"/>
          <p:nvPr/>
        </p:nvSpPr>
        <p:spPr>
          <a:xfrm>
            <a:off x="1979712" y="2450987"/>
            <a:ext cx="1107996" cy="276999"/>
          </a:xfrm>
          <a:prstGeom prst="rect">
            <a:avLst/>
          </a:prstGeom>
          <a:noFill/>
        </p:spPr>
        <p:txBody>
          <a:bodyPr wrap="none" rtlCol="0">
            <a:spAutoFit/>
          </a:bodyPr>
          <a:lstStyle/>
          <a:p>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rPr>
              <a:t>点击添加文本</a:t>
            </a:r>
          </a:p>
        </p:txBody>
      </p:sp>
      <p:sp>
        <p:nvSpPr>
          <p:cNvPr id="67" name="TextBox 66"/>
          <p:cNvSpPr txBox="1"/>
          <p:nvPr/>
        </p:nvSpPr>
        <p:spPr>
          <a:xfrm>
            <a:off x="1979712" y="2686498"/>
            <a:ext cx="2084744" cy="507831"/>
          </a:xfrm>
          <a:prstGeom prst="rect">
            <a:avLst/>
          </a:prstGeom>
          <a:noFill/>
        </p:spPr>
        <p:txBody>
          <a:bodyPr wrap="square" rtlCol="0">
            <a:spAutoFit/>
          </a:bodyPr>
          <a:lstStyle/>
          <a:p>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a:t>
            </a:r>
            <a:r>
              <a:rPr lang="zh-CN" altLang="en-US" sz="900" dirty="0" smtClean="0">
                <a:solidFill>
                  <a:schemeClr val="tx1">
                    <a:lumMod val="65000"/>
                    <a:lumOff val="35000"/>
                  </a:schemeClr>
                </a:solidFill>
                <a:latin typeface="微软雅黑" panose="020B0503020204020204" pitchFamily="34" charset="-122"/>
                <a:ea typeface="微软雅黑" panose="020B0503020204020204" pitchFamily="34" charset="-122"/>
              </a:rPr>
              <a:t>容专</a:t>
            </a: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业设计</a:t>
            </a:r>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
        <p:nvSpPr>
          <p:cNvPr id="68" name="TextBox 67"/>
          <p:cNvSpPr txBox="1"/>
          <p:nvPr/>
        </p:nvSpPr>
        <p:spPr>
          <a:xfrm>
            <a:off x="1979712" y="3486496"/>
            <a:ext cx="1107996" cy="276999"/>
          </a:xfrm>
          <a:prstGeom prst="rect">
            <a:avLst/>
          </a:prstGeom>
          <a:noFill/>
        </p:spPr>
        <p:txBody>
          <a:bodyPr wrap="none" rtlCol="0">
            <a:spAutoFit/>
          </a:bodyPr>
          <a:lstStyle/>
          <a:p>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rPr>
              <a:t>点击添加文本</a:t>
            </a:r>
          </a:p>
        </p:txBody>
      </p:sp>
      <p:sp>
        <p:nvSpPr>
          <p:cNvPr id="69" name="TextBox 68"/>
          <p:cNvSpPr txBox="1"/>
          <p:nvPr/>
        </p:nvSpPr>
        <p:spPr>
          <a:xfrm>
            <a:off x="1979712" y="3722007"/>
            <a:ext cx="2084744" cy="507831"/>
          </a:xfrm>
          <a:prstGeom prst="rect">
            <a:avLst/>
          </a:prstGeom>
          <a:noFill/>
        </p:spPr>
        <p:txBody>
          <a:bodyPr wrap="square" rtlCol="0">
            <a:spAutoFit/>
          </a:bodyPr>
          <a:lstStyle/>
          <a:p>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a:t>
            </a:r>
            <a:r>
              <a:rPr lang="zh-CN" altLang="en-US" sz="900" dirty="0" smtClean="0">
                <a:solidFill>
                  <a:schemeClr val="tx1">
                    <a:lumMod val="65000"/>
                    <a:lumOff val="35000"/>
                  </a:schemeClr>
                </a:solidFill>
                <a:latin typeface="微软雅黑" panose="020B0503020204020204" pitchFamily="34" charset="-122"/>
                <a:ea typeface="微软雅黑" panose="020B0503020204020204" pitchFamily="34" charset="-122"/>
              </a:rPr>
              <a:t>容专</a:t>
            </a: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业设计</a:t>
            </a:r>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
        <p:nvSpPr>
          <p:cNvPr id="70" name="TextBox 69"/>
          <p:cNvSpPr txBox="1"/>
          <p:nvPr/>
        </p:nvSpPr>
        <p:spPr>
          <a:xfrm>
            <a:off x="5750416" y="1410098"/>
            <a:ext cx="1107996" cy="276999"/>
          </a:xfrm>
          <a:prstGeom prst="rect">
            <a:avLst/>
          </a:prstGeom>
          <a:noFill/>
        </p:spPr>
        <p:txBody>
          <a:bodyPr wrap="none" rtlCol="0">
            <a:spAutoFit/>
          </a:bodyPr>
          <a:lstStyle/>
          <a:p>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rPr>
              <a:t>点击添加文本</a:t>
            </a:r>
          </a:p>
        </p:txBody>
      </p:sp>
      <p:sp>
        <p:nvSpPr>
          <p:cNvPr id="71" name="TextBox 70"/>
          <p:cNvSpPr txBox="1"/>
          <p:nvPr/>
        </p:nvSpPr>
        <p:spPr>
          <a:xfrm>
            <a:off x="5750416" y="1645609"/>
            <a:ext cx="2084744" cy="507831"/>
          </a:xfrm>
          <a:prstGeom prst="rect">
            <a:avLst/>
          </a:prstGeom>
          <a:noFill/>
        </p:spPr>
        <p:txBody>
          <a:bodyPr wrap="square" rtlCol="0">
            <a:spAutoFit/>
          </a:bodyPr>
          <a:lstStyle/>
          <a:p>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a:t>
            </a:r>
            <a:r>
              <a:rPr lang="zh-CN" altLang="en-US" sz="900" dirty="0" smtClean="0">
                <a:solidFill>
                  <a:schemeClr val="tx1">
                    <a:lumMod val="65000"/>
                    <a:lumOff val="35000"/>
                  </a:schemeClr>
                </a:solidFill>
                <a:latin typeface="微软雅黑" panose="020B0503020204020204" pitchFamily="34" charset="-122"/>
                <a:ea typeface="微软雅黑" panose="020B0503020204020204" pitchFamily="34" charset="-122"/>
              </a:rPr>
              <a:t>容专</a:t>
            </a: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业设计</a:t>
            </a:r>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
        <p:nvSpPr>
          <p:cNvPr id="72" name="TextBox 71"/>
          <p:cNvSpPr txBox="1"/>
          <p:nvPr/>
        </p:nvSpPr>
        <p:spPr>
          <a:xfrm>
            <a:off x="5750416" y="2441463"/>
            <a:ext cx="1107996" cy="276999"/>
          </a:xfrm>
          <a:prstGeom prst="rect">
            <a:avLst/>
          </a:prstGeom>
          <a:noFill/>
        </p:spPr>
        <p:txBody>
          <a:bodyPr wrap="none" rtlCol="0">
            <a:spAutoFit/>
          </a:bodyPr>
          <a:lstStyle/>
          <a:p>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rPr>
              <a:t>点击添加文本</a:t>
            </a:r>
          </a:p>
        </p:txBody>
      </p:sp>
      <p:sp>
        <p:nvSpPr>
          <p:cNvPr id="73" name="TextBox 72"/>
          <p:cNvSpPr txBox="1"/>
          <p:nvPr/>
        </p:nvSpPr>
        <p:spPr>
          <a:xfrm>
            <a:off x="5750416" y="2676974"/>
            <a:ext cx="2084744" cy="507831"/>
          </a:xfrm>
          <a:prstGeom prst="rect">
            <a:avLst/>
          </a:prstGeom>
          <a:noFill/>
        </p:spPr>
        <p:txBody>
          <a:bodyPr wrap="square" rtlCol="0">
            <a:spAutoFit/>
          </a:bodyPr>
          <a:lstStyle/>
          <a:p>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a:t>
            </a:r>
            <a:r>
              <a:rPr lang="zh-CN" altLang="en-US" sz="900" dirty="0" smtClean="0">
                <a:solidFill>
                  <a:schemeClr val="tx1">
                    <a:lumMod val="65000"/>
                    <a:lumOff val="35000"/>
                  </a:schemeClr>
                </a:solidFill>
                <a:latin typeface="微软雅黑" panose="020B0503020204020204" pitchFamily="34" charset="-122"/>
                <a:ea typeface="微软雅黑" panose="020B0503020204020204" pitchFamily="34" charset="-122"/>
              </a:rPr>
              <a:t>容专</a:t>
            </a: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业设计</a:t>
            </a:r>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
        <p:nvSpPr>
          <p:cNvPr id="74" name="TextBox 73"/>
          <p:cNvSpPr txBox="1"/>
          <p:nvPr/>
        </p:nvSpPr>
        <p:spPr>
          <a:xfrm>
            <a:off x="5750416" y="3476972"/>
            <a:ext cx="1107996" cy="276999"/>
          </a:xfrm>
          <a:prstGeom prst="rect">
            <a:avLst/>
          </a:prstGeom>
          <a:noFill/>
        </p:spPr>
        <p:txBody>
          <a:bodyPr wrap="none" rtlCol="0">
            <a:spAutoFit/>
          </a:bodyPr>
          <a:lstStyle/>
          <a:p>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rPr>
              <a:t>点击添加文本</a:t>
            </a:r>
          </a:p>
        </p:txBody>
      </p:sp>
      <p:sp>
        <p:nvSpPr>
          <p:cNvPr id="75" name="TextBox 74"/>
          <p:cNvSpPr txBox="1"/>
          <p:nvPr/>
        </p:nvSpPr>
        <p:spPr>
          <a:xfrm>
            <a:off x="5750416" y="3712483"/>
            <a:ext cx="2084744" cy="507831"/>
          </a:xfrm>
          <a:prstGeom prst="rect">
            <a:avLst/>
          </a:prstGeom>
          <a:noFill/>
        </p:spPr>
        <p:txBody>
          <a:bodyPr wrap="square" rtlCol="0">
            <a:spAutoFit/>
          </a:bodyPr>
          <a:lstStyle/>
          <a:p>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a:t>
            </a:r>
            <a:r>
              <a:rPr lang="zh-CN" altLang="en-US" sz="900" dirty="0" smtClean="0">
                <a:solidFill>
                  <a:schemeClr val="tx1">
                    <a:lumMod val="65000"/>
                    <a:lumOff val="35000"/>
                  </a:schemeClr>
                </a:solidFill>
                <a:latin typeface="微软雅黑" panose="020B0503020204020204" pitchFamily="34" charset="-122"/>
                <a:ea typeface="微软雅黑" panose="020B0503020204020204" pitchFamily="34" charset="-122"/>
              </a:rPr>
              <a:t>容专</a:t>
            </a: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业设计</a:t>
            </a:r>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fade">
                                      <p:cBhvr>
                                        <p:cTn id="7" dur="500"/>
                                        <p:tgtEl>
                                          <p:spTgt spid="146"/>
                                        </p:tgtEl>
                                      </p:cBhvr>
                                    </p:animEffect>
                                  </p:childTnLst>
                                </p:cTn>
                              </p:par>
                              <p:par>
                                <p:cTn id="8" presetID="64" presetClass="path" presetSubtype="0" fill="hold" nodeType="withEffect">
                                  <p:stCondLst>
                                    <p:cond delay="0"/>
                                  </p:stCondLst>
                                  <p:childTnLst>
                                    <p:animMotion origin="layout" path="M -0.10139 0.21419 L 4.72222E-6 3.33333E-6 " pathEditMode="relative" rAng="0" ptsTypes="AA">
                                      <p:cBhvr>
                                        <p:cTn id="9" dur="750" fill="hold"/>
                                        <p:tgtEl>
                                          <p:spTgt spid="146"/>
                                        </p:tgtEl>
                                        <p:attrNameLst>
                                          <p:attrName>ppt_x</p:attrName>
                                          <p:attrName>ppt_y</p:attrName>
                                        </p:attrNameLst>
                                      </p:cBhvr>
                                      <p:rCtr x="5069" y="-10710"/>
                                    </p:animMotion>
                                  </p:childTnLst>
                                </p:cTn>
                              </p:par>
                              <p:par>
                                <p:cTn id="10" presetID="10" presetClass="entr" presetSubtype="0" fill="hold" nodeType="withEffect">
                                  <p:stCondLst>
                                    <p:cond delay="250"/>
                                  </p:stCondLst>
                                  <p:childTnLst>
                                    <p:set>
                                      <p:cBhvr>
                                        <p:cTn id="11" dur="1" fill="hold">
                                          <p:stCondLst>
                                            <p:cond delay="0"/>
                                          </p:stCondLst>
                                        </p:cTn>
                                        <p:tgtEl>
                                          <p:spTgt spid="119"/>
                                        </p:tgtEl>
                                        <p:attrNameLst>
                                          <p:attrName>style.visibility</p:attrName>
                                        </p:attrNameLst>
                                      </p:cBhvr>
                                      <p:to>
                                        <p:strVal val="visible"/>
                                      </p:to>
                                    </p:set>
                                    <p:animEffect transition="in" filter="fade">
                                      <p:cBhvr>
                                        <p:cTn id="12" dur="500"/>
                                        <p:tgtEl>
                                          <p:spTgt spid="119"/>
                                        </p:tgtEl>
                                      </p:cBhvr>
                                    </p:animEffect>
                                  </p:childTnLst>
                                </p:cTn>
                              </p:par>
                              <p:par>
                                <p:cTn id="13" presetID="64" presetClass="path" presetSubtype="0" fill="hold" nodeType="withEffect">
                                  <p:stCondLst>
                                    <p:cond delay="250"/>
                                  </p:stCondLst>
                                  <p:childTnLst>
                                    <p:animMotion origin="layout" path="M -0.10139 0.21419 L 4.72222E-6 3.33333E-6 " pathEditMode="relative" rAng="0" ptsTypes="AA">
                                      <p:cBhvr>
                                        <p:cTn id="14" dur="750" fill="hold"/>
                                        <p:tgtEl>
                                          <p:spTgt spid="119"/>
                                        </p:tgtEl>
                                        <p:attrNameLst>
                                          <p:attrName>ppt_x</p:attrName>
                                          <p:attrName>ppt_y</p:attrName>
                                        </p:attrNameLst>
                                      </p:cBhvr>
                                      <p:rCtr x="5069" y="-10710"/>
                                    </p:animMotion>
                                  </p:childTnLst>
                                </p:cTn>
                              </p:par>
                              <p:par>
                                <p:cTn id="15" presetID="10" presetClass="entr" presetSubtype="0" fill="hold" nodeType="withEffect">
                                  <p:stCondLst>
                                    <p:cond delay="500"/>
                                  </p:stCondLst>
                                  <p:childTnLst>
                                    <p:set>
                                      <p:cBhvr>
                                        <p:cTn id="16" dur="1" fill="hold">
                                          <p:stCondLst>
                                            <p:cond delay="0"/>
                                          </p:stCondLst>
                                        </p:cTn>
                                        <p:tgtEl>
                                          <p:spTgt spid="156"/>
                                        </p:tgtEl>
                                        <p:attrNameLst>
                                          <p:attrName>style.visibility</p:attrName>
                                        </p:attrNameLst>
                                      </p:cBhvr>
                                      <p:to>
                                        <p:strVal val="visible"/>
                                      </p:to>
                                    </p:set>
                                    <p:animEffect transition="in" filter="fade">
                                      <p:cBhvr>
                                        <p:cTn id="17" dur="500"/>
                                        <p:tgtEl>
                                          <p:spTgt spid="156"/>
                                        </p:tgtEl>
                                      </p:cBhvr>
                                    </p:animEffect>
                                  </p:childTnLst>
                                </p:cTn>
                              </p:par>
                              <p:par>
                                <p:cTn id="18" presetID="64" presetClass="path" presetSubtype="0" fill="hold" nodeType="withEffect">
                                  <p:stCondLst>
                                    <p:cond delay="500"/>
                                  </p:stCondLst>
                                  <p:childTnLst>
                                    <p:animMotion origin="layout" path="M -0.10139 0.21419 L 4.72222E-6 3.33333E-6 " pathEditMode="relative" rAng="0" ptsTypes="AA">
                                      <p:cBhvr>
                                        <p:cTn id="19" dur="750" fill="hold"/>
                                        <p:tgtEl>
                                          <p:spTgt spid="156"/>
                                        </p:tgtEl>
                                        <p:attrNameLst>
                                          <p:attrName>ppt_x</p:attrName>
                                          <p:attrName>ppt_y</p:attrName>
                                        </p:attrNameLst>
                                      </p:cBhvr>
                                      <p:rCtr x="5069" y="-10710"/>
                                    </p:animMotion>
                                  </p:childTnLst>
                                </p:cTn>
                              </p:par>
                            </p:childTnLst>
                          </p:cTn>
                        </p:par>
                        <p:par>
                          <p:cTn id="20" fill="hold">
                            <p:stCondLst>
                              <p:cond delay="500"/>
                            </p:stCondLst>
                            <p:childTnLst>
                              <p:par>
                                <p:cTn id="21" presetID="22" presetClass="entr" presetSubtype="8" fill="hold" grpId="0" nodeType="afterEffect">
                                  <p:stCondLst>
                                    <p:cond delay="0"/>
                                  </p:stCondLst>
                                  <p:childTnLst>
                                    <p:set>
                                      <p:cBhvr>
                                        <p:cTn id="22" dur="1" fill="hold">
                                          <p:stCondLst>
                                            <p:cond delay="0"/>
                                          </p:stCondLst>
                                        </p:cTn>
                                        <p:tgtEl>
                                          <p:spTgt spid="64"/>
                                        </p:tgtEl>
                                        <p:attrNameLst>
                                          <p:attrName>style.visibility</p:attrName>
                                        </p:attrNameLst>
                                      </p:cBhvr>
                                      <p:to>
                                        <p:strVal val="visible"/>
                                      </p:to>
                                    </p:set>
                                    <p:animEffect transition="in" filter="wipe(left)">
                                      <p:cBhvr>
                                        <p:cTn id="23" dur="500"/>
                                        <p:tgtEl>
                                          <p:spTgt spid="64"/>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left)">
                                      <p:cBhvr>
                                        <p:cTn id="29" dur="500"/>
                                        <p:tgtEl>
                                          <p:spTgt spid="66"/>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wipe(left)">
                                      <p:cBhvr>
                                        <p:cTn id="32" dur="500"/>
                                        <p:tgtEl>
                                          <p:spTgt spid="67"/>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68"/>
                                        </p:tgtEl>
                                        <p:attrNameLst>
                                          <p:attrName>style.visibility</p:attrName>
                                        </p:attrNameLst>
                                      </p:cBhvr>
                                      <p:to>
                                        <p:strVal val="visible"/>
                                      </p:to>
                                    </p:set>
                                    <p:animEffect transition="in" filter="wipe(left)">
                                      <p:cBhvr>
                                        <p:cTn id="35" dur="500"/>
                                        <p:tgtEl>
                                          <p:spTgt spid="68"/>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69"/>
                                        </p:tgtEl>
                                        <p:attrNameLst>
                                          <p:attrName>style.visibility</p:attrName>
                                        </p:attrNameLst>
                                      </p:cBhvr>
                                      <p:to>
                                        <p:strVal val="visible"/>
                                      </p:to>
                                    </p:set>
                                    <p:animEffect transition="in" filter="wipe(left)">
                                      <p:cBhvr>
                                        <p:cTn id="38" dur="500"/>
                                        <p:tgtEl>
                                          <p:spTgt spid="69"/>
                                        </p:tgtEl>
                                      </p:cBhvr>
                                    </p:animEffect>
                                  </p:childTnLst>
                                </p:cTn>
                              </p:par>
                            </p:childTnLst>
                          </p:cTn>
                        </p:par>
                        <p:par>
                          <p:cTn id="39" fill="hold">
                            <p:stCondLst>
                              <p:cond delay="1000"/>
                            </p:stCondLst>
                            <p:childTnLst>
                              <p:par>
                                <p:cTn id="40" presetID="10" presetClass="entr" presetSubtype="0" fill="hold" nodeType="afterEffect">
                                  <p:stCondLst>
                                    <p:cond delay="0"/>
                                  </p:stCondLst>
                                  <p:childTnLst>
                                    <p:set>
                                      <p:cBhvr>
                                        <p:cTn id="41" dur="1" fill="hold">
                                          <p:stCondLst>
                                            <p:cond delay="0"/>
                                          </p:stCondLst>
                                        </p:cTn>
                                        <p:tgtEl>
                                          <p:spTgt spid="151"/>
                                        </p:tgtEl>
                                        <p:attrNameLst>
                                          <p:attrName>style.visibility</p:attrName>
                                        </p:attrNameLst>
                                      </p:cBhvr>
                                      <p:to>
                                        <p:strVal val="visible"/>
                                      </p:to>
                                    </p:set>
                                    <p:animEffect transition="in" filter="fade">
                                      <p:cBhvr>
                                        <p:cTn id="42" dur="500"/>
                                        <p:tgtEl>
                                          <p:spTgt spid="151"/>
                                        </p:tgtEl>
                                      </p:cBhvr>
                                    </p:animEffect>
                                  </p:childTnLst>
                                </p:cTn>
                              </p:par>
                              <p:par>
                                <p:cTn id="43" presetID="64" presetClass="path" presetSubtype="0" fill="hold" nodeType="withEffect">
                                  <p:stCondLst>
                                    <p:cond delay="0"/>
                                  </p:stCondLst>
                                  <p:childTnLst>
                                    <p:animMotion origin="layout" path="M -0.10139 0.21419 L 4.72222E-6 3.33333E-6 " pathEditMode="relative" rAng="0" ptsTypes="AA">
                                      <p:cBhvr>
                                        <p:cTn id="44" dur="750" fill="hold"/>
                                        <p:tgtEl>
                                          <p:spTgt spid="151"/>
                                        </p:tgtEl>
                                        <p:attrNameLst>
                                          <p:attrName>ppt_x</p:attrName>
                                          <p:attrName>ppt_y</p:attrName>
                                        </p:attrNameLst>
                                      </p:cBhvr>
                                      <p:rCtr x="5069" y="-10710"/>
                                    </p:animMotion>
                                  </p:childTnLst>
                                </p:cTn>
                              </p:par>
                              <p:par>
                                <p:cTn id="45" presetID="10" presetClass="entr" presetSubtype="0" fill="hold" nodeType="withEffect">
                                  <p:stCondLst>
                                    <p:cond delay="250"/>
                                  </p:stCondLst>
                                  <p:childTnLst>
                                    <p:set>
                                      <p:cBhvr>
                                        <p:cTn id="46" dur="1" fill="hold">
                                          <p:stCondLst>
                                            <p:cond delay="0"/>
                                          </p:stCondLst>
                                        </p:cTn>
                                        <p:tgtEl>
                                          <p:spTgt spid="131"/>
                                        </p:tgtEl>
                                        <p:attrNameLst>
                                          <p:attrName>style.visibility</p:attrName>
                                        </p:attrNameLst>
                                      </p:cBhvr>
                                      <p:to>
                                        <p:strVal val="visible"/>
                                      </p:to>
                                    </p:set>
                                    <p:animEffect transition="in" filter="fade">
                                      <p:cBhvr>
                                        <p:cTn id="47" dur="500"/>
                                        <p:tgtEl>
                                          <p:spTgt spid="131"/>
                                        </p:tgtEl>
                                      </p:cBhvr>
                                    </p:animEffect>
                                  </p:childTnLst>
                                </p:cTn>
                              </p:par>
                              <p:par>
                                <p:cTn id="48" presetID="64" presetClass="path" presetSubtype="0" fill="hold" nodeType="withEffect">
                                  <p:stCondLst>
                                    <p:cond delay="250"/>
                                  </p:stCondLst>
                                  <p:childTnLst>
                                    <p:animMotion origin="layout" path="M -0.10139 0.21419 L 4.72222E-6 3.33333E-6 " pathEditMode="relative" rAng="0" ptsTypes="AA">
                                      <p:cBhvr>
                                        <p:cTn id="49" dur="750" fill="hold"/>
                                        <p:tgtEl>
                                          <p:spTgt spid="131"/>
                                        </p:tgtEl>
                                        <p:attrNameLst>
                                          <p:attrName>ppt_x</p:attrName>
                                          <p:attrName>ppt_y</p:attrName>
                                        </p:attrNameLst>
                                      </p:cBhvr>
                                      <p:rCtr x="5069" y="-10710"/>
                                    </p:animMotion>
                                  </p:childTnLst>
                                </p:cTn>
                              </p:par>
                              <p:par>
                                <p:cTn id="50" presetID="10" presetClass="entr" presetSubtype="0" fill="hold" nodeType="withEffect">
                                  <p:stCondLst>
                                    <p:cond delay="500"/>
                                  </p:stCondLst>
                                  <p:childTnLst>
                                    <p:set>
                                      <p:cBhvr>
                                        <p:cTn id="51" dur="1" fill="hold">
                                          <p:stCondLst>
                                            <p:cond delay="0"/>
                                          </p:stCondLst>
                                        </p:cTn>
                                        <p:tgtEl>
                                          <p:spTgt spid="140"/>
                                        </p:tgtEl>
                                        <p:attrNameLst>
                                          <p:attrName>style.visibility</p:attrName>
                                        </p:attrNameLst>
                                      </p:cBhvr>
                                      <p:to>
                                        <p:strVal val="visible"/>
                                      </p:to>
                                    </p:set>
                                    <p:animEffect transition="in" filter="fade">
                                      <p:cBhvr>
                                        <p:cTn id="52" dur="500"/>
                                        <p:tgtEl>
                                          <p:spTgt spid="140"/>
                                        </p:tgtEl>
                                      </p:cBhvr>
                                    </p:animEffect>
                                  </p:childTnLst>
                                </p:cTn>
                              </p:par>
                              <p:par>
                                <p:cTn id="53" presetID="64" presetClass="path" presetSubtype="0" fill="hold" nodeType="withEffect">
                                  <p:stCondLst>
                                    <p:cond delay="500"/>
                                  </p:stCondLst>
                                  <p:childTnLst>
                                    <p:animMotion origin="layout" path="M -0.10139 0.21419 L 4.72222E-6 3.33333E-6 " pathEditMode="relative" rAng="0" ptsTypes="AA">
                                      <p:cBhvr>
                                        <p:cTn id="54" dur="750" fill="hold"/>
                                        <p:tgtEl>
                                          <p:spTgt spid="140"/>
                                        </p:tgtEl>
                                        <p:attrNameLst>
                                          <p:attrName>ppt_x</p:attrName>
                                          <p:attrName>ppt_y</p:attrName>
                                        </p:attrNameLst>
                                      </p:cBhvr>
                                      <p:rCtr x="5069" y="-10710"/>
                                    </p:animMotion>
                                  </p:childTnLst>
                                </p:cTn>
                              </p:par>
                            </p:childTnLst>
                          </p:cTn>
                        </p:par>
                        <p:par>
                          <p:cTn id="55" fill="hold">
                            <p:stCondLst>
                              <p:cond delay="1500"/>
                            </p:stCondLst>
                            <p:childTnLst>
                              <p:par>
                                <p:cTn id="56" presetID="22" presetClass="entr" presetSubtype="8" fill="hold" grpId="0" nodeType="afterEffect">
                                  <p:stCondLst>
                                    <p:cond delay="0"/>
                                  </p:stCondLst>
                                  <p:childTnLst>
                                    <p:set>
                                      <p:cBhvr>
                                        <p:cTn id="57" dur="1" fill="hold">
                                          <p:stCondLst>
                                            <p:cond delay="0"/>
                                          </p:stCondLst>
                                        </p:cTn>
                                        <p:tgtEl>
                                          <p:spTgt spid="70"/>
                                        </p:tgtEl>
                                        <p:attrNameLst>
                                          <p:attrName>style.visibility</p:attrName>
                                        </p:attrNameLst>
                                      </p:cBhvr>
                                      <p:to>
                                        <p:strVal val="visible"/>
                                      </p:to>
                                    </p:set>
                                    <p:animEffect transition="in" filter="wipe(left)">
                                      <p:cBhvr>
                                        <p:cTn id="58" dur="500"/>
                                        <p:tgtEl>
                                          <p:spTgt spid="70"/>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wipe(left)">
                                      <p:cBhvr>
                                        <p:cTn id="64" dur="500"/>
                                        <p:tgtEl>
                                          <p:spTgt spid="72"/>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73"/>
                                        </p:tgtEl>
                                        <p:attrNameLst>
                                          <p:attrName>style.visibility</p:attrName>
                                        </p:attrNameLst>
                                      </p:cBhvr>
                                      <p:to>
                                        <p:strVal val="visible"/>
                                      </p:to>
                                    </p:set>
                                    <p:animEffect transition="in" filter="wipe(left)">
                                      <p:cBhvr>
                                        <p:cTn id="67" dur="500"/>
                                        <p:tgtEl>
                                          <p:spTgt spid="73"/>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74"/>
                                        </p:tgtEl>
                                        <p:attrNameLst>
                                          <p:attrName>style.visibility</p:attrName>
                                        </p:attrNameLst>
                                      </p:cBhvr>
                                      <p:to>
                                        <p:strVal val="visible"/>
                                      </p:to>
                                    </p:set>
                                    <p:animEffect transition="in" filter="wipe(left)">
                                      <p:cBhvr>
                                        <p:cTn id="70" dur="500"/>
                                        <p:tgtEl>
                                          <p:spTgt spid="74"/>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75"/>
                                        </p:tgtEl>
                                        <p:attrNameLst>
                                          <p:attrName>style.visibility</p:attrName>
                                        </p:attrNameLst>
                                      </p:cBhvr>
                                      <p:to>
                                        <p:strVal val="visible"/>
                                      </p:to>
                                    </p:set>
                                    <p:animEffect transition="in" filter="wipe(left)">
                                      <p:cBhvr>
                                        <p:cTn id="73"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65" grpId="0"/>
      <p:bldP spid="66" grpId="0"/>
      <p:bldP spid="67" grpId="0"/>
      <p:bldP spid="68" grpId="0"/>
      <p:bldP spid="69" grpId="0"/>
      <p:bldP spid="70" grpId="0"/>
      <p:bldP spid="71" grpId="0"/>
      <p:bldP spid="72" grpId="0"/>
      <p:bldP spid="73" grpId="0"/>
      <p:bldP spid="74" grpId="0"/>
      <p:bldP spid="7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第一部分  四项工作概况</a:t>
            </a:r>
          </a:p>
        </p:txBody>
      </p:sp>
      <p:sp>
        <p:nvSpPr>
          <p:cNvPr id="137" name="Rectangle 7"/>
          <p:cNvSpPr/>
          <p:nvPr/>
        </p:nvSpPr>
        <p:spPr>
          <a:xfrm>
            <a:off x="3347863" y="771550"/>
            <a:ext cx="5796137" cy="4371950"/>
          </a:xfrm>
          <a:custGeom>
            <a:avLst/>
            <a:gdLst>
              <a:gd name="connsiteX0" fmla="*/ 0 w 7664245"/>
              <a:gd name="connsiteY0" fmla="*/ 0 h 6858000"/>
              <a:gd name="connsiteX1" fmla="*/ 7664245 w 7664245"/>
              <a:gd name="connsiteY1" fmla="*/ 0 h 6858000"/>
              <a:gd name="connsiteX2" fmla="*/ 7664245 w 7664245"/>
              <a:gd name="connsiteY2" fmla="*/ 6858000 h 6858000"/>
              <a:gd name="connsiteX3" fmla="*/ 0 w 7664245"/>
              <a:gd name="connsiteY3" fmla="*/ 6858000 h 6858000"/>
              <a:gd name="connsiteX4" fmla="*/ 0 w 7664245"/>
              <a:gd name="connsiteY4" fmla="*/ 0 h 6858000"/>
              <a:gd name="connsiteX0-1" fmla="*/ 3657600 w 7664245"/>
              <a:gd name="connsiteY0-2" fmla="*/ 0 h 6858000"/>
              <a:gd name="connsiteX1-3" fmla="*/ 7664245 w 7664245"/>
              <a:gd name="connsiteY1-4" fmla="*/ 0 h 6858000"/>
              <a:gd name="connsiteX2-5" fmla="*/ 7664245 w 7664245"/>
              <a:gd name="connsiteY2-6" fmla="*/ 6858000 h 6858000"/>
              <a:gd name="connsiteX3-7" fmla="*/ 0 w 7664245"/>
              <a:gd name="connsiteY3-8" fmla="*/ 6858000 h 6858000"/>
              <a:gd name="connsiteX4-9" fmla="*/ 3657600 w 7664245"/>
              <a:gd name="connsiteY4-10" fmla="*/ 0 h 6858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664245" h="6858000">
                <a:moveTo>
                  <a:pt x="3657600" y="0"/>
                </a:moveTo>
                <a:lnTo>
                  <a:pt x="7664245" y="0"/>
                </a:lnTo>
                <a:lnTo>
                  <a:pt x="7664245" y="6858000"/>
                </a:lnTo>
                <a:lnTo>
                  <a:pt x="0" y="6858000"/>
                </a:lnTo>
                <a:lnTo>
                  <a:pt x="3657600" y="0"/>
                </a:lnTo>
                <a:close/>
              </a:path>
            </a:pathLst>
          </a:cu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GB">
              <a:solidFill>
                <a:schemeClr val="tx1">
                  <a:lumMod val="65000"/>
                  <a:lumOff val="35000"/>
                </a:schemeClr>
              </a:solidFill>
            </a:endParaRPr>
          </a:p>
        </p:txBody>
      </p:sp>
      <p:sp>
        <p:nvSpPr>
          <p:cNvPr id="138" name="Pentagon 25"/>
          <p:cNvSpPr/>
          <p:nvPr/>
        </p:nvSpPr>
        <p:spPr>
          <a:xfrm>
            <a:off x="345387" y="1767319"/>
            <a:ext cx="455636" cy="273084"/>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500">
                <a:solidFill>
                  <a:schemeClr val="tx1">
                    <a:lumMod val="65000"/>
                    <a:lumOff val="35000"/>
                  </a:schemeClr>
                </a:solidFill>
              </a:rPr>
              <a:t>01</a:t>
            </a:r>
            <a:endParaRPr lang="en-GB" sz="1500">
              <a:solidFill>
                <a:schemeClr val="tx1">
                  <a:lumMod val="65000"/>
                  <a:lumOff val="35000"/>
                </a:schemeClr>
              </a:solidFill>
            </a:endParaRPr>
          </a:p>
        </p:txBody>
      </p:sp>
      <p:sp>
        <p:nvSpPr>
          <p:cNvPr id="139" name="Rectangle 26"/>
          <p:cNvSpPr/>
          <p:nvPr/>
        </p:nvSpPr>
        <p:spPr>
          <a:xfrm>
            <a:off x="840763" y="1707654"/>
            <a:ext cx="3637112" cy="407804"/>
          </a:xfrm>
          <a:prstGeom prst="rect">
            <a:avLst/>
          </a:prstGeom>
        </p:spPr>
        <p:txBody>
          <a:bodyPr wrap="square" lIns="68580" tIns="34290" rIns="68580" bIns="34290">
            <a:spAutoFit/>
          </a:bodyPr>
          <a:lstStyle/>
          <a:p>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a:t>
            </a:r>
            <a:r>
              <a:rPr lang="zh-CN" altLang="en-US" sz="1050" dirty="0" smtClean="0">
                <a:solidFill>
                  <a:schemeClr val="tx1">
                    <a:lumMod val="65000"/>
                    <a:lumOff val="35000"/>
                  </a:schemeClr>
                </a:solidFill>
                <a:latin typeface="微软雅黑" panose="020B0503020204020204" pitchFamily="34" charset="-122"/>
                <a:ea typeface="微软雅黑" panose="020B0503020204020204" pitchFamily="34" charset="-122"/>
              </a:rPr>
              <a:t>容专</a:t>
            </a:r>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业设计</a:t>
            </a:r>
            <a:r>
              <a:rPr lang="en-US" altLang="zh-CN" sz="105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
        <p:nvSpPr>
          <p:cNvPr id="140" name="Pentagon 33"/>
          <p:cNvSpPr/>
          <p:nvPr/>
        </p:nvSpPr>
        <p:spPr>
          <a:xfrm>
            <a:off x="345387" y="2435208"/>
            <a:ext cx="455636" cy="273084"/>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500">
                <a:solidFill>
                  <a:schemeClr val="tx1">
                    <a:lumMod val="65000"/>
                    <a:lumOff val="35000"/>
                  </a:schemeClr>
                </a:solidFill>
              </a:rPr>
              <a:t>02</a:t>
            </a:r>
            <a:endParaRPr lang="en-GB" sz="1500">
              <a:solidFill>
                <a:schemeClr val="tx1">
                  <a:lumMod val="65000"/>
                  <a:lumOff val="35000"/>
                </a:schemeClr>
              </a:solidFill>
            </a:endParaRPr>
          </a:p>
        </p:txBody>
      </p:sp>
      <p:sp>
        <p:nvSpPr>
          <p:cNvPr id="141" name="Rectangle 34"/>
          <p:cNvSpPr/>
          <p:nvPr/>
        </p:nvSpPr>
        <p:spPr>
          <a:xfrm>
            <a:off x="840763" y="2375543"/>
            <a:ext cx="2798402" cy="407804"/>
          </a:xfrm>
          <a:prstGeom prst="rect">
            <a:avLst/>
          </a:prstGeom>
        </p:spPr>
        <p:txBody>
          <a:bodyPr wrap="square" lIns="68580" tIns="34290" rIns="68580" bIns="34290">
            <a:spAutoFit/>
          </a:bodyPr>
          <a:lstStyle/>
          <a:p>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a:t>
            </a:r>
            <a:r>
              <a:rPr lang="zh-CN" altLang="en-US" sz="1100" dirty="0" smtClean="0">
                <a:solidFill>
                  <a:schemeClr val="tx1">
                    <a:lumMod val="65000"/>
                    <a:lumOff val="35000"/>
                  </a:schemeClr>
                </a:solidFill>
                <a:latin typeface="微软雅黑" panose="020B0503020204020204" pitchFamily="34" charset="-122"/>
                <a:ea typeface="微软雅黑" panose="020B0503020204020204" pitchFamily="34" charset="-122"/>
              </a:rPr>
              <a:t>容专</a:t>
            </a: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业设计</a:t>
            </a: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
        <p:nvSpPr>
          <p:cNvPr id="142" name="Pentagon 36"/>
          <p:cNvSpPr/>
          <p:nvPr/>
        </p:nvSpPr>
        <p:spPr>
          <a:xfrm>
            <a:off x="345387" y="3093626"/>
            <a:ext cx="455636" cy="273084"/>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500">
                <a:solidFill>
                  <a:schemeClr val="tx1">
                    <a:lumMod val="65000"/>
                    <a:lumOff val="35000"/>
                  </a:schemeClr>
                </a:solidFill>
              </a:rPr>
              <a:t>03</a:t>
            </a:r>
            <a:endParaRPr lang="en-GB" sz="1500">
              <a:solidFill>
                <a:schemeClr val="tx1">
                  <a:lumMod val="65000"/>
                  <a:lumOff val="35000"/>
                </a:schemeClr>
              </a:solidFill>
            </a:endParaRPr>
          </a:p>
        </p:txBody>
      </p:sp>
      <p:sp>
        <p:nvSpPr>
          <p:cNvPr id="143" name="Rectangle 37"/>
          <p:cNvSpPr/>
          <p:nvPr/>
        </p:nvSpPr>
        <p:spPr>
          <a:xfrm>
            <a:off x="840764" y="3033960"/>
            <a:ext cx="2378073" cy="577081"/>
          </a:xfrm>
          <a:prstGeom prst="rect">
            <a:avLst/>
          </a:prstGeom>
        </p:spPr>
        <p:txBody>
          <a:bodyPr wrap="square" lIns="68580" tIns="34290" rIns="68580" bIns="34290">
            <a:spAutoFit/>
          </a:bodyPr>
          <a:lstStyle/>
          <a:p>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a:t>
            </a:r>
            <a:r>
              <a:rPr lang="zh-CN" altLang="en-US" sz="1100" dirty="0" smtClean="0">
                <a:solidFill>
                  <a:schemeClr val="tx1">
                    <a:lumMod val="65000"/>
                    <a:lumOff val="35000"/>
                  </a:schemeClr>
                </a:solidFill>
                <a:latin typeface="微软雅黑" panose="020B0503020204020204" pitchFamily="34" charset="-122"/>
                <a:ea typeface="微软雅黑" panose="020B0503020204020204" pitchFamily="34" charset="-122"/>
              </a:rPr>
              <a:t>容专</a:t>
            </a: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业设计</a:t>
            </a: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
        <p:nvSpPr>
          <p:cNvPr id="144" name="Pentagon 39"/>
          <p:cNvSpPr/>
          <p:nvPr/>
        </p:nvSpPr>
        <p:spPr>
          <a:xfrm>
            <a:off x="345387" y="3782526"/>
            <a:ext cx="455636" cy="273084"/>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500">
                <a:solidFill>
                  <a:schemeClr val="tx1">
                    <a:lumMod val="65000"/>
                    <a:lumOff val="35000"/>
                  </a:schemeClr>
                </a:solidFill>
              </a:rPr>
              <a:t>04</a:t>
            </a:r>
            <a:endParaRPr lang="en-GB" sz="1500">
              <a:solidFill>
                <a:schemeClr val="tx1">
                  <a:lumMod val="65000"/>
                  <a:lumOff val="35000"/>
                </a:schemeClr>
              </a:solidFill>
            </a:endParaRPr>
          </a:p>
        </p:txBody>
      </p:sp>
      <p:sp>
        <p:nvSpPr>
          <p:cNvPr id="145" name="Rectangle 40"/>
          <p:cNvSpPr/>
          <p:nvPr/>
        </p:nvSpPr>
        <p:spPr>
          <a:xfrm>
            <a:off x="840763" y="3722861"/>
            <a:ext cx="2245337" cy="577081"/>
          </a:xfrm>
          <a:prstGeom prst="rect">
            <a:avLst/>
          </a:prstGeom>
        </p:spPr>
        <p:txBody>
          <a:bodyPr wrap="square" lIns="68580" tIns="34290" rIns="68580" bIns="34290">
            <a:spAutoFit/>
          </a:bodyPr>
          <a:lstStyle/>
          <a:p>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a:t>
            </a:r>
            <a:r>
              <a:rPr lang="zh-CN" altLang="en-US" sz="1100" dirty="0" smtClean="0">
                <a:solidFill>
                  <a:schemeClr val="tx1">
                    <a:lumMod val="65000"/>
                    <a:lumOff val="35000"/>
                  </a:schemeClr>
                </a:solidFill>
                <a:latin typeface="微软雅黑" panose="020B0503020204020204" pitchFamily="34" charset="-122"/>
                <a:ea typeface="微软雅黑" panose="020B0503020204020204" pitchFamily="34" charset="-122"/>
              </a:rPr>
              <a:t>容专</a:t>
            </a: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业设计</a:t>
            </a: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grpSp>
        <p:nvGrpSpPr>
          <p:cNvPr id="146" name="Group 3"/>
          <p:cNvGrpSpPr/>
          <p:nvPr/>
        </p:nvGrpSpPr>
        <p:grpSpPr>
          <a:xfrm>
            <a:off x="4066482" y="2072454"/>
            <a:ext cx="1580622" cy="685800"/>
            <a:chOff x="5621315" y="2514600"/>
            <a:chExt cx="2107496" cy="914400"/>
          </a:xfrm>
        </p:grpSpPr>
        <p:sp>
          <p:nvSpPr>
            <p:cNvPr id="147" name="Parallelogram 14"/>
            <p:cNvSpPr/>
            <p:nvPr/>
          </p:nvSpPr>
          <p:spPr>
            <a:xfrm>
              <a:off x="5621315" y="2514600"/>
              <a:ext cx="2107496" cy="914400"/>
            </a:xfrm>
            <a:prstGeom prst="parallelogram">
              <a:avLst>
                <a:gd name="adj" fmla="val 5241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endParaRPr>
            </a:p>
          </p:txBody>
        </p:sp>
        <p:sp>
          <p:nvSpPr>
            <p:cNvPr id="148" name="AutoShape 59"/>
            <p:cNvSpPr/>
            <p:nvPr/>
          </p:nvSpPr>
          <p:spPr bwMode="auto">
            <a:xfrm>
              <a:off x="6442494" y="2777487"/>
              <a:ext cx="465138" cy="464344"/>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bg2"/>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olidFill>
                  <a:schemeClr val="tx1">
                    <a:lumMod val="65000"/>
                    <a:lumOff val="35000"/>
                  </a:schemeClr>
                </a:solidFill>
                <a:sym typeface="Gill Sans" charset="0"/>
              </a:endParaRPr>
            </a:p>
          </p:txBody>
        </p:sp>
      </p:grpSp>
      <p:grpSp>
        <p:nvGrpSpPr>
          <p:cNvPr id="149" name="Group 1"/>
          <p:cNvGrpSpPr/>
          <p:nvPr/>
        </p:nvGrpSpPr>
        <p:grpSpPr>
          <a:xfrm>
            <a:off x="4472064" y="1169240"/>
            <a:ext cx="1580622" cy="685800"/>
            <a:chOff x="6162090" y="1310315"/>
            <a:chExt cx="2107496" cy="914400"/>
          </a:xfrm>
        </p:grpSpPr>
        <p:sp>
          <p:nvSpPr>
            <p:cNvPr id="150" name="Parallelogram 13"/>
            <p:cNvSpPr/>
            <p:nvPr/>
          </p:nvSpPr>
          <p:spPr>
            <a:xfrm>
              <a:off x="6162090" y="1310315"/>
              <a:ext cx="2107496" cy="914400"/>
            </a:xfrm>
            <a:prstGeom prst="parallelogram">
              <a:avLst>
                <a:gd name="adj" fmla="val 5241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endParaRPr>
            </a:p>
          </p:txBody>
        </p:sp>
        <p:grpSp>
          <p:nvGrpSpPr>
            <p:cNvPr id="151" name="Group 42"/>
            <p:cNvGrpSpPr/>
            <p:nvPr/>
          </p:nvGrpSpPr>
          <p:grpSpPr>
            <a:xfrm>
              <a:off x="6983269" y="1549630"/>
              <a:ext cx="465138" cy="435769"/>
              <a:chOff x="5368132" y="3540125"/>
              <a:chExt cx="465138" cy="435769"/>
            </a:xfrm>
            <a:solidFill>
              <a:schemeClr val="bg2"/>
            </a:solidFill>
          </p:grpSpPr>
          <p:sp>
            <p:nvSpPr>
              <p:cNvPr id="152" name="AutoShape 110"/>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sp>
            <p:nvSpPr>
              <p:cNvPr id="153" name="AutoShape 111"/>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grpSp>
      </p:grpSp>
      <p:grpSp>
        <p:nvGrpSpPr>
          <p:cNvPr id="154" name="Group 5"/>
          <p:cNvGrpSpPr/>
          <p:nvPr/>
        </p:nvGrpSpPr>
        <p:grpSpPr>
          <a:xfrm>
            <a:off x="3191006" y="3878882"/>
            <a:ext cx="1580622" cy="685800"/>
            <a:chOff x="4454013" y="4923170"/>
            <a:chExt cx="2107496" cy="914400"/>
          </a:xfrm>
        </p:grpSpPr>
        <p:sp>
          <p:nvSpPr>
            <p:cNvPr id="155" name="Parallelogram 16"/>
            <p:cNvSpPr/>
            <p:nvPr/>
          </p:nvSpPr>
          <p:spPr>
            <a:xfrm>
              <a:off x="4454013" y="4923170"/>
              <a:ext cx="2107496" cy="914400"/>
            </a:xfrm>
            <a:prstGeom prst="parallelogram">
              <a:avLst>
                <a:gd name="adj" fmla="val 52419"/>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endParaRPr>
            </a:p>
          </p:txBody>
        </p:sp>
        <p:grpSp>
          <p:nvGrpSpPr>
            <p:cNvPr id="156" name="Group 45"/>
            <p:cNvGrpSpPr/>
            <p:nvPr/>
          </p:nvGrpSpPr>
          <p:grpSpPr>
            <a:xfrm>
              <a:off x="5348217" y="5147801"/>
              <a:ext cx="319088" cy="465138"/>
              <a:chOff x="3582988" y="3510757"/>
              <a:chExt cx="319088" cy="465138"/>
            </a:xfrm>
            <a:solidFill>
              <a:schemeClr val="bg2"/>
            </a:solidFill>
          </p:grpSpPr>
          <p:sp>
            <p:nvSpPr>
              <p:cNvPr id="157" name="AutoShape 113"/>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olidFill>
                    <a:schemeClr val="tx1">
                      <a:lumMod val="65000"/>
                      <a:lumOff val="35000"/>
                    </a:schemeClr>
                  </a:solidFill>
                  <a:sym typeface="Gill Sans" charset="0"/>
                </a:endParaRPr>
              </a:p>
            </p:txBody>
          </p:sp>
          <p:sp>
            <p:nvSpPr>
              <p:cNvPr id="158" name="AutoShape 114"/>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olidFill>
                    <a:schemeClr val="tx1">
                      <a:lumMod val="65000"/>
                      <a:lumOff val="35000"/>
                    </a:schemeClr>
                  </a:solidFill>
                  <a:sym typeface="Gill Sans" charset="0"/>
                </a:endParaRPr>
              </a:p>
            </p:txBody>
          </p:sp>
        </p:grpSp>
      </p:grpSp>
      <p:grpSp>
        <p:nvGrpSpPr>
          <p:cNvPr id="159" name="Group 4"/>
          <p:cNvGrpSpPr/>
          <p:nvPr/>
        </p:nvGrpSpPr>
        <p:grpSpPr>
          <a:xfrm>
            <a:off x="3632185" y="2975668"/>
            <a:ext cx="1580622" cy="685800"/>
            <a:chOff x="5042252" y="3718885"/>
            <a:chExt cx="2107496" cy="914400"/>
          </a:xfrm>
        </p:grpSpPr>
        <p:sp>
          <p:nvSpPr>
            <p:cNvPr id="160" name="Parallelogram 15"/>
            <p:cNvSpPr/>
            <p:nvPr/>
          </p:nvSpPr>
          <p:spPr>
            <a:xfrm>
              <a:off x="5042252" y="3718885"/>
              <a:ext cx="2107496" cy="914400"/>
            </a:xfrm>
            <a:prstGeom prst="parallelogram">
              <a:avLst>
                <a:gd name="adj" fmla="val 5241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endParaRPr>
            </a:p>
          </p:txBody>
        </p:sp>
        <p:grpSp>
          <p:nvGrpSpPr>
            <p:cNvPr id="161" name="Group 48"/>
            <p:cNvGrpSpPr/>
            <p:nvPr/>
          </p:nvGrpSpPr>
          <p:grpSpPr>
            <a:xfrm>
              <a:off x="5863431" y="3980425"/>
              <a:ext cx="465138" cy="391319"/>
              <a:chOff x="5368132" y="2625725"/>
              <a:chExt cx="465138" cy="391319"/>
            </a:xfrm>
            <a:solidFill>
              <a:schemeClr val="bg2"/>
            </a:solidFill>
          </p:grpSpPr>
          <p:sp>
            <p:nvSpPr>
              <p:cNvPr id="162" name="AutoShape 120"/>
              <p:cNvSpPr/>
              <p:nvPr/>
            </p:nvSpPr>
            <p:spPr bwMode="auto">
              <a:xfrm>
                <a:off x="5484813" y="272732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sp>
            <p:nvSpPr>
              <p:cNvPr id="163" name="AutoShape 121"/>
              <p:cNvSpPr/>
              <p:nvPr/>
            </p:nvSpPr>
            <p:spPr bwMode="auto">
              <a:xfrm>
                <a:off x="5542757" y="278526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sp>
            <p:nvSpPr>
              <p:cNvPr id="164" name="AutoShape 122"/>
              <p:cNvSpPr/>
              <p:nvPr/>
            </p:nvSpPr>
            <p:spPr bwMode="auto">
              <a:xfrm>
                <a:off x="5368132" y="262572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grpSp>
      </p:gr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137"/>
                                        </p:tgtEl>
                                        <p:attrNameLst>
                                          <p:attrName>style.visibility</p:attrName>
                                        </p:attrNameLst>
                                      </p:cBhvr>
                                      <p:to>
                                        <p:strVal val="visible"/>
                                      </p:to>
                                    </p:set>
                                    <p:animEffect transition="in" filter="strips(downLeft)">
                                      <p:cBhvr>
                                        <p:cTn id="7" dur="500"/>
                                        <p:tgtEl>
                                          <p:spTgt spid="13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149"/>
                                        </p:tgtEl>
                                        <p:attrNameLst>
                                          <p:attrName>style.visibility</p:attrName>
                                        </p:attrNameLst>
                                      </p:cBhvr>
                                      <p:to>
                                        <p:strVal val="visible"/>
                                      </p:to>
                                    </p:set>
                                    <p:anim calcmode="lin" valueType="num">
                                      <p:cBhvr additive="base">
                                        <p:cTn id="11" dur="500" fill="hold"/>
                                        <p:tgtEl>
                                          <p:spTgt spid="149"/>
                                        </p:tgtEl>
                                        <p:attrNameLst>
                                          <p:attrName>ppt_x</p:attrName>
                                        </p:attrNameLst>
                                      </p:cBhvr>
                                      <p:tavLst>
                                        <p:tav tm="0">
                                          <p:val>
                                            <p:strVal val="1+#ppt_w/2"/>
                                          </p:val>
                                        </p:tav>
                                        <p:tav tm="100000">
                                          <p:val>
                                            <p:strVal val="#ppt_x"/>
                                          </p:val>
                                        </p:tav>
                                      </p:tavLst>
                                    </p:anim>
                                    <p:anim calcmode="lin" valueType="num">
                                      <p:cBhvr additive="base">
                                        <p:cTn id="12" dur="500" fill="hold"/>
                                        <p:tgtEl>
                                          <p:spTgt spid="14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3" fill="hold" nodeType="afterEffect">
                                  <p:stCondLst>
                                    <p:cond delay="0"/>
                                  </p:stCondLst>
                                  <p:childTnLst>
                                    <p:set>
                                      <p:cBhvr>
                                        <p:cTn id="15" dur="1" fill="hold">
                                          <p:stCondLst>
                                            <p:cond delay="0"/>
                                          </p:stCondLst>
                                        </p:cTn>
                                        <p:tgtEl>
                                          <p:spTgt spid="146"/>
                                        </p:tgtEl>
                                        <p:attrNameLst>
                                          <p:attrName>style.visibility</p:attrName>
                                        </p:attrNameLst>
                                      </p:cBhvr>
                                      <p:to>
                                        <p:strVal val="visible"/>
                                      </p:to>
                                    </p:set>
                                    <p:anim calcmode="lin" valueType="num">
                                      <p:cBhvr additive="base">
                                        <p:cTn id="16" dur="500" fill="hold"/>
                                        <p:tgtEl>
                                          <p:spTgt spid="146"/>
                                        </p:tgtEl>
                                        <p:attrNameLst>
                                          <p:attrName>ppt_x</p:attrName>
                                        </p:attrNameLst>
                                      </p:cBhvr>
                                      <p:tavLst>
                                        <p:tav tm="0">
                                          <p:val>
                                            <p:strVal val="1+#ppt_w/2"/>
                                          </p:val>
                                        </p:tav>
                                        <p:tav tm="100000">
                                          <p:val>
                                            <p:strVal val="#ppt_x"/>
                                          </p:val>
                                        </p:tav>
                                      </p:tavLst>
                                    </p:anim>
                                    <p:anim calcmode="lin" valueType="num">
                                      <p:cBhvr additive="base">
                                        <p:cTn id="17" dur="500" fill="hold"/>
                                        <p:tgtEl>
                                          <p:spTgt spid="146"/>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2" presetClass="entr" presetSubtype="3" fill="hold" nodeType="afterEffect">
                                  <p:stCondLst>
                                    <p:cond delay="0"/>
                                  </p:stCondLst>
                                  <p:childTnLst>
                                    <p:set>
                                      <p:cBhvr>
                                        <p:cTn id="20" dur="1" fill="hold">
                                          <p:stCondLst>
                                            <p:cond delay="0"/>
                                          </p:stCondLst>
                                        </p:cTn>
                                        <p:tgtEl>
                                          <p:spTgt spid="159"/>
                                        </p:tgtEl>
                                        <p:attrNameLst>
                                          <p:attrName>style.visibility</p:attrName>
                                        </p:attrNameLst>
                                      </p:cBhvr>
                                      <p:to>
                                        <p:strVal val="visible"/>
                                      </p:to>
                                    </p:set>
                                    <p:anim calcmode="lin" valueType="num">
                                      <p:cBhvr additive="base">
                                        <p:cTn id="21" dur="500" fill="hold"/>
                                        <p:tgtEl>
                                          <p:spTgt spid="159"/>
                                        </p:tgtEl>
                                        <p:attrNameLst>
                                          <p:attrName>ppt_x</p:attrName>
                                        </p:attrNameLst>
                                      </p:cBhvr>
                                      <p:tavLst>
                                        <p:tav tm="0">
                                          <p:val>
                                            <p:strVal val="1+#ppt_w/2"/>
                                          </p:val>
                                        </p:tav>
                                        <p:tav tm="100000">
                                          <p:val>
                                            <p:strVal val="#ppt_x"/>
                                          </p:val>
                                        </p:tav>
                                      </p:tavLst>
                                    </p:anim>
                                    <p:anim calcmode="lin" valueType="num">
                                      <p:cBhvr additive="base">
                                        <p:cTn id="22" dur="500" fill="hold"/>
                                        <p:tgtEl>
                                          <p:spTgt spid="159"/>
                                        </p:tgtEl>
                                        <p:attrNameLst>
                                          <p:attrName>ppt_y</p:attrName>
                                        </p:attrNameLst>
                                      </p:cBhvr>
                                      <p:tavLst>
                                        <p:tav tm="0">
                                          <p:val>
                                            <p:strVal val="0-#ppt_h/2"/>
                                          </p:val>
                                        </p:tav>
                                        <p:tav tm="100000">
                                          <p:val>
                                            <p:strVal val="#ppt_y"/>
                                          </p:val>
                                        </p:tav>
                                      </p:tavLst>
                                    </p:anim>
                                  </p:childTnLst>
                                </p:cTn>
                              </p:par>
                            </p:childTnLst>
                          </p:cTn>
                        </p:par>
                        <p:par>
                          <p:cTn id="23" fill="hold">
                            <p:stCondLst>
                              <p:cond delay="2000"/>
                            </p:stCondLst>
                            <p:childTnLst>
                              <p:par>
                                <p:cTn id="24" presetID="2" presetClass="entr" presetSubtype="3" fill="hold" nodeType="afterEffect">
                                  <p:stCondLst>
                                    <p:cond delay="0"/>
                                  </p:stCondLst>
                                  <p:childTnLst>
                                    <p:set>
                                      <p:cBhvr>
                                        <p:cTn id="25" dur="1" fill="hold">
                                          <p:stCondLst>
                                            <p:cond delay="0"/>
                                          </p:stCondLst>
                                        </p:cTn>
                                        <p:tgtEl>
                                          <p:spTgt spid="154"/>
                                        </p:tgtEl>
                                        <p:attrNameLst>
                                          <p:attrName>style.visibility</p:attrName>
                                        </p:attrNameLst>
                                      </p:cBhvr>
                                      <p:to>
                                        <p:strVal val="visible"/>
                                      </p:to>
                                    </p:set>
                                    <p:anim calcmode="lin" valueType="num">
                                      <p:cBhvr additive="base">
                                        <p:cTn id="26" dur="500" fill="hold"/>
                                        <p:tgtEl>
                                          <p:spTgt spid="154"/>
                                        </p:tgtEl>
                                        <p:attrNameLst>
                                          <p:attrName>ppt_x</p:attrName>
                                        </p:attrNameLst>
                                      </p:cBhvr>
                                      <p:tavLst>
                                        <p:tav tm="0">
                                          <p:val>
                                            <p:strVal val="1+#ppt_w/2"/>
                                          </p:val>
                                        </p:tav>
                                        <p:tav tm="100000">
                                          <p:val>
                                            <p:strVal val="#ppt_x"/>
                                          </p:val>
                                        </p:tav>
                                      </p:tavLst>
                                    </p:anim>
                                    <p:anim calcmode="lin" valueType="num">
                                      <p:cBhvr additive="base">
                                        <p:cTn id="27" dur="500" fill="hold"/>
                                        <p:tgtEl>
                                          <p:spTgt spid="154"/>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138"/>
                                        </p:tgtEl>
                                        <p:attrNameLst>
                                          <p:attrName>style.visibility</p:attrName>
                                        </p:attrNameLst>
                                      </p:cBhvr>
                                      <p:to>
                                        <p:strVal val="visible"/>
                                      </p:to>
                                    </p:set>
                                    <p:anim calcmode="lin" valueType="num">
                                      <p:cBhvr additive="base">
                                        <p:cTn id="31" dur="500" fill="hold"/>
                                        <p:tgtEl>
                                          <p:spTgt spid="138"/>
                                        </p:tgtEl>
                                        <p:attrNameLst>
                                          <p:attrName>ppt_x</p:attrName>
                                        </p:attrNameLst>
                                      </p:cBhvr>
                                      <p:tavLst>
                                        <p:tav tm="0">
                                          <p:val>
                                            <p:strVal val="0-#ppt_w/2"/>
                                          </p:val>
                                        </p:tav>
                                        <p:tav tm="100000">
                                          <p:val>
                                            <p:strVal val="#ppt_x"/>
                                          </p:val>
                                        </p:tav>
                                      </p:tavLst>
                                    </p:anim>
                                    <p:anim calcmode="lin" valueType="num">
                                      <p:cBhvr additive="base">
                                        <p:cTn id="32" dur="500" fill="hold"/>
                                        <p:tgtEl>
                                          <p:spTgt spid="138"/>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139"/>
                                        </p:tgtEl>
                                        <p:attrNameLst>
                                          <p:attrName>style.visibility</p:attrName>
                                        </p:attrNameLst>
                                      </p:cBhvr>
                                      <p:to>
                                        <p:strVal val="visible"/>
                                      </p:to>
                                    </p:set>
                                    <p:animEffect transition="in" filter="fade">
                                      <p:cBhvr>
                                        <p:cTn id="36" dur="500"/>
                                        <p:tgtEl>
                                          <p:spTgt spid="139"/>
                                        </p:tgtEl>
                                      </p:cBhvr>
                                    </p:animEffect>
                                  </p:childTnLst>
                                </p:cTn>
                              </p:par>
                            </p:childTnLst>
                          </p:cTn>
                        </p:par>
                        <p:par>
                          <p:cTn id="37" fill="hold">
                            <p:stCondLst>
                              <p:cond delay="3500"/>
                            </p:stCondLst>
                            <p:childTnLst>
                              <p:par>
                                <p:cTn id="38" presetID="2" presetClass="entr" presetSubtype="8" fill="hold" grpId="0" nodeType="afterEffect">
                                  <p:stCondLst>
                                    <p:cond delay="0"/>
                                  </p:stCondLst>
                                  <p:childTnLst>
                                    <p:set>
                                      <p:cBhvr>
                                        <p:cTn id="39" dur="1" fill="hold">
                                          <p:stCondLst>
                                            <p:cond delay="0"/>
                                          </p:stCondLst>
                                        </p:cTn>
                                        <p:tgtEl>
                                          <p:spTgt spid="140"/>
                                        </p:tgtEl>
                                        <p:attrNameLst>
                                          <p:attrName>style.visibility</p:attrName>
                                        </p:attrNameLst>
                                      </p:cBhvr>
                                      <p:to>
                                        <p:strVal val="visible"/>
                                      </p:to>
                                    </p:set>
                                    <p:anim calcmode="lin" valueType="num">
                                      <p:cBhvr additive="base">
                                        <p:cTn id="40" dur="500" fill="hold"/>
                                        <p:tgtEl>
                                          <p:spTgt spid="140"/>
                                        </p:tgtEl>
                                        <p:attrNameLst>
                                          <p:attrName>ppt_x</p:attrName>
                                        </p:attrNameLst>
                                      </p:cBhvr>
                                      <p:tavLst>
                                        <p:tav tm="0">
                                          <p:val>
                                            <p:strVal val="0-#ppt_w/2"/>
                                          </p:val>
                                        </p:tav>
                                        <p:tav tm="100000">
                                          <p:val>
                                            <p:strVal val="#ppt_x"/>
                                          </p:val>
                                        </p:tav>
                                      </p:tavLst>
                                    </p:anim>
                                    <p:anim calcmode="lin" valueType="num">
                                      <p:cBhvr additive="base">
                                        <p:cTn id="41" dur="500" fill="hold"/>
                                        <p:tgtEl>
                                          <p:spTgt spid="140"/>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141"/>
                                        </p:tgtEl>
                                        <p:attrNameLst>
                                          <p:attrName>style.visibility</p:attrName>
                                        </p:attrNameLst>
                                      </p:cBhvr>
                                      <p:to>
                                        <p:strVal val="visible"/>
                                      </p:to>
                                    </p:set>
                                    <p:animEffect transition="in" filter="fade">
                                      <p:cBhvr>
                                        <p:cTn id="45" dur="500"/>
                                        <p:tgtEl>
                                          <p:spTgt spid="141"/>
                                        </p:tgtEl>
                                      </p:cBhvr>
                                    </p:animEffect>
                                  </p:childTnLst>
                                </p:cTn>
                              </p:par>
                            </p:childTnLst>
                          </p:cTn>
                        </p:par>
                        <p:par>
                          <p:cTn id="46" fill="hold">
                            <p:stCondLst>
                              <p:cond delay="4500"/>
                            </p:stCondLst>
                            <p:childTnLst>
                              <p:par>
                                <p:cTn id="47" presetID="2" presetClass="entr" presetSubtype="8" fill="hold" grpId="0" nodeType="afterEffect">
                                  <p:stCondLst>
                                    <p:cond delay="0"/>
                                  </p:stCondLst>
                                  <p:childTnLst>
                                    <p:set>
                                      <p:cBhvr>
                                        <p:cTn id="48" dur="1" fill="hold">
                                          <p:stCondLst>
                                            <p:cond delay="0"/>
                                          </p:stCondLst>
                                        </p:cTn>
                                        <p:tgtEl>
                                          <p:spTgt spid="142"/>
                                        </p:tgtEl>
                                        <p:attrNameLst>
                                          <p:attrName>style.visibility</p:attrName>
                                        </p:attrNameLst>
                                      </p:cBhvr>
                                      <p:to>
                                        <p:strVal val="visible"/>
                                      </p:to>
                                    </p:set>
                                    <p:anim calcmode="lin" valueType="num">
                                      <p:cBhvr additive="base">
                                        <p:cTn id="49" dur="500" fill="hold"/>
                                        <p:tgtEl>
                                          <p:spTgt spid="142"/>
                                        </p:tgtEl>
                                        <p:attrNameLst>
                                          <p:attrName>ppt_x</p:attrName>
                                        </p:attrNameLst>
                                      </p:cBhvr>
                                      <p:tavLst>
                                        <p:tav tm="0">
                                          <p:val>
                                            <p:strVal val="0-#ppt_w/2"/>
                                          </p:val>
                                        </p:tav>
                                        <p:tav tm="100000">
                                          <p:val>
                                            <p:strVal val="#ppt_x"/>
                                          </p:val>
                                        </p:tav>
                                      </p:tavLst>
                                    </p:anim>
                                    <p:anim calcmode="lin" valueType="num">
                                      <p:cBhvr additive="base">
                                        <p:cTn id="50" dur="500" fill="hold"/>
                                        <p:tgtEl>
                                          <p:spTgt spid="142"/>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10"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500"/>
                                        <p:tgtEl>
                                          <p:spTgt spid="143"/>
                                        </p:tgtEl>
                                      </p:cBhvr>
                                    </p:animEffect>
                                  </p:childTnLst>
                                </p:cTn>
                              </p:par>
                            </p:childTnLst>
                          </p:cTn>
                        </p:par>
                        <p:par>
                          <p:cTn id="55" fill="hold">
                            <p:stCondLst>
                              <p:cond delay="5500"/>
                            </p:stCondLst>
                            <p:childTnLst>
                              <p:par>
                                <p:cTn id="56" presetID="2" presetClass="entr" presetSubtype="8" fill="hold" grpId="0" nodeType="afterEffect">
                                  <p:stCondLst>
                                    <p:cond delay="0"/>
                                  </p:stCondLst>
                                  <p:childTnLst>
                                    <p:set>
                                      <p:cBhvr>
                                        <p:cTn id="57" dur="1" fill="hold">
                                          <p:stCondLst>
                                            <p:cond delay="0"/>
                                          </p:stCondLst>
                                        </p:cTn>
                                        <p:tgtEl>
                                          <p:spTgt spid="144"/>
                                        </p:tgtEl>
                                        <p:attrNameLst>
                                          <p:attrName>style.visibility</p:attrName>
                                        </p:attrNameLst>
                                      </p:cBhvr>
                                      <p:to>
                                        <p:strVal val="visible"/>
                                      </p:to>
                                    </p:set>
                                    <p:anim calcmode="lin" valueType="num">
                                      <p:cBhvr additive="base">
                                        <p:cTn id="58" dur="500" fill="hold"/>
                                        <p:tgtEl>
                                          <p:spTgt spid="144"/>
                                        </p:tgtEl>
                                        <p:attrNameLst>
                                          <p:attrName>ppt_x</p:attrName>
                                        </p:attrNameLst>
                                      </p:cBhvr>
                                      <p:tavLst>
                                        <p:tav tm="0">
                                          <p:val>
                                            <p:strVal val="0-#ppt_w/2"/>
                                          </p:val>
                                        </p:tav>
                                        <p:tav tm="100000">
                                          <p:val>
                                            <p:strVal val="#ppt_x"/>
                                          </p:val>
                                        </p:tav>
                                      </p:tavLst>
                                    </p:anim>
                                    <p:anim calcmode="lin" valueType="num">
                                      <p:cBhvr additive="base">
                                        <p:cTn id="59" dur="500" fill="hold"/>
                                        <p:tgtEl>
                                          <p:spTgt spid="144"/>
                                        </p:tgtEl>
                                        <p:attrNameLst>
                                          <p:attrName>ppt_y</p:attrName>
                                        </p:attrNameLst>
                                      </p:cBhvr>
                                      <p:tavLst>
                                        <p:tav tm="0">
                                          <p:val>
                                            <p:strVal val="#ppt_y"/>
                                          </p:val>
                                        </p:tav>
                                        <p:tav tm="100000">
                                          <p:val>
                                            <p:strVal val="#ppt_y"/>
                                          </p:val>
                                        </p:tav>
                                      </p:tavLst>
                                    </p:anim>
                                  </p:childTnLst>
                                </p:cTn>
                              </p:par>
                            </p:childTnLst>
                          </p:cTn>
                        </p:par>
                        <p:par>
                          <p:cTn id="60" fill="hold">
                            <p:stCondLst>
                              <p:cond delay="6000"/>
                            </p:stCondLst>
                            <p:childTnLst>
                              <p:par>
                                <p:cTn id="61" presetID="10" presetClass="entr" presetSubtype="0" fill="hold" grpId="0" nodeType="afterEffect">
                                  <p:stCondLst>
                                    <p:cond delay="0"/>
                                  </p:stCondLst>
                                  <p:childTnLst>
                                    <p:set>
                                      <p:cBhvr>
                                        <p:cTn id="62" dur="1" fill="hold">
                                          <p:stCondLst>
                                            <p:cond delay="0"/>
                                          </p:stCondLst>
                                        </p:cTn>
                                        <p:tgtEl>
                                          <p:spTgt spid="145"/>
                                        </p:tgtEl>
                                        <p:attrNameLst>
                                          <p:attrName>style.visibility</p:attrName>
                                        </p:attrNameLst>
                                      </p:cBhvr>
                                      <p:to>
                                        <p:strVal val="visible"/>
                                      </p:to>
                                    </p:set>
                                    <p:animEffect transition="in" filter="fade">
                                      <p:cBhvr>
                                        <p:cTn id="63" dur="500"/>
                                        <p:tgtEl>
                                          <p:spTgt spid="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 grpId="0" animBg="1"/>
      <p:bldP spid="138" grpId="0" animBg="1"/>
      <p:bldP spid="139" grpId="0"/>
      <p:bldP spid="140" grpId="0" animBg="1"/>
      <p:bldP spid="141" grpId="0"/>
      <p:bldP spid="142" grpId="0" animBg="1"/>
      <p:bldP spid="143" grpId="0"/>
      <p:bldP spid="144" grpId="0" animBg="1"/>
      <p:bldP spid="14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第一部分  四项工作概况</a:t>
            </a:r>
          </a:p>
        </p:txBody>
      </p:sp>
      <p:cxnSp>
        <p:nvCxnSpPr>
          <p:cNvPr id="32" name="Straight Connector 5"/>
          <p:cNvCxnSpPr/>
          <p:nvPr/>
        </p:nvCxnSpPr>
        <p:spPr>
          <a:xfrm>
            <a:off x="4571999" y="1169493"/>
            <a:ext cx="0" cy="3303270"/>
          </a:xfrm>
          <a:prstGeom prst="line">
            <a:avLst/>
          </a:prstGeom>
          <a:ln>
            <a:solidFill>
              <a:schemeClr val="bg1">
                <a:lumMod val="75000"/>
              </a:schemeClr>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62" name="Group 61"/>
          <p:cNvGrpSpPr/>
          <p:nvPr/>
        </p:nvGrpSpPr>
        <p:grpSpPr>
          <a:xfrm>
            <a:off x="4888923" y="1184562"/>
            <a:ext cx="623455" cy="623455"/>
            <a:chOff x="6518563" y="1579415"/>
            <a:chExt cx="831273" cy="831273"/>
          </a:xfrm>
        </p:grpSpPr>
        <p:sp>
          <p:nvSpPr>
            <p:cNvPr id="63" name="Rounded Rectangle 12"/>
            <p:cNvSpPr/>
            <p:nvPr/>
          </p:nvSpPr>
          <p:spPr>
            <a:xfrm>
              <a:off x="6518563" y="1579415"/>
              <a:ext cx="831273" cy="831273"/>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endParaRPr>
            </a:p>
          </p:txBody>
        </p:sp>
        <p:grpSp>
          <p:nvGrpSpPr>
            <p:cNvPr id="64" name="Group 19"/>
            <p:cNvGrpSpPr/>
            <p:nvPr/>
          </p:nvGrpSpPr>
          <p:grpSpPr>
            <a:xfrm>
              <a:off x="6702027" y="1790527"/>
              <a:ext cx="464344" cy="465138"/>
              <a:chOff x="9145588" y="4435475"/>
              <a:chExt cx="464344" cy="465138"/>
            </a:xfrm>
            <a:solidFill>
              <a:schemeClr val="bg2"/>
            </a:solidFill>
          </p:grpSpPr>
          <p:sp>
            <p:nvSpPr>
              <p:cNvPr id="65" name="AutoShape 7"/>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olidFill>
                    <a:schemeClr val="tx1">
                      <a:lumMod val="65000"/>
                      <a:lumOff val="35000"/>
                    </a:schemeClr>
                  </a:solidFill>
                  <a:sym typeface="Gill Sans" charset="0"/>
                </a:endParaRPr>
              </a:p>
            </p:txBody>
          </p:sp>
          <p:sp>
            <p:nvSpPr>
              <p:cNvPr id="66" name="AutoShape 8"/>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olidFill>
                    <a:schemeClr val="tx1">
                      <a:lumMod val="65000"/>
                      <a:lumOff val="35000"/>
                    </a:schemeClr>
                  </a:solidFill>
                  <a:sym typeface="Gill Sans" charset="0"/>
                </a:endParaRPr>
              </a:p>
            </p:txBody>
          </p:sp>
          <p:sp>
            <p:nvSpPr>
              <p:cNvPr id="67" name="AutoShape 9"/>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olidFill>
                    <a:schemeClr val="tx1">
                      <a:lumMod val="65000"/>
                      <a:lumOff val="35000"/>
                    </a:schemeClr>
                  </a:solidFill>
                  <a:sym typeface="Gill Sans" charset="0"/>
                </a:endParaRPr>
              </a:p>
            </p:txBody>
          </p:sp>
          <p:sp>
            <p:nvSpPr>
              <p:cNvPr id="68" name="AutoShape 10"/>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olidFill>
                    <a:schemeClr val="tx1">
                      <a:lumMod val="65000"/>
                      <a:lumOff val="35000"/>
                    </a:schemeClr>
                  </a:solidFill>
                  <a:sym typeface="Gill Sans" charset="0"/>
                </a:endParaRPr>
              </a:p>
            </p:txBody>
          </p:sp>
          <p:sp>
            <p:nvSpPr>
              <p:cNvPr id="69" name="AutoShape 11"/>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olidFill>
                    <a:schemeClr val="tx1">
                      <a:lumMod val="65000"/>
                      <a:lumOff val="35000"/>
                    </a:schemeClr>
                  </a:solidFill>
                  <a:sym typeface="Gill Sans" charset="0"/>
                </a:endParaRPr>
              </a:p>
            </p:txBody>
          </p:sp>
          <p:sp>
            <p:nvSpPr>
              <p:cNvPr id="70" name="AutoShape 12"/>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olidFill>
                    <a:schemeClr val="tx1">
                      <a:lumMod val="65000"/>
                      <a:lumOff val="35000"/>
                    </a:schemeClr>
                  </a:solidFill>
                  <a:sym typeface="Gill Sans" charset="0"/>
                </a:endParaRPr>
              </a:p>
            </p:txBody>
          </p:sp>
          <p:sp>
            <p:nvSpPr>
              <p:cNvPr id="71" name="AutoShape 13"/>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olidFill>
                    <a:schemeClr val="tx1">
                      <a:lumMod val="65000"/>
                      <a:lumOff val="35000"/>
                    </a:schemeClr>
                  </a:solidFill>
                  <a:sym typeface="Gill Sans" charset="0"/>
                </a:endParaRPr>
              </a:p>
            </p:txBody>
          </p:sp>
          <p:sp>
            <p:nvSpPr>
              <p:cNvPr id="72" name="AutoShape 14"/>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olidFill>
                    <a:schemeClr val="tx1">
                      <a:lumMod val="65000"/>
                      <a:lumOff val="35000"/>
                    </a:schemeClr>
                  </a:solidFill>
                  <a:sym typeface="Gill Sans" charset="0"/>
                </a:endParaRPr>
              </a:p>
            </p:txBody>
          </p:sp>
          <p:sp>
            <p:nvSpPr>
              <p:cNvPr id="73" name="AutoShape 15"/>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olidFill>
                    <a:schemeClr val="tx1">
                      <a:lumMod val="65000"/>
                      <a:lumOff val="35000"/>
                    </a:schemeClr>
                  </a:solidFill>
                  <a:sym typeface="Gill Sans" charset="0"/>
                </a:endParaRPr>
              </a:p>
            </p:txBody>
          </p:sp>
        </p:grpSp>
      </p:grpSp>
      <p:grpSp>
        <p:nvGrpSpPr>
          <p:cNvPr id="74" name="Group 62"/>
          <p:cNvGrpSpPr/>
          <p:nvPr/>
        </p:nvGrpSpPr>
        <p:grpSpPr>
          <a:xfrm>
            <a:off x="4888923" y="2062593"/>
            <a:ext cx="623455" cy="623455"/>
            <a:chOff x="6518563" y="2750124"/>
            <a:chExt cx="831273" cy="831273"/>
          </a:xfrm>
        </p:grpSpPr>
        <p:sp>
          <p:nvSpPr>
            <p:cNvPr id="75" name="Rounded Rectangle 13"/>
            <p:cNvSpPr/>
            <p:nvPr/>
          </p:nvSpPr>
          <p:spPr>
            <a:xfrm>
              <a:off x="6518563" y="2750124"/>
              <a:ext cx="831273" cy="831273"/>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endParaRPr>
            </a:p>
          </p:txBody>
        </p:sp>
        <p:grpSp>
          <p:nvGrpSpPr>
            <p:cNvPr id="76" name="Group 29"/>
            <p:cNvGrpSpPr/>
            <p:nvPr/>
          </p:nvGrpSpPr>
          <p:grpSpPr>
            <a:xfrm>
              <a:off x="6772671" y="2933191"/>
              <a:ext cx="319088" cy="465138"/>
              <a:chOff x="5441157" y="4440238"/>
              <a:chExt cx="319088" cy="465138"/>
            </a:xfrm>
            <a:solidFill>
              <a:schemeClr val="bg2"/>
            </a:solidFill>
          </p:grpSpPr>
          <p:sp>
            <p:nvSpPr>
              <p:cNvPr id="77" name="AutoShape 97"/>
              <p:cNvSpPr/>
              <p:nvPr/>
            </p:nvSpPr>
            <p:spPr bwMode="auto">
              <a:xfrm>
                <a:off x="5441157" y="4440238"/>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36" y="3374"/>
                    </a:moveTo>
                    <a:lnTo>
                      <a:pt x="1963" y="3375"/>
                    </a:lnTo>
                    <a:lnTo>
                      <a:pt x="1963" y="2025"/>
                    </a:lnTo>
                    <a:cubicBezTo>
                      <a:pt x="1963" y="1653"/>
                      <a:pt x="2402" y="1350"/>
                      <a:pt x="2945" y="1350"/>
                    </a:cubicBezTo>
                    <a:lnTo>
                      <a:pt x="18654" y="1349"/>
                    </a:lnTo>
                    <a:cubicBezTo>
                      <a:pt x="19195" y="1349"/>
                      <a:pt x="19636" y="1652"/>
                      <a:pt x="19636" y="2024"/>
                    </a:cubicBezTo>
                    <a:cubicBezTo>
                      <a:pt x="19636" y="2024"/>
                      <a:pt x="19636" y="3374"/>
                      <a:pt x="19636" y="3374"/>
                    </a:cubicBezTo>
                    <a:close/>
                    <a:moveTo>
                      <a:pt x="19636" y="17546"/>
                    </a:moveTo>
                    <a:lnTo>
                      <a:pt x="1963" y="17547"/>
                    </a:lnTo>
                    <a:lnTo>
                      <a:pt x="1963" y="4050"/>
                    </a:lnTo>
                    <a:lnTo>
                      <a:pt x="19636" y="4049"/>
                    </a:lnTo>
                    <a:cubicBezTo>
                      <a:pt x="19636" y="4049"/>
                      <a:pt x="19636" y="17546"/>
                      <a:pt x="19636" y="17546"/>
                    </a:cubicBezTo>
                    <a:close/>
                    <a:moveTo>
                      <a:pt x="19636" y="19574"/>
                    </a:moveTo>
                    <a:cubicBezTo>
                      <a:pt x="19636" y="19946"/>
                      <a:pt x="19195" y="20249"/>
                      <a:pt x="18654" y="20249"/>
                    </a:cubicBezTo>
                    <a:lnTo>
                      <a:pt x="2945" y="20250"/>
                    </a:lnTo>
                    <a:cubicBezTo>
                      <a:pt x="2402" y="20250"/>
                      <a:pt x="1963" y="19947"/>
                      <a:pt x="1963" y="19575"/>
                    </a:cubicBezTo>
                    <a:lnTo>
                      <a:pt x="1963" y="18222"/>
                    </a:lnTo>
                    <a:lnTo>
                      <a:pt x="19636" y="18221"/>
                    </a:lnTo>
                    <a:cubicBezTo>
                      <a:pt x="19636" y="18221"/>
                      <a:pt x="19636" y="19574"/>
                      <a:pt x="19636" y="19574"/>
                    </a:cubicBezTo>
                    <a:close/>
                    <a:moveTo>
                      <a:pt x="18654" y="0"/>
                    </a:moveTo>
                    <a:lnTo>
                      <a:pt x="2945" y="0"/>
                    </a:lnTo>
                    <a:cubicBezTo>
                      <a:pt x="1317" y="0"/>
                      <a:pt x="0" y="907"/>
                      <a:pt x="0" y="2025"/>
                    </a:cubicBezTo>
                    <a:lnTo>
                      <a:pt x="0" y="19575"/>
                    </a:lnTo>
                    <a:cubicBezTo>
                      <a:pt x="0" y="20693"/>
                      <a:pt x="1317" y="21600"/>
                      <a:pt x="2945" y="21600"/>
                    </a:cubicBezTo>
                    <a:lnTo>
                      <a:pt x="18654" y="21599"/>
                    </a:lnTo>
                    <a:cubicBezTo>
                      <a:pt x="20280" y="21599"/>
                      <a:pt x="21600" y="20693"/>
                      <a:pt x="21600" y="19574"/>
                    </a:cubicBezTo>
                    <a:lnTo>
                      <a:pt x="21600" y="2024"/>
                    </a:lnTo>
                    <a:cubicBezTo>
                      <a:pt x="21600" y="906"/>
                      <a:pt x="20280" y="0"/>
                      <a:pt x="18654"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sp>
            <p:nvSpPr>
              <p:cNvPr id="78" name="AutoShape 98"/>
              <p:cNvSpPr/>
              <p:nvPr/>
            </p:nvSpPr>
            <p:spPr bwMode="auto">
              <a:xfrm>
                <a:off x="5571332" y="4483894"/>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800"/>
                    </a:moveTo>
                    <a:cubicBezTo>
                      <a:pt x="21600" y="16758"/>
                      <a:pt x="20387" y="21599"/>
                      <a:pt x="18899" y="21599"/>
                    </a:cubicBezTo>
                    <a:lnTo>
                      <a:pt x="2699" y="21599"/>
                    </a:lnTo>
                    <a:cubicBezTo>
                      <a:pt x="1202" y="21599"/>
                      <a:pt x="0" y="16758"/>
                      <a:pt x="0" y="10800"/>
                    </a:cubicBezTo>
                    <a:cubicBezTo>
                      <a:pt x="0" y="4841"/>
                      <a:pt x="1202" y="0"/>
                      <a:pt x="2699" y="0"/>
                    </a:cubicBezTo>
                    <a:lnTo>
                      <a:pt x="18899" y="0"/>
                    </a:lnTo>
                    <a:cubicBezTo>
                      <a:pt x="20387" y="0"/>
                      <a:pt x="21600" y="4841"/>
                      <a:pt x="21600" y="1080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sp>
            <p:nvSpPr>
              <p:cNvPr id="79" name="AutoShape 99"/>
              <p:cNvSpPr/>
              <p:nvPr/>
            </p:nvSpPr>
            <p:spPr bwMode="auto">
              <a:xfrm>
                <a:off x="5586413" y="4847432"/>
                <a:ext cx="28575"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800"/>
                    </a:moveTo>
                    <a:cubicBezTo>
                      <a:pt x="21600" y="16769"/>
                      <a:pt x="19174" y="21599"/>
                      <a:pt x="16199" y="21599"/>
                    </a:cubicBezTo>
                    <a:lnTo>
                      <a:pt x="5399" y="21599"/>
                    </a:lnTo>
                    <a:cubicBezTo>
                      <a:pt x="2404" y="21599"/>
                      <a:pt x="0" y="16769"/>
                      <a:pt x="0" y="10800"/>
                    </a:cubicBezTo>
                    <a:cubicBezTo>
                      <a:pt x="0" y="4830"/>
                      <a:pt x="2404" y="0"/>
                      <a:pt x="5399" y="0"/>
                    </a:cubicBezTo>
                    <a:lnTo>
                      <a:pt x="16199" y="0"/>
                    </a:lnTo>
                    <a:cubicBezTo>
                      <a:pt x="19174" y="0"/>
                      <a:pt x="21600" y="4830"/>
                      <a:pt x="21600" y="1080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grpSp>
      </p:grpSp>
      <p:grpSp>
        <p:nvGrpSpPr>
          <p:cNvPr id="80" name="Group 58"/>
          <p:cNvGrpSpPr/>
          <p:nvPr/>
        </p:nvGrpSpPr>
        <p:grpSpPr>
          <a:xfrm>
            <a:off x="3631623" y="2062593"/>
            <a:ext cx="623455" cy="623455"/>
            <a:chOff x="4842163" y="2750124"/>
            <a:chExt cx="831273" cy="831273"/>
          </a:xfrm>
        </p:grpSpPr>
        <p:sp>
          <p:nvSpPr>
            <p:cNvPr id="81" name="Rounded Rectangle 6"/>
            <p:cNvSpPr/>
            <p:nvPr/>
          </p:nvSpPr>
          <p:spPr>
            <a:xfrm>
              <a:off x="4842163" y="2750124"/>
              <a:ext cx="831273" cy="83127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endParaRPr>
            </a:p>
          </p:txBody>
        </p:sp>
        <p:grpSp>
          <p:nvGrpSpPr>
            <p:cNvPr id="82" name="Group 33"/>
            <p:cNvGrpSpPr/>
            <p:nvPr/>
          </p:nvGrpSpPr>
          <p:grpSpPr>
            <a:xfrm>
              <a:off x="5019964" y="2946176"/>
              <a:ext cx="465138" cy="435769"/>
              <a:chOff x="5368132" y="3540125"/>
              <a:chExt cx="465138" cy="435769"/>
            </a:xfrm>
            <a:solidFill>
              <a:schemeClr val="bg2"/>
            </a:solidFill>
          </p:grpSpPr>
          <p:sp>
            <p:nvSpPr>
              <p:cNvPr id="83" name="AutoShape 110"/>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sp>
            <p:nvSpPr>
              <p:cNvPr id="84" name="AutoShape 111"/>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grpSp>
      </p:grpSp>
      <p:grpSp>
        <p:nvGrpSpPr>
          <p:cNvPr id="85" name="Group 60"/>
          <p:cNvGrpSpPr/>
          <p:nvPr/>
        </p:nvGrpSpPr>
        <p:grpSpPr>
          <a:xfrm>
            <a:off x="3631623" y="3818657"/>
            <a:ext cx="623455" cy="623455"/>
            <a:chOff x="4842163" y="5091542"/>
            <a:chExt cx="831273" cy="831273"/>
          </a:xfrm>
        </p:grpSpPr>
        <p:sp>
          <p:nvSpPr>
            <p:cNvPr id="86" name="Rounded Rectangle 8"/>
            <p:cNvSpPr/>
            <p:nvPr/>
          </p:nvSpPr>
          <p:spPr>
            <a:xfrm>
              <a:off x="4842163" y="5091542"/>
              <a:ext cx="831273" cy="83127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endParaRPr>
            </a:p>
          </p:txBody>
        </p:sp>
        <p:grpSp>
          <p:nvGrpSpPr>
            <p:cNvPr id="87" name="Group 36"/>
            <p:cNvGrpSpPr/>
            <p:nvPr/>
          </p:nvGrpSpPr>
          <p:grpSpPr>
            <a:xfrm>
              <a:off x="5092989" y="5267862"/>
              <a:ext cx="319088" cy="465138"/>
              <a:chOff x="3582988" y="3510757"/>
              <a:chExt cx="319088" cy="465138"/>
            </a:xfrm>
            <a:solidFill>
              <a:schemeClr val="bg2"/>
            </a:solidFill>
          </p:grpSpPr>
          <p:sp>
            <p:nvSpPr>
              <p:cNvPr id="88" name="AutoShape 113"/>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olidFill>
                    <a:schemeClr val="tx1">
                      <a:lumMod val="65000"/>
                      <a:lumOff val="35000"/>
                    </a:schemeClr>
                  </a:solidFill>
                  <a:sym typeface="Gill Sans" charset="0"/>
                </a:endParaRPr>
              </a:p>
            </p:txBody>
          </p:sp>
          <p:sp>
            <p:nvSpPr>
              <p:cNvPr id="89" name="AutoShape 114"/>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olidFill>
                    <a:schemeClr val="tx1">
                      <a:lumMod val="65000"/>
                      <a:lumOff val="35000"/>
                    </a:schemeClr>
                  </a:solidFill>
                  <a:sym typeface="Gill Sans" charset="0"/>
                </a:endParaRPr>
              </a:p>
            </p:txBody>
          </p:sp>
        </p:grpSp>
      </p:grpSp>
      <p:grpSp>
        <p:nvGrpSpPr>
          <p:cNvPr id="90" name="Group 59"/>
          <p:cNvGrpSpPr/>
          <p:nvPr/>
        </p:nvGrpSpPr>
        <p:grpSpPr>
          <a:xfrm>
            <a:off x="3631623" y="2940625"/>
            <a:ext cx="623455" cy="623455"/>
            <a:chOff x="4842163" y="3920833"/>
            <a:chExt cx="831273" cy="831273"/>
          </a:xfrm>
        </p:grpSpPr>
        <p:sp>
          <p:nvSpPr>
            <p:cNvPr id="91" name="Rounded Rectangle 7"/>
            <p:cNvSpPr/>
            <p:nvPr/>
          </p:nvSpPr>
          <p:spPr>
            <a:xfrm>
              <a:off x="4842163" y="3920833"/>
              <a:ext cx="831273" cy="831273"/>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endParaRPr>
            </a:p>
          </p:txBody>
        </p:sp>
        <p:grpSp>
          <p:nvGrpSpPr>
            <p:cNvPr id="92" name="Group 39"/>
            <p:cNvGrpSpPr/>
            <p:nvPr/>
          </p:nvGrpSpPr>
          <p:grpSpPr>
            <a:xfrm>
              <a:off x="5027504" y="4104297"/>
              <a:ext cx="464344" cy="464344"/>
              <a:chOff x="3510757" y="2582069"/>
              <a:chExt cx="464344" cy="464344"/>
            </a:xfrm>
            <a:solidFill>
              <a:schemeClr val="bg2"/>
            </a:solidFill>
          </p:grpSpPr>
          <p:sp>
            <p:nvSpPr>
              <p:cNvPr id="93" name="AutoShape 126"/>
              <p:cNvSpPr/>
              <p:nvPr/>
            </p:nvSpPr>
            <p:spPr bwMode="auto">
              <a:xfrm>
                <a:off x="3510757" y="258206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sp>
            <p:nvSpPr>
              <p:cNvPr id="94" name="AutoShape 127"/>
              <p:cNvSpPr/>
              <p:nvPr/>
            </p:nvSpPr>
            <p:spPr bwMode="auto">
              <a:xfrm>
                <a:off x="3698875" y="2654300"/>
                <a:ext cx="109538" cy="1087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grpSp>
      </p:grpSp>
      <p:grpSp>
        <p:nvGrpSpPr>
          <p:cNvPr id="95" name="Group 57"/>
          <p:cNvGrpSpPr/>
          <p:nvPr/>
        </p:nvGrpSpPr>
        <p:grpSpPr>
          <a:xfrm>
            <a:off x="3631623" y="1184562"/>
            <a:ext cx="623455" cy="623455"/>
            <a:chOff x="4842163" y="1579415"/>
            <a:chExt cx="831273" cy="831273"/>
          </a:xfrm>
        </p:grpSpPr>
        <p:sp>
          <p:nvSpPr>
            <p:cNvPr id="96" name="Rounded Rectangle 3"/>
            <p:cNvSpPr/>
            <p:nvPr/>
          </p:nvSpPr>
          <p:spPr>
            <a:xfrm>
              <a:off x="4842163" y="1579415"/>
              <a:ext cx="831273" cy="83127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endParaRPr>
            </a:p>
          </p:txBody>
        </p:sp>
        <p:grpSp>
          <p:nvGrpSpPr>
            <p:cNvPr id="97" name="Group 42"/>
            <p:cNvGrpSpPr/>
            <p:nvPr/>
          </p:nvGrpSpPr>
          <p:grpSpPr>
            <a:xfrm>
              <a:off x="5019963" y="1750443"/>
              <a:ext cx="465138" cy="464344"/>
              <a:chOff x="2581275" y="2582069"/>
              <a:chExt cx="465138" cy="464344"/>
            </a:xfrm>
            <a:solidFill>
              <a:schemeClr val="bg2"/>
            </a:solidFill>
          </p:grpSpPr>
          <p:sp>
            <p:nvSpPr>
              <p:cNvPr id="98" name="AutoShape 128"/>
              <p:cNvSpPr/>
              <p:nvPr/>
            </p:nvSpPr>
            <p:spPr bwMode="auto">
              <a:xfrm>
                <a:off x="2581275" y="2582069"/>
                <a:ext cx="465138"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50" y="12150"/>
                    </a:moveTo>
                    <a:cubicBezTo>
                      <a:pt x="13851" y="12150"/>
                      <a:pt x="12926" y="11859"/>
                      <a:pt x="12124" y="11386"/>
                    </a:cubicBezTo>
                    <a:lnTo>
                      <a:pt x="11892" y="11618"/>
                    </a:lnTo>
                    <a:lnTo>
                      <a:pt x="11132" y="12377"/>
                    </a:lnTo>
                    <a:lnTo>
                      <a:pt x="9846" y="13663"/>
                    </a:lnTo>
                    <a:cubicBezTo>
                      <a:pt x="9593" y="13916"/>
                      <a:pt x="9451" y="14260"/>
                      <a:pt x="9451" y="14617"/>
                    </a:cubicBezTo>
                    <a:lnTo>
                      <a:pt x="9451" y="16200"/>
                    </a:lnTo>
                    <a:lnTo>
                      <a:pt x="8101" y="16200"/>
                    </a:lnTo>
                    <a:cubicBezTo>
                      <a:pt x="7356" y="16200"/>
                      <a:pt x="6751" y="16804"/>
                      <a:pt x="6751" y="17549"/>
                    </a:cubicBezTo>
                    <a:lnTo>
                      <a:pt x="6751" y="18900"/>
                    </a:lnTo>
                    <a:lnTo>
                      <a:pt x="5170" y="18900"/>
                    </a:lnTo>
                    <a:cubicBezTo>
                      <a:pt x="4812" y="18900"/>
                      <a:pt x="4469" y="19042"/>
                      <a:pt x="4216" y="19295"/>
                    </a:cubicBezTo>
                    <a:lnTo>
                      <a:pt x="3259" y="20252"/>
                    </a:lnTo>
                    <a:lnTo>
                      <a:pt x="1352" y="20249"/>
                    </a:lnTo>
                    <a:lnTo>
                      <a:pt x="1350" y="18326"/>
                    </a:lnTo>
                    <a:lnTo>
                      <a:pt x="9223" y="10467"/>
                    </a:lnTo>
                    <a:cubicBezTo>
                      <a:pt x="9223" y="10467"/>
                      <a:pt x="9223" y="10467"/>
                      <a:pt x="9224" y="10468"/>
                    </a:cubicBezTo>
                    <a:lnTo>
                      <a:pt x="10215" y="9477"/>
                    </a:lnTo>
                    <a:cubicBezTo>
                      <a:pt x="9741" y="8674"/>
                      <a:pt x="9451" y="7748"/>
                      <a:pt x="9451" y="6750"/>
                    </a:cubicBezTo>
                    <a:cubicBezTo>
                      <a:pt x="9451" y="3767"/>
                      <a:pt x="11869" y="1350"/>
                      <a:pt x="14850" y="1350"/>
                    </a:cubicBezTo>
                    <a:cubicBezTo>
                      <a:pt x="17832" y="1350"/>
                      <a:pt x="20250" y="3767"/>
                      <a:pt x="20250" y="6750"/>
                    </a:cubicBezTo>
                    <a:cubicBezTo>
                      <a:pt x="20250" y="9732"/>
                      <a:pt x="17832" y="12150"/>
                      <a:pt x="14850" y="12150"/>
                    </a:cubicBezTo>
                    <a:moveTo>
                      <a:pt x="14850" y="0"/>
                    </a:moveTo>
                    <a:cubicBezTo>
                      <a:pt x="11123" y="0"/>
                      <a:pt x="8101" y="3022"/>
                      <a:pt x="8101" y="6750"/>
                    </a:cubicBezTo>
                    <a:cubicBezTo>
                      <a:pt x="8101" y="7617"/>
                      <a:pt x="8283" y="8438"/>
                      <a:pt x="8582" y="9199"/>
                    </a:cubicBezTo>
                    <a:lnTo>
                      <a:pt x="383" y="17400"/>
                    </a:lnTo>
                    <a:cubicBezTo>
                      <a:pt x="146" y="17637"/>
                      <a:pt x="0" y="17863"/>
                      <a:pt x="0" y="18225"/>
                    </a:cubicBezTo>
                    <a:lnTo>
                      <a:pt x="0" y="20249"/>
                    </a:lnTo>
                    <a:cubicBezTo>
                      <a:pt x="0" y="20972"/>
                      <a:pt x="626" y="21599"/>
                      <a:pt x="1349" y="21599"/>
                    </a:cubicBezTo>
                    <a:lnTo>
                      <a:pt x="3374" y="21599"/>
                    </a:lnTo>
                    <a:cubicBezTo>
                      <a:pt x="3736" y="21599"/>
                      <a:pt x="3965" y="21455"/>
                      <a:pt x="4202" y="21219"/>
                    </a:cubicBezTo>
                    <a:lnTo>
                      <a:pt x="5170" y="20249"/>
                    </a:lnTo>
                    <a:lnTo>
                      <a:pt x="6751" y="20249"/>
                    </a:lnTo>
                    <a:cubicBezTo>
                      <a:pt x="7496" y="20249"/>
                      <a:pt x="8101" y="19645"/>
                      <a:pt x="8101" y="18900"/>
                    </a:cubicBezTo>
                    <a:lnTo>
                      <a:pt x="8101" y="17549"/>
                    </a:lnTo>
                    <a:lnTo>
                      <a:pt x="9451" y="17549"/>
                    </a:lnTo>
                    <a:cubicBezTo>
                      <a:pt x="10196" y="17549"/>
                      <a:pt x="10801" y="16945"/>
                      <a:pt x="10801" y="16200"/>
                    </a:cubicBezTo>
                    <a:lnTo>
                      <a:pt x="10801" y="14617"/>
                    </a:lnTo>
                    <a:lnTo>
                      <a:pt x="12400" y="13018"/>
                    </a:lnTo>
                    <a:cubicBezTo>
                      <a:pt x="13162" y="13317"/>
                      <a:pt x="13982" y="13500"/>
                      <a:pt x="14850" y="13500"/>
                    </a:cubicBezTo>
                    <a:cubicBezTo>
                      <a:pt x="18577" y="13500"/>
                      <a:pt x="21599" y="10477"/>
                      <a:pt x="21599" y="6750"/>
                    </a:cubicBezTo>
                    <a:cubicBezTo>
                      <a:pt x="21599" y="3022"/>
                      <a:pt x="18577" y="0"/>
                      <a:pt x="1485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sp>
            <p:nvSpPr>
              <p:cNvPr id="99" name="AutoShape 129"/>
              <p:cNvSpPr/>
              <p:nvPr/>
            </p:nvSpPr>
            <p:spPr bwMode="auto">
              <a:xfrm>
                <a:off x="2871788" y="2640013"/>
                <a:ext cx="115888" cy="115888"/>
              </a:xfrm>
              <a:custGeom>
                <a:avLst/>
                <a:gdLst>
                  <a:gd name="T0" fmla="*/ 10800 w 21600"/>
                  <a:gd name="T1" fmla="+- 0 10800 134"/>
                  <a:gd name="T2" fmla="*/ 10800 h 21333"/>
                  <a:gd name="T3" fmla="*/ 10800 w 21600"/>
                  <a:gd name="T4" fmla="+- 0 10800 134"/>
                  <a:gd name="T5" fmla="*/ 10800 h 21333"/>
                  <a:gd name="T6" fmla="*/ 10800 w 21600"/>
                  <a:gd name="T7" fmla="+- 0 10800 134"/>
                  <a:gd name="T8" fmla="*/ 10800 h 21333"/>
                  <a:gd name="T9" fmla="*/ 10800 w 21600"/>
                  <a:gd name="T10" fmla="+- 0 10800 134"/>
                  <a:gd name="T11" fmla="*/ 10800 h 21333"/>
                </a:gdLst>
                <a:ahLst/>
                <a:cxnLst>
                  <a:cxn ang="0">
                    <a:pos x="T0" y="T2"/>
                  </a:cxn>
                  <a:cxn ang="0">
                    <a:pos x="T3" y="T5"/>
                  </a:cxn>
                  <a:cxn ang="0">
                    <a:pos x="T6" y="T8"/>
                  </a:cxn>
                  <a:cxn ang="0">
                    <a:pos x="T9" y="T11"/>
                  </a:cxn>
                </a:cxnLst>
                <a:rect l="0" t="0" r="r" b="b"/>
                <a:pathLst>
                  <a:path w="21600" h="21333">
                    <a:moveTo>
                      <a:pt x="13008" y="18684"/>
                    </a:moveTo>
                    <a:cubicBezTo>
                      <a:pt x="9017" y="15850"/>
                      <a:pt x="5542" y="12415"/>
                      <a:pt x="2694" y="8570"/>
                    </a:cubicBezTo>
                    <a:cubicBezTo>
                      <a:pt x="3736" y="5628"/>
                      <a:pt x="5693" y="3697"/>
                      <a:pt x="8585" y="2647"/>
                    </a:cubicBezTo>
                    <a:cubicBezTo>
                      <a:pt x="12578" y="5489"/>
                      <a:pt x="16048" y="8911"/>
                      <a:pt x="18889" y="12809"/>
                    </a:cubicBezTo>
                    <a:cubicBezTo>
                      <a:pt x="17836" y="15730"/>
                      <a:pt x="15883" y="17647"/>
                      <a:pt x="13008" y="18684"/>
                    </a:cubicBezTo>
                    <a:moveTo>
                      <a:pt x="21110" y="11295"/>
                    </a:moveTo>
                    <a:cubicBezTo>
                      <a:pt x="18081" y="7130"/>
                      <a:pt x="14396" y="3496"/>
                      <a:pt x="10161" y="484"/>
                    </a:cubicBezTo>
                    <a:cubicBezTo>
                      <a:pt x="9468" y="-8"/>
                      <a:pt x="8579" y="-134"/>
                      <a:pt x="7778" y="145"/>
                    </a:cubicBezTo>
                    <a:cubicBezTo>
                      <a:pt x="4027" y="1450"/>
                      <a:pt x="1463" y="3983"/>
                      <a:pt x="145" y="7687"/>
                    </a:cubicBezTo>
                    <a:cubicBezTo>
                      <a:pt x="46" y="7962"/>
                      <a:pt x="0" y="8252"/>
                      <a:pt x="0" y="8537"/>
                    </a:cubicBezTo>
                    <a:cubicBezTo>
                      <a:pt x="0" y="9071"/>
                      <a:pt x="167" y="9596"/>
                      <a:pt x="487" y="10041"/>
                    </a:cubicBezTo>
                    <a:cubicBezTo>
                      <a:pt x="3525" y="14213"/>
                      <a:pt x="7211" y="17850"/>
                      <a:pt x="11431" y="20850"/>
                    </a:cubicBezTo>
                    <a:cubicBezTo>
                      <a:pt x="12122" y="21338"/>
                      <a:pt x="13010" y="21466"/>
                      <a:pt x="13812" y="21188"/>
                    </a:cubicBezTo>
                    <a:cubicBezTo>
                      <a:pt x="17563" y="19893"/>
                      <a:pt x="20133" y="17356"/>
                      <a:pt x="21451" y="13647"/>
                    </a:cubicBezTo>
                    <a:cubicBezTo>
                      <a:pt x="21551" y="13372"/>
                      <a:pt x="21600" y="13081"/>
                      <a:pt x="21600" y="12796"/>
                    </a:cubicBezTo>
                    <a:cubicBezTo>
                      <a:pt x="21600" y="12265"/>
                      <a:pt x="21429" y="11740"/>
                      <a:pt x="21110" y="1129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grpSp>
      </p:grpSp>
      <p:grpSp>
        <p:nvGrpSpPr>
          <p:cNvPr id="100" name="Group 63"/>
          <p:cNvGrpSpPr/>
          <p:nvPr/>
        </p:nvGrpSpPr>
        <p:grpSpPr>
          <a:xfrm>
            <a:off x="4888923" y="2940625"/>
            <a:ext cx="623455" cy="623455"/>
            <a:chOff x="6518563" y="3920833"/>
            <a:chExt cx="831273" cy="831273"/>
          </a:xfrm>
        </p:grpSpPr>
        <p:sp>
          <p:nvSpPr>
            <p:cNvPr id="101" name="Rounded Rectangle 14"/>
            <p:cNvSpPr/>
            <p:nvPr/>
          </p:nvSpPr>
          <p:spPr>
            <a:xfrm>
              <a:off x="6518563" y="3920833"/>
              <a:ext cx="831273" cy="831273"/>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endParaRPr>
            </a:p>
          </p:txBody>
        </p:sp>
        <p:sp>
          <p:nvSpPr>
            <p:cNvPr id="102" name="AutoShape 139"/>
            <p:cNvSpPr/>
            <p:nvPr/>
          </p:nvSpPr>
          <p:spPr bwMode="auto">
            <a:xfrm>
              <a:off x="6700042" y="4118584"/>
              <a:ext cx="464344" cy="450057"/>
            </a:xfrm>
            <a:custGeom>
              <a:avLst/>
              <a:gdLst>
                <a:gd name="T0" fmla="+- 0 10800 104"/>
                <a:gd name="T1" fmla="*/ T0 w 21392"/>
                <a:gd name="T2" fmla="*/ 10800 h 21600"/>
                <a:gd name="T3" fmla="+- 0 10800 104"/>
                <a:gd name="T4" fmla="*/ T3 w 21392"/>
                <a:gd name="T5" fmla="*/ 10800 h 21600"/>
                <a:gd name="T6" fmla="+- 0 10800 104"/>
                <a:gd name="T7" fmla="*/ T6 w 21392"/>
                <a:gd name="T8" fmla="*/ 10800 h 21600"/>
                <a:gd name="T9" fmla="+- 0 10800 104"/>
                <a:gd name="T10" fmla="*/ T9 w 21392"/>
                <a:gd name="T11" fmla="*/ 10800 h 21600"/>
              </a:gdLst>
              <a:ahLst/>
              <a:cxnLst>
                <a:cxn ang="0">
                  <a:pos x="T1" y="T2"/>
                </a:cxn>
                <a:cxn ang="0">
                  <a:pos x="T4" y="T5"/>
                </a:cxn>
                <a:cxn ang="0">
                  <a:pos x="T7" y="T8"/>
                </a:cxn>
                <a:cxn ang="0">
                  <a:pos x="T10" y="T11"/>
                </a:cxn>
              </a:cxnLst>
              <a:rect l="0" t="0" r="r" b="b"/>
              <a:pathLst>
                <a:path w="21392" h="21600">
                  <a:moveTo>
                    <a:pt x="15768" y="12794"/>
                  </a:moveTo>
                  <a:cubicBezTo>
                    <a:pt x="15426" y="13150"/>
                    <a:pt x="15271" y="13651"/>
                    <a:pt x="15350" y="14142"/>
                  </a:cubicBezTo>
                  <a:lnTo>
                    <a:pt x="16296" y="20031"/>
                  </a:lnTo>
                  <a:lnTo>
                    <a:pt x="11443" y="17309"/>
                  </a:lnTo>
                  <a:cubicBezTo>
                    <a:pt x="11210" y="17178"/>
                    <a:pt x="10953" y="17112"/>
                    <a:pt x="10696" y="17112"/>
                  </a:cubicBezTo>
                  <a:cubicBezTo>
                    <a:pt x="10439" y="17112"/>
                    <a:pt x="10182" y="17178"/>
                    <a:pt x="9949" y="17309"/>
                  </a:cubicBezTo>
                  <a:lnTo>
                    <a:pt x="5095" y="20031"/>
                  </a:lnTo>
                  <a:lnTo>
                    <a:pt x="6042" y="14142"/>
                  </a:lnTo>
                  <a:cubicBezTo>
                    <a:pt x="6121" y="13651"/>
                    <a:pt x="5966" y="13150"/>
                    <a:pt x="5624" y="12794"/>
                  </a:cubicBezTo>
                  <a:lnTo>
                    <a:pt x="1545" y="8550"/>
                  </a:lnTo>
                  <a:lnTo>
                    <a:pt x="7111" y="7685"/>
                  </a:lnTo>
                  <a:cubicBezTo>
                    <a:pt x="7619" y="7607"/>
                    <a:pt x="8057" y="7275"/>
                    <a:pt x="8276" y="6802"/>
                  </a:cubicBezTo>
                  <a:lnTo>
                    <a:pt x="10696" y="1568"/>
                  </a:lnTo>
                  <a:lnTo>
                    <a:pt x="13116" y="6802"/>
                  </a:lnTo>
                  <a:cubicBezTo>
                    <a:pt x="13334" y="7275"/>
                    <a:pt x="13772" y="7607"/>
                    <a:pt x="14280" y="7685"/>
                  </a:cubicBezTo>
                  <a:lnTo>
                    <a:pt x="19847" y="8550"/>
                  </a:lnTo>
                  <a:cubicBezTo>
                    <a:pt x="19847" y="8550"/>
                    <a:pt x="15768" y="12794"/>
                    <a:pt x="15768" y="12794"/>
                  </a:cubicBezTo>
                  <a:close/>
                  <a:moveTo>
                    <a:pt x="21312" y="8051"/>
                  </a:moveTo>
                  <a:cubicBezTo>
                    <a:pt x="21127" y="7495"/>
                    <a:pt x="20652" y="7088"/>
                    <a:pt x="20080" y="6999"/>
                  </a:cubicBezTo>
                  <a:lnTo>
                    <a:pt x="14514" y="6136"/>
                  </a:lnTo>
                  <a:lnTo>
                    <a:pt x="12094" y="901"/>
                  </a:lnTo>
                  <a:cubicBezTo>
                    <a:pt x="11840" y="351"/>
                    <a:pt x="11295" y="0"/>
                    <a:pt x="10696" y="0"/>
                  </a:cubicBezTo>
                  <a:cubicBezTo>
                    <a:pt x="10097" y="0"/>
                    <a:pt x="9552" y="351"/>
                    <a:pt x="9297" y="901"/>
                  </a:cubicBezTo>
                  <a:lnTo>
                    <a:pt x="6878" y="6136"/>
                  </a:lnTo>
                  <a:lnTo>
                    <a:pt x="1311" y="6999"/>
                  </a:lnTo>
                  <a:cubicBezTo>
                    <a:pt x="739" y="7088"/>
                    <a:pt x="264" y="7495"/>
                    <a:pt x="80" y="8051"/>
                  </a:cubicBezTo>
                  <a:cubicBezTo>
                    <a:pt x="-104" y="8609"/>
                    <a:pt x="35" y="9224"/>
                    <a:pt x="439" y="9644"/>
                  </a:cubicBezTo>
                  <a:lnTo>
                    <a:pt x="4518" y="13889"/>
                  </a:lnTo>
                  <a:lnTo>
                    <a:pt x="3572" y="19777"/>
                  </a:lnTo>
                  <a:cubicBezTo>
                    <a:pt x="3476" y="20370"/>
                    <a:pt x="3722" y="20966"/>
                    <a:pt x="4206" y="21313"/>
                  </a:cubicBezTo>
                  <a:cubicBezTo>
                    <a:pt x="4471" y="21503"/>
                    <a:pt x="4783" y="21600"/>
                    <a:pt x="5095" y="21600"/>
                  </a:cubicBezTo>
                  <a:cubicBezTo>
                    <a:pt x="5352" y="21600"/>
                    <a:pt x="5609" y="21534"/>
                    <a:pt x="5843" y="21404"/>
                  </a:cubicBezTo>
                  <a:lnTo>
                    <a:pt x="10696" y="18681"/>
                  </a:lnTo>
                  <a:lnTo>
                    <a:pt x="15549" y="21404"/>
                  </a:lnTo>
                  <a:cubicBezTo>
                    <a:pt x="15782" y="21534"/>
                    <a:pt x="16040" y="21600"/>
                    <a:pt x="16296" y="21600"/>
                  </a:cubicBezTo>
                  <a:cubicBezTo>
                    <a:pt x="16608" y="21600"/>
                    <a:pt x="16920" y="21503"/>
                    <a:pt x="17186" y="21313"/>
                  </a:cubicBezTo>
                  <a:cubicBezTo>
                    <a:pt x="17669" y="20966"/>
                    <a:pt x="17915" y="20370"/>
                    <a:pt x="17820" y="19777"/>
                  </a:cubicBezTo>
                  <a:lnTo>
                    <a:pt x="16873" y="13889"/>
                  </a:lnTo>
                  <a:lnTo>
                    <a:pt x="20953" y="9644"/>
                  </a:lnTo>
                  <a:cubicBezTo>
                    <a:pt x="21357" y="9224"/>
                    <a:pt x="21496" y="8609"/>
                    <a:pt x="21312" y="8051"/>
                  </a:cubicBezTo>
                </a:path>
              </a:pathLst>
            </a:custGeom>
            <a:solidFill>
              <a:schemeClr val="bg2"/>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grpSp>
      <p:grpSp>
        <p:nvGrpSpPr>
          <p:cNvPr id="103" name="Group 64"/>
          <p:cNvGrpSpPr/>
          <p:nvPr/>
        </p:nvGrpSpPr>
        <p:grpSpPr>
          <a:xfrm>
            <a:off x="4888923" y="3818657"/>
            <a:ext cx="623455" cy="623455"/>
            <a:chOff x="6518563" y="5091542"/>
            <a:chExt cx="831273" cy="831273"/>
          </a:xfrm>
        </p:grpSpPr>
        <p:sp>
          <p:nvSpPr>
            <p:cNvPr id="104" name="Rounded Rectangle 15"/>
            <p:cNvSpPr/>
            <p:nvPr/>
          </p:nvSpPr>
          <p:spPr>
            <a:xfrm>
              <a:off x="6518563" y="5091542"/>
              <a:ext cx="831273" cy="831273"/>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endParaRPr>
            </a:p>
          </p:txBody>
        </p:sp>
        <p:grpSp>
          <p:nvGrpSpPr>
            <p:cNvPr id="105" name="Group 46"/>
            <p:cNvGrpSpPr/>
            <p:nvPr/>
          </p:nvGrpSpPr>
          <p:grpSpPr>
            <a:xfrm>
              <a:off x="6700043" y="5325806"/>
              <a:ext cx="464344" cy="362744"/>
              <a:chOff x="2581275" y="1710532"/>
              <a:chExt cx="464344" cy="362744"/>
            </a:xfrm>
            <a:solidFill>
              <a:schemeClr val="bg2"/>
            </a:solidFill>
          </p:grpSpPr>
          <p:sp>
            <p:nvSpPr>
              <p:cNvPr id="106" name="AutoShape 140"/>
              <p:cNvSpPr/>
              <p:nvPr/>
            </p:nvSpPr>
            <p:spPr bwMode="auto">
              <a:xfrm>
                <a:off x="2639219" y="1768475"/>
                <a:ext cx="290513" cy="235744"/>
              </a:xfrm>
              <a:custGeom>
                <a:avLst/>
                <a:gdLst>
                  <a:gd name="T0" fmla="+- 0 10800 376"/>
                  <a:gd name="T1" fmla="*/ T0 w 20848"/>
                  <a:gd name="T2" fmla="*/ 10800 h 21600"/>
                  <a:gd name="T3" fmla="+- 0 10800 376"/>
                  <a:gd name="T4" fmla="*/ T3 w 20848"/>
                  <a:gd name="T5" fmla="*/ 10800 h 21600"/>
                  <a:gd name="T6" fmla="+- 0 10800 376"/>
                  <a:gd name="T7" fmla="*/ T6 w 20848"/>
                  <a:gd name="T8" fmla="*/ 10800 h 21600"/>
                  <a:gd name="T9" fmla="+- 0 10800 376"/>
                  <a:gd name="T10" fmla="*/ T9 w 20848"/>
                  <a:gd name="T11" fmla="*/ 10800 h 21600"/>
                </a:gdLst>
                <a:ahLst/>
                <a:cxnLst>
                  <a:cxn ang="0">
                    <a:pos x="T1" y="T2"/>
                  </a:cxn>
                  <a:cxn ang="0">
                    <a:pos x="T4" y="T5"/>
                  </a:cxn>
                  <a:cxn ang="0">
                    <a:pos x="T7" y="T8"/>
                  </a:cxn>
                  <a:cxn ang="0">
                    <a:pos x="T10" y="T11"/>
                  </a:cxn>
                </a:cxnLst>
                <a:rect l="0" t="0" r="r" b="b"/>
                <a:pathLst>
                  <a:path w="20848" h="21600">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sp>
            <p:nvSpPr>
              <p:cNvPr id="107" name="AutoShape 141"/>
              <p:cNvSpPr/>
              <p:nvPr/>
            </p:nvSpPr>
            <p:spPr bwMode="auto">
              <a:xfrm>
                <a:off x="2581275" y="1710532"/>
                <a:ext cx="464344" cy="362744"/>
              </a:xfrm>
              <a:custGeom>
                <a:avLst/>
                <a:gdLst>
                  <a:gd name="T0" fmla="+- 0 10800 252"/>
                  <a:gd name="T1" fmla="*/ T0 w 21096"/>
                  <a:gd name="T2" fmla="*/ 10800 h 21600"/>
                  <a:gd name="T3" fmla="+- 0 10800 252"/>
                  <a:gd name="T4" fmla="*/ T3 w 21096"/>
                  <a:gd name="T5" fmla="*/ 10800 h 21600"/>
                  <a:gd name="T6" fmla="+- 0 10800 252"/>
                  <a:gd name="T7" fmla="*/ T6 w 21096"/>
                  <a:gd name="T8" fmla="*/ 10800 h 21600"/>
                  <a:gd name="T9" fmla="+- 0 10800 252"/>
                  <a:gd name="T10" fmla="*/ T9 w 21096"/>
                  <a:gd name="T11" fmla="*/ 10800 h 21600"/>
                </a:gdLst>
                <a:ahLst/>
                <a:cxnLst>
                  <a:cxn ang="0">
                    <a:pos x="T1" y="T2"/>
                  </a:cxn>
                  <a:cxn ang="0">
                    <a:pos x="T4" y="T5"/>
                  </a:cxn>
                  <a:cxn ang="0">
                    <a:pos x="T7" y="T8"/>
                  </a:cxn>
                  <a:cxn ang="0">
                    <a:pos x="T10" y="T11"/>
                  </a:cxn>
                </a:cxnLst>
                <a:rect l="0" t="0" r="r" b="b"/>
                <a:pathLst>
                  <a:path w="21096" h="21600">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sp>
            <p:nvSpPr>
              <p:cNvPr id="108" name="AutoShape 142"/>
              <p:cNvSpPr/>
              <p:nvPr/>
            </p:nvSpPr>
            <p:spPr bwMode="auto">
              <a:xfrm>
                <a:off x="2944019" y="1783557"/>
                <a:ext cx="43656" cy="428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sp>
            <p:nvSpPr>
              <p:cNvPr id="109" name="AutoShape 143"/>
              <p:cNvSpPr/>
              <p:nvPr/>
            </p:nvSpPr>
            <p:spPr bwMode="auto">
              <a:xfrm>
                <a:off x="2929732" y="1971675"/>
                <a:ext cx="57944"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sp>
            <p:nvSpPr>
              <p:cNvPr id="110" name="AutoShape 144"/>
              <p:cNvSpPr/>
              <p:nvPr/>
            </p:nvSpPr>
            <p:spPr bwMode="auto">
              <a:xfrm>
                <a:off x="2944019" y="1928019"/>
                <a:ext cx="58738"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sp>
            <p:nvSpPr>
              <p:cNvPr id="111" name="AutoShape 145"/>
              <p:cNvSpPr/>
              <p:nvPr/>
            </p:nvSpPr>
            <p:spPr bwMode="auto">
              <a:xfrm>
                <a:off x="2944019" y="1885157"/>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sp>
            <p:nvSpPr>
              <p:cNvPr id="112" name="AutoShape 146"/>
              <p:cNvSpPr/>
              <p:nvPr/>
            </p:nvSpPr>
            <p:spPr bwMode="auto">
              <a:xfrm>
                <a:off x="2697957" y="1826419"/>
                <a:ext cx="86519" cy="61119"/>
              </a:xfrm>
              <a:custGeom>
                <a:avLst/>
                <a:gdLst>
                  <a:gd name="T0" fmla="+- 0 10822 44"/>
                  <a:gd name="T1" fmla="*/ T0 w 21556"/>
                  <a:gd name="T2" fmla="+- 0 10826 53"/>
                  <a:gd name="T3" fmla="*/ 10826 h 21547"/>
                  <a:gd name="T4" fmla="+- 0 10822 44"/>
                  <a:gd name="T5" fmla="*/ T4 w 21556"/>
                  <a:gd name="T6" fmla="+- 0 10826 53"/>
                  <a:gd name="T7" fmla="*/ 10826 h 21547"/>
                  <a:gd name="T8" fmla="+- 0 10822 44"/>
                  <a:gd name="T9" fmla="*/ T8 w 21556"/>
                  <a:gd name="T10" fmla="+- 0 10826 53"/>
                  <a:gd name="T11" fmla="*/ 10826 h 21547"/>
                  <a:gd name="T12" fmla="+- 0 10822 44"/>
                  <a:gd name="T13" fmla="*/ T12 w 21556"/>
                  <a:gd name="T14" fmla="+- 0 10826 53"/>
                  <a:gd name="T15" fmla="*/ 10826 h 21547"/>
                </a:gdLst>
                <a:ahLst/>
                <a:cxnLst>
                  <a:cxn ang="0">
                    <a:pos x="T1" y="T3"/>
                  </a:cxn>
                  <a:cxn ang="0">
                    <a:pos x="T5" y="T7"/>
                  </a:cxn>
                  <a:cxn ang="0">
                    <a:pos x="T9" y="T11"/>
                  </a:cxn>
                  <a:cxn ang="0">
                    <a:pos x="T13" y="T15"/>
                  </a:cxn>
                </a:cxnLst>
                <a:rect l="0" t="0" r="r" b="b"/>
                <a:pathLst>
                  <a:path w="21556" h="21547">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grpSp>
      </p:grpSp>
      <p:sp>
        <p:nvSpPr>
          <p:cNvPr id="137" name="TextBox 136"/>
          <p:cNvSpPr txBox="1"/>
          <p:nvPr/>
        </p:nvSpPr>
        <p:spPr>
          <a:xfrm>
            <a:off x="2455892" y="1174819"/>
            <a:ext cx="1107996" cy="276999"/>
          </a:xfrm>
          <a:prstGeom prst="rect">
            <a:avLst/>
          </a:prstGeom>
          <a:noFill/>
        </p:spPr>
        <p:txBody>
          <a:bodyPr wrap="none" rtlCol="0">
            <a:spAutoFit/>
          </a:bodyPr>
          <a:lstStyle/>
          <a:p>
            <a:pPr algn="r"/>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rPr>
              <a:t>点击添加文本</a:t>
            </a:r>
          </a:p>
        </p:txBody>
      </p:sp>
      <p:sp>
        <p:nvSpPr>
          <p:cNvPr id="138" name="TextBox 137"/>
          <p:cNvSpPr txBox="1"/>
          <p:nvPr/>
        </p:nvSpPr>
        <p:spPr>
          <a:xfrm>
            <a:off x="1081798" y="1410330"/>
            <a:ext cx="2466850" cy="369332"/>
          </a:xfrm>
          <a:prstGeom prst="rect">
            <a:avLst/>
          </a:prstGeom>
          <a:noFill/>
        </p:spPr>
        <p:txBody>
          <a:bodyPr wrap="square" rtlCol="0">
            <a:spAutoFit/>
          </a:bodyPr>
          <a:lstStyle/>
          <a:p>
            <a:pPr algn="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a:t>
            </a:r>
            <a:r>
              <a:rPr lang="zh-CN" altLang="en-US" sz="900" dirty="0" smtClean="0">
                <a:solidFill>
                  <a:schemeClr val="tx1">
                    <a:lumMod val="65000"/>
                    <a:lumOff val="35000"/>
                  </a:schemeClr>
                </a:solidFill>
                <a:latin typeface="微软雅黑" panose="020B0503020204020204" pitchFamily="34" charset="-122"/>
                <a:ea typeface="微软雅黑" panose="020B0503020204020204" pitchFamily="34" charset="-122"/>
              </a:rPr>
              <a:t>容专</a:t>
            </a: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业设计</a:t>
            </a:r>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
        <p:nvSpPr>
          <p:cNvPr id="145" name="TextBox 144"/>
          <p:cNvSpPr txBox="1"/>
          <p:nvPr/>
        </p:nvSpPr>
        <p:spPr>
          <a:xfrm>
            <a:off x="2455892" y="2094135"/>
            <a:ext cx="1107996" cy="276999"/>
          </a:xfrm>
          <a:prstGeom prst="rect">
            <a:avLst/>
          </a:prstGeom>
          <a:noFill/>
        </p:spPr>
        <p:txBody>
          <a:bodyPr wrap="none" rtlCol="0">
            <a:spAutoFit/>
          </a:bodyPr>
          <a:lstStyle/>
          <a:p>
            <a:pPr algn="r"/>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rPr>
              <a:t>点击添加文本</a:t>
            </a:r>
          </a:p>
        </p:txBody>
      </p:sp>
      <p:sp>
        <p:nvSpPr>
          <p:cNvPr id="146" name="TextBox 145"/>
          <p:cNvSpPr txBox="1"/>
          <p:nvPr/>
        </p:nvSpPr>
        <p:spPr>
          <a:xfrm>
            <a:off x="1081798" y="2329646"/>
            <a:ext cx="2466850" cy="369332"/>
          </a:xfrm>
          <a:prstGeom prst="rect">
            <a:avLst/>
          </a:prstGeom>
          <a:noFill/>
        </p:spPr>
        <p:txBody>
          <a:bodyPr wrap="square" rtlCol="0">
            <a:spAutoFit/>
          </a:bodyPr>
          <a:lstStyle/>
          <a:p>
            <a:pPr algn="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a:t>
            </a:r>
            <a:r>
              <a:rPr lang="zh-CN" altLang="en-US" sz="900" dirty="0" smtClean="0">
                <a:solidFill>
                  <a:schemeClr val="tx1">
                    <a:lumMod val="65000"/>
                    <a:lumOff val="35000"/>
                  </a:schemeClr>
                </a:solidFill>
                <a:latin typeface="微软雅黑" panose="020B0503020204020204" pitchFamily="34" charset="-122"/>
                <a:ea typeface="微软雅黑" panose="020B0503020204020204" pitchFamily="34" charset="-122"/>
              </a:rPr>
              <a:t>容专</a:t>
            </a: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业设计</a:t>
            </a:r>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
        <p:nvSpPr>
          <p:cNvPr id="147" name="TextBox 146"/>
          <p:cNvSpPr txBox="1"/>
          <p:nvPr/>
        </p:nvSpPr>
        <p:spPr>
          <a:xfrm>
            <a:off x="2455892" y="2950438"/>
            <a:ext cx="1107996" cy="276999"/>
          </a:xfrm>
          <a:prstGeom prst="rect">
            <a:avLst/>
          </a:prstGeom>
          <a:noFill/>
        </p:spPr>
        <p:txBody>
          <a:bodyPr wrap="none" rtlCol="0">
            <a:spAutoFit/>
          </a:bodyPr>
          <a:lstStyle/>
          <a:p>
            <a:pPr algn="r"/>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rPr>
              <a:t>点击添加文本</a:t>
            </a:r>
          </a:p>
        </p:txBody>
      </p:sp>
      <p:sp>
        <p:nvSpPr>
          <p:cNvPr id="148" name="TextBox 147"/>
          <p:cNvSpPr txBox="1"/>
          <p:nvPr/>
        </p:nvSpPr>
        <p:spPr>
          <a:xfrm>
            <a:off x="1081798" y="3185949"/>
            <a:ext cx="2466850" cy="369332"/>
          </a:xfrm>
          <a:prstGeom prst="rect">
            <a:avLst/>
          </a:prstGeom>
          <a:noFill/>
        </p:spPr>
        <p:txBody>
          <a:bodyPr wrap="square" rtlCol="0">
            <a:spAutoFit/>
          </a:bodyPr>
          <a:lstStyle/>
          <a:p>
            <a:pPr algn="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a:t>
            </a:r>
            <a:r>
              <a:rPr lang="zh-CN" altLang="en-US" sz="900" dirty="0" smtClean="0">
                <a:solidFill>
                  <a:schemeClr val="tx1">
                    <a:lumMod val="65000"/>
                    <a:lumOff val="35000"/>
                  </a:schemeClr>
                </a:solidFill>
                <a:latin typeface="微软雅黑" panose="020B0503020204020204" pitchFamily="34" charset="-122"/>
                <a:ea typeface="微软雅黑" panose="020B0503020204020204" pitchFamily="34" charset="-122"/>
              </a:rPr>
              <a:t>容专</a:t>
            </a: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业设计</a:t>
            </a:r>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
        <p:nvSpPr>
          <p:cNvPr id="149" name="TextBox 148"/>
          <p:cNvSpPr txBox="1"/>
          <p:nvPr/>
        </p:nvSpPr>
        <p:spPr>
          <a:xfrm>
            <a:off x="2455892" y="3838767"/>
            <a:ext cx="1107996" cy="276999"/>
          </a:xfrm>
          <a:prstGeom prst="rect">
            <a:avLst/>
          </a:prstGeom>
          <a:noFill/>
        </p:spPr>
        <p:txBody>
          <a:bodyPr wrap="none" rtlCol="0">
            <a:spAutoFit/>
          </a:bodyPr>
          <a:lstStyle/>
          <a:p>
            <a:pPr algn="r"/>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rPr>
              <a:t>点击添加文本</a:t>
            </a:r>
          </a:p>
        </p:txBody>
      </p:sp>
      <p:sp>
        <p:nvSpPr>
          <p:cNvPr id="150" name="TextBox 149"/>
          <p:cNvSpPr txBox="1"/>
          <p:nvPr/>
        </p:nvSpPr>
        <p:spPr>
          <a:xfrm>
            <a:off x="1081798" y="4074278"/>
            <a:ext cx="2466850" cy="369332"/>
          </a:xfrm>
          <a:prstGeom prst="rect">
            <a:avLst/>
          </a:prstGeom>
          <a:noFill/>
        </p:spPr>
        <p:txBody>
          <a:bodyPr wrap="square" rtlCol="0">
            <a:spAutoFit/>
          </a:bodyPr>
          <a:lstStyle/>
          <a:p>
            <a:pPr algn="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a:t>
            </a:r>
            <a:r>
              <a:rPr lang="zh-CN" altLang="en-US" sz="900" dirty="0" smtClean="0">
                <a:solidFill>
                  <a:schemeClr val="tx1">
                    <a:lumMod val="65000"/>
                    <a:lumOff val="35000"/>
                  </a:schemeClr>
                </a:solidFill>
                <a:latin typeface="微软雅黑" panose="020B0503020204020204" pitchFamily="34" charset="-122"/>
                <a:ea typeface="微软雅黑" panose="020B0503020204020204" pitchFamily="34" charset="-122"/>
              </a:rPr>
              <a:t>容专</a:t>
            </a: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业设计</a:t>
            </a:r>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
        <p:nvSpPr>
          <p:cNvPr id="151" name="TextBox 150"/>
          <p:cNvSpPr txBox="1"/>
          <p:nvPr/>
        </p:nvSpPr>
        <p:spPr>
          <a:xfrm>
            <a:off x="5646178" y="1174819"/>
            <a:ext cx="1107996" cy="276999"/>
          </a:xfrm>
          <a:prstGeom prst="rect">
            <a:avLst/>
          </a:prstGeom>
          <a:noFill/>
        </p:spPr>
        <p:txBody>
          <a:bodyPr wrap="none" rtlCol="0">
            <a:spAutoFit/>
          </a:bodyPr>
          <a:lstStyle/>
          <a:p>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rPr>
              <a:t>点击添加文本</a:t>
            </a:r>
          </a:p>
        </p:txBody>
      </p:sp>
      <p:sp>
        <p:nvSpPr>
          <p:cNvPr id="152" name="TextBox 151"/>
          <p:cNvSpPr txBox="1"/>
          <p:nvPr/>
        </p:nvSpPr>
        <p:spPr>
          <a:xfrm>
            <a:off x="5646178" y="1410330"/>
            <a:ext cx="2466850" cy="369332"/>
          </a:xfrm>
          <a:prstGeom prst="rect">
            <a:avLst/>
          </a:prstGeom>
          <a:noFill/>
        </p:spPr>
        <p:txBody>
          <a:bodyPr wrap="square" rtlCol="0">
            <a:spAutoFit/>
          </a:bodyPr>
          <a:lstStyle/>
          <a:p>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a:t>
            </a:r>
            <a:r>
              <a:rPr lang="zh-CN" altLang="en-US" sz="900" dirty="0" smtClean="0">
                <a:solidFill>
                  <a:schemeClr val="tx1">
                    <a:lumMod val="65000"/>
                    <a:lumOff val="35000"/>
                  </a:schemeClr>
                </a:solidFill>
                <a:latin typeface="微软雅黑" panose="020B0503020204020204" pitchFamily="34" charset="-122"/>
                <a:ea typeface="微软雅黑" panose="020B0503020204020204" pitchFamily="34" charset="-122"/>
              </a:rPr>
              <a:t>容专</a:t>
            </a: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业设计</a:t>
            </a:r>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
        <p:nvSpPr>
          <p:cNvPr id="153" name="TextBox 152"/>
          <p:cNvSpPr txBox="1"/>
          <p:nvPr/>
        </p:nvSpPr>
        <p:spPr>
          <a:xfrm>
            <a:off x="5646178" y="2052647"/>
            <a:ext cx="1107996" cy="276999"/>
          </a:xfrm>
          <a:prstGeom prst="rect">
            <a:avLst/>
          </a:prstGeom>
          <a:noFill/>
        </p:spPr>
        <p:txBody>
          <a:bodyPr wrap="none" rtlCol="0">
            <a:spAutoFit/>
          </a:bodyPr>
          <a:lstStyle/>
          <a:p>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rPr>
              <a:t>点击添加文本</a:t>
            </a:r>
          </a:p>
        </p:txBody>
      </p:sp>
      <p:sp>
        <p:nvSpPr>
          <p:cNvPr id="154" name="TextBox 153"/>
          <p:cNvSpPr txBox="1"/>
          <p:nvPr/>
        </p:nvSpPr>
        <p:spPr>
          <a:xfrm>
            <a:off x="5646178" y="2288158"/>
            <a:ext cx="2466850" cy="369332"/>
          </a:xfrm>
          <a:prstGeom prst="rect">
            <a:avLst/>
          </a:prstGeom>
          <a:noFill/>
        </p:spPr>
        <p:txBody>
          <a:bodyPr wrap="square" rtlCol="0">
            <a:spAutoFit/>
          </a:bodyPr>
          <a:lstStyle/>
          <a:p>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a:t>
            </a:r>
            <a:r>
              <a:rPr lang="zh-CN" altLang="en-US" sz="900" dirty="0" smtClean="0">
                <a:solidFill>
                  <a:schemeClr val="tx1">
                    <a:lumMod val="65000"/>
                    <a:lumOff val="35000"/>
                  </a:schemeClr>
                </a:solidFill>
                <a:latin typeface="微软雅黑" panose="020B0503020204020204" pitchFamily="34" charset="-122"/>
                <a:ea typeface="微软雅黑" panose="020B0503020204020204" pitchFamily="34" charset="-122"/>
              </a:rPr>
              <a:t>容专</a:t>
            </a: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业设计</a:t>
            </a:r>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
        <p:nvSpPr>
          <p:cNvPr id="155" name="TextBox 154"/>
          <p:cNvSpPr txBox="1"/>
          <p:nvPr/>
        </p:nvSpPr>
        <p:spPr>
          <a:xfrm>
            <a:off x="5646178" y="2896176"/>
            <a:ext cx="1107996" cy="276999"/>
          </a:xfrm>
          <a:prstGeom prst="rect">
            <a:avLst/>
          </a:prstGeom>
          <a:noFill/>
        </p:spPr>
        <p:txBody>
          <a:bodyPr wrap="none" rtlCol="0">
            <a:spAutoFit/>
          </a:bodyPr>
          <a:lstStyle/>
          <a:p>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rPr>
              <a:t>点击添加文本</a:t>
            </a:r>
          </a:p>
        </p:txBody>
      </p:sp>
      <p:sp>
        <p:nvSpPr>
          <p:cNvPr id="156" name="TextBox 155"/>
          <p:cNvSpPr txBox="1"/>
          <p:nvPr/>
        </p:nvSpPr>
        <p:spPr>
          <a:xfrm>
            <a:off x="5646178" y="3131687"/>
            <a:ext cx="2466850" cy="369332"/>
          </a:xfrm>
          <a:prstGeom prst="rect">
            <a:avLst/>
          </a:prstGeom>
          <a:noFill/>
        </p:spPr>
        <p:txBody>
          <a:bodyPr wrap="square" rtlCol="0">
            <a:spAutoFit/>
          </a:bodyPr>
          <a:lstStyle/>
          <a:p>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a:t>
            </a:r>
            <a:r>
              <a:rPr lang="zh-CN" altLang="en-US" sz="900" dirty="0" smtClean="0">
                <a:solidFill>
                  <a:schemeClr val="tx1">
                    <a:lumMod val="65000"/>
                    <a:lumOff val="35000"/>
                  </a:schemeClr>
                </a:solidFill>
                <a:latin typeface="微软雅黑" panose="020B0503020204020204" pitchFamily="34" charset="-122"/>
                <a:ea typeface="微软雅黑" panose="020B0503020204020204" pitchFamily="34" charset="-122"/>
              </a:rPr>
              <a:t>容专</a:t>
            </a: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业设计</a:t>
            </a:r>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
        <p:nvSpPr>
          <p:cNvPr id="159" name="TextBox 158"/>
          <p:cNvSpPr txBox="1"/>
          <p:nvPr/>
        </p:nvSpPr>
        <p:spPr>
          <a:xfrm>
            <a:off x="5646178" y="3812397"/>
            <a:ext cx="1107996" cy="276999"/>
          </a:xfrm>
          <a:prstGeom prst="rect">
            <a:avLst/>
          </a:prstGeom>
          <a:noFill/>
        </p:spPr>
        <p:txBody>
          <a:bodyPr wrap="none" rtlCol="0">
            <a:spAutoFit/>
          </a:bodyPr>
          <a:lstStyle/>
          <a:p>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rPr>
              <a:t>点击添加文本</a:t>
            </a:r>
          </a:p>
        </p:txBody>
      </p:sp>
      <p:sp>
        <p:nvSpPr>
          <p:cNvPr id="160" name="TextBox 159"/>
          <p:cNvSpPr txBox="1"/>
          <p:nvPr/>
        </p:nvSpPr>
        <p:spPr>
          <a:xfrm>
            <a:off x="5646178" y="4047908"/>
            <a:ext cx="2466850" cy="369332"/>
          </a:xfrm>
          <a:prstGeom prst="rect">
            <a:avLst/>
          </a:prstGeom>
          <a:noFill/>
        </p:spPr>
        <p:txBody>
          <a:bodyPr wrap="square" rtlCol="0">
            <a:spAutoFit/>
          </a:bodyPr>
          <a:lstStyle/>
          <a:p>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a:t>
            </a:r>
            <a:r>
              <a:rPr lang="zh-CN" altLang="en-US" sz="900" dirty="0" smtClean="0">
                <a:solidFill>
                  <a:schemeClr val="tx1">
                    <a:lumMod val="65000"/>
                    <a:lumOff val="35000"/>
                  </a:schemeClr>
                </a:solidFill>
                <a:latin typeface="微软雅黑" panose="020B0503020204020204" pitchFamily="34" charset="-122"/>
                <a:ea typeface="微软雅黑" panose="020B0503020204020204" pitchFamily="34" charset="-122"/>
              </a:rPr>
              <a:t>容专</a:t>
            </a: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业设计</a:t>
            </a:r>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up)">
                                      <p:cBhvr>
                                        <p:cTn id="7" dur="500"/>
                                        <p:tgtEl>
                                          <p:spTgt spid="3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5"/>
                                        </p:tgtEl>
                                        <p:attrNameLst>
                                          <p:attrName>style.visibility</p:attrName>
                                        </p:attrNameLst>
                                      </p:cBhvr>
                                      <p:to>
                                        <p:strVal val="visible"/>
                                      </p:to>
                                    </p:set>
                                    <p:animEffect transition="in" filter="fade">
                                      <p:cBhvr>
                                        <p:cTn id="11" dur="500"/>
                                        <p:tgtEl>
                                          <p:spTgt spid="95"/>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37"/>
                                        </p:tgtEl>
                                        <p:attrNameLst>
                                          <p:attrName>style.visibility</p:attrName>
                                        </p:attrNameLst>
                                      </p:cBhvr>
                                      <p:to>
                                        <p:strVal val="visible"/>
                                      </p:to>
                                    </p:set>
                                    <p:animEffect transition="in" filter="wipe(right)">
                                      <p:cBhvr>
                                        <p:cTn id="14" dur="500"/>
                                        <p:tgtEl>
                                          <p:spTgt spid="137"/>
                                        </p:tgtEl>
                                      </p:cBhvr>
                                    </p:animEffect>
                                  </p:childTnLst>
                                </p:cTn>
                              </p:par>
                              <p:par>
                                <p:cTn id="15" presetID="22" presetClass="entr" presetSubtype="2" fill="hold" grpId="0" nodeType="withEffect">
                                  <p:stCondLst>
                                    <p:cond delay="0"/>
                                  </p:stCondLst>
                                  <p:childTnLst>
                                    <p:set>
                                      <p:cBhvr>
                                        <p:cTn id="16" dur="1" fill="hold">
                                          <p:stCondLst>
                                            <p:cond delay="0"/>
                                          </p:stCondLst>
                                        </p:cTn>
                                        <p:tgtEl>
                                          <p:spTgt spid="138"/>
                                        </p:tgtEl>
                                        <p:attrNameLst>
                                          <p:attrName>style.visibility</p:attrName>
                                        </p:attrNameLst>
                                      </p:cBhvr>
                                      <p:to>
                                        <p:strVal val="visible"/>
                                      </p:to>
                                    </p:set>
                                    <p:animEffect transition="in" filter="wipe(right)">
                                      <p:cBhvr>
                                        <p:cTn id="17" dur="500"/>
                                        <p:tgtEl>
                                          <p:spTgt spid="138"/>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62"/>
                                        </p:tgtEl>
                                        <p:attrNameLst>
                                          <p:attrName>style.visibility</p:attrName>
                                        </p:attrNameLst>
                                      </p:cBhvr>
                                      <p:to>
                                        <p:strVal val="visible"/>
                                      </p:to>
                                    </p:set>
                                    <p:animEffect transition="in" filter="fade">
                                      <p:cBhvr>
                                        <p:cTn id="21" dur="500"/>
                                        <p:tgtEl>
                                          <p:spTgt spid="62"/>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51"/>
                                        </p:tgtEl>
                                        <p:attrNameLst>
                                          <p:attrName>style.visibility</p:attrName>
                                        </p:attrNameLst>
                                      </p:cBhvr>
                                      <p:to>
                                        <p:strVal val="visible"/>
                                      </p:to>
                                    </p:set>
                                    <p:animEffect transition="in" filter="wipe(left)">
                                      <p:cBhvr>
                                        <p:cTn id="24" dur="500"/>
                                        <p:tgtEl>
                                          <p:spTgt spid="15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52"/>
                                        </p:tgtEl>
                                        <p:attrNameLst>
                                          <p:attrName>style.visibility</p:attrName>
                                        </p:attrNameLst>
                                      </p:cBhvr>
                                      <p:to>
                                        <p:strVal val="visible"/>
                                      </p:to>
                                    </p:set>
                                    <p:animEffect transition="in" filter="wipe(left)">
                                      <p:cBhvr>
                                        <p:cTn id="27" dur="500"/>
                                        <p:tgtEl>
                                          <p:spTgt spid="152"/>
                                        </p:tgtEl>
                                      </p:cBhvr>
                                    </p:animEffect>
                                  </p:childTnLst>
                                </p:cTn>
                              </p:par>
                            </p:childTnLst>
                          </p:cTn>
                        </p:par>
                        <p:par>
                          <p:cTn id="28" fill="hold">
                            <p:stCondLst>
                              <p:cond delay="1500"/>
                            </p:stCondLst>
                            <p:childTnLst>
                              <p:par>
                                <p:cTn id="29" presetID="10" presetClass="entr" presetSubtype="0" fill="hold"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fade">
                                      <p:cBhvr>
                                        <p:cTn id="31" dur="500"/>
                                        <p:tgtEl>
                                          <p:spTgt spid="80"/>
                                        </p:tgtEl>
                                      </p:cBhvr>
                                    </p:animEffect>
                                  </p:childTnLst>
                                </p:cTn>
                              </p:par>
                              <p:par>
                                <p:cTn id="32" presetID="22" presetClass="entr" presetSubtype="2" fill="hold" grpId="0" nodeType="withEffect">
                                  <p:stCondLst>
                                    <p:cond delay="0"/>
                                  </p:stCondLst>
                                  <p:childTnLst>
                                    <p:set>
                                      <p:cBhvr>
                                        <p:cTn id="33" dur="1" fill="hold">
                                          <p:stCondLst>
                                            <p:cond delay="0"/>
                                          </p:stCondLst>
                                        </p:cTn>
                                        <p:tgtEl>
                                          <p:spTgt spid="146"/>
                                        </p:tgtEl>
                                        <p:attrNameLst>
                                          <p:attrName>style.visibility</p:attrName>
                                        </p:attrNameLst>
                                      </p:cBhvr>
                                      <p:to>
                                        <p:strVal val="visible"/>
                                      </p:to>
                                    </p:set>
                                    <p:animEffect transition="in" filter="wipe(right)">
                                      <p:cBhvr>
                                        <p:cTn id="34" dur="500"/>
                                        <p:tgtEl>
                                          <p:spTgt spid="146"/>
                                        </p:tgtEl>
                                      </p:cBhvr>
                                    </p:animEffect>
                                  </p:childTnLst>
                                </p:cTn>
                              </p:par>
                              <p:par>
                                <p:cTn id="35" presetID="22" presetClass="entr" presetSubtype="2" fill="hold" grpId="0" nodeType="withEffect">
                                  <p:stCondLst>
                                    <p:cond delay="0"/>
                                  </p:stCondLst>
                                  <p:childTnLst>
                                    <p:set>
                                      <p:cBhvr>
                                        <p:cTn id="36" dur="1" fill="hold">
                                          <p:stCondLst>
                                            <p:cond delay="0"/>
                                          </p:stCondLst>
                                        </p:cTn>
                                        <p:tgtEl>
                                          <p:spTgt spid="145"/>
                                        </p:tgtEl>
                                        <p:attrNameLst>
                                          <p:attrName>style.visibility</p:attrName>
                                        </p:attrNameLst>
                                      </p:cBhvr>
                                      <p:to>
                                        <p:strVal val="visible"/>
                                      </p:to>
                                    </p:set>
                                    <p:animEffect transition="in" filter="wipe(right)">
                                      <p:cBhvr>
                                        <p:cTn id="37" dur="500"/>
                                        <p:tgtEl>
                                          <p:spTgt spid="145"/>
                                        </p:tgtEl>
                                      </p:cBhvr>
                                    </p:animEffect>
                                  </p:childTnLst>
                                </p:cTn>
                              </p:par>
                            </p:childTnLst>
                          </p:cTn>
                        </p:par>
                        <p:par>
                          <p:cTn id="38" fill="hold">
                            <p:stCondLst>
                              <p:cond delay="2000"/>
                            </p:stCondLst>
                            <p:childTnLst>
                              <p:par>
                                <p:cTn id="39" presetID="10" presetClass="entr" presetSubtype="0"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fade">
                                      <p:cBhvr>
                                        <p:cTn id="41" dur="500"/>
                                        <p:tgtEl>
                                          <p:spTgt spid="74"/>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153"/>
                                        </p:tgtEl>
                                        <p:attrNameLst>
                                          <p:attrName>style.visibility</p:attrName>
                                        </p:attrNameLst>
                                      </p:cBhvr>
                                      <p:to>
                                        <p:strVal val="visible"/>
                                      </p:to>
                                    </p:set>
                                    <p:animEffect transition="in" filter="wipe(left)">
                                      <p:cBhvr>
                                        <p:cTn id="44" dur="500"/>
                                        <p:tgtEl>
                                          <p:spTgt spid="153"/>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54"/>
                                        </p:tgtEl>
                                        <p:attrNameLst>
                                          <p:attrName>style.visibility</p:attrName>
                                        </p:attrNameLst>
                                      </p:cBhvr>
                                      <p:to>
                                        <p:strVal val="visible"/>
                                      </p:to>
                                    </p:set>
                                    <p:animEffect transition="in" filter="wipe(left)">
                                      <p:cBhvr>
                                        <p:cTn id="47" dur="500"/>
                                        <p:tgtEl>
                                          <p:spTgt spid="154"/>
                                        </p:tgtEl>
                                      </p:cBhvr>
                                    </p:animEffect>
                                  </p:childTnLst>
                                </p:cTn>
                              </p:par>
                            </p:childTnLst>
                          </p:cTn>
                        </p:par>
                        <p:par>
                          <p:cTn id="48" fill="hold">
                            <p:stCondLst>
                              <p:cond delay="2500"/>
                            </p:stCondLst>
                            <p:childTnLst>
                              <p:par>
                                <p:cTn id="49" presetID="10" presetClass="entr" presetSubtype="0" fill="hold" nodeType="afterEffect">
                                  <p:stCondLst>
                                    <p:cond delay="0"/>
                                  </p:stCondLst>
                                  <p:childTnLst>
                                    <p:set>
                                      <p:cBhvr>
                                        <p:cTn id="50" dur="1" fill="hold">
                                          <p:stCondLst>
                                            <p:cond delay="0"/>
                                          </p:stCondLst>
                                        </p:cTn>
                                        <p:tgtEl>
                                          <p:spTgt spid="90"/>
                                        </p:tgtEl>
                                        <p:attrNameLst>
                                          <p:attrName>style.visibility</p:attrName>
                                        </p:attrNameLst>
                                      </p:cBhvr>
                                      <p:to>
                                        <p:strVal val="visible"/>
                                      </p:to>
                                    </p:set>
                                    <p:animEffect transition="in" filter="fade">
                                      <p:cBhvr>
                                        <p:cTn id="51" dur="500"/>
                                        <p:tgtEl>
                                          <p:spTgt spid="90"/>
                                        </p:tgtEl>
                                      </p:cBhvr>
                                    </p:animEffect>
                                  </p:childTnLst>
                                </p:cTn>
                              </p:par>
                              <p:par>
                                <p:cTn id="52" presetID="22" presetClass="entr" presetSubtype="2" fill="hold" grpId="0" nodeType="withEffect">
                                  <p:stCondLst>
                                    <p:cond delay="0"/>
                                  </p:stCondLst>
                                  <p:childTnLst>
                                    <p:set>
                                      <p:cBhvr>
                                        <p:cTn id="53" dur="1" fill="hold">
                                          <p:stCondLst>
                                            <p:cond delay="0"/>
                                          </p:stCondLst>
                                        </p:cTn>
                                        <p:tgtEl>
                                          <p:spTgt spid="148"/>
                                        </p:tgtEl>
                                        <p:attrNameLst>
                                          <p:attrName>style.visibility</p:attrName>
                                        </p:attrNameLst>
                                      </p:cBhvr>
                                      <p:to>
                                        <p:strVal val="visible"/>
                                      </p:to>
                                    </p:set>
                                    <p:animEffect transition="in" filter="wipe(right)">
                                      <p:cBhvr>
                                        <p:cTn id="54" dur="500"/>
                                        <p:tgtEl>
                                          <p:spTgt spid="148"/>
                                        </p:tgtEl>
                                      </p:cBhvr>
                                    </p:animEffect>
                                  </p:childTnLst>
                                </p:cTn>
                              </p:par>
                              <p:par>
                                <p:cTn id="55" presetID="22" presetClass="entr" presetSubtype="2" fill="hold" grpId="0" nodeType="withEffect">
                                  <p:stCondLst>
                                    <p:cond delay="0"/>
                                  </p:stCondLst>
                                  <p:childTnLst>
                                    <p:set>
                                      <p:cBhvr>
                                        <p:cTn id="56" dur="1" fill="hold">
                                          <p:stCondLst>
                                            <p:cond delay="0"/>
                                          </p:stCondLst>
                                        </p:cTn>
                                        <p:tgtEl>
                                          <p:spTgt spid="147"/>
                                        </p:tgtEl>
                                        <p:attrNameLst>
                                          <p:attrName>style.visibility</p:attrName>
                                        </p:attrNameLst>
                                      </p:cBhvr>
                                      <p:to>
                                        <p:strVal val="visible"/>
                                      </p:to>
                                    </p:set>
                                    <p:animEffect transition="in" filter="wipe(right)">
                                      <p:cBhvr>
                                        <p:cTn id="57" dur="500"/>
                                        <p:tgtEl>
                                          <p:spTgt spid="147"/>
                                        </p:tgtEl>
                                      </p:cBhvr>
                                    </p:animEffect>
                                  </p:childTnLst>
                                </p:cTn>
                              </p:par>
                            </p:childTnLst>
                          </p:cTn>
                        </p:par>
                        <p:par>
                          <p:cTn id="58" fill="hold">
                            <p:stCondLst>
                              <p:cond delay="3000"/>
                            </p:stCondLst>
                            <p:childTnLst>
                              <p:par>
                                <p:cTn id="59" presetID="10" presetClass="entr" presetSubtype="0" fill="hold" nodeType="afterEffect">
                                  <p:stCondLst>
                                    <p:cond delay="0"/>
                                  </p:stCondLst>
                                  <p:childTnLst>
                                    <p:set>
                                      <p:cBhvr>
                                        <p:cTn id="60" dur="1" fill="hold">
                                          <p:stCondLst>
                                            <p:cond delay="0"/>
                                          </p:stCondLst>
                                        </p:cTn>
                                        <p:tgtEl>
                                          <p:spTgt spid="100"/>
                                        </p:tgtEl>
                                        <p:attrNameLst>
                                          <p:attrName>style.visibility</p:attrName>
                                        </p:attrNameLst>
                                      </p:cBhvr>
                                      <p:to>
                                        <p:strVal val="visible"/>
                                      </p:to>
                                    </p:set>
                                    <p:animEffect transition="in" filter="fade">
                                      <p:cBhvr>
                                        <p:cTn id="61" dur="500"/>
                                        <p:tgtEl>
                                          <p:spTgt spid="100"/>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155"/>
                                        </p:tgtEl>
                                        <p:attrNameLst>
                                          <p:attrName>style.visibility</p:attrName>
                                        </p:attrNameLst>
                                      </p:cBhvr>
                                      <p:to>
                                        <p:strVal val="visible"/>
                                      </p:to>
                                    </p:set>
                                    <p:animEffect transition="in" filter="wipe(left)">
                                      <p:cBhvr>
                                        <p:cTn id="64" dur="500"/>
                                        <p:tgtEl>
                                          <p:spTgt spid="155"/>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156"/>
                                        </p:tgtEl>
                                        <p:attrNameLst>
                                          <p:attrName>style.visibility</p:attrName>
                                        </p:attrNameLst>
                                      </p:cBhvr>
                                      <p:to>
                                        <p:strVal val="visible"/>
                                      </p:to>
                                    </p:set>
                                    <p:animEffect transition="in" filter="wipe(left)">
                                      <p:cBhvr>
                                        <p:cTn id="67" dur="500"/>
                                        <p:tgtEl>
                                          <p:spTgt spid="156"/>
                                        </p:tgtEl>
                                      </p:cBhvr>
                                    </p:animEffect>
                                  </p:childTnLst>
                                </p:cTn>
                              </p:par>
                            </p:childTnLst>
                          </p:cTn>
                        </p:par>
                        <p:par>
                          <p:cTn id="68" fill="hold">
                            <p:stCondLst>
                              <p:cond delay="3500"/>
                            </p:stCondLst>
                            <p:childTnLst>
                              <p:par>
                                <p:cTn id="69" presetID="10" presetClass="entr" presetSubtype="0" fill="hold" nodeType="afterEffect">
                                  <p:stCondLst>
                                    <p:cond delay="0"/>
                                  </p:stCondLst>
                                  <p:childTnLst>
                                    <p:set>
                                      <p:cBhvr>
                                        <p:cTn id="70" dur="1" fill="hold">
                                          <p:stCondLst>
                                            <p:cond delay="0"/>
                                          </p:stCondLst>
                                        </p:cTn>
                                        <p:tgtEl>
                                          <p:spTgt spid="85"/>
                                        </p:tgtEl>
                                        <p:attrNameLst>
                                          <p:attrName>style.visibility</p:attrName>
                                        </p:attrNameLst>
                                      </p:cBhvr>
                                      <p:to>
                                        <p:strVal val="visible"/>
                                      </p:to>
                                    </p:set>
                                    <p:animEffect transition="in" filter="fade">
                                      <p:cBhvr>
                                        <p:cTn id="71" dur="500"/>
                                        <p:tgtEl>
                                          <p:spTgt spid="85"/>
                                        </p:tgtEl>
                                      </p:cBhvr>
                                    </p:animEffect>
                                  </p:childTnLst>
                                </p:cTn>
                              </p:par>
                              <p:par>
                                <p:cTn id="72" presetID="22" presetClass="entr" presetSubtype="2" fill="hold" grpId="0" nodeType="withEffect">
                                  <p:stCondLst>
                                    <p:cond delay="0"/>
                                  </p:stCondLst>
                                  <p:childTnLst>
                                    <p:set>
                                      <p:cBhvr>
                                        <p:cTn id="73" dur="1" fill="hold">
                                          <p:stCondLst>
                                            <p:cond delay="0"/>
                                          </p:stCondLst>
                                        </p:cTn>
                                        <p:tgtEl>
                                          <p:spTgt spid="149"/>
                                        </p:tgtEl>
                                        <p:attrNameLst>
                                          <p:attrName>style.visibility</p:attrName>
                                        </p:attrNameLst>
                                      </p:cBhvr>
                                      <p:to>
                                        <p:strVal val="visible"/>
                                      </p:to>
                                    </p:set>
                                    <p:animEffect transition="in" filter="wipe(right)">
                                      <p:cBhvr>
                                        <p:cTn id="74" dur="500"/>
                                        <p:tgtEl>
                                          <p:spTgt spid="149"/>
                                        </p:tgtEl>
                                      </p:cBhvr>
                                    </p:animEffect>
                                  </p:childTnLst>
                                </p:cTn>
                              </p:par>
                              <p:par>
                                <p:cTn id="75" presetID="22" presetClass="entr" presetSubtype="2" fill="hold" grpId="0" nodeType="withEffect">
                                  <p:stCondLst>
                                    <p:cond delay="0"/>
                                  </p:stCondLst>
                                  <p:childTnLst>
                                    <p:set>
                                      <p:cBhvr>
                                        <p:cTn id="76" dur="1" fill="hold">
                                          <p:stCondLst>
                                            <p:cond delay="0"/>
                                          </p:stCondLst>
                                        </p:cTn>
                                        <p:tgtEl>
                                          <p:spTgt spid="150"/>
                                        </p:tgtEl>
                                        <p:attrNameLst>
                                          <p:attrName>style.visibility</p:attrName>
                                        </p:attrNameLst>
                                      </p:cBhvr>
                                      <p:to>
                                        <p:strVal val="visible"/>
                                      </p:to>
                                    </p:set>
                                    <p:animEffect transition="in" filter="wipe(right)">
                                      <p:cBhvr>
                                        <p:cTn id="77" dur="500"/>
                                        <p:tgtEl>
                                          <p:spTgt spid="150"/>
                                        </p:tgtEl>
                                      </p:cBhvr>
                                    </p:animEffect>
                                  </p:childTnLst>
                                </p:cTn>
                              </p:par>
                            </p:childTnLst>
                          </p:cTn>
                        </p:par>
                        <p:par>
                          <p:cTn id="78" fill="hold">
                            <p:stCondLst>
                              <p:cond delay="4000"/>
                            </p:stCondLst>
                            <p:childTnLst>
                              <p:par>
                                <p:cTn id="79" presetID="10" presetClass="entr" presetSubtype="0" fill="hold" nodeType="afterEffect">
                                  <p:stCondLst>
                                    <p:cond delay="0"/>
                                  </p:stCondLst>
                                  <p:childTnLst>
                                    <p:set>
                                      <p:cBhvr>
                                        <p:cTn id="80" dur="1" fill="hold">
                                          <p:stCondLst>
                                            <p:cond delay="0"/>
                                          </p:stCondLst>
                                        </p:cTn>
                                        <p:tgtEl>
                                          <p:spTgt spid="103"/>
                                        </p:tgtEl>
                                        <p:attrNameLst>
                                          <p:attrName>style.visibility</p:attrName>
                                        </p:attrNameLst>
                                      </p:cBhvr>
                                      <p:to>
                                        <p:strVal val="visible"/>
                                      </p:to>
                                    </p:set>
                                    <p:animEffect transition="in" filter="fade">
                                      <p:cBhvr>
                                        <p:cTn id="81" dur="500"/>
                                        <p:tgtEl>
                                          <p:spTgt spid="103"/>
                                        </p:tgtEl>
                                      </p:cBhvr>
                                    </p:animEffect>
                                  </p:childTnLst>
                                </p:cTn>
                              </p:par>
                              <p:par>
                                <p:cTn id="82" presetID="22" presetClass="entr" presetSubtype="8" fill="hold" grpId="0" nodeType="withEffect">
                                  <p:stCondLst>
                                    <p:cond delay="0"/>
                                  </p:stCondLst>
                                  <p:childTnLst>
                                    <p:set>
                                      <p:cBhvr>
                                        <p:cTn id="83" dur="1" fill="hold">
                                          <p:stCondLst>
                                            <p:cond delay="0"/>
                                          </p:stCondLst>
                                        </p:cTn>
                                        <p:tgtEl>
                                          <p:spTgt spid="159"/>
                                        </p:tgtEl>
                                        <p:attrNameLst>
                                          <p:attrName>style.visibility</p:attrName>
                                        </p:attrNameLst>
                                      </p:cBhvr>
                                      <p:to>
                                        <p:strVal val="visible"/>
                                      </p:to>
                                    </p:set>
                                    <p:animEffect transition="in" filter="wipe(left)">
                                      <p:cBhvr>
                                        <p:cTn id="84" dur="500"/>
                                        <p:tgtEl>
                                          <p:spTgt spid="159"/>
                                        </p:tgtEl>
                                      </p:cBhvr>
                                    </p:animEffect>
                                  </p:childTnLst>
                                </p:cTn>
                              </p:par>
                              <p:par>
                                <p:cTn id="85" presetID="22" presetClass="entr" presetSubtype="8" fill="hold" grpId="0" nodeType="withEffect">
                                  <p:stCondLst>
                                    <p:cond delay="0"/>
                                  </p:stCondLst>
                                  <p:childTnLst>
                                    <p:set>
                                      <p:cBhvr>
                                        <p:cTn id="86" dur="1" fill="hold">
                                          <p:stCondLst>
                                            <p:cond delay="0"/>
                                          </p:stCondLst>
                                        </p:cTn>
                                        <p:tgtEl>
                                          <p:spTgt spid="160"/>
                                        </p:tgtEl>
                                        <p:attrNameLst>
                                          <p:attrName>style.visibility</p:attrName>
                                        </p:attrNameLst>
                                      </p:cBhvr>
                                      <p:to>
                                        <p:strVal val="visible"/>
                                      </p:to>
                                    </p:set>
                                    <p:animEffect transition="in" filter="wipe(left)">
                                      <p:cBhvr>
                                        <p:cTn id="87" dur="5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 grpId="0"/>
      <p:bldP spid="138" grpId="0"/>
      <p:bldP spid="145" grpId="0"/>
      <p:bldP spid="146" grpId="0"/>
      <p:bldP spid="147" grpId="0"/>
      <p:bldP spid="148" grpId="0"/>
      <p:bldP spid="149" grpId="0"/>
      <p:bldP spid="150" grpId="0"/>
      <p:bldP spid="151" grpId="0"/>
      <p:bldP spid="152" grpId="0"/>
      <p:bldP spid="153" grpId="0"/>
      <p:bldP spid="154" grpId="0"/>
      <p:bldP spid="155" grpId="0"/>
      <p:bldP spid="156" grpId="0"/>
      <p:bldP spid="159" grpId="0"/>
      <p:bldP spid="16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第一部分  公司发展大事件</a:t>
            </a:r>
          </a:p>
        </p:txBody>
      </p:sp>
      <p:sp>
        <p:nvSpPr>
          <p:cNvPr id="238" name="任意多边形 237"/>
          <p:cNvSpPr/>
          <p:nvPr/>
        </p:nvSpPr>
        <p:spPr>
          <a:xfrm>
            <a:off x="-9526" y="1559639"/>
            <a:ext cx="9182100" cy="3602911"/>
          </a:xfrm>
          <a:custGeom>
            <a:avLst/>
            <a:gdLst>
              <a:gd name="connsiteX0" fmla="*/ 0 w 9020175"/>
              <a:gd name="connsiteY0" fmla="*/ 3895725 h 3895725"/>
              <a:gd name="connsiteX1" fmla="*/ 4581525 w 9020175"/>
              <a:gd name="connsiteY1" fmla="*/ 942975 h 3895725"/>
              <a:gd name="connsiteX2" fmla="*/ 9020175 w 9020175"/>
              <a:gd name="connsiteY2" fmla="*/ 0 h 3895725"/>
              <a:gd name="connsiteX0-1" fmla="*/ 0 w 9020175"/>
              <a:gd name="connsiteY0-2" fmla="*/ 3895725 h 3895725"/>
              <a:gd name="connsiteX1-3" fmla="*/ 4581525 w 9020175"/>
              <a:gd name="connsiteY1-4" fmla="*/ 942975 h 3895725"/>
              <a:gd name="connsiteX2-5" fmla="*/ 9020175 w 9020175"/>
              <a:gd name="connsiteY2-6" fmla="*/ 0 h 3895725"/>
              <a:gd name="connsiteX0-7" fmla="*/ 0 w 9020175"/>
              <a:gd name="connsiteY0-8" fmla="*/ 3895725 h 3895725"/>
              <a:gd name="connsiteX1-9" fmla="*/ 4533900 w 9020175"/>
              <a:gd name="connsiteY1-10" fmla="*/ 771525 h 3895725"/>
              <a:gd name="connsiteX2-11" fmla="*/ 9020175 w 9020175"/>
              <a:gd name="connsiteY2-12" fmla="*/ 0 h 3895725"/>
              <a:gd name="connsiteX0-13" fmla="*/ 0 w 9020175"/>
              <a:gd name="connsiteY0-14" fmla="*/ 3896127 h 3896127"/>
              <a:gd name="connsiteX1-15" fmla="*/ 4533900 w 9020175"/>
              <a:gd name="connsiteY1-16" fmla="*/ 771927 h 3896127"/>
              <a:gd name="connsiteX2-17" fmla="*/ 9020175 w 9020175"/>
              <a:gd name="connsiteY2-18" fmla="*/ 402 h 3896127"/>
              <a:gd name="connsiteX0-19" fmla="*/ 0 w 9020175"/>
              <a:gd name="connsiteY0-20" fmla="*/ 3896127 h 3896127"/>
              <a:gd name="connsiteX1-21" fmla="*/ 4533900 w 9020175"/>
              <a:gd name="connsiteY1-22" fmla="*/ 771927 h 3896127"/>
              <a:gd name="connsiteX2-23" fmla="*/ 9020175 w 9020175"/>
              <a:gd name="connsiteY2-24" fmla="*/ 402 h 3896127"/>
              <a:gd name="connsiteX0-25" fmla="*/ 0 w 9163050"/>
              <a:gd name="connsiteY0-26" fmla="*/ 4067388 h 4067388"/>
              <a:gd name="connsiteX1-27" fmla="*/ 4676775 w 9163050"/>
              <a:gd name="connsiteY1-28" fmla="*/ 771738 h 4067388"/>
              <a:gd name="connsiteX2-29" fmla="*/ 9163050 w 9163050"/>
              <a:gd name="connsiteY2-30" fmla="*/ 213 h 4067388"/>
              <a:gd name="connsiteX0-31" fmla="*/ 0 w 9210675"/>
              <a:gd name="connsiteY0-32" fmla="*/ 4124556 h 4124556"/>
              <a:gd name="connsiteX1-33" fmla="*/ 4724400 w 9210675"/>
              <a:gd name="connsiteY1-34" fmla="*/ 771756 h 4124556"/>
              <a:gd name="connsiteX2-35" fmla="*/ 9210675 w 9210675"/>
              <a:gd name="connsiteY2-36" fmla="*/ 231 h 4124556"/>
              <a:gd name="connsiteX0-37" fmla="*/ 0 w 9182100"/>
              <a:gd name="connsiteY0-38" fmla="*/ 3921278 h 3921278"/>
              <a:gd name="connsiteX1-39" fmla="*/ 4724400 w 9182100"/>
              <a:gd name="connsiteY1-40" fmla="*/ 568478 h 3921278"/>
              <a:gd name="connsiteX2-41" fmla="*/ 9182100 w 9182100"/>
              <a:gd name="connsiteY2-42" fmla="*/ 6503 h 3921278"/>
              <a:gd name="connsiteX0-43" fmla="*/ 0 w 9182100"/>
              <a:gd name="connsiteY0-44" fmla="*/ 3969956 h 3969956"/>
              <a:gd name="connsiteX1-45" fmla="*/ 4724400 w 9182100"/>
              <a:gd name="connsiteY1-46" fmla="*/ 617156 h 3969956"/>
              <a:gd name="connsiteX2-47" fmla="*/ 9182100 w 9182100"/>
              <a:gd name="connsiteY2-48" fmla="*/ 55181 h 3969956"/>
              <a:gd name="connsiteX0-49" fmla="*/ 0 w 9182100"/>
              <a:gd name="connsiteY0-50" fmla="*/ 3978254 h 3978254"/>
              <a:gd name="connsiteX1-51" fmla="*/ 4724400 w 9182100"/>
              <a:gd name="connsiteY1-52" fmla="*/ 625454 h 3978254"/>
              <a:gd name="connsiteX2-53" fmla="*/ 9182100 w 9182100"/>
              <a:gd name="connsiteY2-54" fmla="*/ 63479 h 3978254"/>
              <a:gd name="connsiteX0-55" fmla="*/ 0 w 9182100"/>
              <a:gd name="connsiteY0-56" fmla="*/ 3994887 h 3994887"/>
              <a:gd name="connsiteX1-57" fmla="*/ 4724400 w 9182100"/>
              <a:gd name="connsiteY1-58" fmla="*/ 642087 h 3994887"/>
              <a:gd name="connsiteX2-59" fmla="*/ 9182100 w 9182100"/>
              <a:gd name="connsiteY2-60" fmla="*/ 80112 h 3994887"/>
            </a:gdLst>
            <a:ahLst/>
            <a:cxnLst>
              <a:cxn ang="0">
                <a:pos x="connsiteX0-55" y="connsiteY0-56"/>
              </a:cxn>
              <a:cxn ang="0">
                <a:pos x="connsiteX1-57" y="connsiteY1-58"/>
              </a:cxn>
              <a:cxn ang="0">
                <a:pos x="connsiteX2-59" y="connsiteY2-60"/>
              </a:cxn>
            </a:cxnLst>
            <a:rect l="l" t="t" r="r" b="b"/>
            <a:pathLst>
              <a:path w="9182100" h="3994887">
                <a:moveTo>
                  <a:pt x="0" y="3994887"/>
                </a:moveTo>
                <a:cubicBezTo>
                  <a:pt x="1215231" y="2805055"/>
                  <a:pt x="2908300" y="1380274"/>
                  <a:pt x="4724400" y="642087"/>
                </a:cubicBezTo>
                <a:cubicBezTo>
                  <a:pt x="6540500" y="-96100"/>
                  <a:pt x="8324056" y="-58795"/>
                  <a:pt x="9182100" y="80112"/>
                </a:cubicBezTo>
              </a:path>
            </a:pathLst>
          </a:cu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39" name="椭圆 238"/>
          <p:cNvSpPr/>
          <p:nvPr/>
        </p:nvSpPr>
        <p:spPr>
          <a:xfrm>
            <a:off x="1528772" y="3712324"/>
            <a:ext cx="216000" cy="216000"/>
          </a:xfrm>
          <a:prstGeom prst="ellipse">
            <a:avLst/>
          </a:prstGeom>
          <a:solidFill>
            <a:srgbClr val="4F81BD"/>
          </a:solidFill>
          <a:ln>
            <a:noFill/>
          </a:ln>
          <a:effectLst>
            <a:outerShdw blurRad="107950" dist="12700" dir="5400000" algn="ctr">
              <a:srgbClr val="000000"/>
            </a:outerShdw>
          </a:effectLst>
          <a:scene3d>
            <a:camera prst="orthographicFront">
              <a:rot lat="0" lon="0" rev="0"/>
            </a:camera>
            <a:lightRig rig="soft" dir="t">
              <a:rot lat="0" lon="0" rev="0"/>
            </a:lightRig>
          </a:scene3d>
          <a:sp3d contourW="7620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0" name="椭圆 239"/>
          <p:cNvSpPr/>
          <p:nvPr/>
        </p:nvSpPr>
        <p:spPr>
          <a:xfrm>
            <a:off x="3016471" y="2791504"/>
            <a:ext cx="216000" cy="216000"/>
          </a:xfrm>
          <a:prstGeom prst="ellipse">
            <a:avLst/>
          </a:prstGeom>
          <a:solidFill>
            <a:srgbClr val="C0504D"/>
          </a:solidFill>
          <a:ln>
            <a:noFill/>
          </a:ln>
          <a:effectLst>
            <a:outerShdw blurRad="107950" dist="12700" dir="5400000" algn="ctr">
              <a:srgbClr val="000000"/>
            </a:outerShdw>
          </a:effectLst>
          <a:scene3d>
            <a:camera prst="orthographicFront">
              <a:rot lat="0" lon="0" rev="0"/>
            </a:camera>
            <a:lightRig rig="soft" dir="t">
              <a:rot lat="0" lon="0" rev="0"/>
            </a:lightRig>
          </a:scene3d>
          <a:sp3d contourW="7620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1" name="椭圆 240"/>
          <p:cNvSpPr/>
          <p:nvPr/>
        </p:nvSpPr>
        <p:spPr>
          <a:xfrm>
            <a:off x="4942297" y="1930579"/>
            <a:ext cx="216000" cy="216000"/>
          </a:xfrm>
          <a:prstGeom prst="ellipse">
            <a:avLst/>
          </a:prstGeom>
          <a:solidFill>
            <a:srgbClr val="9BBB59"/>
          </a:solidFill>
          <a:ln>
            <a:noFill/>
          </a:ln>
          <a:effectLst>
            <a:outerShdw blurRad="107950" dist="12700" dir="5400000" algn="ctr">
              <a:srgbClr val="000000"/>
            </a:outerShdw>
          </a:effectLst>
          <a:scene3d>
            <a:camera prst="orthographicFront">
              <a:rot lat="0" lon="0" rev="0"/>
            </a:camera>
            <a:lightRig rig="soft" dir="t">
              <a:rot lat="0" lon="0" rev="0"/>
            </a:lightRig>
          </a:scene3d>
          <a:sp3d contourW="7620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2" name="椭圆 241"/>
          <p:cNvSpPr/>
          <p:nvPr/>
        </p:nvSpPr>
        <p:spPr>
          <a:xfrm>
            <a:off x="6516241" y="1548407"/>
            <a:ext cx="216000" cy="216000"/>
          </a:xfrm>
          <a:prstGeom prst="ellipse">
            <a:avLst/>
          </a:prstGeom>
          <a:solidFill>
            <a:srgbClr val="8064A2"/>
          </a:solidFill>
          <a:ln>
            <a:noFill/>
          </a:ln>
          <a:effectLst>
            <a:outerShdw blurRad="107950" dist="12700" dir="5400000" algn="ctr">
              <a:srgbClr val="000000"/>
            </a:outerShdw>
          </a:effectLst>
          <a:scene3d>
            <a:camera prst="orthographicFront">
              <a:rot lat="0" lon="0" rev="0"/>
            </a:camera>
            <a:lightRig rig="soft" dir="t">
              <a:rot lat="0" lon="0" rev="0"/>
            </a:lightRig>
          </a:scene3d>
          <a:sp3d contourW="7620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43" name="组合 242"/>
          <p:cNvGrpSpPr/>
          <p:nvPr/>
        </p:nvGrpSpPr>
        <p:grpSpPr>
          <a:xfrm>
            <a:off x="663773" y="2355607"/>
            <a:ext cx="1149695" cy="1123950"/>
            <a:chOff x="1331640" y="1918189"/>
            <a:chExt cx="1149695" cy="1123950"/>
          </a:xfrm>
          <a:solidFill>
            <a:srgbClr val="0070C0"/>
          </a:solidFill>
          <a:scene3d>
            <a:camera prst="orthographicFront">
              <a:rot lat="0" lon="0" rev="0"/>
            </a:camera>
            <a:lightRig rig="glow" dir="t">
              <a:rot lat="0" lon="0" rev="4800000"/>
            </a:lightRig>
          </a:scene3d>
        </p:grpSpPr>
        <p:sp>
          <p:nvSpPr>
            <p:cNvPr id="244" name="椭圆形标注 243"/>
            <p:cNvSpPr/>
            <p:nvPr/>
          </p:nvSpPr>
          <p:spPr>
            <a:xfrm>
              <a:off x="1331640" y="1918189"/>
              <a:ext cx="1149695" cy="1123950"/>
            </a:xfrm>
            <a:prstGeom prst="wedgeEllipseCallout">
              <a:avLst>
                <a:gd name="adj1" fmla="val 23905"/>
                <a:gd name="adj2" fmla="val 58966"/>
              </a:avLst>
            </a:prstGeom>
            <a:solidFill>
              <a:srgbClr val="4F81BD"/>
            </a:solidFill>
            <a:ln>
              <a:noFill/>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5" name="TextBox 244"/>
            <p:cNvSpPr txBox="1"/>
            <p:nvPr/>
          </p:nvSpPr>
          <p:spPr>
            <a:xfrm>
              <a:off x="1521185" y="2254200"/>
              <a:ext cx="755335" cy="400110"/>
            </a:xfrm>
            <a:prstGeom prst="rect">
              <a:avLst/>
            </a:prstGeom>
            <a:noFill/>
            <a:ln>
              <a:noFill/>
            </a:ln>
            <a:effectLst>
              <a:outerShdw blurRad="190500" dist="228600" dir="2700000" algn="ctr">
                <a:srgbClr val="000000">
                  <a:alpha val="30000"/>
                </a:srgbClr>
              </a:outerShdw>
            </a:effectLst>
            <a:sp3d prstMaterial="matte">
              <a:bevelT w="127000" h="63500"/>
            </a:sp3d>
          </p:spPr>
          <p:txBody>
            <a:bodyPr wrap="none" rtlCol="0">
              <a:spAutoFit/>
            </a:bodyPr>
            <a:lstStyle/>
            <a:p>
              <a:r>
                <a:rPr lang="en-US" altLang="zh-CN" sz="2000" dirty="0">
                  <a:solidFill>
                    <a:schemeClr val="bg1">
                      <a:lumMod val="95000"/>
                    </a:schemeClr>
                  </a:solidFill>
                </a:rPr>
                <a:t>2012</a:t>
              </a:r>
              <a:endParaRPr lang="zh-CN" altLang="en-US" sz="2000" dirty="0">
                <a:solidFill>
                  <a:schemeClr val="bg1">
                    <a:lumMod val="95000"/>
                  </a:schemeClr>
                </a:solidFill>
              </a:endParaRPr>
            </a:p>
          </p:txBody>
        </p:sp>
      </p:grpSp>
      <p:grpSp>
        <p:nvGrpSpPr>
          <p:cNvPr id="246" name="组合 245"/>
          <p:cNvGrpSpPr/>
          <p:nvPr/>
        </p:nvGrpSpPr>
        <p:grpSpPr>
          <a:xfrm>
            <a:off x="3262880" y="2899504"/>
            <a:ext cx="1149695" cy="1123950"/>
            <a:chOff x="3694928" y="2635572"/>
            <a:chExt cx="1149695" cy="1123950"/>
          </a:xfrm>
          <a:solidFill>
            <a:srgbClr val="0070C0"/>
          </a:solidFill>
          <a:scene3d>
            <a:camera prst="orthographicFront">
              <a:rot lat="0" lon="0" rev="0"/>
            </a:camera>
            <a:lightRig rig="glow" dir="t">
              <a:rot lat="0" lon="0" rev="4800000"/>
            </a:lightRig>
          </a:scene3d>
        </p:grpSpPr>
        <p:sp>
          <p:nvSpPr>
            <p:cNvPr id="247" name="椭圆形标注 246"/>
            <p:cNvSpPr/>
            <p:nvPr/>
          </p:nvSpPr>
          <p:spPr>
            <a:xfrm>
              <a:off x="3694928" y="2635572"/>
              <a:ext cx="1149695" cy="1123950"/>
            </a:xfrm>
            <a:prstGeom prst="wedgeEllipseCallout">
              <a:avLst>
                <a:gd name="adj1" fmla="val -50658"/>
                <a:gd name="adj2" fmla="val -40187"/>
              </a:avLst>
            </a:prstGeom>
            <a:solidFill>
              <a:srgbClr val="C0504D"/>
            </a:solidFill>
            <a:ln>
              <a:noFill/>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8" name="TextBox 247"/>
            <p:cNvSpPr txBox="1"/>
            <p:nvPr/>
          </p:nvSpPr>
          <p:spPr>
            <a:xfrm>
              <a:off x="3892107" y="2997492"/>
              <a:ext cx="755335" cy="400110"/>
            </a:xfrm>
            <a:prstGeom prst="rect">
              <a:avLst/>
            </a:prstGeom>
            <a:noFill/>
            <a:ln>
              <a:noFill/>
            </a:ln>
            <a:effectLst>
              <a:outerShdw blurRad="190500" dist="228600" dir="2700000" algn="ctr">
                <a:srgbClr val="000000">
                  <a:alpha val="30000"/>
                </a:srgbClr>
              </a:outerShdw>
            </a:effectLst>
            <a:sp3d prstMaterial="matte">
              <a:bevelT w="127000" h="63500"/>
            </a:sp3d>
          </p:spPr>
          <p:txBody>
            <a:bodyPr wrap="none" rtlCol="0">
              <a:spAutoFit/>
            </a:bodyPr>
            <a:lstStyle/>
            <a:p>
              <a:r>
                <a:rPr lang="en-US" altLang="zh-CN" sz="2000" dirty="0">
                  <a:solidFill>
                    <a:schemeClr val="bg1">
                      <a:lumMod val="95000"/>
                    </a:schemeClr>
                  </a:solidFill>
                </a:rPr>
                <a:t>2013</a:t>
              </a:r>
              <a:endParaRPr lang="zh-CN" altLang="en-US" sz="2000" dirty="0">
                <a:solidFill>
                  <a:schemeClr val="bg1">
                    <a:lumMod val="95000"/>
                  </a:schemeClr>
                </a:solidFill>
              </a:endParaRPr>
            </a:p>
          </p:txBody>
        </p:sp>
      </p:grpSp>
      <p:grpSp>
        <p:nvGrpSpPr>
          <p:cNvPr id="249" name="组合 248"/>
          <p:cNvGrpSpPr/>
          <p:nvPr/>
        </p:nvGrpSpPr>
        <p:grpSpPr>
          <a:xfrm>
            <a:off x="3792602" y="906041"/>
            <a:ext cx="1149695" cy="1123950"/>
            <a:chOff x="4166431" y="757076"/>
            <a:chExt cx="1149695" cy="1123950"/>
          </a:xfrm>
          <a:solidFill>
            <a:srgbClr val="0070C0"/>
          </a:solidFill>
          <a:scene3d>
            <a:camera prst="orthographicFront">
              <a:rot lat="0" lon="0" rev="0"/>
            </a:camera>
            <a:lightRig rig="glow" dir="t"/>
          </a:scene3d>
        </p:grpSpPr>
        <p:sp>
          <p:nvSpPr>
            <p:cNvPr id="250" name="椭圆形标注 249"/>
            <p:cNvSpPr/>
            <p:nvPr/>
          </p:nvSpPr>
          <p:spPr>
            <a:xfrm>
              <a:off x="4166431" y="757076"/>
              <a:ext cx="1149695" cy="1123950"/>
            </a:xfrm>
            <a:prstGeom prst="wedgeEllipseCallout">
              <a:avLst>
                <a:gd name="adj1" fmla="val 47102"/>
                <a:gd name="adj2" fmla="val 40322"/>
              </a:avLst>
            </a:prstGeom>
            <a:solidFill>
              <a:srgbClr val="9BBB59"/>
            </a:solidFill>
            <a:ln>
              <a:noFill/>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1" name="TextBox 250"/>
            <p:cNvSpPr txBox="1"/>
            <p:nvPr/>
          </p:nvSpPr>
          <p:spPr>
            <a:xfrm>
              <a:off x="4363610" y="1092282"/>
              <a:ext cx="704039" cy="400110"/>
            </a:xfrm>
            <a:prstGeom prst="rect">
              <a:avLst/>
            </a:prstGeom>
            <a:noFill/>
            <a:ln>
              <a:noFill/>
            </a:ln>
            <a:effectLst>
              <a:outerShdw blurRad="190500" dist="228600" dir="2700000" algn="ctr">
                <a:srgbClr val="000000">
                  <a:alpha val="30000"/>
                </a:srgbClr>
              </a:outerShdw>
            </a:effectLst>
            <a:sp3d prstMaterial="matte">
              <a:bevelT w="127000" h="63500"/>
            </a:sp3d>
          </p:spPr>
          <p:txBody>
            <a:bodyPr wrap="none" rtlCol="0">
              <a:spAutoFit/>
            </a:bodyPr>
            <a:lstStyle/>
            <a:p>
              <a:r>
                <a:rPr lang="en-US" altLang="zh-CN" sz="2000" dirty="0" smtClean="0">
                  <a:solidFill>
                    <a:schemeClr val="bg1">
                      <a:lumMod val="95000"/>
                    </a:schemeClr>
                  </a:solidFill>
                </a:rPr>
                <a:t>2018</a:t>
              </a:r>
              <a:endParaRPr lang="zh-CN" altLang="en-US" sz="2000" dirty="0">
                <a:solidFill>
                  <a:schemeClr val="bg1">
                    <a:lumMod val="95000"/>
                  </a:schemeClr>
                </a:solidFill>
              </a:endParaRPr>
            </a:p>
          </p:txBody>
        </p:sp>
      </p:grpSp>
      <p:grpSp>
        <p:nvGrpSpPr>
          <p:cNvPr id="252" name="组合 251"/>
          <p:cNvGrpSpPr/>
          <p:nvPr/>
        </p:nvGrpSpPr>
        <p:grpSpPr>
          <a:xfrm>
            <a:off x="6732240" y="1735832"/>
            <a:ext cx="1149695" cy="1123950"/>
            <a:chOff x="7164288" y="1682700"/>
            <a:chExt cx="1149695" cy="1123950"/>
          </a:xfrm>
          <a:solidFill>
            <a:srgbClr val="0070C0"/>
          </a:solidFill>
          <a:scene3d>
            <a:camera prst="orthographicFront">
              <a:rot lat="0" lon="0" rev="0"/>
            </a:camera>
            <a:lightRig rig="glow" dir="t">
              <a:rot lat="0" lon="0" rev="4800000"/>
            </a:lightRig>
          </a:scene3d>
        </p:grpSpPr>
        <p:sp>
          <p:nvSpPr>
            <p:cNvPr id="253" name="椭圆形标注 252"/>
            <p:cNvSpPr/>
            <p:nvPr/>
          </p:nvSpPr>
          <p:spPr>
            <a:xfrm>
              <a:off x="7164288" y="1682700"/>
              <a:ext cx="1149695" cy="1123950"/>
            </a:xfrm>
            <a:prstGeom prst="wedgeEllipseCallout">
              <a:avLst>
                <a:gd name="adj1" fmla="val -45687"/>
                <a:gd name="adj2" fmla="val -43577"/>
              </a:avLst>
            </a:prstGeom>
            <a:solidFill>
              <a:srgbClr val="8064A2"/>
            </a:solidFill>
            <a:ln>
              <a:noFill/>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4" name="TextBox 253"/>
            <p:cNvSpPr txBox="1"/>
            <p:nvPr/>
          </p:nvSpPr>
          <p:spPr>
            <a:xfrm>
              <a:off x="7361467" y="2044620"/>
              <a:ext cx="710451" cy="400110"/>
            </a:xfrm>
            <a:prstGeom prst="rect">
              <a:avLst/>
            </a:prstGeom>
            <a:noFill/>
            <a:ln>
              <a:noFill/>
            </a:ln>
            <a:effectLst>
              <a:outerShdw blurRad="190500" dist="228600" dir="2700000" algn="ctr">
                <a:srgbClr val="000000">
                  <a:alpha val="30000"/>
                </a:srgbClr>
              </a:outerShdw>
            </a:effectLst>
            <a:sp3d prstMaterial="matte">
              <a:bevelT w="127000" h="63500"/>
            </a:sp3d>
          </p:spPr>
          <p:txBody>
            <a:bodyPr wrap="none" rtlCol="0">
              <a:spAutoFit/>
            </a:bodyPr>
            <a:lstStyle/>
            <a:p>
              <a:r>
                <a:rPr lang="en-US" altLang="zh-CN" sz="2000" dirty="0" smtClean="0">
                  <a:solidFill>
                    <a:schemeClr val="bg1">
                      <a:lumMod val="95000"/>
                    </a:schemeClr>
                  </a:solidFill>
                </a:rPr>
                <a:t>20XX</a:t>
              </a:r>
              <a:endParaRPr lang="zh-CN" altLang="en-US" sz="2000" dirty="0">
                <a:solidFill>
                  <a:schemeClr val="bg1">
                    <a:lumMod val="95000"/>
                  </a:schemeClr>
                </a:solidFill>
              </a:endParaRPr>
            </a:p>
          </p:txBody>
        </p:sp>
      </p:grpSp>
      <p:sp>
        <p:nvSpPr>
          <p:cNvPr id="255" name="TextBox 254"/>
          <p:cNvSpPr txBox="1"/>
          <p:nvPr/>
        </p:nvSpPr>
        <p:spPr>
          <a:xfrm>
            <a:off x="2195736" y="2073679"/>
            <a:ext cx="1396799" cy="600164"/>
          </a:xfrm>
          <a:prstGeom prst="rect">
            <a:avLst/>
          </a:prstGeom>
          <a:noFill/>
        </p:spPr>
        <p:txBody>
          <a:bodyPr wrap="square" rtlCol="0">
            <a:spAutoFit/>
          </a:bodyPr>
          <a:lstStyle/>
          <a:p>
            <a:pPr algn="ctr"/>
            <a:r>
              <a:rPr lang="zh-CN" altLang="en-US" sz="1100" dirty="0">
                <a:solidFill>
                  <a:schemeClr val="tx1">
                    <a:lumMod val="85000"/>
                    <a:lumOff val="15000"/>
                  </a:schemeClr>
                </a:solidFill>
                <a:latin typeface="+mn-ea"/>
                <a:ea typeface="+mn-ea"/>
              </a:rPr>
              <a:t>点击此处添加内容</a:t>
            </a:r>
            <a:endParaRPr lang="en-US" altLang="zh-CN" sz="1100" dirty="0">
              <a:solidFill>
                <a:schemeClr val="tx1">
                  <a:lumMod val="85000"/>
                  <a:lumOff val="15000"/>
                </a:schemeClr>
              </a:solidFill>
              <a:latin typeface="+mn-ea"/>
              <a:ea typeface="+mn-ea"/>
            </a:endParaRPr>
          </a:p>
          <a:p>
            <a:pPr algn="ctr"/>
            <a:r>
              <a:rPr lang="zh-CN" altLang="en-US" sz="1100" dirty="0">
                <a:solidFill>
                  <a:schemeClr val="tx1">
                    <a:lumMod val="85000"/>
                    <a:lumOff val="15000"/>
                  </a:schemeClr>
                </a:solidFill>
                <a:latin typeface="+mn-ea"/>
              </a:rPr>
              <a:t>点击此处添加内容</a:t>
            </a:r>
            <a:endParaRPr lang="en-US" altLang="zh-CN" sz="1100" dirty="0">
              <a:solidFill>
                <a:schemeClr val="tx1">
                  <a:lumMod val="85000"/>
                  <a:lumOff val="15000"/>
                </a:schemeClr>
              </a:solidFill>
              <a:latin typeface="+mn-ea"/>
            </a:endParaRPr>
          </a:p>
          <a:p>
            <a:pPr algn="ctr"/>
            <a:r>
              <a:rPr lang="zh-CN" altLang="en-US" sz="1100" dirty="0">
                <a:solidFill>
                  <a:schemeClr val="tx1">
                    <a:lumMod val="85000"/>
                    <a:lumOff val="15000"/>
                  </a:schemeClr>
                </a:solidFill>
                <a:latin typeface="+mn-ea"/>
              </a:rPr>
              <a:t>点击此处添加内容</a:t>
            </a:r>
            <a:endParaRPr lang="en-US" altLang="zh-CN" sz="1100" dirty="0">
              <a:solidFill>
                <a:schemeClr val="tx1">
                  <a:lumMod val="85000"/>
                  <a:lumOff val="15000"/>
                </a:schemeClr>
              </a:solidFill>
              <a:latin typeface="+mn-ea"/>
            </a:endParaRPr>
          </a:p>
        </p:txBody>
      </p:sp>
      <p:sp>
        <p:nvSpPr>
          <p:cNvPr id="256" name="TextBox 255"/>
          <p:cNvSpPr txBox="1"/>
          <p:nvPr/>
        </p:nvSpPr>
        <p:spPr>
          <a:xfrm>
            <a:off x="1230985" y="4089288"/>
            <a:ext cx="1396799" cy="600164"/>
          </a:xfrm>
          <a:prstGeom prst="rect">
            <a:avLst/>
          </a:prstGeom>
          <a:noFill/>
        </p:spPr>
        <p:txBody>
          <a:bodyPr wrap="square" rtlCol="0">
            <a:spAutoFit/>
          </a:bodyPr>
          <a:lstStyle/>
          <a:p>
            <a:pPr algn="ctr"/>
            <a:r>
              <a:rPr lang="zh-CN" altLang="en-US" sz="1100" dirty="0">
                <a:solidFill>
                  <a:schemeClr val="tx1">
                    <a:lumMod val="85000"/>
                    <a:lumOff val="15000"/>
                  </a:schemeClr>
                </a:solidFill>
                <a:latin typeface="+mn-ea"/>
              </a:rPr>
              <a:t>点击此处添加内容</a:t>
            </a:r>
            <a:endParaRPr lang="en-US" altLang="zh-CN" sz="1100" dirty="0">
              <a:solidFill>
                <a:schemeClr val="tx1">
                  <a:lumMod val="85000"/>
                  <a:lumOff val="15000"/>
                </a:schemeClr>
              </a:solidFill>
              <a:latin typeface="+mn-ea"/>
            </a:endParaRPr>
          </a:p>
          <a:p>
            <a:pPr algn="ctr"/>
            <a:r>
              <a:rPr lang="zh-CN" altLang="en-US" sz="1100" dirty="0">
                <a:solidFill>
                  <a:schemeClr val="tx1">
                    <a:lumMod val="85000"/>
                    <a:lumOff val="15000"/>
                  </a:schemeClr>
                </a:solidFill>
                <a:latin typeface="+mn-ea"/>
              </a:rPr>
              <a:t>点击此处添加内容</a:t>
            </a:r>
            <a:endParaRPr lang="en-US" altLang="zh-CN" sz="1100" dirty="0">
              <a:solidFill>
                <a:schemeClr val="tx1">
                  <a:lumMod val="85000"/>
                  <a:lumOff val="15000"/>
                </a:schemeClr>
              </a:solidFill>
              <a:latin typeface="+mn-ea"/>
            </a:endParaRPr>
          </a:p>
          <a:p>
            <a:pPr algn="ctr"/>
            <a:r>
              <a:rPr lang="zh-CN" altLang="en-US" sz="1100" dirty="0">
                <a:solidFill>
                  <a:schemeClr val="tx1">
                    <a:lumMod val="85000"/>
                    <a:lumOff val="15000"/>
                  </a:schemeClr>
                </a:solidFill>
                <a:latin typeface="+mn-ea"/>
              </a:rPr>
              <a:t>点击此处添加内容</a:t>
            </a:r>
            <a:endParaRPr lang="en-US" altLang="zh-CN" sz="1100" dirty="0">
              <a:solidFill>
                <a:schemeClr val="tx1">
                  <a:lumMod val="85000"/>
                  <a:lumOff val="15000"/>
                </a:schemeClr>
              </a:solidFill>
              <a:latin typeface="+mn-ea"/>
            </a:endParaRPr>
          </a:p>
        </p:txBody>
      </p:sp>
      <p:sp>
        <p:nvSpPr>
          <p:cNvPr id="257" name="TextBox 256"/>
          <p:cNvSpPr txBox="1"/>
          <p:nvPr/>
        </p:nvSpPr>
        <p:spPr>
          <a:xfrm>
            <a:off x="4558211" y="2329047"/>
            <a:ext cx="1396799" cy="600164"/>
          </a:xfrm>
          <a:prstGeom prst="rect">
            <a:avLst/>
          </a:prstGeom>
          <a:noFill/>
        </p:spPr>
        <p:txBody>
          <a:bodyPr wrap="square" rtlCol="0">
            <a:spAutoFit/>
          </a:bodyPr>
          <a:lstStyle/>
          <a:p>
            <a:pPr algn="ctr"/>
            <a:r>
              <a:rPr lang="zh-CN" altLang="en-US" sz="1100" dirty="0">
                <a:solidFill>
                  <a:schemeClr val="tx1">
                    <a:lumMod val="85000"/>
                    <a:lumOff val="15000"/>
                  </a:schemeClr>
                </a:solidFill>
                <a:latin typeface="+mn-ea"/>
              </a:rPr>
              <a:t>点击此处添加内容</a:t>
            </a:r>
            <a:endParaRPr lang="en-US" altLang="zh-CN" sz="1100" dirty="0">
              <a:solidFill>
                <a:schemeClr val="tx1">
                  <a:lumMod val="85000"/>
                  <a:lumOff val="15000"/>
                </a:schemeClr>
              </a:solidFill>
              <a:latin typeface="+mn-ea"/>
            </a:endParaRPr>
          </a:p>
          <a:p>
            <a:pPr algn="ctr"/>
            <a:r>
              <a:rPr lang="zh-CN" altLang="en-US" sz="1100" dirty="0">
                <a:solidFill>
                  <a:schemeClr val="tx1">
                    <a:lumMod val="85000"/>
                    <a:lumOff val="15000"/>
                  </a:schemeClr>
                </a:solidFill>
                <a:latin typeface="+mn-ea"/>
              </a:rPr>
              <a:t>点击此处添加内容</a:t>
            </a:r>
            <a:endParaRPr lang="en-US" altLang="zh-CN" sz="1100" dirty="0">
              <a:solidFill>
                <a:schemeClr val="tx1">
                  <a:lumMod val="85000"/>
                  <a:lumOff val="15000"/>
                </a:schemeClr>
              </a:solidFill>
              <a:latin typeface="+mn-ea"/>
            </a:endParaRPr>
          </a:p>
          <a:p>
            <a:pPr algn="ctr"/>
            <a:r>
              <a:rPr lang="zh-CN" altLang="en-US" sz="1100" dirty="0">
                <a:solidFill>
                  <a:schemeClr val="tx1">
                    <a:lumMod val="85000"/>
                    <a:lumOff val="15000"/>
                  </a:schemeClr>
                </a:solidFill>
                <a:latin typeface="+mn-ea"/>
              </a:rPr>
              <a:t>点击此处添加内容</a:t>
            </a:r>
            <a:endParaRPr lang="en-US" altLang="zh-CN" sz="1100" dirty="0">
              <a:solidFill>
                <a:schemeClr val="tx1">
                  <a:lumMod val="85000"/>
                  <a:lumOff val="15000"/>
                </a:schemeClr>
              </a:solidFill>
              <a:latin typeface="+mn-ea"/>
            </a:endParaRPr>
          </a:p>
        </p:txBody>
      </p:sp>
      <p:sp>
        <p:nvSpPr>
          <p:cNvPr id="258" name="TextBox 257"/>
          <p:cNvSpPr txBox="1"/>
          <p:nvPr/>
        </p:nvSpPr>
        <p:spPr>
          <a:xfrm>
            <a:off x="6660232" y="968698"/>
            <a:ext cx="1396799" cy="600164"/>
          </a:xfrm>
          <a:prstGeom prst="rect">
            <a:avLst/>
          </a:prstGeom>
          <a:noFill/>
        </p:spPr>
        <p:txBody>
          <a:bodyPr wrap="square" rtlCol="0">
            <a:spAutoFit/>
          </a:bodyPr>
          <a:lstStyle/>
          <a:p>
            <a:pPr algn="ctr"/>
            <a:r>
              <a:rPr lang="zh-CN" altLang="en-US" sz="1100" dirty="0">
                <a:solidFill>
                  <a:schemeClr val="tx1">
                    <a:lumMod val="85000"/>
                    <a:lumOff val="15000"/>
                  </a:schemeClr>
                </a:solidFill>
                <a:latin typeface="+mn-ea"/>
              </a:rPr>
              <a:t>点击此处添加内容</a:t>
            </a:r>
            <a:endParaRPr lang="en-US" altLang="zh-CN" sz="1100" dirty="0">
              <a:solidFill>
                <a:schemeClr val="tx1">
                  <a:lumMod val="85000"/>
                  <a:lumOff val="15000"/>
                </a:schemeClr>
              </a:solidFill>
              <a:latin typeface="+mn-ea"/>
            </a:endParaRPr>
          </a:p>
          <a:p>
            <a:pPr algn="ctr"/>
            <a:r>
              <a:rPr lang="zh-CN" altLang="en-US" sz="1100" dirty="0">
                <a:solidFill>
                  <a:schemeClr val="tx1">
                    <a:lumMod val="85000"/>
                    <a:lumOff val="15000"/>
                  </a:schemeClr>
                </a:solidFill>
                <a:latin typeface="+mn-ea"/>
              </a:rPr>
              <a:t>点击此处添加内容</a:t>
            </a:r>
            <a:endParaRPr lang="en-US" altLang="zh-CN" sz="1100" dirty="0">
              <a:solidFill>
                <a:schemeClr val="tx1">
                  <a:lumMod val="85000"/>
                  <a:lumOff val="15000"/>
                </a:schemeClr>
              </a:solidFill>
              <a:latin typeface="+mn-ea"/>
            </a:endParaRPr>
          </a:p>
          <a:p>
            <a:pPr algn="ctr"/>
            <a:r>
              <a:rPr lang="zh-CN" altLang="en-US" sz="1100" dirty="0">
                <a:solidFill>
                  <a:schemeClr val="tx1">
                    <a:lumMod val="85000"/>
                    <a:lumOff val="15000"/>
                  </a:schemeClr>
                </a:solidFill>
                <a:latin typeface="+mn-ea"/>
              </a:rPr>
              <a:t>点击此处添加内容</a:t>
            </a:r>
            <a:endParaRPr lang="en-US" altLang="zh-CN" sz="1100" dirty="0">
              <a:solidFill>
                <a:schemeClr val="tx1">
                  <a:lumMod val="85000"/>
                  <a:lumOff val="15000"/>
                </a:schemeClr>
              </a:solidFill>
              <a:latin typeface="+mn-ea"/>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8"/>
                                        </p:tgtEl>
                                        <p:attrNameLst>
                                          <p:attrName>style.visibility</p:attrName>
                                        </p:attrNameLst>
                                      </p:cBhvr>
                                      <p:to>
                                        <p:strVal val="visible"/>
                                      </p:to>
                                    </p:set>
                                    <p:animEffect transition="in" filter="wipe(left)">
                                      <p:cBhvr>
                                        <p:cTn id="7" dur="500"/>
                                        <p:tgtEl>
                                          <p:spTgt spid="23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39"/>
                                        </p:tgtEl>
                                        <p:attrNameLst>
                                          <p:attrName>style.visibility</p:attrName>
                                        </p:attrNameLst>
                                      </p:cBhvr>
                                      <p:to>
                                        <p:strVal val="visible"/>
                                      </p:to>
                                    </p:set>
                                    <p:animEffect transition="in" filter="fade">
                                      <p:cBhvr>
                                        <p:cTn id="11" dur="500"/>
                                        <p:tgtEl>
                                          <p:spTgt spid="239"/>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243"/>
                                        </p:tgtEl>
                                        <p:attrNameLst>
                                          <p:attrName>style.visibility</p:attrName>
                                        </p:attrNameLst>
                                      </p:cBhvr>
                                      <p:to>
                                        <p:strVal val="visible"/>
                                      </p:to>
                                    </p:set>
                                    <p:animEffect transition="in" filter="fade">
                                      <p:cBhvr>
                                        <p:cTn id="15" dur="1000"/>
                                        <p:tgtEl>
                                          <p:spTgt spid="243"/>
                                        </p:tgtEl>
                                      </p:cBhvr>
                                    </p:animEffect>
                                    <p:anim calcmode="lin" valueType="num">
                                      <p:cBhvr>
                                        <p:cTn id="16" dur="1000" fill="hold"/>
                                        <p:tgtEl>
                                          <p:spTgt spid="243"/>
                                        </p:tgtEl>
                                        <p:attrNameLst>
                                          <p:attrName>ppt_x</p:attrName>
                                        </p:attrNameLst>
                                      </p:cBhvr>
                                      <p:tavLst>
                                        <p:tav tm="0">
                                          <p:val>
                                            <p:strVal val="#ppt_x"/>
                                          </p:val>
                                        </p:tav>
                                        <p:tav tm="100000">
                                          <p:val>
                                            <p:strVal val="#ppt_x"/>
                                          </p:val>
                                        </p:tav>
                                      </p:tavLst>
                                    </p:anim>
                                    <p:anim calcmode="lin" valueType="num">
                                      <p:cBhvr>
                                        <p:cTn id="17" dur="1000" fill="hold"/>
                                        <p:tgtEl>
                                          <p:spTgt spid="243"/>
                                        </p:tgtEl>
                                        <p:attrNameLst>
                                          <p:attrName>ppt_y</p:attrName>
                                        </p:attrNameLst>
                                      </p:cBhvr>
                                      <p:tavLst>
                                        <p:tav tm="0">
                                          <p:val>
                                            <p:strVal val="#ppt_y+.1"/>
                                          </p:val>
                                        </p:tav>
                                        <p:tav tm="100000">
                                          <p:val>
                                            <p:strVal val="#ppt_y"/>
                                          </p:val>
                                        </p:tav>
                                      </p:tavLst>
                                    </p:anim>
                                  </p:childTnLst>
                                </p:cTn>
                              </p:par>
                              <p:par>
                                <p:cTn id="18" presetID="10" presetClass="entr" presetSubtype="0" fill="hold" grpId="0" nodeType="withEffect">
                                  <p:stCondLst>
                                    <p:cond delay="0"/>
                                  </p:stCondLst>
                                  <p:childTnLst>
                                    <p:set>
                                      <p:cBhvr>
                                        <p:cTn id="19" dur="1" fill="hold">
                                          <p:stCondLst>
                                            <p:cond delay="0"/>
                                          </p:stCondLst>
                                        </p:cTn>
                                        <p:tgtEl>
                                          <p:spTgt spid="256"/>
                                        </p:tgtEl>
                                        <p:attrNameLst>
                                          <p:attrName>style.visibility</p:attrName>
                                        </p:attrNameLst>
                                      </p:cBhvr>
                                      <p:to>
                                        <p:strVal val="visible"/>
                                      </p:to>
                                    </p:set>
                                    <p:animEffect transition="in" filter="fade">
                                      <p:cBhvr>
                                        <p:cTn id="20" dur="500"/>
                                        <p:tgtEl>
                                          <p:spTgt spid="256"/>
                                        </p:tgtEl>
                                      </p:cBhvr>
                                    </p:animEffect>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240"/>
                                        </p:tgtEl>
                                        <p:attrNameLst>
                                          <p:attrName>style.visibility</p:attrName>
                                        </p:attrNameLst>
                                      </p:cBhvr>
                                      <p:to>
                                        <p:strVal val="visible"/>
                                      </p:to>
                                    </p:set>
                                    <p:animEffect transition="in" filter="fade">
                                      <p:cBhvr>
                                        <p:cTn id="24" dur="500"/>
                                        <p:tgtEl>
                                          <p:spTgt spid="240"/>
                                        </p:tgtEl>
                                      </p:cBhvr>
                                    </p:animEffect>
                                  </p:childTnLst>
                                </p:cTn>
                              </p:par>
                            </p:childTnLst>
                          </p:cTn>
                        </p:par>
                        <p:par>
                          <p:cTn id="25" fill="hold">
                            <p:stCondLst>
                              <p:cond delay="2500"/>
                            </p:stCondLst>
                            <p:childTnLst>
                              <p:par>
                                <p:cTn id="26" presetID="42" presetClass="entr" presetSubtype="0" fill="hold" nodeType="afterEffect">
                                  <p:stCondLst>
                                    <p:cond delay="0"/>
                                  </p:stCondLst>
                                  <p:childTnLst>
                                    <p:set>
                                      <p:cBhvr>
                                        <p:cTn id="27" dur="1" fill="hold">
                                          <p:stCondLst>
                                            <p:cond delay="0"/>
                                          </p:stCondLst>
                                        </p:cTn>
                                        <p:tgtEl>
                                          <p:spTgt spid="246"/>
                                        </p:tgtEl>
                                        <p:attrNameLst>
                                          <p:attrName>style.visibility</p:attrName>
                                        </p:attrNameLst>
                                      </p:cBhvr>
                                      <p:to>
                                        <p:strVal val="visible"/>
                                      </p:to>
                                    </p:set>
                                    <p:animEffect transition="in" filter="fade">
                                      <p:cBhvr>
                                        <p:cTn id="28" dur="1000"/>
                                        <p:tgtEl>
                                          <p:spTgt spid="246"/>
                                        </p:tgtEl>
                                      </p:cBhvr>
                                    </p:animEffect>
                                    <p:anim calcmode="lin" valueType="num">
                                      <p:cBhvr>
                                        <p:cTn id="29" dur="1000" fill="hold"/>
                                        <p:tgtEl>
                                          <p:spTgt spid="246"/>
                                        </p:tgtEl>
                                        <p:attrNameLst>
                                          <p:attrName>ppt_x</p:attrName>
                                        </p:attrNameLst>
                                      </p:cBhvr>
                                      <p:tavLst>
                                        <p:tav tm="0">
                                          <p:val>
                                            <p:strVal val="#ppt_x"/>
                                          </p:val>
                                        </p:tav>
                                        <p:tav tm="100000">
                                          <p:val>
                                            <p:strVal val="#ppt_x"/>
                                          </p:val>
                                        </p:tav>
                                      </p:tavLst>
                                    </p:anim>
                                    <p:anim calcmode="lin" valueType="num">
                                      <p:cBhvr>
                                        <p:cTn id="30" dur="1000" fill="hold"/>
                                        <p:tgtEl>
                                          <p:spTgt spid="246"/>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fade">
                                      <p:cBhvr>
                                        <p:cTn id="33" dur="1000"/>
                                        <p:tgtEl>
                                          <p:spTgt spid="255"/>
                                        </p:tgtEl>
                                      </p:cBhvr>
                                    </p:animEffect>
                                    <p:anim calcmode="lin" valueType="num">
                                      <p:cBhvr>
                                        <p:cTn id="34" dur="1000" fill="hold"/>
                                        <p:tgtEl>
                                          <p:spTgt spid="255"/>
                                        </p:tgtEl>
                                        <p:attrNameLst>
                                          <p:attrName>ppt_x</p:attrName>
                                        </p:attrNameLst>
                                      </p:cBhvr>
                                      <p:tavLst>
                                        <p:tav tm="0">
                                          <p:val>
                                            <p:strVal val="#ppt_x"/>
                                          </p:val>
                                        </p:tav>
                                        <p:tav tm="100000">
                                          <p:val>
                                            <p:strVal val="#ppt_x"/>
                                          </p:val>
                                        </p:tav>
                                      </p:tavLst>
                                    </p:anim>
                                    <p:anim calcmode="lin" valueType="num">
                                      <p:cBhvr>
                                        <p:cTn id="35" dur="1000" fill="hold"/>
                                        <p:tgtEl>
                                          <p:spTgt spid="255"/>
                                        </p:tgtEl>
                                        <p:attrNameLst>
                                          <p:attrName>ppt_y</p:attrName>
                                        </p:attrNameLst>
                                      </p:cBhvr>
                                      <p:tavLst>
                                        <p:tav tm="0">
                                          <p:val>
                                            <p:strVal val="#ppt_y-.1"/>
                                          </p:val>
                                        </p:tav>
                                        <p:tav tm="100000">
                                          <p:val>
                                            <p:strVal val="#ppt_y"/>
                                          </p:val>
                                        </p:tav>
                                      </p:tavLst>
                                    </p:anim>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241"/>
                                        </p:tgtEl>
                                        <p:attrNameLst>
                                          <p:attrName>style.visibility</p:attrName>
                                        </p:attrNameLst>
                                      </p:cBhvr>
                                      <p:to>
                                        <p:strVal val="visible"/>
                                      </p:to>
                                    </p:set>
                                    <p:animEffect transition="in" filter="fade">
                                      <p:cBhvr>
                                        <p:cTn id="39" dur="500"/>
                                        <p:tgtEl>
                                          <p:spTgt spid="241"/>
                                        </p:tgtEl>
                                      </p:cBhvr>
                                    </p:animEffect>
                                  </p:childTnLst>
                                </p:cTn>
                              </p:par>
                            </p:childTnLst>
                          </p:cTn>
                        </p:par>
                        <p:par>
                          <p:cTn id="40" fill="hold">
                            <p:stCondLst>
                              <p:cond delay="4000"/>
                            </p:stCondLst>
                            <p:childTnLst>
                              <p:par>
                                <p:cTn id="41" presetID="42" presetClass="entr" presetSubtype="0" fill="hold" nodeType="afterEffect">
                                  <p:stCondLst>
                                    <p:cond delay="0"/>
                                  </p:stCondLst>
                                  <p:childTnLst>
                                    <p:set>
                                      <p:cBhvr>
                                        <p:cTn id="42" dur="1" fill="hold">
                                          <p:stCondLst>
                                            <p:cond delay="0"/>
                                          </p:stCondLst>
                                        </p:cTn>
                                        <p:tgtEl>
                                          <p:spTgt spid="249"/>
                                        </p:tgtEl>
                                        <p:attrNameLst>
                                          <p:attrName>style.visibility</p:attrName>
                                        </p:attrNameLst>
                                      </p:cBhvr>
                                      <p:to>
                                        <p:strVal val="visible"/>
                                      </p:to>
                                    </p:set>
                                    <p:animEffect transition="in" filter="fade">
                                      <p:cBhvr>
                                        <p:cTn id="43" dur="1000"/>
                                        <p:tgtEl>
                                          <p:spTgt spid="249"/>
                                        </p:tgtEl>
                                      </p:cBhvr>
                                    </p:animEffect>
                                    <p:anim calcmode="lin" valueType="num">
                                      <p:cBhvr>
                                        <p:cTn id="44" dur="1000" fill="hold"/>
                                        <p:tgtEl>
                                          <p:spTgt spid="249"/>
                                        </p:tgtEl>
                                        <p:attrNameLst>
                                          <p:attrName>ppt_x</p:attrName>
                                        </p:attrNameLst>
                                      </p:cBhvr>
                                      <p:tavLst>
                                        <p:tav tm="0">
                                          <p:val>
                                            <p:strVal val="#ppt_x"/>
                                          </p:val>
                                        </p:tav>
                                        <p:tav tm="100000">
                                          <p:val>
                                            <p:strVal val="#ppt_x"/>
                                          </p:val>
                                        </p:tav>
                                      </p:tavLst>
                                    </p:anim>
                                    <p:anim calcmode="lin" valueType="num">
                                      <p:cBhvr>
                                        <p:cTn id="45" dur="1000" fill="hold"/>
                                        <p:tgtEl>
                                          <p:spTgt spid="249"/>
                                        </p:tgtEl>
                                        <p:attrNameLst>
                                          <p:attrName>ppt_y</p:attrName>
                                        </p:attrNameLst>
                                      </p:cBhvr>
                                      <p:tavLst>
                                        <p:tav tm="0">
                                          <p:val>
                                            <p:strVal val="#ppt_y+.1"/>
                                          </p:val>
                                        </p:tav>
                                        <p:tav tm="100000">
                                          <p:val>
                                            <p:strVal val="#ppt_y"/>
                                          </p:val>
                                        </p:tav>
                                      </p:tavLst>
                                    </p:anim>
                                  </p:childTnLst>
                                </p:cTn>
                              </p:par>
                              <p:par>
                                <p:cTn id="46" presetID="10" presetClass="entr" presetSubtype="0" fill="hold" grpId="0" nodeType="withEffect">
                                  <p:stCondLst>
                                    <p:cond delay="0"/>
                                  </p:stCondLst>
                                  <p:childTnLst>
                                    <p:set>
                                      <p:cBhvr>
                                        <p:cTn id="47" dur="1" fill="hold">
                                          <p:stCondLst>
                                            <p:cond delay="0"/>
                                          </p:stCondLst>
                                        </p:cTn>
                                        <p:tgtEl>
                                          <p:spTgt spid="257"/>
                                        </p:tgtEl>
                                        <p:attrNameLst>
                                          <p:attrName>style.visibility</p:attrName>
                                        </p:attrNameLst>
                                      </p:cBhvr>
                                      <p:to>
                                        <p:strVal val="visible"/>
                                      </p:to>
                                    </p:set>
                                    <p:animEffect transition="in" filter="fade">
                                      <p:cBhvr>
                                        <p:cTn id="48" dur="500"/>
                                        <p:tgtEl>
                                          <p:spTgt spid="257"/>
                                        </p:tgtEl>
                                      </p:cBhvr>
                                    </p:animEffect>
                                  </p:childTnLst>
                                </p:cTn>
                              </p:par>
                            </p:childTnLst>
                          </p:cTn>
                        </p:par>
                        <p:par>
                          <p:cTn id="49" fill="hold">
                            <p:stCondLst>
                              <p:cond delay="5000"/>
                            </p:stCondLst>
                            <p:childTnLst>
                              <p:par>
                                <p:cTn id="50" presetID="10" presetClass="entr" presetSubtype="0" fill="hold" grpId="0" nodeType="afterEffect">
                                  <p:stCondLst>
                                    <p:cond delay="0"/>
                                  </p:stCondLst>
                                  <p:childTnLst>
                                    <p:set>
                                      <p:cBhvr>
                                        <p:cTn id="51" dur="1" fill="hold">
                                          <p:stCondLst>
                                            <p:cond delay="0"/>
                                          </p:stCondLst>
                                        </p:cTn>
                                        <p:tgtEl>
                                          <p:spTgt spid="242"/>
                                        </p:tgtEl>
                                        <p:attrNameLst>
                                          <p:attrName>style.visibility</p:attrName>
                                        </p:attrNameLst>
                                      </p:cBhvr>
                                      <p:to>
                                        <p:strVal val="visible"/>
                                      </p:to>
                                    </p:set>
                                    <p:animEffect transition="in" filter="fade">
                                      <p:cBhvr>
                                        <p:cTn id="52" dur="500"/>
                                        <p:tgtEl>
                                          <p:spTgt spid="242"/>
                                        </p:tgtEl>
                                      </p:cBhvr>
                                    </p:animEffect>
                                  </p:childTnLst>
                                </p:cTn>
                              </p:par>
                            </p:childTnLst>
                          </p:cTn>
                        </p:par>
                        <p:par>
                          <p:cTn id="53" fill="hold">
                            <p:stCondLst>
                              <p:cond delay="5500"/>
                            </p:stCondLst>
                            <p:childTnLst>
                              <p:par>
                                <p:cTn id="54" presetID="47" presetClass="entr" presetSubtype="0" fill="hold" grpId="0" nodeType="afterEffect">
                                  <p:stCondLst>
                                    <p:cond delay="0"/>
                                  </p:stCondLst>
                                  <p:childTnLst>
                                    <p:set>
                                      <p:cBhvr>
                                        <p:cTn id="55" dur="1" fill="hold">
                                          <p:stCondLst>
                                            <p:cond delay="0"/>
                                          </p:stCondLst>
                                        </p:cTn>
                                        <p:tgtEl>
                                          <p:spTgt spid="258"/>
                                        </p:tgtEl>
                                        <p:attrNameLst>
                                          <p:attrName>style.visibility</p:attrName>
                                        </p:attrNameLst>
                                      </p:cBhvr>
                                      <p:to>
                                        <p:strVal val="visible"/>
                                      </p:to>
                                    </p:set>
                                    <p:animEffect transition="in" filter="fade">
                                      <p:cBhvr>
                                        <p:cTn id="56" dur="1000"/>
                                        <p:tgtEl>
                                          <p:spTgt spid="258"/>
                                        </p:tgtEl>
                                      </p:cBhvr>
                                    </p:animEffect>
                                    <p:anim calcmode="lin" valueType="num">
                                      <p:cBhvr>
                                        <p:cTn id="57" dur="1000" fill="hold"/>
                                        <p:tgtEl>
                                          <p:spTgt spid="258"/>
                                        </p:tgtEl>
                                        <p:attrNameLst>
                                          <p:attrName>ppt_x</p:attrName>
                                        </p:attrNameLst>
                                      </p:cBhvr>
                                      <p:tavLst>
                                        <p:tav tm="0">
                                          <p:val>
                                            <p:strVal val="#ppt_x"/>
                                          </p:val>
                                        </p:tav>
                                        <p:tav tm="100000">
                                          <p:val>
                                            <p:strVal val="#ppt_x"/>
                                          </p:val>
                                        </p:tav>
                                      </p:tavLst>
                                    </p:anim>
                                    <p:anim calcmode="lin" valueType="num">
                                      <p:cBhvr>
                                        <p:cTn id="58" dur="1000" fill="hold"/>
                                        <p:tgtEl>
                                          <p:spTgt spid="258"/>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252"/>
                                        </p:tgtEl>
                                        <p:attrNameLst>
                                          <p:attrName>style.visibility</p:attrName>
                                        </p:attrNameLst>
                                      </p:cBhvr>
                                      <p:to>
                                        <p:strVal val="visible"/>
                                      </p:to>
                                    </p:set>
                                    <p:animEffect transition="in" filter="fade">
                                      <p:cBhvr>
                                        <p:cTn id="61" dur="1000"/>
                                        <p:tgtEl>
                                          <p:spTgt spid="252"/>
                                        </p:tgtEl>
                                      </p:cBhvr>
                                    </p:animEffect>
                                    <p:anim calcmode="lin" valueType="num">
                                      <p:cBhvr>
                                        <p:cTn id="62" dur="1000" fill="hold"/>
                                        <p:tgtEl>
                                          <p:spTgt spid="252"/>
                                        </p:tgtEl>
                                        <p:attrNameLst>
                                          <p:attrName>ppt_x</p:attrName>
                                        </p:attrNameLst>
                                      </p:cBhvr>
                                      <p:tavLst>
                                        <p:tav tm="0">
                                          <p:val>
                                            <p:strVal val="#ppt_x"/>
                                          </p:val>
                                        </p:tav>
                                        <p:tav tm="100000">
                                          <p:val>
                                            <p:strVal val="#ppt_x"/>
                                          </p:val>
                                        </p:tav>
                                      </p:tavLst>
                                    </p:anim>
                                    <p:anim calcmode="lin" valueType="num">
                                      <p:cBhvr>
                                        <p:cTn id="63" dur="1000" fill="hold"/>
                                        <p:tgtEl>
                                          <p:spTgt spid="2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 grpId="0" animBg="1"/>
      <p:bldP spid="239" grpId="0" animBg="1"/>
      <p:bldP spid="240" grpId="0" animBg="1"/>
      <p:bldP spid="241" grpId="0" animBg="1"/>
      <p:bldP spid="242" grpId="0" animBg="1"/>
      <p:bldP spid="255" grpId="0"/>
      <p:bldP spid="256" grpId="0"/>
      <p:bldP spid="257" grpId="0"/>
      <p:bldP spid="258" grpId="0"/>
    </p:bldLst>
  </p:timing>
</p:sld>
</file>

<file path=ppt/theme/theme1.xml><?xml version="1.0" encoding="utf-8"?>
<a:theme xmlns:a="http://schemas.openxmlformats.org/drawingml/2006/main" name=" www.2ppt.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4102</Words>
  <Application>Microsoft Office PowerPoint</Application>
  <PresentationFormat>全屏显示(16:9)</PresentationFormat>
  <Paragraphs>425</Paragraphs>
  <Slides>41</Slides>
  <Notes>2</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41</vt:i4>
      </vt:variant>
    </vt:vector>
  </HeadingPairs>
  <TitlesOfParts>
    <vt:vector size="52" baseType="lpstr">
      <vt:lpstr>Gill Sans</vt:lpstr>
      <vt:lpstr>方正兰亭粗黑_GBK</vt:lpstr>
      <vt:lpstr>方正兰亭黑_GBK</vt:lpstr>
      <vt:lpstr>方正正大黑简体</vt:lpstr>
      <vt:lpstr>宋体</vt:lpstr>
      <vt:lpstr>微软雅黑</vt:lpstr>
      <vt:lpstr>微软雅黑 Light</vt:lpstr>
      <vt:lpstr>Arial</vt:lpstr>
      <vt:lpstr>Calibri</vt:lpstr>
      <vt:lpstr>Wingdings</vt:lpstr>
      <vt:lpstr> www.2ppt.com</vt:lpstr>
      <vt:lpstr>PowerPoint 演示文稿</vt:lpstr>
      <vt:lpstr>PowerPoint 演示文稿</vt:lpstr>
      <vt:lpstr>PowerPoint 演示文稿</vt:lpstr>
      <vt:lpstr>第一部分  工作概况</vt:lpstr>
      <vt:lpstr>第一部分  具体工作明细</vt:lpstr>
      <vt:lpstr>第一部分  重点工作回顾</vt:lpstr>
      <vt:lpstr>第一部分  四项工作概况</vt:lpstr>
      <vt:lpstr>第一部分  四项工作概况</vt:lpstr>
      <vt:lpstr>第一部分  公司发展大事件</vt:lpstr>
      <vt:lpstr>第一部分  团队成员介绍</vt:lpstr>
      <vt:lpstr>PowerPoint 演示文稿</vt:lpstr>
      <vt:lpstr>第二部分  与上一年度对比</vt:lpstr>
      <vt:lpstr>第二部分  四项重点工作完成情况</vt:lpstr>
      <vt:lpstr>第二部分  四项重点工作完成情况</vt:lpstr>
      <vt:lpstr>第二部分  完成中的四个问题</vt:lpstr>
      <vt:lpstr>第二部分  完成中的四个提升</vt:lpstr>
      <vt:lpstr>第二部分  点击此处添加标题</vt:lpstr>
      <vt:lpstr>PowerPoint 演示文稿</vt:lpstr>
      <vt:lpstr>第三部分  已完成项目汇总</vt:lpstr>
      <vt:lpstr>第三部分  完成项目之一</vt:lpstr>
      <vt:lpstr>第三部分  完成项目之二</vt:lpstr>
      <vt:lpstr>第三部分  完成项目三</vt:lpstr>
      <vt:lpstr>第三部分  重点项目展望</vt:lpstr>
      <vt:lpstr>第三部分  成功经验分享</vt:lpstr>
      <vt:lpstr>PowerPoint 演示文稿</vt:lpstr>
      <vt:lpstr>第四部分  认识上的不足</vt:lpstr>
      <vt:lpstr>第四部分  管理上的不足之处</vt:lpstr>
      <vt:lpstr>第四部分  其他不足之处</vt:lpstr>
      <vt:lpstr>第四部分  其他不足之处</vt:lpstr>
      <vt:lpstr>第四部分  改善不足对策</vt:lpstr>
      <vt:lpstr>第四部分  点击此处添加标题</vt:lpstr>
      <vt:lpstr>PowerPoint 演示文稿</vt:lpstr>
      <vt:lpstr>第五部分  总体月份计划思路</vt:lpstr>
      <vt:lpstr>第五部分  必须完成的目标规划</vt:lpstr>
      <vt:lpstr>第五部分  产业全球化实施步骤</vt:lpstr>
      <vt:lpstr>第五部分  能力提升计划</vt:lpstr>
      <vt:lpstr>第五部分  能力提升步骤</vt:lpstr>
      <vt:lpstr>第五部分  产业分布与计划</vt:lpstr>
      <vt:lpstr>第五部分  产业分布与计划</vt:lpstr>
      <vt:lpstr>结 束 语</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2022-03-04T02:42:28Z</dcterms:created>
  <dcterms:modified xsi:type="dcterms:W3CDTF">2023-01-10T06:05:11Z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78D7348DAEF641BAA183EFD0FA2C641C</vt:lpwstr>
  </property>
  <property fmtid="{A09F084E-AD41-489F-8076-AA5BE3082BCA}" pid="100">
    <vt:ui4>5</vt:ui4>
  </property>
  <property fmtid="{64440492-4C8B-11D1-8B70-080036B11A03}" pid="11">
    <vt:lpwstr>www.2ppt.com-爱PPT提供资源下载</vt:lpwstr>
  </property>
</Properties>
</file>