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第四课时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2a-2e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have robots?</a:t>
            </a:r>
            <a:endParaRPr lang="zh-CN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1073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7</a:t>
            </a:r>
            <a:endParaRPr lang="zh-CN" altLang="en-US" sz="54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9213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 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</a:t>
            </a:r>
            <a:r>
              <a:rPr lang="zh-CN" altLang="zh-CN" sz="36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734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still go to other countries with your paper passport(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护照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)?It will soon become a history.People may use a new kind of passport in the future.Its name is “cloud passport”.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 will be the first country to use the cloud passport.With the cloud passport,people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to take a paper passport with them all the time.The cloud passport will keep their personal messages on it,such as names,photos,addresses and so on.And when they go to other countries,people can just 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messages by the cloud passport.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people take a paper passport with them,they may lose it.But with the cloud passport,they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to worry about it.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the cloud passport is a great idea?You can have it in the future,too.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698761"/>
            <a:ext cx="11430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)1.People will use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to other countries in the future.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 paper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B.a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passport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 cloud passport	D.some books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first country to use the cloud passport.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A.China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B.Australia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C.Canada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D.England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)3.You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cloud passport.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A.hobby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B.name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C.photo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D.address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4024" y="182002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98583" y="300336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598583" y="419746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1893"/>
            <a:ext cx="11430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underlined word “check” here means “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in Chinese.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背诵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记录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检查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)5.From the passage we can know that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A.people may lose their paper passport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paper passport is a great idea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C.you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you passport to other countries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D.people in most countries are using cloud passport now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4782" y="195568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09341" y="325264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60085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tiger is a kind of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危险的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animal.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think it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不可能的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master 2,000 English words in a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all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him because he never tells lies.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4.His mother always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him in the past.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5.My father is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 in a big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pollution,predict,fall,astronaut,come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1.Be careful on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2.Lily was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happy,because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dream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true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3.Do you think that Chinese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astronauts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fly to the Mars one 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4.My sister and I have the same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future.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are sad about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beaches.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03737" y="1529569"/>
            <a:ext cx="138977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203737" y="1851785"/>
            <a:ext cx="13897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74184" y="1970632"/>
            <a:ext cx="15296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74184" y="2292848"/>
            <a:ext cx="1529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79332" y="2300877"/>
            <a:ext cx="108856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579332" y="2623093"/>
            <a:ext cx="1088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924037" y="2762333"/>
            <a:ext cx="138977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924038" y="3084549"/>
            <a:ext cx="1389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355266" y="3131029"/>
            <a:ext cx="105629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355266" y="3453245"/>
            <a:ext cx="1056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398073" y="4337315"/>
            <a:ext cx="6257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398074" y="4659531"/>
            <a:ext cx="6257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269205" y="4763595"/>
            <a:ext cx="127144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269205" y="5085811"/>
            <a:ext cx="1271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720105" y="5163308"/>
            <a:ext cx="138977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3720105" y="5485524"/>
            <a:ext cx="1389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02632" y="5562051"/>
            <a:ext cx="127144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4202632" y="5884267"/>
            <a:ext cx="1271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157099" y="5956203"/>
            <a:ext cx="12409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3157100" y="6278419"/>
            <a:ext cx="12409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当时我不同意她的意见。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at that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那个男孩反复问我同一个问题。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boy asked me the same question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成百上千的人站在图书馆前面。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are standing in front of the library.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那家超市突然倒塌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许多人没有跑出来。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supermarket suddenly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many people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run out of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她正在找工作。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job.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1751" y="2196543"/>
            <a:ext cx="24440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61751" y="2518759"/>
            <a:ext cx="2444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752837" y="3003367"/>
            <a:ext cx="43588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752838" y="3325583"/>
            <a:ext cx="4358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66310" y="3842035"/>
            <a:ext cx="22952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66310" y="4164251"/>
            <a:ext cx="2295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623285" y="4595498"/>
            <a:ext cx="188463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623285" y="4917714"/>
            <a:ext cx="1884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310391" y="5398650"/>
            <a:ext cx="207826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310392" y="5720866"/>
            <a:ext cx="20782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it take you to get to the post office?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—About half an hour.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soon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dancing party in our school tomorrow evening.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 going to have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599" y="199214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46599" y="361655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9363"/>
            <a:ext cx="11430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came to buy the book.It has two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A.Hundreds of;hundred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B.Hundreds of;hundreds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C.Hundred of;hundreds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D.Hundred of;hundred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easy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from the river.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A.getting	B.get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get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D.gets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 predict he will be an engineer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years because he is so interested in building things.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	B.after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C.later	D.about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4782" y="120683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09341" y="326387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09341" y="443646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9363"/>
            <a:ext cx="11430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A:Did you watch the TV program on Channel 9 last night?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B:No,I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about home robots.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B:Really?2.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A:Yes,they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do most of the work at home.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 would be great!3.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A:But some children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these home robots.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know,it is common today in many American families.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true.But I think a home robot will be more helpful.5.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A:In about 20 years.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2824" y="200290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622824" y="232512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934335" y="276669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934335" y="308891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408132" y="356276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408132" y="388498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49027" y="475686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49027" y="507907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775737" y="519792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7775737" y="552014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5026"/>
            <a:ext cx="11430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 soon will we have a home robot?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B.Will home robots do housework for us?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TV program about?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 kind of TV show do you like?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E.They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get money from their parents for doing housework.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F.We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need to help our parents do housework!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 long will we have these robots?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Robots seem very new to most people.But they have a long history.The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was made by a Greek inventor(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发明家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).You may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robots in some films.The robots in these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stronger,faster and cleverer than people.In real life,most robots are used in factories.They are used to do many dangerous,difficult or boring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.Some people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look after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robots are used to help them.For example,some people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see,so many of these people use a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 themselves move around.This dog is called a guide dog.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making a robot to help them.In the future,robot dogs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the place of these guide dogs.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Robots are also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American hospitals.At one hospital,a robot takes meals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kitchen to the sick people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rooms.But robots will never take the place of human.They can help us in a lot of different ways.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)1.A.first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B.second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C.third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D.fourth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)2.A.look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B.watch               C.look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D.see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)3.A.factories	B.apartments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C.films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D.programs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)4.A.works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B.homework       C.housework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D.jobs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)5.A.they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B.their                 C.themselves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D.them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)6.A.dog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B.cat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C.parrot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D.panda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)7.A.Doctors	B.Reporters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C.Teachers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D.Scientists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)8.A.must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B.might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C.have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D.has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)9.A.used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C.made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D.looked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)10.A.with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C.from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7174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3885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3885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3885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3885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3885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3885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3885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3885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3885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325</Words>
  <Application>Microsoft Office PowerPoint</Application>
  <PresentationFormat>宽屏</PresentationFormat>
  <Paragraphs>103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Will people have robots?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2018-06-29T07:30:00Z</dcterms:created>
  <dcterms:modified xsi:type="dcterms:W3CDTF">2023-01-16T19:41:17Z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BC9074C6944D4BDA9CE1B2CC01105C69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