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56" r:id="rId2"/>
    <p:sldId id="285" r:id="rId3"/>
    <p:sldId id="286" r:id="rId4"/>
    <p:sldId id="289" r:id="rId5"/>
    <p:sldId id="287" r:id="rId6"/>
    <p:sldId id="288" r:id="rId7"/>
    <p:sldId id="290" r:id="rId8"/>
    <p:sldId id="291" r:id="rId9"/>
    <p:sldId id="292" r:id="rId10"/>
    <p:sldId id="303" r:id="rId11"/>
    <p:sldId id="293" r:id="rId12"/>
    <p:sldId id="294" r:id="rId13"/>
    <p:sldId id="297" r:id="rId14"/>
    <p:sldId id="299" r:id="rId15"/>
    <p:sldId id="298" r:id="rId16"/>
    <p:sldId id="305" r:id="rId17"/>
    <p:sldId id="296" r:id="rId18"/>
    <p:sldId id="301" r:id="rId19"/>
    <p:sldId id="302" r:id="rId20"/>
    <p:sldId id="304" r:id="rId21"/>
  </p:sldIdLst>
  <p:sldSz cx="9144000" cy="5143500" type="screen16x9"/>
  <p:notesSz cx="6858000" cy="9144000"/>
  <p:embeddedFontLst>
    <p:embeddedFont>
      <p:font typeface="时尚中黑简体" panose="02010600030101010101" charset="-122"/>
      <p:regular r:id="rId24"/>
    </p:embeddedFont>
    <p:embeddedFont>
      <p:font typeface="Calibri" panose="020F0502020204030204" pitchFamily="34" charset="0"/>
      <p:regular r:id="rId25"/>
      <p:bold r:id="rId26"/>
      <p:italic r:id="rId27"/>
      <p:boldItalic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473"/>
    <a:srgbClr val="E83A18"/>
    <a:srgbClr val="425C81"/>
    <a:srgbClr val="696289"/>
    <a:srgbClr val="F4E3CB"/>
    <a:srgbClr val="F4C61E"/>
    <a:srgbClr val="C7AB84"/>
    <a:srgbClr val="E1C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2" y="-1392"/>
      </p:cViewPr>
      <p:guideLst>
        <p:guide orient="horz" pos="2436"/>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3DD90-A68B-49CF-84EF-C227C21E5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4BC44-1EBD-43C8-8BE0-85DCF486BB9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24BC44-1EBD-43C8-8BE0-85DCF486BB9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B9B5E9-2E64-40DE-AC79-CA2B4B5EB221}"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B9B5E9-2E64-40DE-AC79-CA2B4B5EB221}"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B9B5E9-2E64-40DE-AC79-CA2B4B5EB221}"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24BC44-1EBD-43C8-8BE0-85DCF486BB98}"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B9B5E9-2E64-40DE-AC79-CA2B4B5EB221}"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advTm="300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
        <p:nvSpPr>
          <p:cNvPr id="9" name="矩形 8"/>
          <p:cNvSpPr/>
          <p:nvPr userDrawn="1"/>
        </p:nvSpPr>
        <p:spPr>
          <a:xfrm>
            <a:off x="7092280" y="4803998"/>
            <a:ext cx="966254" cy="229870"/>
          </a:xfrm>
          <a:prstGeom prst="rect">
            <a:avLst/>
          </a:prstGeom>
        </p:spPr>
        <p:txBody>
          <a:bodyPr wrap="square">
            <a:spAutoFit/>
          </a:bodyPr>
          <a:lstStyle/>
          <a:p>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模板下载：</a:t>
            </a:r>
            <a:r>
              <a:rPr lang="en-US" altLang="zh-CN" sz="100" dirty="0">
                <a:solidFill>
                  <a:srgbClr val="7030A0"/>
                </a:solidFill>
                <a:latin typeface="Calibri" panose="020F0502020204030204"/>
                <a:ea typeface="宋体" panose="02010600030101010101" pitchFamily="2" charset="-122"/>
              </a:rPr>
              <a:t> www.2ppt.com/moban/          </a:t>
            </a:r>
            <a:r>
              <a:rPr lang="zh-CN" altLang="en-US" sz="100" dirty="0">
                <a:solidFill>
                  <a:srgbClr val="7030A0"/>
                </a:solidFill>
                <a:latin typeface="Calibri" panose="020F0502020204030204"/>
                <a:ea typeface="宋体" panose="02010600030101010101" pitchFamily="2" charset="-122"/>
              </a:rPr>
              <a:t>行业</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模板：</a:t>
            </a:r>
            <a:r>
              <a:rPr lang="en-US" altLang="zh-CN" sz="100" dirty="0">
                <a:solidFill>
                  <a:srgbClr val="7030A0"/>
                </a:solidFill>
                <a:latin typeface="Calibri" panose="020F0502020204030204"/>
                <a:ea typeface="宋体" panose="02010600030101010101" pitchFamily="2" charset="-122"/>
              </a:rPr>
              <a:t> www.2ppt.com/hangye/ </a:t>
            </a:r>
          </a:p>
          <a:p>
            <a:r>
              <a:rPr lang="zh-CN" altLang="en-US" sz="100" dirty="0">
                <a:solidFill>
                  <a:srgbClr val="7030A0"/>
                </a:solidFill>
                <a:latin typeface="Calibri" panose="020F0502020204030204"/>
                <a:ea typeface="宋体" panose="02010600030101010101" pitchFamily="2" charset="-122"/>
              </a:rPr>
              <a:t>节日</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模板：</a:t>
            </a:r>
            <a:r>
              <a:rPr lang="en-US" altLang="zh-CN" sz="100" dirty="0">
                <a:solidFill>
                  <a:srgbClr val="7030A0"/>
                </a:solidFill>
                <a:latin typeface="Calibri" panose="020F0502020204030204"/>
                <a:ea typeface="宋体" panose="02010600030101010101" pitchFamily="2" charset="-122"/>
              </a:rPr>
              <a:t> www.2ppt.com/jieri/          PPT</a:t>
            </a:r>
            <a:r>
              <a:rPr lang="zh-CN" altLang="en-US" sz="100" dirty="0">
                <a:solidFill>
                  <a:srgbClr val="7030A0"/>
                </a:solidFill>
                <a:latin typeface="Calibri" panose="020F0502020204030204"/>
                <a:ea typeface="宋体" panose="02010600030101010101" pitchFamily="2" charset="-122"/>
              </a:rPr>
              <a:t>素材：</a:t>
            </a:r>
            <a:r>
              <a:rPr lang="en-US" altLang="zh-CN" sz="100" dirty="0">
                <a:solidFill>
                  <a:srgbClr val="7030A0"/>
                </a:solidFill>
                <a:latin typeface="Calibri" panose="020F0502020204030204"/>
                <a:ea typeface="宋体" panose="02010600030101010101" pitchFamily="2" charset="-122"/>
              </a:rPr>
              <a:t> www.2ppt.com/sucai/</a:t>
            </a:r>
          </a:p>
          <a:p>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背景图片：</a:t>
            </a:r>
            <a:r>
              <a:rPr lang="en-US" altLang="zh-CN" sz="100" dirty="0">
                <a:solidFill>
                  <a:srgbClr val="7030A0"/>
                </a:solidFill>
                <a:latin typeface="Calibri" panose="020F0502020204030204"/>
                <a:ea typeface="宋体" panose="02010600030101010101" pitchFamily="2" charset="-122"/>
              </a:rPr>
              <a:t> www.2ppt.com/beijing/        PPT</a:t>
            </a:r>
            <a:r>
              <a:rPr lang="zh-CN" altLang="en-US" sz="100" dirty="0">
                <a:solidFill>
                  <a:srgbClr val="7030A0"/>
                </a:solidFill>
                <a:latin typeface="Calibri" panose="020F0502020204030204"/>
                <a:ea typeface="宋体" panose="02010600030101010101" pitchFamily="2" charset="-122"/>
              </a:rPr>
              <a:t>图表：</a:t>
            </a:r>
            <a:r>
              <a:rPr lang="en-US" altLang="zh-CN" sz="100" dirty="0">
                <a:solidFill>
                  <a:srgbClr val="7030A0"/>
                </a:solidFill>
                <a:latin typeface="Calibri" panose="020F0502020204030204"/>
                <a:ea typeface="宋体" panose="02010600030101010101" pitchFamily="2" charset="-122"/>
              </a:rPr>
              <a:t> www.2ppt.com/tubiao/      </a:t>
            </a:r>
          </a:p>
          <a:p>
            <a:r>
              <a:rPr lang="zh-CN" altLang="en-US" sz="100" dirty="0">
                <a:solidFill>
                  <a:srgbClr val="7030A0"/>
                </a:solidFill>
                <a:latin typeface="Calibri" panose="020F0502020204030204"/>
                <a:ea typeface="宋体" panose="02010600030101010101" pitchFamily="2" charset="-122"/>
              </a:rPr>
              <a:t>精美</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下载：</a:t>
            </a:r>
            <a:r>
              <a:rPr lang="en-US" altLang="zh-CN" sz="100" dirty="0">
                <a:solidFill>
                  <a:srgbClr val="7030A0"/>
                </a:solidFill>
                <a:latin typeface="Calibri" panose="020F0502020204030204"/>
                <a:ea typeface="宋体" panose="02010600030101010101" pitchFamily="2" charset="-122"/>
              </a:rPr>
              <a:t> www.2ppt.com/xiazai/         PPT</a:t>
            </a:r>
            <a:r>
              <a:rPr lang="zh-CN" altLang="en-US" sz="100" dirty="0">
                <a:solidFill>
                  <a:srgbClr val="7030A0"/>
                </a:solidFill>
                <a:latin typeface="Calibri" panose="020F0502020204030204"/>
                <a:ea typeface="宋体" panose="02010600030101010101" pitchFamily="2" charset="-122"/>
              </a:rPr>
              <a:t>教程： </a:t>
            </a:r>
            <a:r>
              <a:rPr lang="en-US" altLang="zh-CN" sz="100" dirty="0">
                <a:solidFill>
                  <a:srgbClr val="7030A0"/>
                </a:solidFill>
                <a:latin typeface="Calibri" panose="020F0502020204030204"/>
                <a:ea typeface="宋体" panose="02010600030101010101" pitchFamily="2" charset="-122"/>
              </a:rPr>
              <a:t> www.2ppt.com/powerpoint/      </a:t>
            </a:r>
          </a:p>
          <a:p>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课件：</a:t>
            </a:r>
            <a:r>
              <a:rPr lang="en-US" altLang="zh-CN" sz="100" dirty="0">
                <a:solidFill>
                  <a:srgbClr val="7030A0"/>
                </a:solidFill>
                <a:latin typeface="Calibri" panose="020F0502020204030204"/>
                <a:ea typeface="宋体" panose="02010600030101010101" pitchFamily="2" charset="-122"/>
              </a:rPr>
              <a:t> www.2ppt.com/kejian/             </a:t>
            </a:r>
            <a:r>
              <a:rPr lang="zh-CN" altLang="en-US" sz="100" dirty="0">
                <a:solidFill>
                  <a:srgbClr val="7030A0"/>
                </a:solidFill>
                <a:latin typeface="Calibri" panose="020F0502020204030204"/>
                <a:ea typeface="宋体" panose="02010600030101010101" pitchFamily="2" charset="-122"/>
              </a:rPr>
              <a:t>字体下载：</a:t>
            </a:r>
            <a:r>
              <a:rPr lang="en-US" altLang="zh-CN" sz="100" dirty="0">
                <a:solidFill>
                  <a:srgbClr val="7030A0"/>
                </a:solidFill>
                <a:latin typeface="Calibri" panose="020F0502020204030204"/>
                <a:ea typeface="宋体" panose="02010600030101010101" pitchFamily="2" charset="-122"/>
              </a:rPr>
              <a:t> www.2ppt.com/ziti/</a:t>
            </a:r>
          </a:p>
          <a:p>
            <a:r>
              <a:rPr lang="zh-CN" altLang="en-US" sz="100" dirty="0">
                <a:solidFill>
                  <a:srgbClr val="7030A0"/>
                </a:solidFill>
                <a:latin typeface="Calibri" panose="020F0502020204030204"/>
                <a:ea typeface="宋体" panose="02010600030101010101" pitchFamily="2" charset="-122"/>
              </a:rPr>
              <a:t>工作总结</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a:t>
            </a:r>
            <a:r>
              <a:rPr lang="en-US" altLang="zh-CN" sz="100" dirty="0">
                <a:solidFill>
                  <a:srgbClr val="7030A0"/>
                </a:solidFill>
                <a:latin typeface="Calibri" panose="020F0502020204030204"/>
                <a:ea typeface="宋体" panose="02010600030101010101" pitchFamily="2" charset="-122"/>
              </a:rPr>
              <a:t> www.2ppt.com/xiazai/zongjie/ </a:t>
            </a:r>
            <a:r>
              <a:rPr lang="zh-CN" altLang="en-US" sz="100" dirty="0">
                <a:solidFill>
                  <a:srgbClr val="7030A0"/>
                </a:solidFill>
                <a:latin typeface="Calibri" panose="020F0502020204030204"/>
                <a:ea typeface="宋体" panose="02010600030101010101" pitchFamily="2" charset="-122"/>
              </a:rPr>
              <a:t>工作计划：</a:t>
            </a:r>
            <a:r>
              <a:rPr lang="en-US" altLang="zh-CN" sz="100" dirty="0">
                <a:solidFill>
                  <a:srgbClr val="7030A0"/>
                </a:solidFill>
                <a:latin typeface="Calibri" panose="020F0502020204030204"/>
                <a:ea typeface="宋体" panose="02010600030101010101" pitchFamily="2" charset="-122"/>
              </a:rPr>
              <a:t> www.2ppt.com/xiazai/jihua/</a:t>
            </a:r>
          </a:p>
          <a:p>
            <a:r>
              <a:rPr lang="zh-CN" altLang="en-US" sz="100" dirty="0">
                <a:solidFill>
                  <a:srgbClr val="7030A0"/>
                </a:solidFill>
                <a:latin typeface="Calibri" panose="020F0502020204030204"/>
                <a:ea typeface="宋体" panose="02010600030101010101" pitchFamily="2" charset="-122"/>
              </a:rPr>
              <a:t>商务</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模板：</a:t>
            </a:r>
            <a:r>
              <a:rPr lang="en-US" altLang="zh-CN" sz="100" dirty="0">
                <a:solidFill>
                  <a:srgbClr val="7030A0"/>
                </a:solidFill>
                <a:latin typeface="Calibri" panose="020F0502020204030204"/>
                <a:ea typeface="宋体" panose="02010600030101010101" pitchFamily="2" charset="-122"/>
              </a:rPr>
              <a:t> www.2ppt.com/moban/shangwu/  </a:t>
            </a:r>
            <a:r>
              <a:rPr lang="zh-CN" altLang="en-US" sz="100" dirty="0">
                <a:solidFill>
                  <a:srgbClr val="7030A0"/>
                </a:solidFill>
                <a:latin typeface="Calibri" panose="020F0502020204030204"/>
                <a:ea typeface="宋体" panose="02010600030101010101" pitchFamily="2" charset="-122"/>
              </a:rPr>
              <a:t>个人简历</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a:t>
            </a:r>
            <a:r>
              <a:rPr lang="en-US" altLang="zh-CN" sz="100" dirty="0">
                <a:solidFill>
                  <a:srgbClr val="7030A0"/>
                </a:solidFill>
                <a:latin typeface="Calibri" panose="020F0502020204030204"/>
                <a:ea typeface="宋体" panose="02010600030101010101" pitchFamily="2" charset="-122"/>
              </a:rPr>
              <a:t> www.2ppt.com/xiazai/jianli/  </a:t>
            </a:r>
          </a:p>
          <a:p>
            <a:r>
              <a:rPr lang="zh-CN" altLang="en-US" sz="100" dirty="0">
                <a:solidFill>
                  <a:srgbClr val="7030A0"/>
                </a:solidFill>
                <a:latin typeface="Calibri" panose="020F0502020204030204"/>
                <a:ea typeface="宋体" panose="02010600030101010101" pitchFamily="2" charset="-122"/>
              </a:rPr>
              <a:t>毕业答辩</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a:t>
            </a:r>
            <a:r>
              <a:rPr lang="en-US" altLang="zh-CN" sz="100" dirty="0">
                <a:solidFill>
                  <a:srgbClr val="7030A0"/>
                </a:solidFill>
                <a:latin typeface="Calibri" panose="020F0502020204030204"/>
                <a:ea typeface="宋体" panose="02010600030101010101" pitchFamily="2" charset="-122"/>
              </a:rPr>
              <a:t> www.2ppt.com/xiazai/dabian/  </a:t>
            </a:r>
            <a:r>
              <a:rPr lang="zh-CN" altLang="en-US" sz="100" dirty="0">
                <a:solidFill>
                  <a:srgbClr val="7030A0"/>
                </a:solidFill>
                <a:latin typeface="Calibri" panose="020F0502020204030204"/>
                <a:ea typeface="宋体" panose="02010600030101010101" pitchFamily="2" charset="-122"/>
              </a:rPr>
              <a:t>工作汇报</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a:t>
            </a:r>
            <a:r>
              <a:rPr lang="en-US" altLang="zh-CN" sz="100" dirty="0">
                <a:solidFill>
                  <a:srgbClr val="7030A0"/>
                </a:solidFill>
                <a:latin typeface="Calibri" panose="020F0502020204030204"/>
                <a:ea typeface="宋体" panose="02010600030101010101" pitchFamily="2" charset="-122"/>
              </a:rPr>
              <a:t> www.2ppt.com/xiazai/huibao/    </a:t>
            </a:r>
          </a:p>
          <a:p>
            <a:r>
              <a:rPr lang="en-US" altLang="zh-CN" sz="100" dirty="0">
                <a:solidFill>
                  <a:srgbClr val="7030A0"/>
                </a:solidFill>
                <a:latin typeface="Calibri" panose="020F0502020204030204"/>
                <a:ea typeface="宋体" panose="02010600030101010101" pitchFamily="2" charset="-122"/>
              </a:rPr>
              <a:t> </a:t>
            </a:r>
          </a:p>
        </p:txBody>
      </p:sp>
    </p:spTree>
  </p:cSld>
  <p:clrMapOvr>
    <a:masterClrMapping/>
  </p:clrMapOvr>
  <p:transition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Tm="3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image.baidu.com/detail/newindex?col=%E6%91%84%E5%BD%B1&amp;tag=%E5%85%A8%E9%83%A8&amp;pn=25&amp;pid=10809606331&amp;aid=&amp;user_id=992488454&amp;setid=91656&amp;sort=0&amp;from=1" TargetMode="External"/><Relationship Id="rId7" Type="http://schemas.openxmlformats.org/officeDocument/2006/relationships/hyperlink" Target="http://heishehui.tuchong.com/6382585/683058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hyperlink" Target="http://ruolinphoto.lofter.com/post/25194f_bb525c?act=qbbaiduImage_20131217_01" TargetMode="External"/><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hyperlink" Target="http://zhpapaya.tuchong.com/6164719/6335618/"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image.baidu.com/detail/newindex?col=%E6%91%84%E5%BD%B1&amp;tag=%E9%9D%99%E7%89%A9&amp;pn=21&amp;pid=9792419360&amp;aid=&amp;user_id=992488454&amp;setid=84481&amp;sort=0&amp;from=1" TargetMode="External"/><Relationship Id="rId13" Type="http://schemas.openxmlformats.org/officeDocument/2006/relationships/image" Target="../media/image24.jpeg"/><Relationship Id="rId3" Type="http://schemas.openxmlformats.org/officeDocument/2006/relationships/image" Target="../media/image18.png"/><Relationship Id="rId7" Type="http://schemas.openxmlformats.org/officeDocument/2006/relationships/image" Target="../media/image21.jpeg"/><Relationship Id="rId12" Type="http://schemas.openxmlformats.org/officeDocument/2006/relationships/hyperlink" Target="http://image.baidu.com/detail/newindex?col=%E6%91%84%E5%BD%B1&amp;tag=%E9%9D%99%E7%89%A9&amp;pn=105&amp;pid=11609138720&amp;user_id=992488454&amp;setid=84686&amp;sort=0&amp;from=1"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3.jpeg"/><Relationship Id="rId5" Type="http://schemas.openxmlformats.org/officeDocument/2006/relationships/hyperlink" Target="http://www.flickr.com/photos/waagsociety/8536919558/sizes" TargetMode="External"/><Relationship Id="rId10" Type="http://schemas.openxmlformats.org/officeDocument/2006/relationships/hyperlink" Target="http://image.baidu.com/detail/newindex?col=%E6%91%84%E5%BD%B1&amp;tag=%E9%9D%99%E7%89%A9&amp;pn=58&amp;pid=11249371840&amp;aid=&amp;user_id=992488454&amp;setid=85032&amp;sort=0&amp;from=1" TargetMode="External"/><Relationship Id="rId4" Type="http://schemas.openxmlformats.org/officeDocument/2006/relationships/image" Target="../media/image19.jpe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18"/>
          <p:cNvSpPr txBox="1"/>
          <p:nvPr/>
        </p:nvSpPr>
        <p:spPr>
          <a:xfrm>
            <a:off x="448755" y="2243550"/>
            <a:ext cx="4785419" cy="646331"/>
          </a:xfrm>
          <a:prstGeom prst="rect">
            <a:avLst/>
          </a:prstGeom>
          <a:noFill/>
        </p:spPr>
        <p:txBody>
          <a:bodyPr wrap="square" rtlCol="0">
            <a:spAutoFit/>
          </a:bodyPr>
          <a:lstStyle/>
          <a:p>
            <a:pPr algn="ctr"/>
            <a:r>
              <a:rPr lang="zh-CN" altLang="en-US" sz="12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a:t>
            </a: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文字内容点击输入文字</a:t>
            </a:r>
            <a:r>
              <a:rPr lang="zh-CN" altLang="en-US" sz="12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内容</a:t>
            </a: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a:t>
            </a:r>
            <a:r>
              <a:rPr lang="zh-CN" altLang="en-US" sz="12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内容</a:t>
            </a: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a:t>
            </a:r>
            <a:r>
              <a:rPr lang="zh-CN" altLang="en-US" sz="12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内容</a:t>
            </a: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a:t>
            </a:r>
            <a:r>
              <a:rPr lang="zh-CN" altLang="en-US" sz="12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内容</a:t>
            </a: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a:t>
            </a:r>
            <a:r>
              <a:rPr lang="zh-CN" altLang="en-US" sz="12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内容</a:t>
            </a: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a:t>
            </a:r>
            <a:r>
              <a:rPr lang="zh-CN" altLang="en-US" sz="12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内容</a:t>
            </a: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a:t>
            </a:r>
            <a:r>
              <a:rPr lang="zh-CN" altLang="en-US" sz="12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内容</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6" name="Rectangle 5"/>
          <p:cNvSpPr>
            <a:spLocks noChangeArrowheads="1"/>
          </p:cNvSpPr>
          <p:nvPr/>
        </p:nvSpPr>
        <p:spPr bwMode="auto">
          <a:xfrm>
            <a:off x="1132662" y="2898963"/>
            <a:ext cx="2287210" cy="341313"/>
          </a:xfrm>
          <a:prstGeom prst="rect">
            <a:avLst/>
          </a:prstGeom>
          <a:solidFill>
            <a:srgbClr val="EC7473"/>
          </a:solidFill>
          <a:ln>
            <a:noFill/>
          </a:ln>
        </p:spPr>
        <p:txBody>
          <a:bodyPr vert="horz" wrap="square" lIns="91440" tIns="45720" rIns="91440" bIns="45720" numCol="1" anchor="t" anchorCtr="0" compatLnSpc="1"/>
          <a:lstStyle/>
          <a:p>
            <a:endParaRPr lang="zh-CN" altLang="en-US">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98" name="Freeform 24"/>
          <p:cNvSpPr>
            <a:spLocks noEditPoints="1"/>
          </p:cNvSpPr>
          <p:nvPr/>
        </p:nvSpPr>
        <p:spPr bwMode="auto">
          <a:xfrm>
            <a:off x="3511703" y="2892613"/>
            <a:ext cx="2356441" cy="354013"/>
          </a:xfrm>
          <a:custGeom>
            <a:avLst/>
            <a:gdLst>
              <a:gd name="T0" fmla="*/ 1038 w 1038"/>
              <a:gd name="T1" fmla="*/ 223 h 223"/>
              <a:gd name="T2" fmla="*/ 0 w 1038"/>
              <a:gd name="T3" fmla="*/ 223 h 223"/>
              <a:gd name="T4" fmla="*/ 0 w 1038"/>
              <a:gd name="T5" fmla="*/ 0 h 223"/>
              <a:gd name="T6" fmla="*/ 1038 w 1038"/>
              <a:gd name="T7" fmla="*/ 0 h 223"/>
              <a:gd name="T8" fmla="*/ 1038 w 1038"/>
              <a:gd name="T9" fmla="*/ 223 h 223"/>
              <a:gd name="T10" fmla="*/ 8 w 1038"/>
              <a:gd name="T11" fmla="*/ 215 h 223"/>
              <a:gd name="T12" fmla="*/ 1031 w 1038"/>
              <a:gd name="T13" fmla="*/ 215 h 223"/>
              <a:gd name="T14" fmla="*/ 1031 w 1038"/>
              <a:gd name="T15" fmla="*/ 8 h 223"/>
              <a:gd name="T16" fmla="*/ 8 w 1038"/>
              <a:gd name="T17" fmla="*/ 8 h 223"/>
              <a:gd name="T18" fmla="*/ 8 w 1038"/>
              <a:gd name="T19" fmla="*/ 2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99" name="TextBox 1"/>
          <p:cNvSpPr txBox="1"/>
          <p:nvPr/>
        </p:nvSpPr>
        <p:spPr>
          <a:xfrm>
            <a:off x="1391362" y="2892613"/>
            <a:ext cx="2020039" cy="337185"/>
          </a:xfrm>
          <a:prstGeom prst="rect">
            <a:avLst/>
          </a:prstGeom>
          <a:noFill/>
        </p:spPr>
        <p:txBody>
          <a:bodyPr wrap="square" rtlCol="0">
            <a:spAutoFit/>
          </a:bodyPr>
          <a:lstStyle/>
          <a:p>
            <a:pPr algn="ctr"/>
            <a:r>
              <a:rPr lang="zh-CN" altLang="en-US" sz="16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汇报人</a:t>
            </a:r>
            <a:r>
              <a:rPr lang="en-US" altLang="zh-CN" sz="16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a:t>
            </a:r>
            <a:r>
              <a:rPr lang="en-US" sz="16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xxx</a:t>
            </a:r>
            <a:endParaRPr 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0" name="TextBox 1"/>
          <p:cNvSpPr txBox="1"/>
          <p:nvPr/>
        </p:nvSpPr>
        <p:spPr>
          <a:xfrm>
            <a:off x="3483410" y="2902464"/>
            <a:ext cx="2312726" cy="338554"/>
          </a:xfrm>
          <a:prstGeom prst="rect">
            <a:avLst/>
          </a:prstGeom>
          <a:noFill/>
        </p:spPr>
        <p:txBody>
          <a:bodyPr wrap="square" rtlCol="0">
            <a:spAutoFit/>
          </a:bodyPr>
          <a:lstStyle/>
          <a:p>
            <a:pPr algn="ctr"/>
            <a:r>
              <a:rPr lang="zh-CN" altLang="en-US" sz="16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时间</a:t>
            </a:r>
            <a:r>
              <a:rPr lang="en-US" altLang="zh-CN" sz="16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:2030</a:t>
            </a:r>
            <a:r>
              <a:rPr lang="zh-CN" altLang="en-US" sz="16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年</a:t>
            </a:r>
            <a:r>
              <a:rPr lang="en-US" altLang="zh-CN" sz="16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11</a:t>
            </a:r>
            <a:r>
              <a:rPr lang="zh-CN" altLang="en-US" sz="16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月</a:t>
            </a:r>
            <a:endPar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6" name="TextBox 12"/>
          <p:cNvSpPr txBox="1"/>
          <p:nvPr/>
        </p:nvSpPr>
        <p:spPr>
          <a:xfrm>
            <a:off x="2977430" y="1479084"/>
            <a:ext cx="3141815" cy="923330"/>
          </a:xfrm>
          <a:prstGeom prst="rect">
            <a:avLst/>
          </a:prstGeom>
          <a:noFill/>
        </p:spPr>
        <p:txBody>
          <a:bodyPr wrap="square" rtlCol="0">
            <a:spAutoFit/>
          </a:bodyPr>
          <a:lstStyle/>
          <a:p>
            <a:pPr algn="ctr"/>
            <a:r>
              <a:rPr lang="zh-CN" altLang="en-US" sz="54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模板</a:t>
            </a:r>
            <a:endParaRPr lang="en-US" altLang="zh-CN" sz="54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7" name="矩形 16"/>
          <p:cNvSpPr/>
          <p:nvPr/>
        </p:nvSpPr>
        <p:spPr>
          <a:xfrm>
            <a:off x="426506" y="1025809"/>
            <a:ext cx="3570208" cy="1446550"/>
          </a:xfrm>
          <a:prstGeom prst="rect">
            <a:avLst/>
          </a:prstGeom>
        </p:spPr>
        <p:txBody>
          <a:bodyPr wrap="none">
            <a:spAutoFit/>
          </a:bodyPr>
          <a:lstStyle/>
          <a:p>
            <a:r>
              <a:rPr lang="zh-CN" altLang="en-US" sz="88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万圣节</a:t>
            </a:r>
            <a:endParaRPr lang="zh-CN" altLang="en-US" sz="8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8" name="Freeform 14"/>
          <p:cNvSpPr>
            <a:spLocks noEditPoints="1"/>
          </p:cNvSpPr>
          <p:nvPr/>
        </p:nvSpPr>
        <p:spPr bwMode="auto">
          <a:xfrm>
            <a:off x="2780662" y="1116242"/>
            <a:ext cx="429562" cy="364194"/>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5" name="组合 14"/>
          <p:cNvGrpSpPr/>
          <p:nvPr/>
        </p:nvGrpSpPr>
        <p:grpSpPr>
          <a:xfrm>
            <a:off x="1179983" y="3458682"/>
            <a:ext cx="769252" cy="769252"/>
            <a:chOff x="3867929" y="3822728"/>
            <a:chExt cx="907957" cy="907957"/>
          </a:xfrm>
        </p:grpSpPr>
        <p:sp>
          <p:nvSpPr>
            <p:cNvPr id="19" name="椭圆 18"/>
            <p:cNvSpPr/>
            <p:nvPr/>
          </p:nvSpPr>
          <p:spPr>
            <a:xfrm>
              <a:off x="3867929" y="3822728"/>
              <a:ext cx="907957" cy="907957"/>
            </a:xfrm>
            <a:prstGeom prst="ellipse">
              <a:avLst/>
            </a:prstGeom>
            <a:solidFill>
              <a:srgbClr val="F4C61E"/>
            </a:solidFill>
            <a:ln w="28575">
              <a:solidFill>
                <a:schemeClr val="bg1"/>
              </a:solidFill>
              <a:round/>
            </a:ln>
          </p:spPr>
          <p:txBody>
            <a:bodyPr vert="horz" wrap="square" lIns="91440" tIns="45720" rIns="91440" bIns="45720" numCol="1" anchor="t" anchorCtr="0" compatLnSpc="1"/>
            <a:lstStyle/>
            <a:p>
              <a:endParaRPr lang="zh-CN" altLang="en-US" dirty="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20" name="Picture 2"/>
            <p:cNvPicPr>
              <a:picLocks noChangeAspect="1" noChangeArrowheads="1"/>
            </p:cNvPicPr>
            <p:nvPr/>
          </p:nvPicPr>
          <p:blipFill>
            <a:blip r:embed="rId3" cstate="email"/>
            <a:srcRect/>
            <a:stretch>
              <a:fillRect/>
            </a:stretch>
          </p:blipFill>
          <p:spPr bwMode="auto">
            <a:xfrm>
              <a:off x="4024456" y="4024259"/>
              <a:ext cx="594903" cy="50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组合 20"/>
          <p:cNvGrpSpPr/>
          <p:nvPr/>
        </p:nvGrpSpPr>
        <p:grpSpPr>
          <a:xfrm>
            <a:off x="2396036" y="3458682"/>
            <a:ext cx="769252" cy="769252"/>
            <a:chOff x="4964390" y="3822728"/>
            <a:chExt cx="907957" cy="907957"/>
          </a:xfrm>
        </p:grpSpPr>
        <p:sp>
          <p:nvSpPr>
            <p:cNvPr id="22" name="椭圆 21"/>
            <p:cNvSpPr/>
            <p:nvPr/>
          </p:nvSpPr>
          <p:spPr>
            <a:xfrm>
              <a:off x="4964390" y="3822728"/>
              <a:ext cx="907957" cy="907957"/>
            </a:xfrm>
            <a:prstGeom prst="ellipse">
              <a:avLst/>
            </a:prstGeom>
            <a:solidFill>
              <a:srgbClr val="F4C61E"/>
            </a:solidFill>
            <a:ln w="28575">
              <a:solidFill>
                <a:schemeClr val="bg1"/>
              </a:solidFill>
              <a:round/>
            </a:ln>
          </p:spPr>
          <p:txBody>
            <a:bodyPr vert="horz" wrap="square" lIns="91440" tIns="45720" rIns="91440" bIns="45720" numCol="1" anchor="t" anchorCtr="0" compatLnSpc="1"/>
            <a:lstStyle/>
            <a:p>
              <a:endParaRPr lang="zh-CN" altLang="en-US" dirty="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23" name="Picture 4"/>
            <p:cNvPicPr>
              <a:picLocks noChangeAspect="1" noChangeArrowheads="1"/>
            </p:cNvPicPr>
            <p:nvPr/>
          </p:nvPicPr>
          <p:blipFill>
            <a:blip r:embed="rId4" cstate="email"/>
            <a:srcRect/>
            <a:stretch>
              <a:fillRect/>
            </a:stretch>
          </p:blipFill>
          <p:spPr bwMode="auto">
            <a:xfrm>
              <a:off x="5148812" y="3990169"/>
              <a:ext cx="539112" cy="5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组合 23"/>
          <p:cNvGrpSpPr/>
          <p:nvPr/>
        </p:nvGrpSpPr>
        <p:grpSpPr>
          <a:xfrm>
            <a:off x="3612089" y="3458682"/>
            <a:ext cx="769252" cy="769252"/>
            <a:chOff x="6300035" y="3831700"/>
            <a:chExt cx="907957" cy="907957"/>
          </a:xfrm>
        </p:grpSpPr>
        <p:sp>
          <p:nvSpPr>
            <p:cNvPr id="25" name="椭圆 24"/>
            <p:cNvSpPr/>
            <p:nvPr/>
          </p:nvSpPr>
          <p:spPr>
            <a:xfrm>
              <a:off x="6300035" y="3831700"/>
              <a:ext cx="907957" cy="907957"/>
            </a:xfrm>
            <a:prstGeom prst="ellipse">
              <a:avLst/>
            </a:prstGeom>
            <a:solidFill>
              <a:srgbClr val="F4C61E"/>
            </a:solidFill>
            <a:ln w="28575">
              <a:solidFill>
                <a:schemeClr val="bg1"/>
              </a:solidFill>
              <a:round/>
            </a:ln>
          </p:spPr>
          <p:txBody>
            <a:bodyPr vert="horz" wrap="square" lIns="91440" tIns="45720" rIns="91440" bIns="45720" numCol="1" anchor="t" anchorCtr="0" compatLnSpc="1"/>
            <a:lstStyle/>
            <a:p>
              <a:endParaRPr lang="zh-CN" altLang="en-US" dirty="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27" name="Picture 2"/>
            <p:cNvPicPr>
              <a:picLocks noChangeAspect="1" noChangeArrowheads="1"/>
            </p:cNvPicPr>
            <p:nvPr/>
          </p:nvPicPr>
          <p:blipFill>
            <a:blip r:embed="rId5" cstate="email"/>
            <a:srcRect/>
            <a:stretch>
              <a:fillRect/>
            </a:stretch>
          </p:blipFill>
          <p:spPr bwMode="auto">
            <a:xfrm>
              <a:off x="6492372" y="3973271"/>
              <a:ext cx="523282" cy="68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矩形 37"/>
          <p:cNvSpPr/>
          <p:nvPr/>
        </p:nvSpPr>
        <p:spPr>
          <a:xfrm>
            <a:off x="0" y="4362782"/>
            <a:ext cx="9144000" cy="780718"/>
          </a:xfrm>
          <a:prstGeom prst="rect">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9" name="Picture 4"/>
          <p:cNvPicPr>
            <a:picLocks noChangeAspect="1" noChangeArrowheads="1"/>
          </p:cNvPicPr>
          <p:nvPr/>
        </p:nvPicPr>
        <p:blipFill>
          <a:blip r:embed="rId6" cstate="email"/>
          <a:srcRect/>
          <a:stretch>
            <a:fillRect/>
          </a:stretch>
        </p:blipFill>
        <p:spPr bwMode="auto">
          <a:xfrm>
            <a:off x="-575358" y="598261"/>
            <a:ext cx="1113224" cy="3802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p:cNvPicPr>
            <a:picLocks noChangeAspect="1" noChangeArrowheads="1"/>
          </p:cNvPicPr>
          <p:nvPr/>
        </p:nvPicPr>
        <p:blipFill>
          <a:blip r:embed="rId6" cstate="email"/>
          <a:srcRect/>
          <a:stretch>
            <a:fillRect/>
          </a:stretch>
        </p:blipFill>
        <p:spPr bwMode="auto">
          <a:xfrm>
            <a:off x="4158575" y="320795"/>
            <a:ext cx="1368152" cy="4673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p:nvPicPr>
        <p:blipFill>
          <a:blip r:embed="rId6" cstate="email"/>
          <a:srcRect/>
          <a:stretch>
            <a:fillRect/>
          </a:stretch>
        </p:blipFill>
        <p:spPr bwMode="auto">
          <a:xfrm>
            <a:off x="6061578" y="187102"/>
            <a:ext cx="713130" cy="24359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
          <p:cNvPicPr>
            <a:picLocks noChangeAspect="1" noChangeArrowheads="1"/>
          </p:cNvPicPr>
          <p:nvPr/>
        </p:nvPicPr>
        <p:blipFill>
          <a:blip r:embed="rId6" cstate="email"/>
          <a:srcRect/>
          <a:stretch>
            <a:fillRect/>
          </a:stretch>
        </p:blipFill>
        <p:spPr bwMode="auto">
          <a:xfrm>
            <a:off x="8416073" y="250000"/>
            <a:ext cx="1186942" cy="4054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p:cNvPicPr>
            <a:picLocks noChangeAspect="1" noChangeArrowheads="1"/>
          </p:cNvPicPr>
          <p:nvPr/>
        </p:nvPicPr>
        <p:blipFill>
          <a:blip r:embed="rId6" cstate="email"/>
          <a:srcRect/>
          <a:stretch>
            <a:fillRect/>
          </a:stretch>
        </p:blipFill>
        <p:spPr bwMode="auto">
          <a:xfrm>
            <a:off x="1954185" y="196716"/>
            <a:ext cx="1113224" cy="3802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矩形 43"/>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45" name="七角星 44"/>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pic>
        <p:nvPicPr>
          <p:cNvPr id="3" name="图片 2"/>
          <p:cNvPicPr>
            <a:picLocks noChangeAspect="1"/>
          </p:cNvPicPr>
          <p:nvPr/>
        </p:nvPicPr>
        <p:blipFill>
          <a:blip r:embed="rId7" cstate="email"/>
          <a:stretch>
            <a:fillRect/>
          </a:stretch>
        </p:blipFill>
        <p:spPr>
          <a:xfrm>
            <a:off x="5758777" y="653589"/>
            <a:ext cx="3090685" cy="4181121"/>
          </a:xfrm>
          <a:prstGeom prst="rect">
            <a:avLst/>
          </a:prstGeom>
        </p:spPr>
      </p:pic>
    </p:spTree>
  </p:cSld>
  <p:clrMapOvr>
    <a:masterClrMapping/>
  </p:clrMapOvr>
  <p:transition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矩形 53"/>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55" name="七角星 54"/>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sp>
        <p:nvSpPr>
          <p:cNvPr id="35" name="Rectangle 23"/>
          <p:cNvSpPr/>
          <p:nvPr/>
        </p:nvSpPr>
        <p:spPr>
          <a:xfrm>
            <a:off x="0" y="1940130"/>
            <a:ext cx="9144000" cy="357190"/>
          </a:xfrm>
          <a:prstGeom prst="rect">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6" name="文本框 33"/>
          <p:cNvSpPr txBox="1"/>
          <p:nvPr/>
        </p:nvSpPr>
        <p:spPr>
          <a:xfrm>
            <a:off x="5625921" y="2357204"/>
            <a:ext cx="3466073" cy="400110"/>
          </a:xfrm>
          <a:prstGeom prst="rect">
            <a:avLst/>
          </a:prstGeom>
          <a:noFill/>
        </p:spPr>
        <p:txBody>
          <a:bodyPr wrap="square" rtlCol="0">
            <a:spAutoFit/>
          </a:bodyPr>
          <a:lstStyle/>
          <a:p>
            <a:r>
              <a:rPr lang="zh-CN" altLang="en-US" sz="20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a:t>
            </a:r>
            <a:endParaRPr lang="en-US" altLang="zh-CN" sz="2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7" name="文本框 34"/>
          <p:cNvSpPr txBox="1"/>
          <p:nvPr/>
        </p:nvSpPr>
        <p:spPr>
          <a:xfrm>
            <a:off x="5642430" y="2730282"/>
            <a:ext cx="2962018" cy="1323439"/>
          </a:xfrm>
          <a:prstGeom prst="rect">
            <a:avLst/>
          </a:prstGeom>
          <a:noFill/>
        </p:spPr>
        <p:txBody>
          <a:bodyPr wrap="square" rtlCol="0">
            <a:spAutoFit/>
          </a:bodyPr>
          <a:lstStyle/>
          <a:p>
            <a:pPr algn="ctr"/>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38" name="文本框 34"/>
          <p:cNvSpPr txBox="1"/>
          <p:nvPr/>
        </p:nvSpPr>
        <p:spPr>
          <a:xfrm>
            <a:off x="468313" y="1958766"/>
            <a:ext cx="3000396" cy="338554"/>
          </a:xfrm>
          <a:prstGeom prst="rect">
            <a:avLst/>
          </a:prstGeom>
          <a:noFill/>
        </p:spPr>
        <p:txBody>
          <a:bodyPr wrap="square" rtlCol="0">
            <a:spAutoFit/>
          </a:bodyPr>
          <a:lstStyle/>
          <a:p>
            <a:r>
              <a:rPr lang="zh-CN" altLang="en-US" sz="1600" dirty="0" smtClean="0">
                <a:solidFill>
                  <a:prstClr val="white"/>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a:t>
            </a:r>
            <a:endParaRPr lang="en-US" altLang="zh-CN" sz="1600" dirty="0">
              <a:solidFill>
                <a:prstClr val="white"/>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39" name="Picture 4">
            <a:hlinkClick r:id="rId3"/>
          </p:cNvPr>
          <p:cNvPicPr>
            <a:picLocks noChangeAspect="1" noChangeArrowheads="1"/>
          </p:cNvPicPr>
          <p:nvPr/>
        </p:nvPicPr>
        <p:blipFill>
          <a:blip r:embed="rId4" cstate="email"/>
          <a:stretch>
            <a:fillRect/>
          </a:stretch>
        </p:blipFill>
        <p:spPr bwMode="auto">
          <a:xfrm>
            <a:off x="3576282" y="1366349"/>
            <a:ext cx="2003830" cy="2635854"/>
          </a:xfrm>
          <a:prstGeom prst="rect">
            <a:avLst/>
          </a:prstGeom>
          <a:noFill/>
          <a:ln w="19050">
            <a:solidFill>
              <a:schemeClr val="bg1"/>
            </a:solidFill>
          </a:ln>
        </p:spPr>
      </p:pic>
      <p:sp>
        <p:nvSpPr>
          <p:cNvPr id="40" name="文本框 34"/>
          <p:cNvSpPr txBox="1"/>
          <p:nvPr/>
        </p:nvSpPr>
        <p:spPr>
          <a:xfrm>
            <a:off x="247793" y="1172494"/>
            <a:ext cx="3000396" cy="584775"/>
          </a:xfrm>
          <a:prstGeom prst="rect">
            <a:avLst/>
          </a:prstGeom>
          <a:noFill/>
        </p:spPr>
        <p:txBody>
          <a:bodyPr wrap="square" rtlCol="0">
            <a:spAutoFit/>
          </a:bodyPr>
          <a:lstStyle/>
          <a:p>
            <a:r>
              <a:rPr lang="zh-CN" altLang="en-US" sz="32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a:t>
            </a:r>
            <a:endParaRPr lang="en-US" altLang="zh-CN" sz="3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41" name="Picture 7">
            <a:hlinkClick r:id="rId5"/>
          </p:cNvPr>
          <p:cNvPicPr>
            <a:picLocks noChangeArrowheads="1"/>
          </p:cNvPicPr>
          <p:nvPr/>
        </p:nvPicPr>
        <p:blipFill>
          <a:blip r:embed="rId6" cstate="email"/>
          <a:stretch>
            <a:fillRect/>
          </a:stretch>
        </p:blipFill>
        <p:spPr bwMode="auto">
          <a:xfrm>
            <a:off x="126654" y="2571750"/>
            <a:ext cx="839466" cy="839466"/>
          </a:xfrm>
          <a:prstGeom prst="ellipse">
            <a:avLst/>
          </a:prstGeom>
          <a:noFill/>
          <a:ln w="19050">
            <a:solidFill>
              <a:srgbClr val="6A7682"/>
            </a:solidFill>
          </a:ln>
        </p:spPr>
      </p:pic>
      <p:pic>
        <p:nvPicPr>
          <p:cNvPr id="42" name="Picture 9">
            <a:hlinkClick r:id="rId7"/>
          </p:cNvPr>
          <p:cNvPicPr>
            <a:picLocks noChangeArrowheads="1"/>
          </p:cNvPicPr>
          <p:nvPr/>
        </p:nvPicPr>
        <p:blipFill>
          <a:blip r:embed="rId8" cstate="email"/>
          <a:stretch>
            <a:fillRect/>
          </a:stretch>
        </p:blipFill>
        <p:spPr bwMode="auto">
          <a:xfrm>
            <a:off x="2351924" y="2571750"/>
            <a:ext cx="839466" cy="839466"/>
          </a:xfrm>
          <a:prstGeom prst="ellipse">
            <a:avLst/>
          </a:prstGeom>
          <a:noFill/>
          <a:ln w="19050">
            <a:solidFill>
              <a:srgbClr val="6A7682"/>
            </a:solidFill>
          </a:ln>
        </p:spPr>
      </p:pic>
      <p:pic>
        <p:nvPicPr>
          <p:cNvPr id="43" name="Picture 11">
            <a:hlinkClick r:id="rId9"/>
          </p:cNvPr>
          <p:cNvPicPr>
            <a:picLocks noChangeArrowheads="1"/>
          </p:cNvPicPr>
          <p:nvPr/>
        </p:nvPicPr>
        <p:blipFill>
          <a:blip r:embed="rId10" cstate="email"/>
          <a:stretch>
            <a:fillRect/>
          </a:stretch>
        </p:blipFill>
        <p:spPr bwMode="auto">
          <a:xfrm>
            <a:off x="1239289" y="2571750"/>
            <a:ext cx="839466" cy="839466"/>
          </a:xfrm>
          <a:prstGeom prst="ellipse">
            <a:avLst/>
          </a:prstGeom>
          <a:noFill/>
          <a:ln w="19050">
            <a:solidFill>
              <a:srgbClr val="6A7682"/>
            </a:solidFill>
          </a:ln>
        </p:spPr>
      </p:pic>
      <p:sp>
        <p:nvSpPr>
          <p:cNvPr id="44" name="文本框 34"/>
          <p:cNvSpPr txBox="1"/>
          <p:nvPr/>
        </p:nvSpPr>
        <p:spPr>
          <a:xfrm>
            <a:off x="85806" y="3507855"/>
            <a:ext cx="1145235" cy="1323439"/>
          </a:xfrm>
          <a:prstGeom prst="rect">
            <a:avLst/>
          </a:prstGeom>
          <a:noFill/>
        </p:spPr>
        <p:txBody>
          <a:bodyPr wrap="square" rtlCol="0">
            <a:spAutoFit/>
          </a:bodyPr>
          <a:lstStyle/>
          <a:p>
            <a:pPr algn="ctr"/>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a:t>
            </a:r>
            <a:r>
              <a:rPr lang="zh-CN" altLang="en-US" sz="16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内容文字</a:t>
            </a:r>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内容点击输入文字内容</a:t>
            </a:r>
          </a:p>
        </p:txBody>
      </p:sp>
      <p:sp>
        <p:nvSpPr>
          <p:cNvPr id="45" name="文本框 34"/>
          <p:cNvSpPr txBox="1"/>
          <p:nvPr/>
        </p:nvSpPr>
        <p:spPr>
          <a:xfrm>
            <a:off x="1273418" y="3507854"/>
            <a:ext cx="1145235" cy="1323439"/>
          </a:xfrm>
          <a:prstGeom prst="rect">
            <a:avLst/>
          </a:prstGeom>
          <a:noFill/>
        </p:spPr>
        <p:txBody>
          <a:bodyPr wrap="square" rtlCol="0">
            <a:spAutoFit/>
          </a:bodyPr>
          <a:lstStyle/>
          <a:p>
            <a:pPr algn="ctr"/>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点击输入文字内容文字内容点击输入文字内容</a:t>
            </a:r>
          </a:p>
        </p:txBody>
      </p:sp>
      <p:sp>
        <p:nvSpPr>
          <p:cNvPr id="46" name="文本框 34"/>
          <p:cNvSpPr txBox="1"/>
          <p:nvPr/>
        </p:nvSpPr>
        <p:spPr>
          <a:xfrm>
            <a:off x="2418653" y="3507854"/>
            <a:ext cx="1145235" cy="1323439"/>
          </a:xfrm>
          <a:prstGeom prst="rect">
            <a:avLst/>
          </a:prstGeom>
          <a:noFill/>
        </p:spPr>
        <p:txBody>
          <a:bodyPr wrap="square" rtlCol="0">
            <a:spAutoFit/>
          </a:bodyPr>
          <a:lstStyle/>
          <a:p>
            <a:pPr algn="ctr"/>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点击输入文字内容文字内容点击输入文字内容</a:t>
            </a:r>
          </a:p>
        </p:txBody>
      </p:sp>
    </p:spTree>
  </p:cSld>
  <p:clrMapOvr>
    <a:masterClrMapping/>
  </p:clrMapOvr>
  <p:transition advTm="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 name="矩形 39"/>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41" name="七角星 40"/>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grpSp>
        <p:nvGrpSpPr>
          <p:cNvPr id="42" name="组合 41"/>
          <p:cNvGrpSpPr/>
          <p:nvPr/>
        </p:nvGrpSpPr>
        <p:grpSpPr bwMode="auto">
          <a:xfrm>
            <a:off x="4499281" y="3003798"/>
            <a:ext cx="3967162" cy="1081087"/>
            <a:chOff x="4421188" y="2741613"/>
            <a:chExt cx="3967162" cy="1081087"/>
          </a:xfrm>
        </p:grpSpPr>
        <p:sp>
          <p:nvSpPr>
            <p:cNvPr id="43" name="矩形 1"/>
            <p:cNvSpPr/>
            <p:nvPr/>
          </p:nvSpPr>
          <p:spPr>
            <a:xfrm>
              <a:off x="4421188" y="2741613"/>
              <a:ext cx="3960812" cy="1081087"/>
            </a:xfrm>
            <a:custGeom>
              <a:avLst/>
              <a:gdLst>
                <a:gd name="connsiteX0" fmla="*/ 0 w 3960440"/>
                <a:gd name="connsiteY0" fmla="*/ 0 h 1080120"/>
                <a:gd name="connsiteX1" fmla="*/ 3960440 w 3960440"/>
                <a:gd name="connsiteY1" fmla="*/ 0 h 1080120"/>
                <a:gd name="connsiteX2" fmla="*/ 3960440 w 3960440"/>
                <a:gd name="connsiteY2" fmla="*/ 1080120 h 1080120"/>
                <a:gd name="connsiteX3" fmla="*/ 0 w 3960440"/>
                <a:gd name="connsiteY3" fmla="*/ 1080120 h 1080120"/>
                <a:gd name="connsiteX4" fmla="*/ 0 w 3960440"/>
                <a:gd name="connsiteY4" fmla="*/ 0 h 1080120"/>
                <a:gd name="connsiteX0-1" fmla="*/ 0 w 3960440"/>
                <a:gd name="connsiteY0-2" fmla="*/ 0 h 1080120"/>
                <a:gd name="connsiteX1-3" fmla="*/ 3960440 w 3960440"/>
                <a:gd name="connsiteY1-4" fmla="*/ 0 h 1080120"/>
                <a:gd name="connsiteX2-5" fmla="*/ 3960440 w 3960440"/>
                <a:gd name="connsiteY2-6" fmla="*/ 859782 h 1080120"/>
                <a:gd name="connsiteX3-7" fmla="*/ 0 w 3960440"/>
                <a:gd name="connsiteY3-8" fmla="*/ 1080120 h 1080120"/>
                <a:gd name="connsiteX4-9" fmla="*/ 0 w 3960440"/>
                <a:gd name="connsiteY4-10" fmla="*/ 0 h 1080120"/>
                <a:gd name="connsiteX0-11" fmla="*/ 0 w 3960440"/>
                <a:gd name="connsiteY0-12" fmla="*/ 0 h 1080120"/>
                <a:gd name="connsiteX1-13" fmla="*/ 3960440 w 3960440"/>
                <a:gd name="connsiteY1-14" fmla="*/ 209321 h 1080120"/>
                <a:gd name="connsiteX2-15" fmla="*/ 3960440 w 3960440"/>
                <a:gd name="connsiteY2-16" fmla="*/ 859782 h 1080120"/>
                <a:gd name="connsiteX3-17" fmla="*/ 0 w 3960440"/>
                <a:gd name="connsiteY3-18" fmla="*/ 1080120 h 1080120"/>
                <a:gd name="connsiteX4-19" fmla="*/ 0 w 3960440"/>
                <a:gd name="connsiteY4-20" fmla="*/ 0 h 10801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0440" h="1080120">
                  <a:moveTo>
                    <a:pt x="0" y="0"/>
                  </a:moveTo>
                  <a:lnTo>
                    <a:pt x="3960440" y="209321"/>
                  </a:lnTo>
                  <a:lnTo>
                    <a:pt x="3960440" y="859782"/>
                  </a:lnTo>
                  <a:lnTo>
                    <a:pt x="0" y="1080120"/>
                  </a:lnTo>
                  <a:lnTo>
                    <a:pt x="0" y="0"/>
                  </a:lnTo>
                  <a:close/>
                </a:path>
              </a:pathLst>
            </a:cu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46" name="Freeform 68"/>
            <p:cNvSpPr>
              <a:spLocks noEditPoints="1"/>
            </p:cNvSpPr>
            <p:nvPr/>
          </p:nvSpPr>
          <p:spPr bwMode="auto">
            <a:xfrm>
              <a:off x="4668838" y="3186113"/>
              <a:ext cx="371475" cy="401637"/>
            </a:xfrm>
            <a:custGeom>
              <a:avLst/>
              <a:gdLst>
                <a:gd name="T0" fmla="*/ 2147483646 w 99"/>
                <a:gd name="T1" fmla="*/ 2147483646 h 99"/>
                <a:gd name="T2" fmla="*/ 2147483646 w 99"/>
                <a:gd name="T3" fmla="*/ 2147483646 h 99"/>
                <a:gd name="T4" fmla="*/ 2147483646 w 99"/>
                <a:gd name="T5" fmla="*/ 2147483646 h 99"/>
                <a:gd name="T6" fmla="*/ 2147483646 w 99"/>
                <a:gd name="T7" fmla="*/ 2147483646 h 99"/>
                <a:gd name="T8" fmla="*/ 2147483646 w 99"/>
                <a:gd name="T9" fmla="*/ 2147483646 h 99"/>
                <a:gd name="T10" fmla="*/ 2147483646 w 99"/>
                <a:gd name="T11" fmla="*/ 2147483646 h 99"/>
                <a:gd name="T12" fmla="*/ 2147483646 w 99"/>
                <a:gd name="T13" fmla="*/ 2147483646 h 99"/>
                <a:gd name="T14" fmla="*/ 2147483646 w 99"/>
                <a:gd name="T15" fmla="*/ 2147483646 h 99"/>
                <a:gd name="T16" fmla="*/ 2147483646 w 99"/>
                <a:gd name="T17" fmla="*/ 2147483646 h 99"/>
                <a:gd name="T18" fmla="*/ 2147483646 w 99"/>
                <a:gd name="T19" fmla="*/ 2147483646 h 99"/>
                <a:gd name="T20" fmla="*/ 2147483646 w 99"/>
                <a:gd name="T21" fmla="*/ 2147483646 h 99"/>
                <a:gd name="T22" fmla="*/ 2147483646 w 99"/>
                <a:gd name="T23" fmla="*/ 2147483646 h 99"/>
                <a:gd name="T24" fmla="*/ 2147483646 w 99"/>
                <a:gd name="T25" fmla="*/ 2147483646 h 99"/>
                <a:gd name="T26" fmla="*/ 2147483646 w 99"/>
                <a:gd name="T27" fmla="*/ 2147483646 h 99"/>
                <a:gd name="T28" fmla="*/ 2147483646 w 99"/>
                <a:gd name="T29" fmla="*/ 2147483646 h 99"/>
                <a:gd name="T30" fmla="*/ 2147483646 w 99"/>
                <a:gd name="T31" fmla="*/ 2147483646 h 99"/>
                <a:gd name="T32" fmla="*/ 2147483646 w 99"/>
                <a:gd name="T33" fmla="*/ 2147483646 h 99"/>
                <a:gd name="T34" fmla="*/ 0 w 99"/>
                <a:gd name="T35" fmla="*/ 2147483646 h 99"/>
                <a:gd name="T36" fmla="*/ 2147483646 w 99"/>
                <a:gd name="T37" fmla="*/ 2147483646 h 99"/>
                <a:gd name="T38" fmla="*/ 2147483646 w 99"/>
                <a:gd name="T39" fmla="*/ 2147483646 h 99"/>
                <a:gd name="T40" fmla="*/ 2147483646 w 99"/>
                <a:gd name="T41" fmla="*/ 2147483646 h 99"/>
                <a:gd name="T42" fmla="*/ 2147483646 w 99"/>
                <a:gd name="T43" fmla="*/ 2147483646 h 99"/>
                <a:gd name="T44" fmla="*/ 2147483646 w 99"/>
                <a:gd name="T45" fmla="*/ 2147483646 h 99"/>
                <a:gd name="T46" fmla="*/ 2147483646 w 99"/>
                <a:gd name="T47" fmla="*/ 0 h 99"/>
                <a:gd name="T48" fmla="*/ 2147483646 w 99"/>
                <a:gd name="T49" fmla="*/ 2147483646 h 99"/>
                <a:gd name="T50" fmla="*/ 2147483646 w 99"/>
                <a:gd name="T51" fmla="*/ 2147483646 h 99"/>
                <a:gd name="T52" fmla="*/ 2147483646 w 99"/>
                <a:gd name="T53" fmla="*/ 2147483646 h 99"/>
                <a:gd name="T54" fmla="*/ 2147483646 w 99"/>
                <a:gd name="T55" fmla="*/ 2147483646 h 99"/>
                <a:gd name="T56" fmla="*/ 2147483646 w 99"/>
                <a:gd name="T57" fmla="*/ 2147483646 h 99"/>
                <a:gd name="T58" fmla="*/ 2147483646 w 99"/>
                <a:gd name="T59" fmla="*/ 2147483646 h 99"/>
                <a:gd name="T60" fmla="*/ 2147483646 w 99"/>
                <a:gd name="T61" fmla="*/ 2147483646 h 99"/>
                <a:gd name="T62" fmla="*/ 2147483646 w 99"/>
                <a:gd name="T63" fmla="*/ 2147483646 h 99"/>
                <a:gd name="T64" fmla="*/ 2147483646 w 99"/>
                <a:gd name="T65" fmla="*/ 2147483646 h 99"/>
                <a:gd name="T66" fmla="*/ 2147483646 w 99"/>
                <a:gd name="T67" fmla="*/ 2147483646 h 99"/>
                <a:gd name="T68" fmla="*/ 2147483646 w 99"/>
                <a:gd name="T69" fmla="*/ 2147483646 h 99"/>
                <a:gd name="T70" fmla="*/ 2147483646 w 99"/>
                <a:gd name="T71" fmla="*/ 2147483646 h 99"/>
                <a:gd name="T72" fmla="*/ 2147483646 w 99"/>
                <a:gd name="T73" fmla="*/ 2147483646 h 99"/>
                <a:gd name="T74" fmla="*/ 2147483646 w 99"/>
                <a:gd name="T75" fmla="*/ 2147483646 h 99"/>
                <a:gd name="T76" fmla="*/ 2147483646 w 99"/>
                <a:gd name="T77" fmla="*/ 2147483646 h 99"/>
                <a:gd name="T78" fmla="*/ 2147483646 w 99"/>
                <a:gd name="T79" fmla="*/ 2147483646 h 99"/>
                <a:gd name="T80" fmla="*/ 2147483646 w 99"/>
                <a:gd name="T81" fmla="*/ 2147483646 h 99"/>
                <a:gd name="T82" fmla="*/ 2147483646 w 99"/>
                <a:gd name="T83" fmla="*/ 2147483646 h 99"/>
                <a:gd name="T84" fmla="*/ 2147483646 w 99"/>
                <a:gd name="T85" fmla="*/ 2147483646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7" name="矩形 46"/>
            <p:cNvSpPr/>
            <p:nvPr/>
          </p:nvSpPr>
          <p:spPr>
            <a:xfrm>
              <a:off x="5056188" y="3098800"/>
              <a:ext cx="3332162" cy="577081"/>
            </a:xfrm>
            <a:prstGeom prst="rect">
              <a:avLst/>
            </a:prstGeom>
            <a:effectLst>
              <a:outerShdw blurRad="50800" dist="38100" dir="8100000" algn="tr" rotWithShape="0">
                <a:prstClr val="black">
                  <a:alpha val="40000"/>
                </a:prstClr>
              </a:outerShdw>
            </a:effectLst>
          </p:spPr>
          <p:txBody>
            <a:bodyPr>
              <a:spAutoFit/>
            </a:bodyPr>
            <a:lstStyle/>
            <a:p>
              <a:pPr algn="ctr"/>
              <a:r>
                <a:rPr lang="zh-CN" altLang="en-US" sz="1050" dirty="0">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grpSp>
      <p:grpSp>
        <p:nvGrpSpPr>
          <p:cNvPr id="48" name="组合 47"/>
          <p:cNvGrpSpPr/>
          <p:nvPr/>
        </p:nvGrpSpPr>
        <p:grpSpPr bwMode="auto">
          <a:xfrm>
            <a:off x="4499281" y="1635373"/>
            <a:ext cx="4125912" cy="1081087"/>
            <a:chOff x="4421188" y="1373188"/>
            <a:chExt cx="4125912" cy="1081087"/>
          </a:xfrm>
        </p:grpSpPr>
        <p:sp>
          <p:nvSpPr>
            <p:cNvPr id="49" name="矩形 1"/>
            <p:cNvSpPr/>
            <p:nvPr/>
          </p:nvSpPr>
          <p:spPr>
            <a:xfrm>
              <a:off x="4421188" y="1373188"/>
              <a:ext cx="3960812" cy="1081087"/>
            </a:xfrm>
            <a:custGeom>
              <a:avLst/>
              <a:gdLst>
                <a:gd name="connsiteX0" fmla="*/ 0 w 3960440"/>
                <a:gd name="connsiteY0" fmla="*/ 0 h 1080120"/>
                <a:gd name="connsiteX1" fmla="*/ 3960440 w 3960440"/>
                <a:gd name="connsiteY1" fmla="*/ 0 h 1080120"/>
                <a:gd name="connsiteX2" fmla="*/ 3960440 w 3960440"/>
                <a:gd name="connsiteY2" fmla="*/ 1080120 h 1080120"/>
                <a:gd name="connsiteX3" fmla="*/ 0 w 3960440"/>
                <a:gd name="connsiteY3" fmla="*/ 1080120 h 1080120"/>
                <a:gd name="connsiteX4" fmla="*/ 0 w 3960440"/>
                <a:gd name="connsiteY4" fmla="*/ 0 h 1080120"/>
                <a:gd name="connsiteX0-1" fmla="*/ 0 w 3960440"/>
                <a:gd name="connsiteY0-2" fmla="*/ 0 h 1080120"/>
                <a:gd name="connsiteX1-3" fmla="*/ 3960440 w 3960440"/>
                <a:gd name="connsiteY1-4" fmla="*/ 0 h 1080120"/>
                <a:gd name="connsiteX2-5" fmla="*/ 3960440 w 3960440"/>
                <a:gd name="connsiteY2-6" fmla="*/ 859782 h 1080120"/>
                <a:gd name="connsiteX3-7" fmla="*/ 0 w 3960440"/>
                <a:gd name="connsiteY3-8" fmla="*/ 1080120 h 1080120"/>
                <a:gd name="connsiteX4-9" fmla="*/ 0 w 3960440"/>
                <a:gd name="connsiteY4-10" fmla="*/ 0 h 1080120"/>
                <a:gd name="connsiteX0-11" fmla="*/ 0 w 3960440"/>
                <a:gd name="connsiteY0-12" fmla="*/ 0 h 1080120"/>
                <a:gd name="connsiteX1-13" fmla="*/ 3960440 w 3960440"/>
                <a:gd name="connsiteY1-14" fmla="*/ 209321 h 1080120"/>
                <a:gd name="connsiteX2-15" fmla="*/ 3960440 w 3960440"/>
                <a:gd name="connsiteY2-16" fmla="*/ 859782 h 1080120"/>
                <a:gd name="connsiteX3-17" fmla="*/ 0 w 3960440"/>
                <a:gd name="connsiteY3-18" fmla="*/ 1080120 h 1080120"/>
                <a:gd name="connsiteX4-19" fmla="*/ 0 w 3960440"/>
                <a:gd name="connsiteY4-20" fmla="*/ 0 h 10801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0440" h="1080120">
                  <a:moveTo>
                    <a:pt x="0" y="0"/>
                  </a:moveTo>
                  <a:lnTo>
                    <a:pt x="3960440" y="209321"/>
                  </a:lnTo>
                  <a:lnTo>
                    <a:pt x="3960440" y="859782"/>
                  </a:lnTo>
                  <a:lnTo>
                    <a:pt x="0" y="1080120"/>
                  </a:lnTo>
                  <a:lnTo>
                    <a:pt x="0" y="0"/>
                  </a:lnTo>
                  <a:close/>
                </a:path>
              </a:pathLst>
            </a:custGeom>
            <a:solidFill>
              <a:srgbClr val="C751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sp>
          <p:nvSpPr>
            <p:cNvPr id="50" name="Freeform 47"/>
            <p:cNvSpPr>
              <a:spLocks noEditPoints="1"/>
            </p:cNvSpPr>
            <p:nvPr/>
          </p:nvSpPr>
          <p:spPr bwMode="auto">
            <a:xfrm>
              <a:off x="4759325" y="1662113"/>
              <a:ext cx="382588" cy="449262"/>
            </a:xfrm>
            <a:custGeom>
              <a:avLst/>
              <a:gdLst>
                <a:gd name="T0" fmla="*/ 2147483646 w 102"/>
                <a:gd name="T1" fmla="*/ 0 h 111"/>
                <a:gd name="T2" fmla="*/ 2147483646 w 102"/>
                <a:gd name="T3" fmla="*/ 2147483646 h 111"/>
                <a:gd name="T4" fmla="*/ 2147483646 w 102"/>
                <a:gd name="T5" fmla="*/ 2147483646 h 111"/>
                <a:gd name="T6" fmla="*/ 2147483646 w 102"/>
                <a:gd name="T7" fmla="*/ 2147483646 h 111"/>
                <a:gd name="T8" fmla="*/ 2147483646 w 102"/>
                <a:gd name="T9" fmla="*/ 0 h 111"/>
                <a:gd name="T10" fmla="*/ 2147483646 w 102"/>
                <a:gd name="T11" fmla="*/ 2147483646 h 111"/>
                <a:gd name="T12" fmla="*/ 2147483646 w 102"/>
                <a:gd name="T13" fmla="*/ 2147483646 h 111"/>
                <a:gd name="T14" fmla="*/ 2147483646 w 102"/>
                <a:gd name="T15" fmla="*/ 2147483646 h 111"/>
                <a:gd name="T16" fmla="*/ 2147483646 w 102"/>
                <a:gd name="T17" fmla="*/ 2147483646 h 111"/>
                <a:gd name="T18" fmla="*/ 2147483646 w 102"/>
                <a:gd name="T19" fmla="*/ 2147483646 h 111"/>
                <a:gd name="T20" fmla="*/ 2147483646 w 102"/>
                <a:gd name="T21" fmla="*/ 2147483646 h 111"/>
                <a:gd name="T22" fmla="*/ 2147483646 w 102"/>
                <a:gd name="T23" fmla="*/ 2147483646 h 111"/>
                <a:gd name="T24" fmla="*/ 0 w 102"/>
                <a:gd name="T25" fmla="*/ 2147483646 h 111"/>
                <a:gd name="T26" fmla="*/ 2147483646 w 102"/>
                <a:gd name="T27" fmla="*/ 2147483646 h 111"/>
                <a:gd name="T28" fmla="*/ 2147483646 w 102"/>
                <a:gd name="T29" fmla="*/ 2147483646 h 111"/>
                <a:gd name="T30" fmla="*/ 2147483646 w 102"/>
                <a:gd name="T31" fmla="*/ 2147483646 h 111"/>
                <a:gd name="T32" fmla="*/ 2147483646 w 102"/>
                <a:gd name="T33" fmla="*/ 2147483646 h 111"/>
                <a:gd name="T34" fmla="*/ 2147483646 w 102"/>
                <a:gd name="T35" fmla="*/ 2147483646 h 111"/>
                <a:gd name="T36" fmla="*/ 2147483646 w 102"/>
                <a:gd name="T37" fmla="*/ 2147483646 h 111"/>
                <a:gd name="T38" fmla="*/ 2147483646 w 102"/>
                <a:gd name="T39" fmla="*/ 2147483646 h 111"/>
                <a:gd name="T40" fmla="*/ 2147483646 w 102"/>
                <a:gd name="T41" fmla="*/ 2147483646 h 111"/>
                <a:gd name="T42" fmla="*/ 2147483646 w 102"/>
                <a:gd name="T43" fmla="*/ 2147483646 h 111"/>
                <a:gd name="T44" fmla="*/ 2147483646 w 102"/>
                <a:gd name="T45" fmla="*/ 2147483646 h 111"/>
                <a:gd name="T46" fmla="*/ 2147483646 w 102"/>
                <a:gd name="T47" fmla="*/ 2147483646 h 111"/>
                <a:gd name="T48" fmla="*/ 2147483646 w 102"/>
                <a:gd name="T49" fmla="*/ 2147483646 h 111"/>
                <a:gd name="T50" fmla="*/ 2147483646 w 102"/>
                <a:gd name="T51" fmla="*/ 2147483646 h 111"/>
                <a:gd name="T52" fmla="*/ 2147483646 w 102"/>
                <a:gd name="T53" fmla="*/ 2147483646 h 111"/>
                <a:gd name="T54" fmla="*/ 2147483646 w 102"/>
                <a:gd name="T55" fmla="*/ 2147483646 h 111"/>
                <a:gd name="T56" fmla="*/ 2147483646 w 102"/>
                <a:gd name="T57" fmla="*/ 2147483646 h 111"/>
                <a:gd name="T58" fmla="*/ 2147483646 w 102"/>
                <a:gd name="T59" fmla="*/ 2147483646 h 111"/>
                <a:gd name="T60" fmla="*/ 2147483646 w 102"/>
                <a:gd name="T61" fmla="*/ 2147483646 h 111"/>
                <a:gd name="T62" fmla="*/ 2147483646 w 102"/>
                <a:gd name="T63" fmla="*/ 2147483646 h 111"/>
                <a:gd name="T64" fmla="*/ 2147483646 w 102"/>
                <a:gd name="T65" fmla="*/ 2147483646 h 111"/>
                <a:gd name="T66" fmla="*/ 2147483646 w 102"/>
                <a:gd name="T67" fmla="*/ 2147483646 h 111"/>
                <a:gd name="T68" fmla="*/ 2147483646 w 102"/>
                <a:gd name="T69" fmla="*/ 2147483646 h 111"/>
                <a:gd name="T70" fmla="*/ 2147483646 w 102"/>
                <a:gd name="T71" fmla="*/ 2147483646 h 111"/>
                <a:gd name="T72" fmla="*/ 2147483646 w 102"/>
                <a:gd name="T73" fmla="*/ 2147483646 h 111"/>
                <a:gd name="T74" fmla="*/ 2147483646 w 102"/>
                <a:gd name="T75" fmla="*/ 2147483646 h 111"/>
                <a:gd name="T76" fmla="*/ 2147483646 w 102"/>
                <a:gd name="T77" fmla="*/ 2147483646 h 111"/>
                <a:gd name="T78" fmla="*/ 2147483646 w 102"/>
                <a:gd name="T79" fmla="*/ 2147483646 h 111"/>
                <a:gd name="T80" fmla="*/ 2147483646 w 102"/>
                <a:gd name="T81" fmla="*/ 2147483646 h 111"/>
                <a:gd name="T82" fmla="*/ 2147483646 w 102"/>
                <a:gd name="T83" fmla="*/ 2147483646 h 111"/>
                <a:gd name="T84" fmla="*/ 2147483646 w 102"/>
                <a:gd name="T85" fmla="*/ 2147483646 h 111"/>
                <a:gd name="T86" fmla="*/ 2147483646 w 102"/>
                <a:gd name="T87" fmla="*/ 2147483646 h 111"/>
                <a:gd name="T88" fmla="*/ 2147483646 w 102"/>
                <a:gd name="T89" fmla="*/ 2147483646 h 111"/>
                <a:gd name="T90" fmla="*/ 2147483646 w 102"/>
                <a:gd name="T91" fmla="*/ 2147483646 h 111"/>
                <a:gd name="T92" fmla="*/ 2147483646 w 102"/>
                <a:gd name="T93" fmla="*/ 2147483646 h 111"/>
                <a:gd name="T94" fmla="*/ 2147483646 w 102"/>
                <a:gd name="T95" fmla="*/ 2147483646 h 111"/>
                <a:gd name="T96" fmla="*/ 2147483646 w 102"/>
                <a:gd name="T97" fmla="*/ 2147483646 h 111"/>
                <a:gd name="T98" fmla="*/ 2147483646 w 102"/>
                <a:gd name="T99" fmla="*/ 2147483646 h 111"/>
                <a:gd name="T100" fmla="*/ 2147483646 w 102"/>
                <a:gd name="T101" fmla="*/ 2147483646 h 111"/>
                <a:gd name="T102" fmla="*/ 2147483646 w 102"/>
                <a:gd name="T103" fmla="*/ 2147483646 h 111"/>
                <a:gd name="T104" fmla="*/ 2147483646 w 102"/>
                <a:gd name="T105" fmla="*/ 2147483646 h 111"/>
                <a:gd name="T106" fmla="*/ 2147483646 w 102"/>
                <a:gd name="T107" fmla="*/ 2147483646 h 111"/>
                <a:gd name="T108" fmla="*/ 0 w 102"/>
                <a:gd name="T109" fmla="*/ 2147483646 h 111"/>
                <a:gd name="T110" fmla="*/ 2147483646 w 102"/>
                <a:gd name="T111" fmla="*/ 2147483646 h 111"/>
                <a:gd name="T112" fmla="*/ 2147483646 w 102"/>
                <a:gd name="T113" fmla="*/ 2147483646 h 111"/>
                <a:gd name="T114" fmla="*/ 2147483646 w 102"/>
                <a:gd name="T115" fmla="*/ 2147483646 h 111"/>
                <a:gd name="T116" fmla="*/ 2147483646 w 102"/>
                <a:gd name="T117" fmla="*/ 2147483646 h 111"/>
                <a:gd name="T118" fmla="*/ 2147483646 w 102"/>
                <a:gd name="T119" fmla="*/ 2147483646 h 111"/>
                <a:gd name="T120" fmla="*/ 2147483646 w 102"/>
                <a:gd name="T121" fmla="*/ 2147483646 h 111"/>
                <a:gd name="T122" fmla="*/ 2147483646 w 102"/>
                <a:gd name="T123" fmla="*/ 2147483646 h 1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2" h="111">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sym typeface="+mn-lt"/>
              </a:endParaRPr>
            </a:p>
          </p:txBody>
        </p:sp>
        <p:sp>
          <p:nvSpPr>
            <p:cNvPr id="51" name="矩形 50"/>
            <p:cNvSpPr/>
            <p:nvPr/>
          </p:nvSpPr>
          <p:spPr>
            <a:xfrm>
              <a:off x="5213350" y="1535113"/>
              <a:ext cx="3333750" cy="577081"/>
            </a:xfrm>
            <a:prstGeom prst="rect">
              <a:avLst/>
            </a:prstGeom>
            <a:effectLst>
              <a:outerShdw blurRad="50800" dist="38100" dir="8100000" algn="tr" rotWithShape="0">
                <a:prstClr val="black">
                  <a:alpha val="40000"/>
                </a:prstClr>
              </a:outerShdw>
            </a:effectLst>
          </p:spPr>
          <p:txBody>
            <a:bodyPr>
              <a:spAutoFit/>
            </a:bodyPr>
            <a:lstStyle/>
            <a:p>
              <a:pPr algn="ctr"/>
              <a:r>
                <a:rPr lang="zh-CN" altLang="en-US" sz="105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grpSp>
      <p:grpSp>
        <p:nvGrpSpPr>
          <p:cNvPr id="52" name="组合 51"/>
          <p:cNvGrpSpPr/>
          <p:nvPr/>
        </p:nvGrpSpPr>
        <p:grpSpPr bwMode="auto">
          <a:xfrm>
            <a:off x="5004106" y="2349748"/>
            <a:ext cx="4110037" cy="1079500"/>
            <a:chOff x="4926013" y="2087563"/>
            <a:chExt cx="4110037" cy="1079500"/>
          </a:xfrm>
        </p:grpSpPr>
        <p:sp>
          <p:nvSpPr>
            <p:cNvPr id="53" name="矩形 1"/>
            <p:cNvSpPr/>
            <p:nvPr/>
          </p:nvSpPr>
          <p:spPr>
            <a:xfrm flipH="1">
              <a:off x="4926013" y="2087563"/>
              <a:ext cx="3959225" cy="1079500"/>
            </a:xfrm>
            <a:custGeom>
              <a:avLst/>
              <a:gdLst>
                <a:gd name="connsiteX0" fmla="*/ 0 w 3960440"/>
                <a:gd name="connsiteY0" fmla="*/ 0 h 1080120"/>
                <a:gd name="connsiteX1" fmla="*/ 3960440 w 3960440"/>
                <a:gd name="connsiteY1" fmla="*/ 0 h 1080120"/>
                <a:gd name="connsiteX2" fmla="*/ 3960440 w 3960440"/>
                <a:gd name="connsiteY2" fmla="*/ 1080120 h 1080120"/>
                <a:gd name="connsiteX3" fmla="*/ 0 w 3960440"/>
                <a:gd name="connsiteY3" fmla="*/ 1080120 h 1080120"/>
                <a:gd name="connsiteX4" fmla="*/ 0 w 3960440"/>
                <a:gd name="connsiteY4" fmla="*/ 0 h 1080120"/>
                <a:gd name="connsiteX0-1" fmla="*/ 0 w 3960440"/>
                <a:gd name="connsiteY0-2" fmla="*/ 0 h 1080120"/>
                <a:gd name="connsiteX1-3" fmla="*/ 3960440 w 3960440"/>
                <a:gd name="connsiteY1-4" fmla="*/ 0 h 1080120"/>
                <a:gd name="connsiteX2-5" fmla="*/ 3960440 w 3960440"/>
                <a:gd name="connsiteY2-6" fmla="*/ 859782 h 1080120"/>
                <a:gd name="connsiteX3-7" fmla="*/ 0 w 3960440"/>
                <a:gd name="connsiteY3-8" fmla="*/ 1080120 h 1080120"/>
                <a:gd name="connsiteX4-9" fmla="*/ 0 w 3960440"/>
                <a:gd name="connsiteY4-10" fmla="*/ 0 h 1080120"/>
                <a:gd name="connsiteX0-11" fmla="*/ 0 w 3960440"/>
                <a:gd name="connsiteY0-12" fmla="*/ 0 h 1080120"/>
                <a:gd name="connsiteX1-13" fmla="*/ 3960440 w 3960440"/>
                <a:gd name="connsiteY1-14" fmla="*/ 209321 h 1080120"/>
                <a:gd name="connsiteX2-15" fmla="*/ 3960440 w 3960440"/>
                <a:gd name="connsiteY2-16" fmla="*/ 859782 h 1080120"/>
                <a:gd name="connsiteX3-17" fmla="*/ 0 w 3960440"/>
                <a:gd name="connsiteY3-18" fmla="*/ 1080120 h 1080120"/>
                <a:gd name="connsiteX4-19" fmla="*/ 0 w 3960440"/>
                <a:gd name="connsiteY4-20" fmla="*/ 0 h 10801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0440" h="1080120">
                  <a:moveTo>
                    <a:pt x="0" y="0"/>
                  </a:moveTo>
                  <a:lnTo>
                    <a:pt x="3960440" y="209321"/>
                  </a:lnTo>
                  <a:lnTo>
                    <a:pt x="3960440" y="859782"/>
                  </a:lnTo>
                  <a:lnTo>
                    <a:pt x="0" y="1080120"/>
                  </a:lnTo>
                  <a:lnTo>
                    <a:pt x="0" y="0"/>
                  </a:lnTo>
                  <a:close/>
                </a:path>
              </a:pathLst>
            </a:custGeom>
            <a:solidFill>
              <a:srgbClr val="E9E175"/>
            </a:solidFill>
            <a:ln w="63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tx1"/>
                </a:solidFill>
                <a:cs typeface="+mn-ea"/>
                <a:sym typeface="+mn-lt"/>
              </a:endParaRPr>
            </a:p>
          </p:txBody>
        </p:sp>
        <p:sp>
          <p:nvSpPr>
            <p:cNvPr id="54" name="Freeform 92"/>
            <p:cNvSpPr>
              <a:spLocks noEditPoints="1"/>
            </p:cNvSpPr>
            <p:nvPr/>
          </p:nvSpPr>
          <p:spPr bwMode="auto">
            <a:xfrm>
              <a:off x="5357813" y="2454275"/>
              <a:ext cx="346075" cy="400050"/>
            </a:xfrm>
            <a:custGeom>
              <a:avLst/>
              <a:gdLst>
                <a:gd name="T0" fmla="*/ 2147483646 w 218"/>
                <a:gd name="T1" fmla="*/ 2147483646 h 234"/>
                <a:gd name="T2" fmla="*/ 2147483646 w 218"/>
                <a:gd name="T3" fmla="*/ 2147483646 h 234"/>
                <a:gd name="T4" fmla="*/ 2147483646 w 218"/>
                <a:gd name="T5" fmla="*/ 2147483646 h 234"/>
                <a:gd name="T6" fmla="*/ 2147483646 w 218"/>
                <a:gd name="T7" fmla="*/ 2147483646 h 234"/>
                <a:gd name="T8" fmla="*/ 2147483646 w 218"/>
                <a:gd name="T9" fmla="*/ 2147483646 h 234"/>
                <a:gd name="T10" fmla="*/ 2147483646 w 218"/>
                <a:gd name="T11" fmla="*/ 2147483646 h 234"/>
                <a:gd name="T12" fmla="*/ 2147483646 w 218"/>
                <a:gd name="T13" fmla="*/ 2147483646 h 234"/>
                <a:gd name="T14" fmla="*/ 2147483646 w 218"/>
                <a:gd name="T15" fmla="*/ 2147483646 h 234"/>
                <a:gd name="T16" fmla="*/ 2147483646 w 218"/>
                <a:gd name="T17" fmla="*/ 2147483646 h 234"/>
                <a:gd name="T18" fmla="*/ 2147483646 w 218"/>
                <a:gd name="T19" fmla="*/ 2147483646 h 234"/>
                <a:gd name="T20" fmla="*/ 2147483646 w 218"/>
                <a:gd name="T21" fmla="*/ 2147483646 h 234"/>
                <a:gd name="T22" fmla="*/ 2147483646 w 218"/>
                <a:gd name="T23" fmla="*/ 2147483646 h 234"/>
                <a:gd name="T24" fmla="*/ 2147483646 w 218"/>
                <a:gd name="T25" fmla="*/ 2147483646 h 234"/>
                <a:gd name="T26" fmla="*/ 2147483646 w 218"/>
                <a:gd name="T27" fmla="*/ 2147483646 h 234"/>
                <a:gd name="T28" fmla="*/ 2147483646 w 218"/>
                <a:gd name="T29" fmla="*/ 2147483646 h 234"/>
                <a:gd name="T30" fmla="*/ 2147483646 w 218"/>
                <a:gd name="T31" fmla="*/ 2147483646 h 234"/>
                <a:gd name="T32" fmla="*/ 2147483646 w 218"/>
                <a:gd name="T33" fmla="*/ 2147483646 h 234"/>
                <a:gd name="T34" fmla="*/ 2147483646 w 218"/>
                <a:gd name="T35" fmla="*/ 2147483646 h 234"/>
                <a:gd name="T36" fmla="*/ 2147483646 w 218"/>
                <a:gd name="T37" fmla="*/ 2147483646 h 234"/>
                <a:gd name="T38" fmla="*/ 2147483646 w 218"/>
                <a:gd name="T39" fmla="*/ 2147483646 h 234"/>
                <a:gd name="T40" fmla="*/ 2147483646 w 218"/>
                <a:gd name="T41" fmla="*/ 0 h 234"/>
                <a:gd name="T42" fmla="*/ 2147483646 w 218"/>
                <a:gd name="T43" fmla="*/ 2147483646 h 234"/>
                <a:gd name="T44" fmla="*/ 2147483646 w 218"/>
                <a:gd name="T45" fmla="*/ 2147483646 h 234"/>
                <a:gd name="T46" fmla="*/ 2147483646 w 218"/>
                <a:gd name="T47" fmla="*/ 2147483646 h 234"/>
                <a:gd name="T48" fmla="*/ 2147483646 w 218"/>
                <a:gd name="T49" fmla="*/ 2147483646 h 234"/>
                <a:gd name="T50" fmla="*/ 2147483646 w 218"/>
                <a:gd name="T51" fmla="*/ 2147483646 h 234"/>
                <a:gd name="T52" fmla="*/ 2147483646 w 218"/>
                <a:gd name="T53" fmla="*/ 2147483646 h 234"/>
                <a:gd name="T54" fmla="*/ 2147483646 w 218"/>
                <a:gd name="T55" fmla="*/ 2147483646 h 234"/>
                <a:gd name="T56" fmla="*/ 2147483646 w 218"/>
                <a:gd name="T57" fmla="*/ 2147483646 h 234"/>
                <a:gd name="T58" fmla="*/ 2147483646 w 218"/>
                <a:gd name="T59" fmla="*/ 2147483646 h 234"/>
                <a:gd name="T60" fmla="*/ 2147483646 w 218"/>
                <a:gd name="T61" fmla="*/ 2147483646 h 234"/>
                <a:gd name="T62" fmla="*/ 2147483646 w 218"/>
                <a:gd name="T63" fmla="*/ 2147483646 h 234"/>
                <a:gd name="T64" fmla="*/ 2147483646 w 218"/>
                <a:gd name="T65" fmla="*/ 2147483646 h 234"/>
                <a:gd name="T66" fmla="*/ 2147483646 w 218"/>
                <a:gd name="T67" fmla="*/ 2147483646 h 234"/>
                <a:gd name="T68" fmla="*/ 2147483646 w 218"/>
                <a:gd name="T69" fmla="*/ 2147483646 h 234"/>
                <a:gd name="T70" fmla="*/ 2147483646 w 218"/>
                <a:gd name="T71" fmla="*/ 2147483646 h 234"/>
                <a:gd name="T72" fmla="*/ 2147483646 w 218"/>
                <a:gd name="T73" fmla="*/ 2147483646 h 234"/>
                <a:gd name="T74" fmla="*/ 2147483646 w 218"/>
                <a:gd name="T75" fmla="*/ 2147483646 h 234"/>
                <a:gd name="T76" fmla="*/ 2147483646 w 218"/>
                <a:gd name="T77" fmla="*/ 2147483646 h 2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8" h="234">
                  <a:moveTo>
                    <a:pt x="109" y="215"/>
                  </a:moveTo>
                  <a:lnTo>
                    <a:pt x="66" y="163"/>
                  </a:lnTo>
                  <a:lnTo>
                    <a:pt x="22" y="111"/>
                  </a:lnTo>
                  <a:lnTo>
                    <a:pt x="17" y="104"/>
                  </a:lnTo>
                  <a:lnTo>
                    <a:pt x="22" y="99"/>
                  </a:lnTo>
                  <a:lnTo>
                    <a:pt x="43" y="57"/>
                  </a:lnTo>
                  <a:lnTo>
                    <a:pt x="45" y="52"/>
                  </a:lnTo>
                  <a:lnTo>
                    <a:pt x="52" y="52"/>
                  </a:lnTo>
                  <a:lnTo>
                    <a:pt x="92" y="52"/>
                  </a:lnTo>
                  <a:lnTo>
                    <a:pt x="102" y="52"/>
                  </a:lnTo>
                  <a:lnTo>
                    <a:pt x="182" y="52"/>
                  </a:lnTo>
                  <a:lnTo>
                    <a:pt x="189" y="52"/>
                  </a:lnTo>
                  <a:lnTo>
                    <a:pt x="192" y="57"/>
                  </a:lnTo>
                  <a:lnTo>
                    <a:pt x="213" y="99"/>
                  </a:lnTo>
                  <a:lnTo>
                    <a:pt x="218" y="104"/>
                  </a:lnTo>
                  <a:lnTo>
                    <a:pt x="213" y="111"/>
                  </a:lnTo>
                  <a:lnTo>
                    <a:pt x="168" y="163"/>
                  </a:lnTo>
                  <a:lnTo>
                    <a:pt x="125" y="215"/>
                  </a:lnTo>
                  <a:lnTo>
                    <a:pt x="116" y="224"/>
                  </a:lnTo>
                  <a:lnTo>
                    <a:pt x="109" y="215"/>
                  </a:lnTo>
                  <a:close/>
                  <a:moveTo>
                    <a:pt x="170" y="182"/>
                  </a:moveTo>
                  <a:lnTo>
                    <a:pt x="168" y="203"/>
                  </a:lnTo>
                  <a:lnTo>
                    <a:pt x="149" y="212"/>
                  </a:lnTo>
                  <a:lnTo>
                    <a:pt x="170" y="215"/>
                  </a:lnTo>
                  <a:lnTo>
                    <a:pt x="180" y="234"/>
                  </a:lnTo>
                  <a:lnTo>
                    <a:pt x="182" y="210"/>
                  </a:lnTo>
                  <a:lnTo>
                    <a:pt x="199" y="203"/>
                  </a:lnTo>
                  <a:lnTo>
                    <a:pt x="177" y="201"/>
                  </a:lnTo>
                  <a:lnTo>
                    <a:pt x="170" y="182"/>
                  </a:lnTo>
                  <a:close/>
                  <a:moveTo>
                    <a:pt x="43" y="0"/>
                  </a:moveTo>
                  <a:lnTo>
                    <a:pt x="26" y="23"/>
                  </a:lnTo>
                  <a:lnTo>
                    <a:pt x="0" y="21"/>
                  </a:lnTo>
                  <a:lnTo>
                    <a:pt x="24" y="38"/>
                  </a:lnTo>
                  <a:lnTo>
                    <a:pt x="22" y="64"/>
                  </a:lnTo>
                  <a:lnTo>
                    <a:pt x="38" y="40"/>
                  </a:lnTo>
                  <a:lnTo>
                    <a:pt x="64" y="42"/>
                  </a:lnTo>
                  <a:lnTo>
                    <a:pt x="40" y="26"/>
                  </a:lnTo>
                  <a:lnTo>
                    <a:pt x="43" y="0"/>
                  </a:lnTo>
                  <a:close/>
                  <a:moveTo>
                    <a:pt x="64" y="71"/>
                  </a:moveTo>
                  <a:lnTo>
                    <a:pt x="88" y="97"/>
                  </a:lnTo>
                  <a:lnTo>
                    <a:pt x="109" y="71"/>
                  </a:lnTo>
                  <a:lnTo>
                    <a:pt x="102" y="71"/>
                  </a:lnTo>
                  <a:lnTo>
                    <a:pt x="64" y="71"/>
                  </a:lnTo>
                  <a:close/>
                  <a:moveTo>
                    <a:pt x="125" y="71"/>
                  </a:moveTo>
                  <a:lnTo>
                    <a:pt x="147" y="97"/>
                  </a:lnTo>
                  <a:lnTo>
                    <a:pt x="170" y="71"/>
                  </a:lnTo>
                  <a:lnTo>
                    <a:pt x="125" y="71"/>
                  </a:lnTo>
                  <a:close/>
                  <a:moveTo>
                    <a:pt x="177" y="73"/>
                  </a:moveTo>
                  <a:lnTo>
                    <a:pt x="154" y="99"/>
                  </a:lnTo>
                  <a:lnTo>
                    <a:pt x="192" y="99"/>
                  </a:lnTo>
                  <a:lnTo>
                    <a:pt x="177" y="73"/>
                  </a:lnTo>
                  <a:close/>
                  <a:moveTo>
                    <a:pt x="140" y="99"/>
                  </a:moveTo>
                  <a:lnTo>
                    <a:pt x="118" y="73"/>
                  </a:lnTo>
                  <a:lnTo>
                    <a:pt x="95" y="99"/>
                  </a:lnTo>
                  <a:lnTo>
                    <a:pt x="140" y="99"/>
                  </a:lnTo>
                  <a:close/>
                  <a:moveTo>
                    <a:pt x="81" y="99"/>
                  </a:moveTo>
                  <a:lnTo>
                    <a:pt x="57" y="75"/>
                  </a:lnTo>
                  <a:lnTo>
                    <a:pt x="40" y="101"/>
                  </a:lnTo>
                  <a:lnTo>
                    <a:pt x="81" y="149"/>
                  </a:lnTo>
                  <a:lnTo>
                    <a:pt x="104" y="175"/>
                  </a:lnTo>
                  <a:lnTo>
                    <a:pt x="78" y="123"/>
                  </a:lnTo>
                  <a:lnTo>
                    <a:pt x="83" y="118"/>
                  </a:lnTo>
                  <a:lnTo>
                    <a:pt x="118" y="186"/>
                  </a:lnTo>
                  <a:lnTo>
                    <a:pt x="151" y="118"/>
                  </a:lnTo>
                  <a:lnTo>
                    <a:pt x="156" y="123"/>
                  </a:lnTo>
                  <a:lnTo>
                    <a:pt x="130" y="175"/>
                  </a:lnTo>
                  <a:lnTo>
                    <a:pt x="154" y="149"/>
                  </a:lnTo>
                  <a:lnTo>
                    <a:pt x="189" y="106"/>
                  </a:lnTo>
                  <a:lnTo>
                    <a:pt x="71" y="106"/>
                  </a:lnTo>
                  <a:lnTo>
                    <a:pt x="71" y="99"/>
                  </a:lnTo>
                  <a:lnTo>
                    <a:pt x="81" y="9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5" name="矩形 54"/>
            <p:cNvSpPr/>
            <p:nvPr/>
          </p:nvSpPr>
          <p:spPr>
            <a:xfrm>
              <a:off x="5703888" y="2338388"/>
              <a:ext cx="3332162" cy="577081"/>
            </a:xfrm>
            <a:prstGeom prst="rect">
              <a:avLst/>
            </a:prstGeom>
            <a:effectLst>
              <a:outerShdw blurRad="50800" dist="38100" dir="8100000" algn="tr" rotWithShape="0">
                <a:prstClr val="black">
                  <a:alpha val="40000"/>
                </a:prstClr>
              </a:outerShdw>
            </a:effectLst>
          </p:spPr>
          <p:txBody>
            <a:bodyPr>
              <a:spAutoFit/>
            </a:bodyPr>
            <a:lstStyle/>
            <a:p>
              <a:pPr algn="ctr"/>
              <a:r>
                <a:rPr lang="zh-CN" altLang="en-US" sz="1050" dirty="0">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grpSp>
      <p:sp>
        <p:nvSpPr>
          <p:cNvPr id="56" name="矩形 55"/>
          <p:cNvSpPr/>
          <p:nvPr/>
        </p:nvSpPr>
        <p:spPr>
          <a:xfrm>
            <a:off x="401943" y="1563935"/>
            <a:ext cx="3005951" cy="523220"/>
          </a:xfrm>
          <a:prstGeom prst="rect">
            <a:avLst/>
          </a:prstGeom>
          <a:effectLst>
            <a:outerShdw blurRad="50800" dist="25400" dir="2700000" algn="tl" rotWithShape="0">
              <a:prstClr val="black">
                <a:alpha val="40000"/>
              </a:prstClr>
            </a:outerShdw>
          </a:effectLst>
        </p:spPr>
        <p:txBody>
          <a:bodyPr wrap="none">
            <a:spAutoFit/>
          </a:bodyPr>
          <a:lstStyle/>
          <a:p>
            <a:pPr>
              <a:defRPr/>
            </a:pPr>
            <a:r>
              <a:rPr lang="zh-CN" altLang="en-US" sz="2800" b="1" dirty="0" smtClean="0">
                <a:solidFill>
                  <a:prstClr val="white"/>
                </a:solidFill>
                <a:cs typeface="+mn-ea"/>
                <a:sym typeface="+mn-lt"/>
              </a:rPr>
              <a:t>点击输入文字内容</a:t>
            </a:r>
            <a:endParaRPr lang="zh-CN" altLang="en-US" sz="2800" b="1" dirty="0">
              <a:solidFill>
                <a:prstClr val="white"/>
              </a:solidFill>
              <a:cs typeface="+mn-ea"/>
              <a:sym typeface="+mn-lt"/>
            </a:endParaRPr>
          </a:p>
        </p:txBody>
      </p:sp>
      <p:sp>
        <p:nvSpPr>
          <p:cNvPr id="57" name="矩形 56"/>
          <p:cNvSpPr/>
          <p:nvPr/>
        </p:nvSpPr>
        <p:spPr>
          <a:xfrm>
            <a:off x="473381" y="2068760"/>
            <a:ext cx="3438525" cy="1077218"/>
          </a:xfrm>
          <a:prstGeom prst="rect">
            <a:avLst/>
          </a:prstGeom>
          <a:effectLst>
            <a:outerShdw blurRad="50800" dist="38100" dir="8100000" algn="tr" rotWithShape="0">
              <a:prstClr val="black">
                <a:alpha val="40000"/>
              </a:prstClr>
            </a:outerShdw>
          </a:effectLst>
        </p:spPr>
        <p:txBody>
          <a:bodyPr>
            <a:spAutoFit/>
          </a:bodyPr>
          <a:lstStyle/>
          <a:p>
            <a:pPr algn="ctr"/>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anim calcmode="lin" valueType="num">
                                      <p:cBhvr>
                                        <p:cTn id="8" dur="500" fill="hold"/>
                                        <p:tgtEl>
                                          <p:spTgt spid="56"/>
                                        </p:tgtEl>
                                        <p:attrNameLst>
                                          <p:attrName>ppt_x</p:attrName>
                                        </p:attrNameLst>
                                      </p:cBhvr>
                                      <p:tavLst>
                                        <p:tav tm="0">
                                          <p:val>
                                            <p:strVal val="#ppt_x"/>
                                          </p:val>
                                        </p:tav>
                                        <p:tav tm="100000">
                                          <p:val>
                                            <p:strVal val="#ppt_x"/>
                                          </p:val>
                                        </p:tav>
                                      </p:tavLst>
                                    </p:anim>
                                    <p:anim calcmode="lin" valueType="num">
                                      <p:cBhvr>
                                        <p:cTn id="9" dur="450" decel="100000" fill="hold"/>
                                        <p:tgtEl>
                                          <p:spTgt spid="5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52" presetClass="entr" presetSubtype="0" fill="hold" grpId="0" nodeType="afterEffect">
                                  <p:stCondLst>
                                    <p:cond delay="0"/>
                                  </p:stCondLst>
                                  <p:childTnLst>
                                    <p:set>
                                      <p:cBhvr>
                                        <p:cTn id="13" dur="1" fill="hold">
                                          <p:stCondLst>
                                            <p:cond delay="0"/>
                                          </p:stCondLst>
                                        </p:cTn>
                                        <p:tgtEl>
                                          <p:spTgt spid="57"/>
                                        </p:tgtEl>
                                        <p:attrNameLst>
                                          <p:attrName>style.visibility</p:attrName>
                                        </p:attrNameLst>
                                      </p:cBhvr>
                                      <p:to>
                                        <p:strVal val="visible"/>
                                      </p:to>
                                    </p:set>
                                    <p:animScale>
                                      <p:cBhvr>
                                        <p:cTn id="14" dur="5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 decel="50000" fill="hold">
                                          <p:stCondLst>
                                            <p:cond delay="0"/>
                                          </p:stCondLst>
                                        </p:cTn>
                                        <p:tgtEl>
                                          <p:spTgt spid="57"/>
                                        </p:tgtEl>
                                        <p:attrNameLst>
                                          <p:attrName>ppt_x</p:attrName>
                                          <p:attrName>ppt_y</p:attrName>
                                        </p:attrNameLst>
                                      </p:cBhvr>
                                    </p:animMotion>
                                    <p:animEffect transition="in" filter="fade">
                                      <p:cBhvr>
                                        <p:cTn id="16" dur="500"/>
                                        <p:tgtEl>
                                          <p:spTgt spid="57"/>
                                        </p:tgtEl>
                                      </p:cBhvr>
                                    </p:animEffect>
                                  </p:childTnLst>
                                </p:cTn>
                              </p:par>
                            </p:childTnLst>
                          </p:cTn>
                        </p:par>
                        <p:par>
                          <p:cTn id="17" fill="hold">
                            <p:stCondLst>
                              <p:cond delay="1000"/>
                            </p:stCondLst>
                            <p:childTnLst>
                              <p:par>
                                <p:cTn id="18" presetID="12" presetClass="entr" presetSubtype="4"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p:tgtEl>
                                          <p:spTgt spid="42"/>
                                        </p:tgtEl>
                                        <p:attrNameLst>
                                          <p:attrName>ppt_y</p:attrName>
                                        </p:attrNameLst>
                                      </p:cBhvr>
                                      <p:tavLst>
                                        <p:tav tm="0">
                                          <p:val>
                                            <p:strVal val="#ppt_y+#ppt_h*1.125000"/>
                                          </p:val>
                                        </p:tav>
                                        <p:tav tm="100000">
                                          <p:val>
                                            <p:strVal val="#ppt_y"/>
                                          </p:val>
                                        </p:tav>
                                      </p:tavLst>
                                    </p:anim>
                                    <p:animEffect transition="in" filter="wipe(up)">
                                      <p:cBhvr>
                                        <p:cTn id="21" dur="500"/>
                                        <p:tgtEl>
                                          <p:spTgt spid="42"/>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p:tgtEl>
                                          <p:spTgt spid="52"/>
                                        </p:tgtEl>
                                        <p:attrNameLst>
                                          <p:attrName>ppt_y</p:attrName>
                                        </p:attrNameLst>
                                      </p:cBhvr>
                                      <p:tavLst>
                                        <p:tav tm="0">
                                          <p:val>
                                            <p:strVal val="#ppt_y+#ppt_h*1.125000"/>
                                          </p:val>
                                        </p:tav>
                                        <p:tav tm="100000">
                                          <p:val>
                                            <p:strVal val="#ppt_y"/>
                                          </p:val>
                                        </p:tav>
                                      </p:tavLst>
                                    </p:anim>
                                    <p:animEffect transition="in" filter="wipe(up)">
                                      <p:cBhvr>
                                        <p:cTn id="26" dur="500"/>
                                        <p:tgtEl>
                                          <p:spTgt spid="52"/>
                                        </p:tgtEl>
                                      </p:cBhvr>
                                    </p:animEffect>
                                  </p:childTnLst>
                                </p:cTn>
                              </p:par>
                            </p:childTnLst>
                          </p:cTn>
                        </p:par>
                        <p:par>
                          <p:cTn id="27" fill="hold">
                            <p:stCondLst>
                              <p:cond delay="2000"/>
                            </p:stCondLst>
                            <p:childTnLst>
                              <p:par>
                                <p:cTn id="28" presetID="12" presetClass="entr" presetSubtype="4"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p:tgtEl>
                                          <p:spTgt spid="48"/>
                                        </p:tgtEl>
                                        <p:attrNameLst>
                                          <p:attrName>ppt_y</p:attrName>
                                        </p:attrNameLst>
                                      </p:cBhvr>
                                      <p:tavLst>
                                        <p:tav tm="0">
                                          <p:val>
                                            <p:strVal val="#ppt_y+#ppt_h*1.125000"/>
                                          </p:val>
                                        </p:tav>
                                        <p:tav tm="100000">
                                          <p:val>
                                            <p:strVal val="#ppt_y"/>
                                          </p:val>
                                        </p:tav>
                                      </p:tavLst>
                                    </p:anim>
                                    <p:animEffect transition="in" filter="wipe(up)">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7" name="矩形 76"/>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78" name="七角星 77"/>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sp>
        <p:nvSpPr>
          <p:cNvPr id="79" name="矩形 78"/>
          <p:cNvSpPr/>
          <p:nvPr/>
        </p:nvSpPr>
        <p:spPr>
          <a:xfrm>
            <a:off x="0" y="3723878"/>
            <a:ext cx="9144000" cy="1008112"/>
          </a:xfrm>
          <a:prstGeom prst="rect">
            <a:avLst/>
          </a:pr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0" name="对角圆角矩形 79"/>
          <p:cNvSpPr/>
          <p:nvPr/>
        </p:nvSpPr>
        <p:spPr>
          <a:xfrm>
            <a:off x="179512" y="1275606"/>
            <a:ext cx="2037548" cy="2160240"/>
          </a:xfrm>
          <a:prstGeom prst="round2DiagRect">
            <a:avLst/>
          </a:pr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1" name="对角圆角矩形 80"/>
          <p:cNvSpPr/>
          <p:nvPr/>
        </p:nvSpPr>
        <p:spPr>
          <a:xfrm>
            <a:off x="2445998" y="1275606"/>
            <a:ext cx="2037548" cy="2160240"/>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2" name="对角圆角矩形 81"/>
          <p:cNvSpPr/>
          <p:nvPr/>
        </p:nvSpPr>
        <p:spPr>
          <a:xfrm>
            <a:off x="4712484" y="1275606"/>
            <a:ext cx="2037548" cy="2160240"/>
          </a:xfrm>
          <a:prstGeom prst="round2DiagRect">
            <a:avLst/>
          </a:pr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3" name="对角圆角矩形 82"/>
          <p:cNvSpPr/>
          <p:nvPr/>
        </p:nvSpPr>
        <p:spPr>
          <a:xfrm>
            <a:off x="6978970" y="1275606"/>
            <a:ext cx="2037548" cy="2160240"/>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4" name="Freeform 31"/>
          <p:cNvSpPr>
            <a:spLocks noEditPoints="1"/>
          </p:cNvSpPr>
          <p:nvPr/>
        </p:nvSpPr>
        <p:spPr bwMode="auto">
          <a:xfrm>
            <a:off x="4849571" y="2835983"/>
            <a:ext cx="538788" cy="507217"/>
          </a:xfrm>
          <a:custGeom>
            <a:avLst/>
            <a:gdLst>
              <a:gd name="T0" fmla="*/ 42 w 83"/>
              <a:gd name="T1" fmla="*/ 0 h 83"/>
              <a:gd name="T2" fmla="*/ 71 w 83"/>
              <a:gd name="T3" fmla="*/ 12 h 83"/>
              <a:gd name="T4" fmla="*/ 83 w 83"/>
              <a:gd name="T5" fmla="*/ 41 h 83"/>
              <a:gd name="T6" fmla="*/ 71 w 83"/>
              <a:gd name="T7" fmla="*/ 71 h 83"/>
              <a:gd name="T8" fmla="*/ 42 w 83"/>
              <a:gd name="T9" fmla="*/ 83 h 83"/>
              <a:gd name="T10" fmla="*/ 12 w 83"/>
              <a:gd name="T11" fmla="*/ 71 h 83"/>
              <a:gd name="T12" fmla="*/ 0 w 83"/>
              <a:gd name="T13" fmla="*/ 41 h 83"/>
              <a:gd name="T14" fmla="*/ 12 w 83"/>
              <a:gd name="T15" fmla="*/ 12 h 83"/>
              <a:gd name="T16" fmla="*/ 42 w 83"/>
              <a:gd name="T17" fmla="*/ 0 h 83"/>
              <a:gd name="T18" fmla="*/ 58 w 83"/>
              <a:gd name="T19" fmla="*/ 46 h 83"/>
              <a:gd name="T20" fmla="*/ 59 w 83"/>
              <a:gd name="T21" fmla="*/ 37 h 83"/>
              <a:gd name="T22" fmla="*/ 48 w 83"/>
              <a:gd name="T23" fmla="*/ 31 h 83"/>
              <a:gd name="T24" fmla="*/ 37 w 83"/>
              <a:gd name="T25" fmla="*/ 25 h 83"/>
              <a:gd name="T26" fmla="*/ 29 w 83"/>
              <a:gd name="T27" fmla="*/ 29 h 83"/>
              <a:gd name="T28" fmla="*/ 29 w 83"/>
              <a:gd name="T29" fmla="*/ 41 h 83"/>
              <a:gd name="T30" fmla="*/ 29 w 83"/>
              <a:gd name="T31" fmla="*/ 53 h 83"/>
              <a:gd name="T32" fmla="*/ 36 w 83"/>
              <a:gd name="T33" fmla="*/ 59 h 83"/>
              <a:gd name="T34" fmla="*/ 48 w 83"/>
              <a:gd name="T35" fmla="*/ 52 h 83"/>
              <a:gd name="T36" fmla="*/ 58 w 83"/>
              <a:gd name="T37" fmla="*/ 46 h 83"/>
              <a:gd name="T38" fmla="*/ 61 w 83"/>
              <a:gd name="T39" fmla="*/ 23 h 83"/>
              <a:gd name="T40" fmla="*/ 42 w 83"/>
              <a:gd name="T41" fmla="*/ 15 h 83"/>
              <a:gd name="T42" fmla="*/ 23 w 83"/>
              <a:gd name="T43" fmla="*/ 23 h 83"/>
              <a:gd name="T44" fmla="*/ 15 w 83"/>
              <a:gd name="T45" fmla="*/ 41 h 83"/>
              <a:gd name="T46" fmla="*/ 23 w 83"/>
              <a:gd name="T47" fmla="*/ 60 h 83"/>
              <a:gd name="T48" fmla="*/ 42 w 83"/>
              <a:gd name="T49" fmla="*/ 68 h 83"/>
              <a:gd name="T50" fmla="*/ 61 w 83"/>
              <a:gd name="T51" fmla="*/ 60 h 83"/>
              <a:gd name="T52" fmla="*/ 69 w 83"/>
              <a:gd name="T53" fmla="*/ 41 h 83"/>
              <a:gd name="T54" fmla="*/ 61 w 83"/>
              <a:gd name="T55" fmla="*/ 2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83">
                <a:moveTo>
                  <a:pt x="42" y="0"/>
                </a:moveTo>
                <a:cubicBezTo>
                  <a:pt x="53" y="0"/>
                  <a:pt x="64" y="5"/>
                  <a:pt x="71" y="12"/>
                </a:cubicBezTo>
                <a:cubicBezTo>
                  <a:pt x="79" y="20"/>
                  <a:pt x="83" y="30"/>
                  <a:pt x="83" y="41"/>
                </a:cubicBezTo>
                <a:cubicBezTo>
                  <a:pt x="83" y="53"/>
                  <a:pt x="79" y="63"/>
                  <a:pt x="71" y="71"/>
                </a:cubicBezTo>
                <a:cubicBezTo>
                  <a:pt x="64" y="78"/>
                  <a:pt x="53" y="83"/>
                  <a:pt x="42" y="83"/>
                </a:cubicBezTo>
                <a:cubicBezTo>
                  <a:pt x="30" y="83"/>
                  <a:pt x="20" y="78"/>
                  <a:pt x="12" y="71"/>
                </a:cubicBezTo>
                <a:cubicBezTo>
                  <a:pt x="5" y="63"/>
                  <a:pt x="0" y="53"/>
                  <a:pt x="0" y="41"/>
                </a:cubicBezTo>
                <a:cubicBezTo>
                  <a:pt x="0" y="30"/>
                  <a:pt x="5" y="20"/>
                  <a:pt x="12" y="12"/>
                </a:cubicBezTo>
                <a:cubicBezTo>
                  <a:pt x="20" y="5"/>
                  <a:pt x="30" y="0"/>
                  <a:pt x="42" y="0"/>
                </a:cubicBezTo>
                <a:close/>
                <a:moveTo>
                  <a:pt x="58" y="46"/>
                </a:moveTo>
                <a:cubicBezTo>
                  <a:pt x="62" y="44"/>
                  <a:pt x="63" y="40"/>
                  <a:pt x="59" y="37"/>
                </a:cubicBezTo>
                <a:cubicBezTo>
                  <a:pt x="55" y="35"/>
                  <a:pt x="51" y="33"/>
                  <a:pt x="48" y="31"/>
                </a:cubicBezTo>
                <a:cubicBezTo>
                  <a:pt x="44" y="29"/>
                  <a:pt x="41" y="27"/>
                  <a:pt x="37" y="25"/>
                </a:cubicBezTo>
                <a:cubicBezTo>
                  <a:pt x="33" y="22"/>
                  <a:pt x="29" y="24"/>
                  <a:pt x="29" y="29"/>
                </a:cubicBezTo>
                <a:cubicBezTo>
                  <a:pt x="29" y="33"/>
                  <a:pt x="29" y="37"/>
                  <a:pt x="29" y="41"/>
                </a:cubicBezTo>
                <a:cubicBezTo>
                  <a:pt x="29" y="45"/>
                  <a:pt x="29" y="49"/>
                  <a:pt x="29" y="53"/>
                </a:cubicBezTo>
                <a:cubicBezTo>
                  <a:pt x="29" y="58"/>
                  <a:pt x="32" y="61"/>
                  <a:pt x="36" y="59"/>
                </a:cubicBezTo>
                <a:cubicBezTo>
                  <a:pt x="40" y="56"/>
                  <a:pt x="44" y="54"/>
                  <a:pt x="48" y="52"/>
                </a:cubicBezTo>
                <a:cubicBezTo>
                  <a:pt x="51" y="50"/>
                  <a:pt x="55" y="48"/>
                  <a:pt x="58" y="46"/>
                </a:cubicBezTo>
                <a:close/>
                <a:moveTo>
                  <a:pt x="61" y="23"/>
                </a:moveTo>
                <a:cubicBezTo>
                  <a:pt x="56" y="18"/>
                  <a:pt x="49" y="15"/>
                  <a:pt x="42" y="15"/>
                </a:cubicBezTo>
                <a:cubicBezTo>
                  <a:pt x="34" y="15"/>
                  <a:pt x="28" y="18"/>
                  <a:pt x="23" y="23"/>
                </a:cubicBezTo>
                <a:cubicBezTo>
                  <a:pt x="18" y="27"/>
                  <a:pt x="15" y="34"/>
                  <a:pt x="15" y="41"/>
                </a:cubicBezTo>
                <a:cubicBezTo>
                  <a:pt x="15" y="49"/>
                  <a:pt x="18" y="56"/>
                  <a:pt x="23" y="60"/>
                </a:cubicBezTo>
                <a:cubicBezTo>
                  <a:pt x="28" y="65"/>
                  <a:pt x="34" y="68"/>
                  <a:pt x="42" y="68"/>
                </a:cubicBezTo>
                <a:cubicBezTo>
                  <a:pt x="49" y="68"/>
                  <a:pt x="56" y="65"/>
                  <a:pt x="61" y="60"/>
                </a:cubicBezTo>
                <a:cubicBezTo>
                  <a:pt x="66" y="56"/>
                  <a:pt x="69" y="49"/>
                  <a:pt x="69" y="41"/>
                </a:cubicBezTo>
                <a:cubicBezTo>
                  <a:pt x="69" y="34"/>
                  <a:pt x="66" y="27"/>
                  <a:pt x="61" y="2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5" name="Freeform 45"/>
          <p:cNvSpPr>
            <a:spLocks noEditPoints="1"/>
          </p:cNvSpPr>
          <p:nvPr/>
        </p:nvSpPr>
        <p:spPr bwMode="auto">
          <a:xfrm>
            <a:off x="347128" y="2754221"/>
            <a:ext cx="384849" cy="579308"/>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6" name="Freeform 69"/>
          <p:cNvSpPr>
            <a:spLocks noEditPoints="1"/>
          </p:cNvSpPr>
          <p:nvPr/>
        </p:nvSpPr>
        <p:spPr bwMode="auto">
          <a:xfrm>
            <a:off x="2546146" y="2718345"/>
            <a:ext cx="621256" cy="602479"/>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7" name="Freeform 81"/>
          <p:cNvSpPr>
            <a:spLocks noEditPoints="1"/>
          </p:cNvSpPr>
          <p:nvPr/>
        </p:nvSpPr>
        <p:spPr bwMode="auto">
          <a:xfrm>
            <a:off x="7065983" y="2770328"/>
            <a:ext cx="552532" cy="63852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8" name="Lorem Ipsum"/>
          <p:cNvSpPr/>
          <p:nvPr/>
        </p:nvSpPr>
        <p:spPr bwMode="auto">
          <a:xfrm>
            <a:off x="154203" y="1563638"/>
            <a:ext cx="2228421" cy="91181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89" name="Lorem Ipsum"/>
          <p:cNvSpPr/>
          <p:nvPr/>
        </p:nvSpPr>
        <p:spPr bwMode="auto">
          <a:xfrm>
            <a:off x="2399646" y="1563637"/>
            <a:ext cx="2228421" cy="91181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90" name="Lorem Ipsum"/>
          <p:cNvSpPr/>
          <p:nvPr/>
        </p:nvSpPr>
        <p:spPr bwMode="auto">
          <a:xfrm>
            <a:off x="4677395" y="1563634"/>
            <a:ext cx="2228421" cy="91181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91" name="Lorem Ipsum"/>
          <p:cNvSpPr/>
          <p:nvPr/>
        </p:nvSpPr>
        <p:spPr bwMode="auto">
          <a:xfrm>
            <a:off x="6922838" y="1563633"/>
            <a:ext cx="2228421" cy="91181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92" name="矩形 91"/>
          <p:cNvSpPr/>
          <p:nvPr/>
        </p:nvSpPr>
        <p:spPr>
          <a:xfrm>
            <a:off x="915197" y="3935805"/>
            <a:ext cx="6033067" cy="646331"/>
          </a:xfrm>
          <a:prstGeom prst="rect">
            <a:avLst/>
          </a:prstGeom>
          <a:effectLst>
            <a:outerShdw blurRad="50800" dist="38100" dir="8100000" algn="tr" rotWithShape="0">
              <a:prstClr val="black">
                <a:alpha val="40000"/>
              </a:prstClr>
            </a:outerShdw>
          </a:effectLst>
        </p:spPr>
        <p:txBody>
          <a:bodyPr wrap="square">
            <a:spAutoFit/>
          </a:bodyPr>
          <a:lstStyle/>
          <a:p>
            <a:r>
              <a:rPr lang="zh-CN" altLang="en-US" sz="3600" dirty="0" smtClean="0">
                <a:solidFill>
                  <a:srgbClr val="EC7473"/>
                </a:solidFill>
                <a:cs typeface="+mn-ea"/>
                <a:sym typeface="+mn-lt"/>
              </a:rPr>
              <a:t>点击输入文字内容</a:t>
            </a:r>
            <a:endParaRPr lang="en-US" altLang="zh-CN" sz="3600" dirty="0">
              <a:solidFill>
                <a:srgbClr val="EC7473"/>
              </a:solidFill>
              <a:cs typeface="+mn-ea"/>
              <a:sym typeface="+mn-lt"/>
            </a:endParaRPr>
          </a:p>
        </p:txBody>
      </p:sp>
      <p:sp>
        <p:nvSpPr>
          <p:cNvPr id="93" name="椭圆 92"/>
          <p:cNvSpPr/>
          <p:nvPr/>
        </p:nvSpPr>
        <p:spPr>
          <a:xfrm>
            <a:off x="195314" y="3895401"/>
            <a:ext cx="688478" cy="688476"/>
          </a:xfrm>
          <a:prstGeom prst="ellipse">
            <a:avLst/>
          </a:prstGeom>
          <a:solidFill>
            <a:srgbClr val="EC7473"/>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smtClean="0">
                <a:solidFill>
                  <a:prstClr val="white"/>
                </a:solidFill>
                <a:cs typeface="+mn-ea"/>
                <a:sym typeface="+mn-lt"/>
              </a:rPr>
              <a:t>√</a:t>
            </a:r>
            <a:endParaRPr lang="en-US" altLang="zh-CN" sz="3600" b="1" dirty="0">
              <a:solidFill>
                <a:prstClr val="white"/>
              </a:solidFill>
              <a:cs typeface="+mn-ea"/>
              <a:sym typeface="+mn-lt"/>
            </a:endParaRPr>
          </a:p>
        </p:txBody>
      </p:sp>
    </p:spTree>
  </p:cSld>
  <p:clrMapOvr>
    <a:masterClrMapping/>
  </p:clrMapOvr>
  <p:transition advTm="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23850" y="942295"/>
            <a:ext cx="8496300" cy="2274370"/>
            <a:chOff x="323850" y="942295"/>
            <a:chExt cx="8496300" cy="2274370"/>
          </a:xfrm>
        </p:grpSpPr>
        <p:sp>
          <p:nvSpPr>
            <p:cNvPr id="68" name="五边形 67"/>
            <p:cNvSpPr/>
            <p:nvPr/>
          </p:nvSpPr>
          <p:spPr bwMode="auto">
            <a:xfrm>
              <a:off x="323850" y="1405845"/>
              <a:ext cx="8496300" cy="647700"/>
            </a:xfrm>
            <a:prstGeom prst="homePlate">
              <a:avLst/>
            </a:prstGeom>
            <a:solidFill>
              <a:srgbClr val="D47676"/>
            </a:solidFill>
            <a:ln>
              <a:noFill/>
            </a:ln>
            <a:effectLst>
              <a:outerShdw blurRad="508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69" name="椭圆 68"/>
            <p:cNvSpPr/>
            <p:nvPr/>
          </p:nvSpPr>
          <p:spPr bwMode="auto">
            <a:xfrm>
              <a:off x="953472" y="1485124"/>
              <a:ext cx="492890" cy="492789"/>
            </a:xfrm>
            <a:prstGeom prst="ellipse">
              <a:avLst/>
            </a:prstGeom>
            <a:solidFill>
              <a:srgbClr val="E6FA6F"/>
            </a:solidFill>
            <a:ln w="9525">
              <a:noFill/>
              <a:round/>
            </a:ln>
            <a:effectLst>
              <a:outerShdw blurRad="508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0" name="TextBox 33"/>
            <p:cNvSpPr txBox="1">
              <a:spLocks noChangeArrowheads="1"/>
            </p:cNvSpPr>
            <p:nvPr/>
          </p:nvSpPr>
          <p:spPr bwMode="auto">
            <a:xfrm>
              <a:off x="492084" y="2154836"/>
              <a:ext cx="1415822" cy="1061829"/>
            </a:xfrm>
            <a:prstGeom prst="rect">
              <a:avLst/>
            </a:prstGeom>
            <a:noFill/>
            <a:ln w="9525">
              <a:noFill/>
              <a:miter lim="800000"/>
            </a:ln>
            <a:effectLst>
              <a:outerShdw blurRad="50800" dist="50800" dir="2700000" algn="tl" rotWithShape="0">
                <a:prstClr val="black">
                  <a:alpha val="40000"/>
                </a:prstClr>
              </a:outerShdw>
            </a:effectLst>
          </p:spPr>
          <p:txBody>
            <a:bodyPr>
              <a:spAutoFit/>
            </a:bodyPr>
            <a:lstStyle/>
            <a:p>
              <a:pPr algn="ctr">
                <a:lnSpc>
                  <a:spcPct val="150000"/>
                </a:lnSpc>
                <a:defRPr/>
              </a:pPr>
              <a:r>
                <a:rPr lang="zh-CN" altLang="en-US" sz="1400" kern="0" dirty="0">
                  <a:solidFill>
                    <a:prstClr val="white"/>
                  </a:solidFill>
                  <a:cs typeface="+mn-ea"/>
                  <a:sym typeface="+mn-lt"/>
                </a:rPr>
                <a:t>此处添加文本</a:t>
              </a:r>
              <a:endParaRPr lang="en-US" altLang="zh-CN" sz="1400" kern="0" dirty="0">
                <a:solidFill>
                  <a:prstClr val="white"/>
                </a:solidFill>
                <a:cs typeface="+mn-ea"/>
                <a:sym typeface="+mn-lt"/>
              </a:endParaRPr>
            </a:p>
            <a:p>
              <a:pPr algn="ctr">
                <a:lnSpc>
                  <a:spcPct val="150000"/>
                </a:lnSpc>
                <a:defRPr/>
              </a:pPr>
              <a:r>
                <a:rPr lang="zh-CN" altLang="en-US" sz="1400" kern="0" dirty="0">
                  <a:solidFill>
                    <a:prstClr val="white"/>
                  </a:solidFill>
                  <a:cs typeface="+mn-ea"/>
                  <a:sym typeface="+mn-lt"/>
                </a:rPr>
                <a:t>此处添加文本单击此处</a:t>
              </a:r>
              <a:r>
                <a:rPr lang="zh-CN" altLang="en-US" sz="1400" kern="0" dirty="0" smtClean="0">
                  <a:solidFill>
                    <a:prstClr val="white"/>
                  </a:solidFill>
                  <a:cs typeface="+mn-ea"/>
                  <a:sym typeface="+mn-lt"/>
                </a:rPr>
                <a:t>添加</a:t>
              </a:r>
              <a:endParaRPr lang="zh-CN" altLang="en-US" sz="1400" kern="0" dirty="0">
                <a:solidFill>
                  <a:prstClr val="white"/>
                </a:solidFill>
                <a:cs typeface="+mn-ea"/>
                <a:sym typeface="+mn-lt"/>
              </a:endParaRPr>
            </a:p>
          </p:txBody>
        </p:sp>
        <p:sp>
          <p:nvSpPr>
            <p:cNvPr id="71" name="TextBox 34"/>
            <p:cNvSpPr txBox="1">
              <a:spLocks noChangeArrowheads="1"/>
            </p:cNvSpPr>
            <p:nvPr/>
          </p:nvSpPr>
          <p:spPr bwMode="auto">
            <a:xfrm>
              <a:off x="876751" y="942295"/>
              <a:ext cx="646331" cy="369332"/>
            </a:xfrm>
            <a:prstGeom prst="rect">
              <a:avLst/>
            </a:prstGeom>
            <a:noFill/>
            <a:ln w="9525">
              <a:noFill/>
              <a:miter lim="800000"/>
            </a:ln>
            <a:effectLst>
              <a:outerShdw blurRad="50800" dist="50800" dir="2700000" algn="tl" rotWithShape="0">
                <a:prstClr val="black">
                  <a:alpha val="40000"/>
                </a:prstClr>
              </a:outerShdw>
            </a:effectLst>
          </p:spPr>
          <p:txBody>
            <a:bodyPr wrap="none">
              <a:spAutoFit/>
            </a:bodyPr>
            <a:lstStyle/>
            <a:p>
              <a:pPr algn="ctr">
                <a:defRPr/>
              </a:pPr>
              <a:r>
                <a:rPr lang="en-US" altLang="zh-CN" kern="0" dirty="0">
                  <a:solidFill>
                    <a:prstClr val="white"/>
                  </a:solidFill>
                  <a:cs typeface="+mn-ea"/>
                  <a:sym typeface="+mn-lt"/>
                </a:rPr>
                <a:t>2007</a:t>
              </a:r>
              <a:endParaRPr lang="zh-CN" altLang="en-US" kern="0" dirty="0">
                <a:solidFill>
                  <a:prstClr val="white"/>
                </a:solidFill>
                <a:cs typeface="+mn-ea"/>
                <a:sym typeface="+mn-lt"/>
              </a:endParaRPr>
            </a:p>
          </p:txBody>
        </p:sp>
        <p:sp>
          <p:nvSpPr>
            <p:cNvPr id="72" name="椭圆 71"/>
            <p:cNvSpPr/>
            <p:nvPr/>
          </p:nvSpPr>
          <p:spPr bwMode="auto">
            <a:xfrm>
              <a:off x="2238798" y="1485124"/>
              <a:ext cx="492890" cy="492789"/>
            </a:xfrm>
            <a:prstGeom prst="ellipse">
              <a:avLst/>
            </a:prstGeom>
            <a:solidFill>
              <a:srgbClr val="E6FA6F"/>
            </a:solidFill>
            <a:ln w="3175" cap="flat" cmpd="sng" algn="ctr">
              <a:noFill/>
              <a:prstDash val="solid"/>
            </a:ln>
            <a:effectLst>
              <a:outerShdw blurRad="50800" dist="50800" dir="2700000" algn="tl" rotWithShape="0">
                <a:prstClr val="black">
                  <a:alpha val="40000"/>
                </a:prstClr>
              </a:outerShdw>
            </a:effectLst>
          </p:spPr>
          <p:txBody>
            <a:bodyPr anchor="ctr"/>
            <a:lstStyle/>
            <a:p>
              <a:pPr algn="ctr">
                <a:lnSpc>
                  <a:spcPct val="120000"/>
                </a:lnSpc>
                <a:defRPr/>
              </a:pPr>
              <a:endParaRPr lang="zh-CN" altLang="en-US" sz="2400" kern="0">
                <a:solidFill>
                  <a:prstClr val="white"/>
                </a:solidFill>
                <a:cs typeface="+mn-ea"/>
                <a:sym typeface="+mn-lt"/>
              </a:endParaRPr>
            </a:p>
          </p:txBody>
        </p:sp>
        <p:sp>
          <p:nvSpPr>
            <p:cNvPr id="73" name="TextBox 35"/>
            <p:cNvSpPr txBox="1">
              <a:spLocks noChangeArrowheads="1"/>
            </p:cNvSpPr>
            <p:nvPr/>
          </p:nvSpPr>
          <p:spPr bwMode="auto">
            <a:xfrm>
              <a:off x="1777331" y="2154836"/>
              <a:ext cx="1415822" cy="1061829"/>
            </a:xfrm>
            <a:prstGeom prst="rect">
              <a:avLst/>
            </a:prstGeom>
            <a:noFill/>
            <a:ln w="9525">
              <a:noFill/>
              <a:miter lim="800000"/>
            </a:ln>
            <a:effectLst>
              <a:outerShdw blurRad="50800" dist="50800" dir="2700000" algn="tl" rotWithShape="0">
                <a:prstClr val="black">
                  <a:alpha val="40000"/>
                </a:prstClr>
              </a:outerShdw>
            </a:effectLst>
          </p:spPr>
          <p:txBody>
            <a:bodyPr>
              <a:spAutoFit/>
            </a:bodyPr>
            <a:lstStyle/>
            <a:p>
              <a:pPr algn="ctr">
                <a:lnSpc>
                  <a:spcPct val="150000"/>
                </a:lnSpc>
                <a:defRPr/>
              </a:pPr>
              <a:r>
                <a:rPr lang="zh-CN" altLang="en-US" sz="1400" kern="0" dirty="0">
                  <a:solidFill>
                    <a:prstClr val="white"/>
                  </a:solidFill>
                  <a:cs typeface="+mn-ea"/>
                  <a:sym typeface="+mn-lt"/>
                </a:rPr>
                <a:t>此处添加文本</a:t>
              </a:r>
              <a:endParaRPr lang="en-US" altLang="zh-CN" sz="1400" kern="0" dirty="0">
                <a:solidFill>
                  <a:prstClr val="white"/>
                </a:solidFill>
                <a:cs typeface="+mn-ea"/>
                <a:sym typeface="+mn-lt"/>
              </a:endParaRPr>
            </a:p>
            <a:p>
              <a:pPr algn="ctr">
                <a:lnSpc>
                  <a:spcPct val="150000"/>
                </a:lnSpc>
                <a:defRPr/>
              </a:pPr>
              <a:r>
                <a:rPr lang="zh-CN" altLang="en-US" sz="1400" kern="0" dirty="0">
                  <a:solidFill>
                    <a:prstClr val="white"/>
                  </a:solidFill>
                  <a:cs typeface="+mn-ea"/>
                  <a:sym typeface="+mn-lt"/>
                </a:rPr>
                <a:t>此处添加文本单击此处</a:t>
              </a:r>
              <a:r>
                <a:rPr lang="zh-CN" altLang="en-US" sz="1400" kern="0" dirty="0" smtClean="0">
                  <a:solidFill>
                    <a:prstClr val="white"/>
                  </a:solidFill>
                  <a:cs typeface="+mn-ea"/>
                  <a:sym typeface="+mn-lt"/>
                </a:rPr>
                <a:t>添加</a:t>
              </a:r>
              <a:endParaRPr lang="zh-CN" altLang="en-US" sz="1400" kern="0" dirty="0">
                <a:solidFill>
                  <a:prstClr val="white"/>
                </a:solidFill>
                <a:cs typeface="+mn-ea"/>
                <a:sym typeface="+mn-lt"/>
              </a:endParaRPr>
            </a:p>
          </p:txBody>
        </p:sp>
        <p:sp>
          <p:nvSpPr>
            <p:cNvPr id="74" name="TextBox 41"/>
            <p:cNvSpPr txBox="1">
              <a:spLocks noChangeArrowheads="1"/>
            </p:cNvSpPr>
            <p:nvPr/>
          </p:nvSpPr>
          <p:spPr bwMode="auto">
            <a:xfrm>
              <a:off x="2162077" y="942295"/>
              <a:ext cx="646331" cy="369332"/>
            </a:xfrm>
            <a:prstGeom prst="rect">
              <a:avLst/>
            </a:prstGeom>
            <a:noFill/>
            <a:ln w="9525">
              <a:noFill/>
              <a:miter lim="800000"/>
            </a:ln>
            <a:effectLst>
              <a:outerShdw blurRad="50800" dist="50800" dir="2700000" algn="tl" rotWithShape="0">
                <a:prstClr val="black">
                  <a:alpha val="40000"/>
                </a:prstClr>
              </a:outerShdw>
            </a:effectLst>
          </p:spPr>
          <p:txBody>
            <a:bodyPr wrap="none">
              <a:spAutoFit/>
            </a:bodyPr>
            <a:lstStyle/>
            <a:p>
              <a:pPr algn="ctr">
                <a:defRPr/>
              </a:pPr>
              <a:r>
                <a:rPr lang="en-US" altLang="zh-CN" kern="0" dirty="0">
                  <a:solidFill>
                    <a:prstClr val="white"/>
                  </a:solidFill>
                  <a:cs typeface="+mn-ea"/>
                  <a:sym typeface="+mn-lt"/>
                </a:rPr>
                <a:t>2008</a:t>
              </a:r>
              <a:endParaRPr lang="zh-CN" altLang="en-US" kern="0">
                <a:solidFill>
                  <a:prstClr val="white"/>
                </a:solidFill>
                <a:cs typeface="+mn-ea"/>
                <a:sym typeface="+mn-lt"/>
              </a:endParaRPr>
            </a:p>
          </p:txBody>
        </p:sp>
        <p:sp>
          <p:nvSpPr>
            <p:cNvPr id="75" name="椭圆 74"/>
            <p:cNvSpPr/>
            <p:nvPr/>
          </p:nvSpPr>
          <p:spPr bwMode="auto">
            <a:xfrm>
              <a:off x="3524123" y="1485124"/>
              <a:ext cx="492890" cy="492789"/>
            </a:xfrm>
            <a:prstGeom prst="ellipse">
              <a:avLst/>
            </a:prstGeom>
            <a:solidFill>
              <a:srgbClr val="E6FA6F"/>
            </a:solidFill>
            <a:ln w="9525">
              <a:noFill/>
              <a:round/>
            </a:ln>
            <a:effectLst>
              <a:outerShdw blurRad="508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6" name="TextBox 36"/>
            <p:cNvSpPr txBox="1">
              <a:spLocks noChangeArrowheads="1"/>
            </p:cNvSpPr>
            <p:nvPr/>
          </p:nvSpPr>
          <p:spPr bwMode="auto">
            <a:xfrm>
              <a:off x="3062656" y="2154836"/>
              <a:ext cx="1415822" cy="1061829"/>
            </a:xfrm>
            <a:prstGeom prst="rect">
              <a:avLst/>
            </a:prstGeom>
            <a:noFill/>
            <a:ln w="9525">
              <a:noFill/>
              <a:miter lim="800000"/>
            </a:ln>
            <a:effectLst>
              <a:outerShdw blurRad="50800" dist="50800" dir="2700000" algn="tl" rotWithShape="0">
                <a:prstClr val="black">
                  <a:alpha val="40000"/>
                </a:prstClr>
              </a:outerShdw>
            </a:effectLst>
          </p:spPr>
          <p:txBody>
            <a:bodyPr>
              <a:spAutoFit/>
            </a:bodyPr>
            <a:lstStyle/>
            <a:p>
              <a:pPr algn="ctr">
                <a:lnSpc>
                  <a:spcPct val="150000"/>
                </a:lnSpc>
                <a:defRPr/>
              </a:pPr>
              <a:r>
                <a:rPr lang="zh-CN" altLang="en-US" sz="1400" kern="0" dirty="0">
                  <a:solidFill>
                    <a:prstClr val="white"/>
                  </a:solidFill>
                  <a:cs typeface="+mn-ea"/>
                  <a:sym typeface="+mn-lt"/>
                </a:rPr>
                <a:t>此处添加文本</a:t>
              </a:r>
              <a:endParaRPr lang="en-US" altLang="zh-CN" sz="1400" kern="0" dirty="0">
                <a:solidFill>
                  <a:prstClr val="white"/>
                </a:solidFill>
                <a:cs typeface="+mn-ea"/>
                <a:sym typeface="+mn-lt"/>
              </a:endParaRPr>
            </a:p>
            <a:p>
              <a:pPr algn="ctr">
                <a:lnSpc>
                  <a:spcPct val="150000"/>
                </a:lnSpc>
                <a:defRPr/>
              </a:pPr>
              <a:r>
                <a:rPr lang="zh-CN" altLang="en-US" sz="1400" kern="0" dirty="0">
                  <a:solidFill>
                    <a:prstClr val="white"/>
                  </a:solidFill>
                  <a:cs typeface="+mn-ea"/>
                  <a:sym typeface="+mn-lt"/>
                </a:rPr>
                <a:t>此处添加文本单击此处</a:t>
              </a:r>
              <a:r>
                <a:rPr lang="zh-CN" altLang="en-US" sz="1400" kern="0" dirty="0" smtClean="0">
                  <a:solidFill>
                    <a:prstClr val="white"/>
                  </a:solidFill>
                  <a:cs typeface="+mn-ea"/>
                  <a:sym typeface="+mn-lt"/>
                </a:rPr>
                <a:t>添加</a:t>
              </a:r>
              <a:endParaRPr lang="zh-CN" altLang="en-US" sz="1400" kern="0" dirty="0">
                <a:solidFill>
                  <a:prstClr val="white"/>
                </a:solidFill>
                <a:cs typeface="+mn-ea"/>
                <a:sym typeface="+mn-lt"/>
              </a:endParaRPr>
            </a:p>
          </p:txBody>
        </p:sp>
        <p:sp>
          <p:nvSpPr>
            <p:cNvPr id="77" name="TextBox 42"/>
            <p:cNvSpPr txBox="1">
              <a:spLocks noChangeArrowheads="1"/>
            </p:cNvSpPr>
            <p:nvPr/>
          </p:nvSpPr>
          <p:spPr bwMode="auto">
            <a:xfrm>
              <a:off x="3447401" y="942295"/>
              <a:ext cx="646331" cy="369332"/>
            </a:xfrm>
            <a:prstGeom prst="rect">
              <a:avLst/>
            </a:prstGeom>
            <a:noFill/>
            <a:ln w="9525">
              <a:noFill/>
              <a:miter lim="800000"/>
            </a:ln>
            <a:effectLst>
              <a:outerShdw blurRad="50800" dist="50800" dir="2700000" algn="tl" rotWithShape="0">
                <a:prstClr val="black">
                  <a:alpha val="40000"/>
                </a:prstClr>
              </a:outerShdw>
            </a:effectLst>
          </p:spPr>
          <p:txBody>
            <a:bodyPr wrap="none">
              <a:spAutoFit/>
            </a:bodyPr>
            <a:lstStyle/>
            <a:p>
              <a:pPr algn="ctr">
                <a:defRPr/>
              </a:pPr>
              <a:r>
                <a:rPr lang="en-US" altLang="zh-CN" kern="0" dirty="0">
                  <a:solidFill>
                    <a:prstClr val="white"/>
                  </a:solidFill>
                  <a:cs typeface="+mn-ea"/>
                  <a:sym typeface="+mn-lt"/>
                </a:rPr>
                <a:t>2009</a:t>
              </a:r>
              <a:endParaRPr lang="zh-CN" altLang="en-US" kern="0">
                <a:solidFill>
                  <a:prstClr val="white"/>
                </a:solidFill>
                <a:cs typeface="+mn-ea"/>
                <a:sym typeface="+mn-lt"/>
              </a:endParaRPr>
            </a:p>
          </p:txBody>
        </p:sp>
        <p:sp>
          <p:nvSpPr>
            <p:cNvPr id="78" name="椭圆 77"/>
            <p:cNvSpPr/>
            <p:nvPr/>
          </p:nvSpPr>
          <p:spPr bwMode="auto">
            <a:xfrm>
              <a:off x="4809449" y="1485124"/>
              <a:ext cx="492890" cy="492789"/>
            </a:xfrm>
            <a:prstGeom prst="ellipse">
              <a:avLst/>
            </a:prstGeom>
            <a:solidFill>
              <a:srgbClr val="E6FA6F"/>
            </a:solidFill>
            <a:ln w="3175" cap="flat" cmpd="sng" algn="ctr">
              <a:noFill/>
              <a:prstDash val="solid"/>
            </a:ln>
            <a:effectLst>
              <a:outerShdw blurRad="50800" dist="50800" dir="2700000" algn="tl" rotWithShape="0">
                <a:prstClr val="black">
                  <a:alpha val="40000"/>
                </a:prstClr>
              </a:outerShdw>
            </a:effectLst>
          </p:spPr>
          <p:txBody>
            <a:bodyPr anchor="ctr"/>
            <a:lstStyle/>
            <a:p>
              <a:pPr algn="ctr">
                <a:lnSpc>
                  <a:spcPct val="120000"/>
                </a:lnSpc>
                <a:defRPr/>
              </a:pPr>
              <a:endParaRPr lang="zh-CN" altLang="en-US" sz="2400" kern="0">
                <a:solidFill>
                  <a:prstClr val="white"/>
                </a:solidFill>
                <a:cs typeface="+mn-ea"/>
                <a:sym typeface="+mn-lt"/>
              </a:endParaRPr>
            </a:p>
          </p:txBody>
        </p:sp>
        <p:sp>
          <p:nvSpPr>
            <p:cNvPr id="79" name="TextBox 37"/>
            <p:cNvSpPr txBox="1">
              <a:spLocks noChangeArrowheads="1"/>
            </p:cNvSpPr>
            <p:nvPr/>
          </p:nvSpPr>
          <p:spPr bwMode="auto">
            <a:xfrm>
              <a:off x="4347982" y="2154836"/>
              <a:ext cx="1415822" cy="1061829"/>
            </a:xfrm>
            <a:prstGeom prst="rect">
              <a:avLst/>
            </a:prstGeom>
            <a:noFill/>
            <a:ln w="9525">
              <a:noFill/>
              <a:miter lim="800000"/>
            </a:ln>
            <a:effectLst>
              <a:outerShdw blurRad="50800" dist="50800" dir="2700000" algn="tl" rotWithShape="0">
                <a:prstClr val="black">
                  <a:alpha val="40000"/>
                </a:prstClr>
              </a:outerShdw>
            </a:effectLst>
          </p:spPr>
          <p:txBody>
            <a:bodyPr>
              <a:spAutoFit/>
            </a:bodyPr>
            <a:lstStyle/>
            <a:p>
              <a:pPr algn="ctr">
                <a:lnSpc>
                  <a:spcPct val="150000"/>
                </a:lnSpc>
                <a:defRPr/>
              </a:pPr>
              <a:r>
                <a:rPr lang="zh-CN" altLang="en-US" sz="1400" kern="0" dirty="0">
                  <a:solidFill>
                    <a:prstClr val="white"/>
                  </a:solidFill>
                  <a:cs typeface="+mn-ea"/>
                  <a:sym typeface="+mn-lt"/>
                </a:rPr>
                <a:t>此处添加文本</a:t>
              </a:r>
              <a:endParaRPr lang="en-US" altLang="zh-CN" sz="1400" kern="0" dirty="0">
                <a:solidFill>
                  <a:prstClr val="white"/>
                </a:solidFill>
                <a:cs typeface="+mn-ea"/>
                <a:sym typeface="+mn-lt"/>
              </a:endParaRPr>
            </a:p>
            <a:p>
              <a:pPr algn="ctr">
                <a:lnSpc>
                  <a:spcPct val="150000"/>
                </a:lnSpc>
                <a:defRPr/>
              </a:pPr>
              <a:r>
                <a:rPr lang="zh-CN" altLang="en-US" sz="1400" kern="0" dirty="0">
                  <a:solidFill>
                    <a:prstClr val="white"/>
                  </a:solidFill>
                  <a:cs typeface="+mn-ea"/>
                  <a:sym typeface="+mn-lt"/>
                </a:rPr>
                <a:t>此处添加文本单击此处</a:t>
              </a:r>
              <a:r>
                <a:rPr lang="zh-CN" altLang="en-US" sz="1400" kern="0" dirty="0" smtClean="0">
                  <a:solidFill>
                    <a:prstClr val="white"/>
                  </a:solidFill>
                  <a:cs typeface="+mn-ea"/>
                  <a:sym typeface="+mn-lt"/>
                </a:rPr>
                <a:t>添加</a:t>
              </a:r>
              <a:endParaRPr lang="zh-CN" altLang="en-US" sz="1400" kern="0" dirty="0">
                <a:solidFill>
                  <a:prstClr val="white"/>
                </a:solidFill>
                <a:cs typeface="+mn-ea"/>
                <a:sym typeface="+mn-lt"/>
              </a:endParaRPr>
            </a:p>
          </p:txBody>
        </p:sp>
        <p:sp>
          <p:nvSpPr>
            <p:cNvPr id="80" name="TextBox 43"/>
            <p:cNvSpPr txBox="1">
              <a:spLocks noChangeArrowheads="1"/>
            </p:cNvSpPr>
            <p:nvPr/>
          </p:nvSpPr>
          <p:spPr bwMode="auto">
            <a:xfrm>
              <a:off x="4732727" y="942295"/>
              <a:ext cx="646332" cy="369332"/>
            </a:xfrm>
            <a:prstGeom prst="rect">
              <a:avLst/>
            </a:prstGeom>
            <a:noFill/>
            <a:ln w="9525">
              <a:noFill/>
              <a:miter lim="800000"/>
            </a:ln>
            <a:effectLst>
              <a:outerShdw blurRad="50800" dist="50800" dir="2700000" algn="tl" rotWithShape="0">
                <a:prstClr val="black">
                  <a:alpha val="40000"/>
                </a:prstClr>
              </a:outerShdw>
            </a:effectLst>
          </p:spPr>
          <p:txBody>
            <a:bodyPr wrap="none">
              <a:spAutoFit/>
            </a:bodyPr>
            <a:lstStyle/>
            <a:p>
              <a:pPr algn="ctr">
                <a:defRPr/>
              </a:pPr>
              <a:r>
                <a:rPr lang="en-US" altLang="zh-CN" kern="0" dirty="0">
                  <a:solidFill>
                    <a:prstClr val="white"/>
                  </a:solidFill>
                  <a:cs typeface="+mn-ea"/>
                  <a:sym typeface="+mn-lt"/>
                </a:rPr>
                <a:t>2010</a:t>
              </a:r>
              <a:endParaRPr lang="zh-CN" altLang="en-US" kern="0" dirty="0">
                <a:solidFill>
                  <a:prstClr val="white"/>
                </a:solidFill>
                <a:cs typeface="+mn-ea"/>
                <a:sym typeface="+mn-lt"/>
              </a:endParaRPr>
            </a:p>
          </p:txBody>
        </p:sp>
        <p:sp>
          <p:nvSpPr>
            <p:cNvPr id="81" name="椭圆 80"/>
            <p:cNvSpPr/>
            <p:nvPr/>
          </p:nvSpPr>
          <p:spPr bwMode="auto">
            <a:xfrm>
              <a:off x="6094775" y="1485124"/>
              <a:ext cx="492890" cy="492789"/>
            </a:xfrm>
            <a:prstGeom prst="ellipse">
              <a:avLst/>
            </a:prstGeom>
            <a:solidFill>
              <a:srgbClr val="E6FA6F"/>
            </a:solidFill>
            <a:ln w="9525">
              <a:noFill/>
              <a:round/>
            </a:ln>
            <a:effectLst>
              <a:outerShdw blurRad="508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2" name="TextBox 38"/>
            <p:cNvSpPr txBox="1">
              <a:spLocks noChangeArrowheads="1"/>
            </p:cNvSpPr>
            <p:nvPr/>
          </p:nvSpPr>
          <p:spPr bwMode="auto">
            <a:xfrm>
              <a:off x="5633308" y="2154836"/>
              <a:ext cx="1415822" cy="1061829"/>
            </a:xfrm>
            <a:prstGeom prst="rect">
              <a:avLst/>
            </a:prstGeom>
            <a:noFill/>
            <a:ln w="9525">
              <a:noFill/>
              <a:miter lim="800000"/>
            </a:ln>
            <a:effectLst>
              <a:outerShdw blurRad="50800" dist="50800" dir="2700000" algn="tl" rotWithShape="0">
                <a:prstClr val="black">
                  <a:alpha val="40000"/>
                </a:prstClr>
              </a:outerShdw>
            </a:effectLst>
          </p:spPr>
          <p:txBody>
            <a:bodyPr>
              <a:spAutoFit/>
            </a:bodyPr>
            <a:lstStyle/>
            <a:p>
              <a:pPr algn="ctr">
                <a:lnSpc>
                  <a:spcPct val="150000"/>
                </a:lnSpc>
                <a:defRPr/>
              </a:pPr>
              <a:r>
                <a:rPr lang="zh-CN" altLang="en-US" sz="1400" kern="0" dirty="0">
                  <a:solidFill>
                    <a:prstClr val="white"/>
                  </a:solidFill>
                  <a:cs typeface="+mn-ea"/>
                  <a:sym typeface="+mn-lt"/>
                </a:rPr>
                <a:t>此处添加文本</a:t>
              </a:r>
              <a:endParaRPr lang="en-US" altLang="zh-CN" sz="1400" kern="0" dirty="0">
                <a:solidFill>
                  <a:prstClr val="white"/>
                </a:solidFill>
                <a:cs typeface="+mn-ea"/>
                <a:sym typeface="+mn-lt"/>
              </a:endParaRPr>
            </a:p>
            <a:p>
              <a:pPr algn="ctr">
                <a:lnSpc>
                  <a:spcPct val="150000"/>
                </a:lnSpc>
                <a:defRPr/>
              </a:pPr>
              <a:r>
                <a:rPr lang="zh-CN" altLang="en-US" sz="1400" kern="0" dirty="0">
                  <a:solidFill>
                    <a:prstClr val="white"/>
                  </a:solidFill>
                  <a:cs typeface="+mn-ea"/>
                  <a:sym typeface="+mn-lt"/>
                </a:rPr>
                <a:t>此处添加文本单击此处</a:t>
              </a:r>
              <a:r>
                <a:rPr lang="zh-CN" altLang="en-US" sz="1400" kern="0" dirty="0" smtClean="0">
                  <a:solidFill>
                    <a:prstClr val="white"/>
                  </a:solidFill>
                  <a:cs typeface="+mn-ea"/>
                  <a:sym typeface="+mn-lt"/>
                </a:rPr>
                <a:t>添加</a:t>
              </a:r>
              <a:endParaRPr lang="zh-CN" altLang="en-US" sz="1400" kern="0" dirty="0">
                <a:solidFill>
                  <a:prstClr val="white"/>
                </a:solidFill>
                <a:cs typeface="+mn-ea"/>
                <a:sym typeface="+mn-lt"/>
              </a:endParaRPr>
            </a:p>
          </p:txBody>
        </p:sp>
        <p:sp>
          <p:nvSpPr>
            <p:cNvPr id="83" name="TextBox 44"/>
            <p:cNvSpPr txBox="1">
              <a:spLocks noChangeArrowheads="1"/>
            </p:cNvSpPr>
            <p:nvPr/>
          </p:nvSpPr>
          <p:spPr bwMode="auto">
            <a:xfrm>
              <a:off x="6018052" y="942295"/>
              <a:ext cx="646331" cy="369332"/>
            </a:xfrm>
            <a:prstGeom prst="rect">
              <a:avLst/>
            </a:prstGeom>
            <a:noFill/>
            <a:ln w="9525">
              <a:noFill/>
              <a:miter lim="800000"/>
            </a:ln>
            <a:effectLst>
              <a:outerShdw blurRad="50800" dist="50800" dir="2700000" algn="tl" rotWithShape="0">
                <a:prstClr val="black">
                  <a:alpha val="40000"/>
                </a:prstClr>
              </a:outerShdw>
            </a:effectLst>
          </p:spPr>
          <p:txBody>
            <a:bodyPr wrap="none">
              <a:spAutoFit/>
            </a:bodyPr>
            <a:lstStyle/>
            <a:p>
              <a:pPr algn="ctr">
                <a:defRPr/>
              </a:pPr>
              <a:r>
                <a:rPr lang="en-US" altLang="zh-CN" kern="0" dirty="0" smtClean="0">
                  <a:solidFill>
                    <a:prstClr val="white"/>
                  </a:solidFill>
                  <a:cs typeface="+mn-ea"/>
                  <a:sym typeface="+mn-lt"/>
                </a:rPr>
                <a:t>2020</a:t>
              </a:r>
              <a:endParaRPr lang="zh-CN" altLang="en-US" kern="0" dirty="0">
                <a:solidFill>
                  <a:prstClr val="white"/>
                </a:solidFill>
                <a:cs typeface="+mn-ea"/>
                <a:sym typeface="+mn-lt"/>
              </a:endParaRPr>
            </a:p>
          </p:txBody>
        </p:sp>
        <p:sp>
          <p:nvSpPr>
            <p:cNvPr id="84" name="椭圆 83"/>
            <p:cNvSpPr/>
            <p:nvPr/>
          </p:nvSpPr>
          <p:spPr bwMode="auto">
            <a:xfrm>
              <a:off x="7380099" y="1485124"/>
              <a:ext cx="492890" cy="492789"/>
            </a:xfrm>
            <a:prstGeom prst="ellipse">
              <a:avLst/>
            </a:prstGeom>
            <a:solidFill>
              <a:srgbClr val="E6FA6F"/>
            </a:solidFill>
            <a:ln w="3175" cap="flat" cmpd="sng" algn="ctr">
              <a:noFill/>
              <a:prstDash val="solid"/>
            </a:ln>
            <a:effectLst>
              <a:outerShdw blurRad="50800" dist="50800" dir="2700000" algn="tl" rotWithShape="0">
                <a:prstClr val="black">
                  <a:alpha val="40000"/>
                </a:prstClr>
              </a:outerShdw>
            </a:effectLst>
          </p:spPr>
          <p:txBody>
            <a:bodyPr anchor="ctr"/>
            <a:lstStyle/>
            <a:p>
              <a:pPr algn="ctr">
                <a:lnSpc>
                  <a:spcPct val="120000"/>
                </a:lnSpc>
                <a:defRPr/>
              </a:pPr>
              <a:endParaRPr lang="zh-CN" altLang="en-US" sz="2400" kern="0">
                <a:solidFill>
                  <a:prstClr val="white"/>
                </a:solidFill>
                <a:cs typeface="+mn-ea"/>
                <a:sym typeface="+mn-lt"/>
              </a:endParaRPr>
            </a:p>
          </p:txBody>
        </p:sp>
        <p:sp>
          <p:nvSpPr>
            <p:cNvPr id="85" name="TextBox 39"/>
            <p:cNvSpPr txBox="1">
              <a:spLocks noChangeArrowheads="1"/>
            </p:cNvSpPr>
            <p:nvPr/>
          </p:nvSpPr>
          <p:spPr bwMode="auto">
            <a:xfrm>
              <a:off x="6918632" y="2154836"/>
              <a:ext cx="1415822" cy="1061829"/>
            </a:xfrm>
            <a:prstGeom prst="rect">
              <a:avLst/>
            </a:prstGeom>
            <a:noFill/>
            <a:ln w="9525">
              <a:noFill/>
              <a:miter lim="800000"/>
            </a:ln>
            <a:effectLst>
              <a:outerShdw blurRad="50800" dist="50800" dir="2700000" algn="tl" rotWithShape="0">
                <a:prstClr val="black">
                  <a:alpha val="40000"/>
                </a:prstClr>
              </a:outerShdw>
            </a:effectLst>
          </p:spPr>
          <p:txBody>
            <a:bodyPr>
              <a:spAutoFit/>
            </a:bodyPr>
            <a:lstStyle/>
            <a:p>
              <a:pPr algn="ctr">
                <a:lnSpc>
                  <a:spcPct val="150000"/>
                </a:lnSpc>
                <a:defRPr/>
              </a:pPr>
              <a:r>
                <a:rPr lang="zh-CN" altLang="en-US" sz="1400" kern="0" dirty="0">
                  <a:solidFill>
                    <a:prstClr val="white"/>
                  </a:solidFill>
                  <a:cs typeface="+mn-ea"/>
                  <a:sym typeface="+mn-lt"/>
                </a:rPr>
                <a:t>此处添加文本</a:t>
              </a:r>
              <a:endParaRPr lang="en-US" altLang="zh-CN" sz="1400" kern="0" dirty="0">
                <a:solidFill>
                  <a:prstClr val="white"/>
                </a:solidFill>
                <a:cs typeface="+mn-ea"/>
                <a:sym typeface="+mn-lt"/>
              </a:endParaRPr>
            </a:p>
            <a:p>
              <a:pPr algn="ctr">
                <a:lnSpc>
                  <a:spcPct val="150000"/>
                </a:lnSpc>
                <a:defRPr/>
              </a:pPr>
              <a:r>
                <a:rPr lang="zh-CN" altLang="en-US" sz="1400" kern="0" dirty="0">
                  <a:solidFill>
                    <a:prstClr val="white"/>
                  </a:solidFill>
                  <a:cs typeface="+mn-ea"/>
                  <a:sym typeface="+mn-lt"/>
                </a:rPr>
                <a:t>此处添加文本单击此处</a:t>
              </a:r>
              <a:r>
                <a:rPr lang="zh-CN" altLang="en-US" sz="1400" kern="0" dirty="0" smtClean="0">
                  <a:solidFill>
                    <a:prstClr val="white"/>
                  </a:solidFill>
                  <a:cs typeface="+mn-ea"/>
                  <a:sym typeface="+mn-lt"/>
                </a:rPr>
                <a:t>添加</a:t>
              </a:r>
              <a:endParaRPr lang="zh-CN" altLang="en-US" sz="1400" kern="0" dirty="0">
                <a:solidFill>
                  <a:prstClr val="white"/>
                </a:solidFill>
                <a:cs typeface="+mn-ea"/>
                <a:sym typeface="+mn-lt"/>
              </a:endParaRPr>
            </a:p>
          </p:txBody>
        </p:sp>
        <p:sp>
          <p:nvSpPr>
            <p:cNvPr id="86" name="TextBox 45"/>
            <p:cNvSpPr txBox="1">
              <a:spLocks noChangeArrowheads="1"/>
            </p:cNvSpPr>
            <p:nvPr/>
          </p:nvSpPr>
          <p:spPr bwMode="auto">
            <a:xfrm>
              <a:off x="7303377" y="942295"/>
              <a:ext cx="646331" cy="369332"/>
            </a:xfrm>
            <a:prstGeom prst="rect">
              <a:avLst/>
            </a:prstGeom>
            <a:noFill/>
            <a:ln w="9525">
              <a:noFill/>
              <a:miter lim="800000"/>
            </a:ln>
            <a:effectLst>
              <a:outerShdw blurRad="50800" dist="50800" dir="2700000" algn="tl" rotWithShape="0">
                <a:prstClr val="black">
                  <a:alpha val="40000"/>
                </a:prstClr>
              </a:outerShdw>
            </a:effectLst>
          </p:spPr>
          <p:txBody>
            <a:bodyPr wrap="none">
              <a:spAutoFit/>
            </a:bodyPr>
            <a:lstStyle/>
            <a:p>
              <a:pPr algn="ctr">
                <a:defRPr/>
              </a:pPr>
              <a:r>
                <a:rPr lang="en-US" altLang="zh-CN" kern="0" dirty="0" smtClean="0">
                  <a:solidFill>
                    <a:prstClr val="white"/>
                  </a:solidFill>
                  <a:cs typeface="+mn-ea"/>
                  <a:sym typeface="+mn-lt"/>
                </a:rPr>
                <a:t>2030</a:t>
              </a:r>
              <a:endParaRPr lang="zh-CN" altLang="en-US" kern="0" dirty="0">
                <a:solidFill>
                  <a:prstClr val="white"/>
                </a:solidFill>
                <a:cs typeface="+mn-ea"/>
                <a:sym typeface="+mn-lt"/>
              </a:endParaRPr>
            </a:p>
          </p:txBody>
        </p:sp>
      </p:grpSp>
      <p:sp>
        <p:nvSpPr>
          <p:cNvPr id="87" name="TextBox 146"/>
          <p:cNvSpPr txBox="1">
            <a:spLocks noChangeArrowheads="1"/>
          </p:cNvSpPr>
          <p:nvPr/>
        </p:nvSpPr>
        <p:spPr bwMode="auto">
          <a:xfrm>
            <a:off x="1259630" y="4137342"/>
            <a:ext cx="70567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dirty="0">
                <a:solidFill>
                  <a:prstClr val="white"/>
                </a:solidFill>
                <a:latin typeface="时尚中黑简体" panose="01010104010101010101"/>
                <a:ea typeface="时尚中黑简体" panose="01010104010101010101"/>
                <a:cs typeface="+mn-ea"/>
                <a:sym typeface="+mn-lt"/>
              </a:rPr>
              <a:t>单击添加文本文字单击添加文本文字单击添加文本</a:t>
            </a:r>
            <a:r>
              <a:rPr lang="zh-CN" altLang="en-US" sz="1400" dirty="0" smtClean="0">
                <a:solidFill>
                  <a:prstClr val="white"/>
                </a:solidFill>
                <a:latin typeface="时尚中黑简体" panose="01010104010101010101"/>
                <a:ea typeface="时尚中黑简体" panose="01010104010101010101"/>
                <a:cs typeface="+mn-ea"/>
                <a:sym typeface="+mn-lt"/>
              </a:rPr>
              <a:t>文字</a:t>
            </a:r>
            <a:r>
              <a:rPr lang="zh-CN" altLang="en-US" sz="1400" dirty="0">
                <a:solidFill>
                  <a:prstClr val="white"/>
                </a:solidFill>
                <a:latin typeface="时尚中黑简体" panose="01010104010101010101"/>
                <a:ea typeface="时尚中黑简体" panose="01010104010101010101"/>
                <a:cs typeface="+mn-ea"/>
                <a:sym typeface="+mn-lt"/>
              </a:rPr>
              <a:t>单击添加文本文字单击添加文本文字单击添加文本</a:t>
            </a:r>
            <a:r>
              <a:rPr lang="zh-CN" altLang="en-US" sz="1400" dirty="0" smtClean="0">
                <a:solidFill>
                  <a:prstClr val="white"/>
                </a:solidFill>
                <a:latin typeface="时尚中黑简体" panose="01010104010101010101"/>
                <a:ea typeface="时尚中黑简体" panose="01010104010101010101"/>
                <a:cs typeface="+mn-ea"/>
                <a:sym typeface="+mn-lt"/>
              </a:rPr>
              <a:t>文字单击</a:t>
            </a:r>
            <a:r>
              <a:rPr lang="zh-CN" altLang="en-US" sz="1400" dirty="0">
                <a:solidFill>
                  <a:prstClr val="white"/>
                </a:solidFill>
                <a:latin typeface="时尚中黑简体" panose="01010104010101010101"/>
                <a:ea typeface="时尚中黑简体" panose="01010104010101010101"/>
                <a:cs typeface="+mn-ea"/>
                <a:sym typeface="+mn-lt"/>
              </a:rPr>
              <a:t>添加文本文字单击添加文本文字单击添加文本</a:t>
            </a:r>
            <a:r>
              <a:rPr lang="zh-CN" altLang="en-US" sz="1400" dirty="0" smtClean="0">
                <a:solidFill>
                  <a:prstClr val="white"/>
                </a:solidFill>
                <a:latin typeface="时尚中黑简体" panose="01010104010101010101"/>
                <a:ea typeface="时尚中黑简体" panose="01010104010101010101"/>
                <a:cs typeface="+mn-ea"/>
                <a:sym typeface="+mn-lt"/>
              </a:rPr>
              <a:t>文字单击</a:t>
            </a:r>
            <a:r>
              <a:rPr lang="zh-CN" altLang="en-US" sz="1400" dirty="0">
                <a:solidFill>
                  <a:prstClr val="white"/>
                </a:solidFill>
                <a:latin typeface="时尚中黑简体" panose="01010104010101010101"/>
                <a:ea typeface="时尚中黑简体" panose="01010104010101010101"/>
                <a:cs typeface="+mn-ea"/>
                <a:sym typeface="+mn-lt"/>
              </a:rPr>
              <a:t>添加文本文字单击添加文本文字单击添加文本</a:t>
            </a:r>
            <a:r>
              <a:rPr lang="zh-CN" altLang="en-US" sz="1400" dirty="0" smtClean="0">
                <a:solidFill>
                  <a:prstClr val="white"/>
                </a:solidFill>
                <a:latin typeface="时尚中黑简体" panose="01010104010101010101"/>
                <a:ea typeface="时尚中黑简体" panose="01010104010101010101"/>
                <a:cs typeface="+mn-ea"/>
                <a:sym typeface="+mn-lt"/>
              </a:rPr>
              <a:t>文字</a:t>
            </a:r>
            <a:endParaRPr lang="zh-CN" altLang="en-US" sz="1400" dirty="0">
              <a:solidFill>
                <a:prstClr val="white"/>
              </a:solidFill>
              <a:latin typeface="时尚中黑简体" panose="01010104010101010101"/>
              <a:ea typeface="时尚中黑简体" panose="01010104010101010101"/>
              <a:cs typeface="+mn-ea"/>
              <a:sym typeface="+mn-lt"/>
            </a:endParaRPr>
          </a:p>
        </p:txBody>
      </p:sp>
      <p:grpSp>
        <p:nvGrpSpPr>
          <p:cNvPr id="88" name="组合 87"/>
          <p:cNvGrpSpPr/>
          <p:nvPr/>
        </p:nvGrpSpPr>
        <p:grpSpPr>
          <a:xfrm>
            <a:off x="1371330" y="3273246"/>
            <a:ext cx="1719807" cy="792088"/>
            <a:chOff x="1371330" y="4850576"/>
            <a:chExt cx="1719807" cy="792088"/>
          </a:xfrm>
        </p:grpSpPr>
        <p:sp>
          <p:nvSpPr>
            <p:cNvPr id="89" name="圆角矩形 88"/>
            <p:cNvSpPr/>
            <p:nvPr/>
          </p:nvSpPr>
          <p:spPr>
            <a:xfrm flipV="1">
              <a:off x="1371330" y="4922584"/>
              <a:ext cx="1719807" cy="72008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0" name="Freeform 81"/>
            <p:cNvSpPr>
              <a:spLocks noEditPoints="1"/>
            </p:cNvSpPr>
            <p:nvPr/>
          </p:nvSpPr>
          <p:spPr bwMode="auto">
            <a:xfrm>
              <a:off x="1599737" y="5056157"/>
              <a:ext cx="319087" cy="393700"/>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1" name="矩形 90"/>
            <p:cNvSpPr/>
            <p:nvPr/>
          </p:nvSpPr>
          <p:spPr>
            <a:xfrm>
              <a:off x="1907704" y="4850576"/>
              <a:ext cx="931066" cy="776303"/>
            </a:xfrm>
            <a:prstGeom prst="rect">
              <a:avLst/>
            </a:prstGeom>
            <a:noFill/>
          </p:spPr>
          <p:txBody>
            <a:bodyPr wrap="square" rtlCol="0">
              <a:spAutoFit/>
            </a:bodyPr>
            <a:lstStyle/>
            <a:p>
              <a:pPr algn="r">
                <a:lnSpc>
                  <a:spcPct val="130000"/>
                </a:lnSpc>
              </a:pPr>
              <a:r>
                <a:rPr lang="zh-CN" altLang="en-US" dirty="0">
                  <a:solidFill>
                    <a:prstClr val="white"/>
                  </a:solidFill>
                  <a:cs typeface="+mn-ea"/>
                  <a:sym typeface="+mn-lt"/>
                </a:rPr>
                <a:t>此处添</a:t>
              </a:r>
            </a:p>
            <a:p>
              <a:pPr algn="r">
                <a:lnSpc>
                  <a:spcPct val="130000"/>
                </a:lnSpc>
              </a:pPr>
              <a:r>
                <a:rPr lang="zh-CN" altLang="en-US" dirty="0">
                  <a:solidFill>
                    <a:prstClr val="white"/>
                  </a:solidFill>
                  <a:cs typeface="+mn-ea"/>
                  <a:sym typeface="+mn-lt"/>
                </a:rPr>
                <a:t>加标题</a:t>
              </a:r>
            </a:p>
          </p:txBody>
        </p:sp>
      </p:grpSp>
      <p:sp>
        <p:nvSpPr>
          <p:cNvPr id="51" name="矩形 50"/>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2" name="矩形 51"/>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53" name="七角星 52"/>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600"/>
                                        <p:tgtEl>
                                          <p:spTgt spid="67"/>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2947"/>
                                  </p:iterate>
                                  <p:childTnLst>
                                    <p:set>
                                      <p:cBhvr>
                                        <p:cTn id="14" dur="1" fill="hold">
                                          <p:stCondLst>
                                            <p:cond delay="0"/>
                                          </p:stCondLst>
                                        </p:cTn>
                                        <p:tgtEl>
                                          <p:spTgt spid="87"/>
                                        </p:tgtEl>
                                        <p:attrNameLst>
                                          <p:attrName>style.visibility</p:attrName>
                                        </p:attrNameLst>
                                      </p:cBhvr>
                                      <p:to>
                                        <p:strVal val="visible"/>
                                      </p:to>
                                    </p:set>
                                    <p:anim calcmode="lin" valueType="num">
                                      <p:cBhvr>
                                        <p:cTn id="15"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7"/>
                                        </p:tgtEl>
                                        <p:attrNameLst>
                                          <p:attrName>ppt_y</p:attrName>
                                        </p:attrNameLst>
                                      </p:cBhvr>
                                      <p:tavLst>
                                        <p:tav tm="0">
                                          <p:val>
                                            <p:strVal val="#ppt_y"/>
                                          </p:val>
                                        </p:tav>
                                        <p:tav tm="100000">
                                          <p:val>
                                            <p:strVal val="#ppt_y"/>
                                          </p:val>
                                        </p:tav>
                                      </p:tavLst>
                                    </p:anim>
                                    <p:anim calcmode="lin" valueType="num">
                                      <p:cBhvr>
                                        <p:cTn id="17"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44"/>
          <p:cNvGrpSpPr/>
          <p:nvPr/>
        </p:nvGrpSpPr>
        <p:grpSpPr bwMode="auto">
          <a:xfrm flipH="1">
            <a:off x="875457" y="1428926"/>
            <a:ext cx="2184400" cy="463550"/>
            <a:chOff x="-362770" y="3102960"/>
            <a:chExt cx="2183514" cy="463550"/>
          </a:xfrm>
        </p:grpSpPr>
        <p:sp>
          <p:nvSpPr>
            <p:cNvPr id="83" name="TextBox 82"/>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    </a:t>
              </a:r>
              <a:endParaRPr lang="en-US" altLang="zh-CN" sz="1200" kern="0" dirty="0" smtClean="0">
                <a:solidFill>
                  <a:prstClr val="white"/>
                </a:solidFill>
                <a:latin typeface="时尚中黑简体" panose="01010104010101010101"/>
                <a:ea typeface="时尚中黑简体" panose="01010104010101010101"/>
                <a:cs typeface="+mn-ea"/>
                <a:sym typeface="+mn-lt"/>
              </a:endParaRPr>
            </a:p>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a:t>
              </a:r>
              <a:endParaRPr lang="en-US" altLang="zh-CN" sz="1200" kern="0" dirty="0" smtClean="0">
                <a:solidFill>
                  <a:prstClr val="white"/>
                </a:solidFill>
                <a:latin typeface="时尚中黑简体" panose="01010104010101010101"/>
                <a:ea typeface="时尚中黑简体" panose="01010104010101010101"/>
                <a:cs typeface="+mn-ea"/>
                <a:sym typeface="+mn-lt"/>
              </a:endParaRPr>
            </a:p>
          </p:txBody>
        </p:sp>
        <p:sp>
          <p:nvSpPr>
            <p:cNvPr id="84"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    </a:t>
              </a:r>
              <a:endParaRPr lang="en-US" altLang="zh-CN" sz="1200" kern="0" dirty="0" smtClean="0">
                <a:solidFill>
                  <a:prstClr val="white"/>
                </a:solidFill>
                <a:latin typeface="时尚中黑简体" panose="01010104010101010101"/>
                <a:ea typeface="时尚中黑简体" panose="01010104010101010101"/>
                <a:cs typeface="+mn-ea"/>
                <a:sym typeface="+mn-lt"/>
              </a:endParaRPr>
            </a:p>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a:t>
              </a:r>
              <a:endParaRPr lang="en-US" altLang="zh-CN" sz="1200" kern="0" dirty="0" smtClean="0">
                <a:solidFill>
                  <a:prstClr val="white"/>
                </a:solidFill>
                <a:latin typeface="时尚中黑简体" panose="01010104010101010101"/>
                <a:ea typeface="时尚中黑简体" panose="01010104010101010101"/>
                <a:cs typeface="+mn-ea"/>
                <a:sym typeface="+mn-lt"/>
              </a:endParaRPr>
            </a:p>
          </p:txBody>
        </p:sp>
      </p:grpSp>
      <p:sp>
        <p:nvSpPr>
          <p:cNvPr id="85" name="TextBox 11"/>
          <p:cNvSpPr txBox="1">
            <a:spLocks noChangeArrowheads="1"/>
          </p:cNvSpPr>
          <p:nvPr/>
        </p:nvSpPr>
        <p:spPr bwMode="auto">
          <a:xfrm flipH="1">
            <a:off x="897681" y="1011414"/>
            <a:ext cx="1431925" cy="338137"/>
          </a:xfrm>
          <a:prstGeom prst="rect">
            <a:avLst/>
          </a:prstGeom>
          <a:solidFill>
            <a:schemeClr val="accent5">
              <a:lumMod val="75000"/>
            </a:schemeClr>
          </a:solid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smtClean="0">
                <a:solidFill>
                  <a:prstClr val="white"/>
                </a:solidFill>
                <a:latin typeface="时尚中黑简体" panose="01010104010101010101"/>
                <a:ea typeface="时尚中黑简体" panose="01010104010101010101"/>
                <a:cs typeface="+mn-ea"/>
                <a:sym typeface="+mn-lt"/>
              </a:rPr>
              <a:t>点击添加文本    </a:t>
            </a:r>
            <a:endParaRPr lang="en-US" altLang="zh-CN" sz="1600" kern="0" dirty="0" smtClean="0">
              <a:solidFill>
                <a:prstClr val="white"/>
              </a:solidFill>
              <a:latin typeface="时尚中黑简体" panose="01010104010101010101"/>
              <a:ea typeface="时尚中黑简体" panose="01010104010101010101"/>
              <a:cs typeface="+mn-ea"/>
              <a:sym typeface="+mn-lt"/>
            </a:endParaRPr>
          </a:p>
        </p:txBody>
      </p:sp>
      <p:grpSp>
        <p:nvGrpSpPr>
          <p:cNvPr id="86" name="组合 44"/>
          <p:cNvGrpSpPr/>
          <p:nvPr/>
        </p:nvGrpSpPr>
        <p:grpSpPr bwMode="auto">
          <a:xfrm flipH="1">
            <a:off x="6071345" y="2148064"/>
            <a:ext cx="2184400" cy="463550"/>
            <a:chOff x="-362770" y="3102960"/>
            <a:chExt cx="2183514" cy="463550"/>
          </a:xfrm>
        </p:grpSpPr>
        <p:sp>
          <p:nvSpPr>
            <p:cNvPr id="87"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    </a:t>
              </a:r>
              <a:endParaRPr lang="en-US" altLang="zh-CN" sz="1200" kern="0" dirty="0" smtClean="0">
                <a:solidFill>
                  <a:prstClr val="white"/>
                </a:solidFill>
                <a:latin typeface="时尚中黑简体" panose="01010104010101010101"/>
                <a:ea typeface="时尚中黑简体" panose="01010104010101010101"/>
                <a:cs typeface="+mn-ea"/>
                <a:sym typeface="+mn-lt"/>
              </a:endParaRPr>
            </a:p>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a:t>
              </a:r>
              <a:endParaRPr lang="en-US" altLang="zh-CN" sz="1200" kern="0" dirty="0" smtClean="0">
                <a:solidFill>
                  <a:prstClr val="white"/>
                </a:solidFill>
                <a:latin typeface="时尚中黑简体" panose="01010104010101010101"/>
                <a:ea typeface="时尚中黑简体" panose="01010104010101010101"/>
                <a:cs typeface="+mn-ea"/>
                <a:sym typeface="+mn-lt"/>
              </a:endParaRPr>
            </a:p>
          </p:txBody>
        </p:sp>
        <p:sp>
          <p:nvSpPr>
            <p:cNvPr id="88"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    </a:t>
              </a:r>
              <a:endParaRPr lang="en-US" altLang="zh-CN" sz="1200" kern="0" dirty="0" smtClean="0">
                <a:solidFill>
                  <a:prstClr val="white"/>
                </a:solidFill>
                <a:latin typeface="时尚中黑简体" panose="01010104010101010101"/>
                <a:ea typeface="时尚中黑简体" panose="01010104010101010101"/>
                <a:cs typeface="+mn-ea"/>
                <a:sym typeface="+mn-lt"/>
              </a:endParaRPr>
            </a:p>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a:t>
              </a:r>
              <a:endParaRPr lang="en-US" altLang="zh-CN" sz="1200" kern="0" dirty="0" smtClean="0">
                <a:solidFill>
                  <a:prstClr val="white"/>
                </a:solidFill>
                <a:latin typeface="时尚中黑简体" panose="01010104010101010101"/>
                <a:ea typeface="时尚中黑简体" panose="01010104010101010101"/>
                <a:cs typeface="+mn-ea"/>
                <a:sym typeface="+mn-lt"/>
              </a:endParaRPr>
            </a:p>
          </p:txBody>
        </p:sp>
      </p:grpSp>
      <p:sp>
        <p:nvSpPr>
          <p:cNvPr id="89" name="TextBox 11"/>
          <p:cNvSpPr txBox="1">
            <a:spLocks noChangeArrowheads="1"/>
          </p:cNvSpPr>
          <p:nvPr/>
        </p:nvSpPr>
        <p:spPr bwMode="auto">
          <a:xfrm flipH="1">
            <a:off x="6093569" y="1732139"/>
            <a:ext cx="1431925" cy="338137"/>
          </a:xfrm>
          <a:prstGeom prst="rect">
            <a:avLst/>
          </a:prstGeom>
          <a:solidFill>
            <a:schemeClr val="accent5">
              <a:lumMod val="75000"/>
            </a:schemeClr>
          </a:solid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smtClean="0">
                <a:solidFill>
                  <a:prstClr val="white"/>
                </a:solidFill>
                <a:latin typeface="时尚中黑简体" panose="01010104010101010101"/>
                <a:ea typeface="时尚中黑简体" panose="01010104010101010101"/>
                <a:cs typeface="+mn-ea"/>
                <a:sym typeface="+mn-lt"/>
              </a:rPr>
              <a:t>点击添加文本    </a:t>
            </a:r>
            <a:endParaRPr lang="en-US" altLang="zh-CN" sz="1600" kern="0" dirty="0" smtClean="0">
              <a:solidFill>
                <a:prstClr val="white"/>
              </a:solidFill>
              <a:latin typeface="时尚中黑简体" panose="01010104010101010101"/>
              <a:ea typeface="时尚中黑简体" panose="01010104010101010101"/>
              <a:cs typeface="+mn-ea"/>
              <a:sym typeface="+mn-lt"/>
            </a:endParaRPr>
          </a:p>
        </p:txBody>
      </p:sp>
      <p:grpSp>
        <p:nvGrpSpPr>
          <p:cNvPr id="90" name="组合 44"/>
          <p:cNvGrpSpPr/>
          <p:nvPr/>
        </p:nvGrpSpPr>
        <p:grpSpPr bwMode="auto">
          <a:xfrm flipH="1">
            <a:off x="6198345" y="3892726"/>
            <a:ext cx="2184400" cy="463550"/>
            <a:chOff x="-362770" y="3102960"/>
            <a:chExt cx="2183514" cy="463550"/>
          </a:xfrm>
        </p:grpSpPr>
        <p:sp>
          <p:nvSpPr>
            <p:cNvPr id="91"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    </a:t>
              </a:r>
              <a:endParaRPr lang="en-US" altLang="zh-CN" sz="1200" kern="0" dirty="0" smtClean="0">
                <a:solidFill>
                  <a:prstClr val="white"/>
                </a:solidFill>
                <a:latin typeface="时尚中黑简体" panose="01010104010101010101"/>
                <a:ea typeface="时尚中黑简体" panose="01010104010101010101"/>
                <a:cs typeface="+mn-ea"/>
                <a:sym typeface="+mn-lt"/>
              </a:endParaRPr>
            </a:p>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a:t>
              </a:r>
              <a:endParaRPr lang="en-US" altLang="zh-CN" sz="1200" kern="0" dirty="0" smtClean="0">
                <a:solidFill>
                  <a:prstClr val="white"/>
                </a:solidFill>
                <a:latin typeface="时尚中黑简体" panose="01010104010101010101"/>
                <a:ea typeface="时尚中黑简体" panose="01010104010101010101"/>
                <a:cs typeface="+mn-ea"/>
                <a:sym typeface="+mn-lt"/>
              </a:endParaRPr>
            </a:p>
          </p:txBody>
        </p:sp>
        <p:sp>
          <p:nvSpPr>
            <p:cNvPr id="92"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    </a:t>
              </a:r>
              <a:endParaRPr lang="en-US" altLang="zh-CN" sz="1200" kern="0" dirty="0" smtClean="0">
                <a:solidFill>
                  <a:prstClr val="white"/>
                </a:solidFill>
                <a:latin typeface="时尚中黑简体" panose="01010104010101010101"/>
                <a:ea typeface="时尚中黑简体" panose="01010104010101010101"/>
                <a:cs typeface="+mn-ea"/>
                <a:sym typeface="+mn-lt"/>
              </a:endParaRPr>
            </a:p>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a:t>
              </a:r>
              <a:endParaRPr lang="en-US" altLang="zh-CN" sz="1200" kern="0" dirty="0" smtClean="0">
                <a:solidFill>
                  <a:prstClr val="white"/>
                </a:solidFill>
                <a:latin typeface="时尚中黑简体" panose="01010104010101010101"/>
                <a:ea typeface="时尚中黑简体" panose="01010104010101010101"/>
                <a:cs typeface="+mn-ea"/>
                <a:sym typeface="+mn-lt"/>
              </a:endParaRPr>
            </a:p>
          </p:txBody>
        </p:sp>
      </p:grpSp>
      <p:sp>
        <p:nvSpPr>
          <p:cNvPr id="93" name="TextBox 11"/>
          <p:cNvSpPr txBox="1">
            <a:spLocks noChangeArrowheads="1"/>
          </p:cNvSpPr>
          <p:nvPr/>
        </p:nvSpPr>
        <p:spPr bwMode="auto">
          <a:xfrm flipH="1">
            <a:off x="6220568" y="3475214"/>
            <a:ext cx="1462088" cy="338554"/>
          </a:xfrm>
          <a:prstGeom prst="rect">
            <a:avLst/>
          </a:prstGeom>
          <a:solidFill>
            <a:schemeClr val="accent5">
              <a:lumMod val="75000"/>
            </a:schemeClr>
          </a:solid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smtClean="0">
                <a:solidFill>
                  <a:prstClr val="white"/>
                </a:solidFill>
                <a:latin typeface="时尚中黑简体" panose="01010104010101010101"/>
                <a:ea typeface="时尚中黑简体" panose="01010104010101010101"/>
                <a:cs typeface="+mn-ea"/>
                <a:sym typeface="+mn-lt"/>
              </a:rPr>
              <a:t>点击添加文本    </a:t>
            </a:r>
            <a:endParaRPr lang="en-US" altLang="zh-CN" sz="1600" kern="0" dirty="0" smtClean="0">
              <a:solidFill>
                <a:prstClr val="white"/>
              </a:solidFill>
              <a:latin typeface="时尚中黑简体" panose="01010104010101010101"/>
              <a:ea typeface="时尚中黑简体" panose="01010104010101010101"/>
              <a:cs typeface="+mn-ea"/>
              <a:sym typeface="+mn-lt"/>
            </a:endParaRPr>
          </a:p>
        </p:txBody>
      </p:sp>
      <p:grpSp>
        <p:nvGrpSpPr>
          <p:cNvPr id="94" name="组合 44"/>
          <p:cNvGrpSpPr/>
          <p:nvPr/>
        </p:nvGrpSpPr>
        <p:grpSpPr bwMode="auto">
          <a:xfrm flipH="1">
            <a:off x="851645" y="3140251"/>
            <a:ext cx="2184400" cy="463550"/>
            <a:chOff x="-362770" y="3102960"/>
            <a:chExt cx="2183514" cy="463550"/>
          </a:xfrm>
        </p:grpSpPr>
        <p:sp>
          <p:nvSpPr>
            <p:cNvPr id="95"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    </a:t>
              </a:r>
              <a:endParaRPr lang="en-US" altLang="zh-CN" sz="1200" kern="0" dirty="0" smtClean="0">
                <a:solidFill>
                  <a:prstClr val="white"/>
                </a:solidFill>
                <a:latin typeface="时尚中黑简体" panose="01010104010101010101"/>
                <a:ea typeface="时尚中黑简体" panose="01010104010101010101"/>
                <a:cs typeface="+mn-ea"/>
                <a:sym typeface="+mn-lt"/>
              </a:endParaRPr>
            </a:p>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a:t>
              </a:r>
              <a:endParaRPr lang="en-US" altLang="zh-CN" sz="1200" kern="0" dirty="0" smtClean="0">
                <a:solidFill>
                  <a:prstClr val="white"/>
                </a:solidFill>
                <a:latin typeface="时尚中黑简体" panose="01010104010101010101"/>
                <a:ea typeface="时尚中黑简体" panose="01010104010101010101"/>
                <a:cs typeface="+mn-ea"/>
                <a:sym typeface="+mn-lt"/>
              </a:endParaRPr>
            </a:p>
          </p:txBody>
        </p:sp>
        <p:sp>
          <p:nvSpPr>
            <p:cNvPr id="96"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    </a:t>
              </a:r>
              <a:endParaRPr lang="en-US" altLang="zh-CN" sz="1200" kern="0" dirty="0" smtClean="0">
                <a:solidFill>
                  <a:prstClr val="white"/>
                </a:solidFill>
                <a:latin typeface="时尚中黑简体" panose="01010104010101010101"/>
                <a:ea typeface="时尚中黑简体" panose="01010104010101010101"/>
                <a:cs typeface="+mn-ea"/>
                <a:sym typeface="+mn-lt"/>
              </a:endParaRPr>
            </a:p>
            <a:p>
              <a:pPr eaLnBrk="1" hangingPunct="1">
                <a:defRPr/>
              </a:pPr>
              <a:r>
                <a:rPr lang="zh-CN" altLang="en-US" sz="1200" kern="0" dirty="0" smtClean="0">
                  <a:solidFill>
                    <a:prstClr val="white"/>
                  </a:solidFill>
                  <a:latin typeface="时尚中黑简体" panose="01010104010101010101"/>
                  <a:ea typeface="时尚中黑简体" panose="01010104010101010101"/>
                  <a:cs typeface="+mn-ea"/>
                  <a:sym typeface="+mn-lt"/>
                </a:rPr>
                <a:t>点击添加文本</a:t>
              </a:r>
              <a:endParaRPr lang="en-US" altLang="zh-CN" sz="1200" kern="0" dirty="0" smtClean="0">
                <a:solidFill>
                  <a:prstClr val="white"/>
                </a:solidFill>
                <a:latin typeface="时尚中黑简体" panose="01010104010101010101"/>
                <a:ea typeface="时尚中黑简体" panose="01010104010101010101"/>
                <a:cs typeface="+mn-ea"/>
                <a:sym typeface="+mn-lt"/>
              </a:endParaRPr>
            </a:p>
          </p:txBody>
        </p:sp>
      </p:grpSp>
      <p:sp>
        <p:nvSpPr>
          <p:cNvPr id="97" name="TextBox 11"/>
          <p:cNvSpPr txBox="1">
            <a:spLocks noChangeArrowheads="1"/>
          </p:cNvSpPr>
          <p:nvPr/>
        </p:nvSpPr>
        <p:spPr bwMode="auto">
          <a:xfrm flipH="1">
            <a:off x="873868" y="2722739"/>
            <a:ext cx="1462088" cy="338554"/>
          </a:xfrm>
          <a:prstGeom prst="rect">
            <a:avLst/>
          </a:prstGeom>
          <a:solidFill>
            <a:schemeClr val="accent5">
              <a:lumMod val="75000"/>
            </a:schemeClr>
          </a:solid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smtClean="0">
                <a:solidFill>
                  <a:prstClr val="white"/>
                </a:solidFill>
                <a:latin typeface="时尚中黑简体" panose="01010104010101010101"/>
                <a:ea typeface="时尚中黑简体" panose="01010104010101010101"/>
                <a:cs typeface="+mn-ea"/>
                <a:sym typeface="+mn-lt"/>
              </a:rPr>
              <a:t>点击添加文本    </a:t>
            </a:r>
            <a:endParaRPr lang="en-US" altLang="zh-CN" sz="1600" kern="0" dirty="0" smtClean="0">
              <a:solidFill>
                <a:prstClr val="white"/>
              </a:solidFill>
              <a:latin typeface="时尚中黑简体" panose="01010104010101010101"/>
              <a:ea typeface="时尚中黑简体" panose="01010104010101010101"/>
              <a:cs typeface="+mn-ea"/>
              <a:sym typeface="+mn-lt"/>
            </a:endParaRPr>
          </a:p>
        </p:txBody>
      </p:sp>
      <p:cxnSp>
        <p:nvCxnSpPr>
          <p:cNvPr id="98" name="直接连接符 97"/>
          <p:cNvCxnSpPr/>
          <p:nvPr/>
        </p:nvCxnSpPr>
        <p:spPr>
          <a:xfrm flipH="1">
            <a:off x="897682" y="1892476"/>
            <a:ext cx="3246438" cy="0"/>
          </a:xfrm>
          <a:prstGeom prst="line">
            <a:avLst/>
          </a:prstGeom>
          <a:ln w="1270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5799882" y="2611614"/>
            <a:ext cx="2547938" cy="0"/>
          </a:xfrm>
          <a:prstGeom prst="line">
            <a:avLst/>
          </a:prstGeom>
          <a:ln w="1270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5079157" y="4356276"/>
            <a:ext cx="3263900" cy="6350"/>
          </a:xfrm>
          <a:prstGeom prst="line">
            <a:avLst/>
          </a:prstGeom>
          <a:ln w="1270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897682" y="3603801"/>
            <a:ext cx="2593975" cy="0"/>
          </a:xfrm>
          <a:prstGeom prst="line">
            <a:avLst/>
          </a:prstGeom>
          <a:ln w="1270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2" name="组合 101"/>
          <p:cNvGrpSpPr/>
          <p:nvPr/>
        </p:nvGrpSpPr>
        <p:grpSpPr>
          <a:xfrm>
            <a:off x="3864791" y="1649593"/>
            <a:ext cx="1478435" cy="1363058"/>
            <a:chOff x="3840730" y="1721601"/>
            <a:chExt cx="1478435" cy="1363058"/>
          </a:xfrm>
        </p:grpSpPr>
        <p:grpSp>
          <p:nvGrpSpPr>
            <p:cNvPr id="103" name="组合 102"/>
            <p:cNvGrpSpPr/>
            <p:nvPr/>
          </p:nvGrpSpPr>
          <p:grpSpPr>
            <a:xfrm>
              <a:off x="3840730" y="1721601"/>
              <a:ext cx="1478435" cy="1363058"/>
              <a:chOff x="4005334" y="1890717"/>
              <a:chExt cx="1478435" cy="1363058"/>
            </a:xfrm>
            <a:solidFill>
              <a:srgbClr val="8DC63F"/>
            </a:solidFill>
          </p:grpSpPr>
          <p:sp>
            <p:nvSpPr>
              <p:cNvPr id="105" name="心形 7"/>
              <p:cNvSpPr/>
              <p:nvPr/>
            </p:nvSpPr>
            <p:spPr>
              <a:xfrm>
                <a:off x="4005334" y="1890717"/>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C75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cs typeface="+mn-ea"/>
                  <a:sym typeface="+mn-lt"/>
                </a:endParaRPr>
              </a:p>
            </p:txBody>
          </p:sp>
          <p:sp>
            <p:nvSpPr>
              <p:cNvPr id="106" name="心形 7"/>
              <p:cNvSpPr/>
              <p:nvPr/>
            </p:nvSpPr>
            <p:spPr>
              <a:xfrm flipH="1">
                <a:off x="4741648" y="1890719"/>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C75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cs typeface="+mn-ea"/>
                  <a:sym typeface="+mn-lt"/>
                </a:endParaRPr>
              </a:p>
            </p:txBody>
          </p:sp>
        </p:grpSp>
        <p:sp>
          <p:nvSpPr>
            <p:cNvPr id="104" name="TextBox 103"/>
            <p:cNvSpPr txBox="1"/>
            <p:nvPr/>
          </p:nvSpPr>
          <p:spPr>
            <a:xfrm>
              <a:off x="4211960" y="2035931"/>
              <a:ext cx="648072" cy="1015663"/>
            </a:xfrm>
            <a:prstGeom prst="rect">
              <a:avLst/>
            </a:prstGeom>
            <a:noFill/>
          </p:spPr>
          <p:txBody>
            <a:bodyPr wrap="square" rtlCol="0">
              <a:spAutoFit/>
            </a:bodyPr>
            <a:lstStyle/>
            <a:p>
              <a:r>
                <a:rPr lang="en-US" altLang="zh-CN" sz="6000" b="1" dirty="0" smtClean="0">
                  <a:solidFill>
                    <a:prstClr val="white"/>
                  </a:solidFill>
                  <a:cs typeface="+mn-ea"/>
                  <a:sym typeface="+mn-lt"/>
                </a:rPr>
                <a:t>S</a:t>
              </a:r>
              <a:endParaRPr lang="zh-CN" altLang="en-US" sz="6000" b="1" dirty="0">
                <a:solidFill>
                  <a:prstClr val="white"/>
                </a:solidFill>
                <a:cs typeface="+mn-ea"/>
                <a:sym typeface="+mn-lt"/>
              </a:endParaRPr>
            </a:p>
          </p:txBody>
        </p:sp>
      </p:grpSp>
      <p:grpSp>
        <p:nvGrpSpPr>
          <p:cNvPr id="107" name="组合 106"/>
          <p:cNvGrpSpPr/>
          <p:nvPr/>
        </p:nvGrpSpPr>
        <p:grpSpPr>
          <a:xfrm>
            <a:off x="4740077" y="2055162"/>
            <a:ext cx="1008112" cy="2100342"/>
            <a:chOff x="4716016" y="2127170"/>
            <a:chExt cx="1008112" cy="2100342"/>
          </a:xfrm>
        </p:grpSpPr>
        <p:grpSp>
          <p:nvGrpSpPr>
            <p:cNvPr id="108" name="组合 107"/>
            <p:cNvGrpSpPr/>
            <p:nvPr/>
          </p:nvGrpSpPr>
          <p:grpSpPr>
            <a:xfrm>
              <a:off x="4948510" y="2127170"/>
              <a:ext cx="746824" cy="2100342"/>
              <a:chOff x="5113114" y="2296286"/>
              <a:chExt cx="746824" cy="2100342"/>
            </a:xfrm>
            <a:solidFill>
              <a:srgbClr val="71AEEA"/>
            </a:solidFill>
          </p:grpSpPr>
          <p:sp>
            <p:nvSpPr>
              <p:cNvPr id="110" name="心形 8"/>
              <p:cNvSpPr/>
              <p:nvPr/>
            </p:nvSpPr>
            <p:spPr>
              <a:xfrm>
                <a:off x="5113114" y="2296286"/>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rgbClr val="E6FA6F"/>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cs typeface="+mn-ea"/>
                  <a:sym typeface="+mn-lt"/>
                </a:endParaRPr>
              </a:p>
            </p:txBody>
          </p:sp>
          <p:sp>
            <p:nvSpPr>
              <p:cNvPr id="111" name="心形 8"/>
              <p:cNvSpPr/>
              <p:nvPr/>
            </p:nvSpPr>
            <p:spPr>
              <a:xfrm flipH="1">
                <a:off x="5118089" y="3033572"/>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rgbClr val="E6FA6F"/>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cs typeface="+mn-ea"/>
                  <a:sym typeface="+mn-lt"/>
                </a:endParaRPr>
              </a:p>
            </p:txBody>
          </p:sp>
        </p:grpSp>
        <p:sp>
          <p:nvSpPr>
            <p:cNvPr id="109" name="TextBox 108"/>
            <p:cNvSpPr txBox="1"/>
            <p:nvPr/>
          </p:nvSpPr>
          <p:spPr>
            <a:xfrm>
              <a:off x="4716016" y="2827836"/>
              <a:ext cx="1008112" cy="830997"/>
            </a:xfrm>
            <a:prstGeom prst="rect">
              <a:avLst/>
            </a:prstGeom>
            <a:noFill/>
          </p:spPr>
          <p:txBody>
            <a:bodyPr wrap="square" rtlCol="0">
              <a:spAutoFit/>
            </a:bodyPr>
            <a:lstStyle/>
            <a:p>
              <a:r>
                <a:rPr lang="en-US" altLang="zh-CN" sz="4800" b="1" dirty="0" smtClean="0">
                  <a:solidFill>
                    <a:prstClr val="black"/>
                  </a:solidFill>
                  <a:cs typeface="+mn-ea"/>
                  <a:sym typeface="+mn-lt"/>
                </a:rPr>
                <a:t>W</a:t>
              </a:r>
              <a:endParaRPr lang="zh-CN" altLang="en-US" sz="4800" b="1" dirty="0">
                <a:solidFill>
                  <a:prstClr val="black"/>
                </a:solidFill>
                <a:cs typeface="+mn-ea"/>
                <a:sym typeface="+mn-lt"/>
              </a:endParaRPr>
            </a:p>
          </p:txBody>
        </p:sp>
      </p:grpSp>
      <p:grpSp>
        <p:nvGrpSpPr>
          <p:cNvPr id="112" name="组合 111"/>
          <p:cNvGrpSpPr/>
          <p:nvPr/>
        </p:nvGrpSpPr>
        <p:grpSpPr>
          <a:xfrm>
            <a:off x="3847093" y="3212271"/>
            <a:ext cx="1481449" cy="1375703"/>
            <a:chOff x="3823032" y="3284279"/>
            <a:chExt cx="1481449" cy="1375703"/>
          </a:xfrm>
        </p:grpSpPr>
        <p:grpSp>
          <p:nvGrpSpPr>
            <p:cNvPr id="113" name="组合 112"/>
            <p:cNvGrpSpPr/>
            <p:nvPr/>
          </p:nvGrpSpPr>
          <p:grpSpPr>
            <a:xfrm>
              <a:off x="3823032" y="3295299"/>
              <a:ext cx="1481449" cy="1364683"/>
              <a:chOff x="3987636" y="3464415"/>
              <a:chExt cx="1481449" cy="1364683"/>
            </a:xfrm>
            <a:solidFill>
              <a:srgbClr val="8DC63F"/>
            </a:solidFill>
          </p:grpSpPr>
          <p:sp>
            <p:nvSpPr>
              <p:cNvPr id="115" name="心形 10"/>
              <p:cNvSpPr/>
              <p:nvPr/>
            </p:nvSpPr>
            <p:spPr>
              <a:xfrm>
                <a:off x="4727637" y="346441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C75151"/>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cs typeface="+mn-ea"/>
                  <a:sym typeface="+mn-lt"/>
                </a:endParaRPr>
              </a:p>
            </p:txBody>
          </p:sp>
          <p:sp>
            <p:nvSpPr>
              <p:cNvPr id="116" name="心形 10"/>
              <p:cNvSpPr/>
              <p:nvPr/>
            </p:nvSpPr>
            <p:spPr>
              <a:xfrm flipH="1">
                <a:off x="3987636" y="3466042"/>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C75151"/>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cs typeface="+mn-ea"/>
                  <a:sym typeface="+mn-lt"/>
                </a:endParaRPr>
              </a:p>
            </p:txBody>
          </p:sp>
        </p:grpSp>
        <p:sp>
          <p:nvSpPr>
            <p:cNvPr id="114" name="TextBox 113"/>
            <p:cNvSpPr txBox="1"/>
            <p:nvPr/>
          </p:nvSpPr>
          <p:spPr>
            <a:xfrm>
              <a:off x="4222138" y="3284279"/>
              <a:ext cx="720080" cy="1015663"/>
            </a:xfrm>
            <a:prstGeom prst="rect">
              <a:avLst/>
            </a:prstGeom>
            <a:noFill/>
          </p:spPr>
          <p:txBody>
            <a:bodyPr wrap="square" rtlCol="0">
              <a:spAutoFit/>
            </a:bodyPr>
            <a:lstStyle/>
            <a:p>
              <a:r>
                <a:rPr lang="en-US" altLang="zh-CN" sz="6000" b="1" dirty="0" smtClean="0">
                  <a:solidFill>
                    <a:prstClr val="white"/>
                  </a:solidFill>
                  <a:cs typeface="+mn-ea"/>
                  <a:sym typeface="+mn-lt"/>
                </a:rPr>
                <a:t>O</a:t>
              </a:r>
              <a:endParaRPr lang="zh-CN" altLang="en-US" sz="6000" b="1" dirty="0">
                <a:solidFill>
                  <a:prstClr val="white"/>
                </a:solidFill>
                <a:cs typeface="+mn-ea"/>
                <a:sym typeface="+mn-lt"/>
              </a:endParaRPr>
            </a:p>
          </p:txBody>
        </p:sp>
      </p:grpSp>
      <p:grpSp>
        <p:nvGrpSpPr>
          <p:cNvPr id="117" name="组合 116"/>
          <p:cNvGrpSpPr/>
          <p:nvPr/>
        </p:nvGrpSpPr>
        <p:grpSpPr>
          <a:xfrm>
            <a:off x="3492661" y="2052447"/>
            <a:ext cx="815368" cy="2105445"/>
            <a:chOff x="3468600" y="2124455"/>
            <a:chExt cx="815368" cy="2105445"/>
          </a:xfrm>
        </p:grpSpPr>
        <p:grpSp>
          <p:nvGrpSpPr>
            <p:cNvPr id="118" name="组合 117"/>
            <p:cNvGrpSpPr/>
            <p:nvPr/>
          </p:nvGrpSpPr>
          <p:grpSpPr>
            <a:xfrm>
              <a:off x="3468600" y="2124455"/>
              <a:ext cx="742098" cy="2105445"/>
              <a:chOff x="3633204" y="2293571"/>
              <a:chExt cx="742098" cy="2105445"/>
            </a:xfrm>
            <a:solidFill>
              <a:srgbClr val="71AEEA"/>
            </a:solidFill>
          </p:grpSpPr>
          <p:sp>
            <p:nvSpPr>
              <p:cNvPr id="120" name="心形 17"/>
              <p:cNvSpPr/>
              <p:nvPr/>
            </p:nvSpPr>
            <p:spPr>
              <a:xfrm flipH="1">
                <a:off x="3633204" y="2293571"/>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E6FA6F"/>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cs typeface="+mn-ea"/>
                  <a:sym typeface="+mn-lt"/>
                </a:endParaRPr>
              </a:p>
            </p:txBody>
          </p:sp>
          <p:sp>
            <p:nvSpPr>
              <p:cNvPr id="121" name="心形 17"/>
              <p:cNvSpPr/>
              <p:nvPr/>
            </p:nvSpPr>
            <p:spPr>
              <a:xfrm>
                <a:off x="3633515" y="3035960"/>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E6FA6F"/>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black"/>
                  </a:solidFill>
                  <a:cs typeface="+mn-ea"/>
                  <a:sym typeface="+mn-lt"/>
                </a:endParaRPr>
              </a:p>
            </p:txBody>
          </p:sp>
        </p:grpSp>
        <p:sp>
          <p:nvSpPr>
            <p:cNvPr id="119" name="TextBox 118"/>
            <p:cNvSpPr txBox="1"/>
            <p:nvPr/>
          </p:nvSpPr>
          <p:spPr>
            <a:xfrm>
              <a:off x="3779912" y="2768602"/>
              <a:ext cx="504056" cy="923330"/>
            </a:xfrm>
            <a:prstGeom prst="rect">
              <a:avLst/>
            </a:prstGeom>
            <a:noFill/>
          </p:spPr>
          <p:txBody>
            <a:bodyPr wrap="square" rtlCol="0">
              <a:spAutoFit/>
            </a:bodyPr>
            <a:lstStyle/>
            <a:p>
              <a:r>
                <a:rPr lang="en-US" altLang="zh-CN" sz="5400" b="1" dirty="0" smtClean="0">
                  <a:solidFill>
                    <a:prstClr val="black"/>
                  </a:solidFill>
                  <a:cs typeface="+mn-ea"/>
                  <a:sym typeface="+mn-lt"/>
                </a:rPr>
                <a:t>T</a:t>
              </a:r>
              <a:endParaRPr lang="zh-CN" altLang="en-US" sz="5400" b="1" dirty="0">
                <a:solidFill>
                  <a:prstClr val="black"/>
                </a:solidFill>
                <a:cs typeface="+mn-ea"/>
                <a:sym typeface="+mn-lt"/>
              </a:endParaRPr>
            </a:p>
          </p:txBody>
        </p:sp>
      </p:grpSp>
      <p:sp>
        <p:nvSpPr>
          <p:cNvPr id="47" name="矩形 46"/>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8" name="矩形 47"/>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49" name="七角星 48"/>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 calcmode="lin" valueType="num">
                                      <p:cBhvr>
                                        <p:cTn id="9" dur="500" fill="hold"/>
                                        <p:tgtEl>
                                          <p:spTgt spid="102"/>
                                        </p:tgtEl>
                                        <p:attrNameLst>
                                          <p:attrName>style.rotation</p:attrName>
                                        </p:attrNameLst>
                                      </p:cBhvr>
                                      <p:tavLst>
                                        <p:tav tm="0">
                                          <p:val>
                                            <p:fltVal val="360"/>
                                          </p:val>
                                        </p:tav>
                                        <p:tav tm="100000">
                                          <p:val>
                                            <p:fltVal val="0"/>
                                          </p:val>
                                        </p:tav>
                                      </p:tavLst>
                                    </p:anim>
                                    <p:animEffect transition="in" filter="fade">
                                      <p:cBhvr>
                                        <p:cTn id="10" dur="500"/>
                                        <p:tgtEl>
                                          <p:spTgt spid="10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07"/>
                                        </p:tgtEl>
                                        <p:attrNameLst>
                                          <p:attrName>style.visibility</p:attrName>
                                        </p:attrNameLst>
                                      </p:cBhvr>
                                      <p:to>
                                        <p:strVal val="visible"/>
                                      </p:to>
                                    </p:set>
                                    <p:anim calcmode="lin" valueType="num">
                                      <p:cBhvr>
                                        <p:cTn id="14" dur="500" fill="hold"/>
                                        <p:tgtEl>
                                          <p:spTgt spid="107"/>
                                        </p:tgtEl>
                                        <p:attrNameLst>
                                          <p:attrName>ppt_w</p:attrName>
                                        </p:attrNameLst>
                                      </p:cBhvr>
                                      <p:tavLst>
                                        <p:tav tm="0">
                                          <p:val>
                                            <p:fltVal val="0"/>
                                          </p:val>
                                        </p:tav>
                                        <p:tav tm="100000">
                                          <p:val>
                                            <p:strVal val="#ppt_w"/>
                                          </p:val>
                                        </p:tav>
                                      </p:tavLst>
                                    </p:anim>
                                    <p:anim calcmode="lin" valueType="num">
                                      <p:cBhvr>
                                        <p:cTn id="15" dur="500" fill="hold"/>
                                        <p:tgtEl>
                                          <p:spTgt spid="107"/>
                                        </p:tgtEl>
                                        <p:attrNameLst>
                                          <p:attrName>ppt_h</p:attrName>
                                        </p:attrNameLst>
                                      </p:cBhvr>
                                      <p:tavLst>
                                        <p:tav tm="0">
                                          <p:val>
                                            <p:fltVal val="0"/>
                                          </p:val>
                                        </p:tav>
                                        <p:tav tm="100000">
                                          <p:val>
                                            <p:strVal val="#ppt_h"/>
                                          </p:val>
                                        </p:tav>
                                      </p:tavLst>
                                    </p:anim>
                                    <p:anim calcmode="lin" valueType="num">
                                      <p:cBhvr>
                                        <p:cTn id="16" dur="500" fill="hold"/>
                                        <p:tgtEl>
                                          <p:spTgt spid="107"/>
                                        </p:tgtEl>
                                        <p:attrNameLst>
                                          <p:attrName>style.rotation</p:attrName>
                                        </p:attrNameLst>
                                      </p:cBhvr>
                                      <p:tavLst>
                                        <p:tav tm="0">
                                          <p:val>
                                            <p:fltVal val="360"/>
                                          </p:val>
                                        </p:tav>
                                        <p:tav tm="100000">
                                          <p:val>
                                            <p:fltVal val="0"/>
                                          </p:val>
                                        </p:tav>
                                      </p:tavLst>
                                    </p:anim>
                                    <p:animEffect transition="in" filter="fade">
                                      <p:cBhvr>
                                        <p:cTn id="17" dur="500"/>
                                        <p:tgtEl>
                                          <p:spTgt spid="107"/>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p:cTn id="21" dur="500" fill="hold"/>
                                        <p:tgtEl>
                                          <p:spTgt spid="112"/>
                                        </p:tgtEl>
                                        <p:attrNameLst>
                                          <p:attrName>ppt_w</p:attrName>
                                        </p:attrNameLst>
                                      </p:cBhvr>
                                      <p:tavLst>
                                        <p:tav tm="0">
                                          <p:val>
                                            <p:fltVal val="0"/>
                                          </p:val>
                                        </p:tav>
                                        <p:tav tm="100000">
                                          <p:val>
                                            <p:strVal val="#ppt_w"/>
                                          </p:val>
                                        </p:tav>
                                      </p:tavLst>
                                    </p:anim>
                                    <p:anim calcmode="lin" valueType="num">
                                      <p:cBhvr>
                                        <p:cTn id="22" dur="500" fill="hold"/>
                                        <p:tgtEl>
                                          <p:spTgt spid="112"/>
                                        </p:tgtEl>
                                        <p:attrNameLst>
                                          <p:attrName>ppt_h</p:attrName>
                                        </p:attrNameLst>
                                      </p:cBhvr>
                                      <p:tavLst>
                                        <p:tav tm="0">
                                          <p:val>
                                            <p:fltVal val="0"/>
                                          </p:val>
                                        </p:tav>
                                        <p:tav tm="100000">
                                          <p:val>
                                            <p:strVal val="#ppt_h"/>
                                          </p:val>
                                        </p:tav>
                                      </p:tavLst>
                                    </p:anim>
                                    <p:anim calcmode="lin" valueType="num">
                                      <p:cBhvr>
                                        <p:cTn id="23" dur="500" fill="hold"/>
                                        <p:tgtEl>
                                          <p:spTgt spid="112"/>
                                        </p:tgtEl>
                                        <p:attrNameLst>
                                          <p:attrName>style.rotation</p:attrName>
                                        </p:attrNameLst>
                                      </p:cBhvr>
                                      <p:tavLst>
                                        <p:tav tm="0">
                                          <p:val>
                                            <p:fltVal val="360"/>
                                          </p:val>
                                        </p:tav>
                                        <p:tav tm="100000">
                                          <p:val>
                                            <p:fltVal val="0"/>
                                          </p:val>
                                        </p:tav>
                                      </p:tavLst>
                                    </p:anim>
                                    <p:animEffect transition="in" filter="fade">
                                      <p:cBhvr>
                                        <p:cTn id="24" dur="500"/>
                                        <p:tgtEl>
                                          <p:spTgt spid="112"/>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17"/>
                                        </p:tgtEl>
                                        <p:attrNameLst>
                                          <p:attrName>style.visibility</p:attrName>
                                        </p:attrNameLst>
                                      </p:cBhvr>
                                      <p:to>
                                        <p:strVal val="visible"/>
                                      </p:to>
                                    </p:set>
                                    <p:anim calcmode="lin" valueType="num">
                                      <p:cBhvr>
                                        <p:cTn id="28" dur="500" fill="hold"/>
                                        <p:tgtEl>
                                          <p:spTgt spid="117"/>
                                        </p:tgtEl>
                                        <p:attrNameLst>
                                          <p:attrName>ppt_w</p:attrName>
                                        </p:attrNameLst>
                                      </p:cBhvr>
                                      <p:tavLst>
                                        <p:tav tm="0">
                                          <p:val>
                                            <p:fltVal val="0"/>
                                          </p:val>
                                        </p:tav>
                                        <p:tav tm="100000">
                                          <p:val>
                                            <p:strVal val="#ppt_w"/>
                                          </p:val>
                                        </p:tav>
                                      </p:tavLst>
                                    </p:anim>
                                    <p:anim calcmode="lin" valueType="num">
                                      <p:cBhvr>
                                        <p:cTn id="29" dur="500" fill="hold"/>
                                        <p:tgtEl>
                                          <p:spTgt spid="117"/>
                                        </p:tgtEl>
                                        <p:attrNameLst>
                                          <p:attrName>ppt_h</p:attrName>
                                        </p:attrNameLst>
                                      </p:cBhvr>
                                      <p:tavLst>
                                        <p:tav tm="0">
                                          <p:val>
                                            <p:fltVal val="0"/>
                                          </p:val>
                                        </p:tav>
                                        <p:tav tm="100000">
                                          <p:val>
                                            <p:strVal val="#ppt_h"/>
                                          </p:val>
                                        </p:tav>
                                      </p:tavLst>
                                    </p:anim>
                                    <p:anim calcmode="lin" valueType="num">
                                      <p:cBhvr>
                                        <p:cTn id="30" dur="500" fill="hold"/>
                                        <p:tgtEl>
                                          <p:spTgt spid="117"/>
                                        </p:tgtEl>
                                        <p:attrNameLst>
                                          <p:attrName>style.rotation</p:attrName>
                                        </p:attrNameLst>
                                      </p:cBhvr>
                                      <p:tavLst>
                                        <p:tav tm="0">
                                          <p:val>
                                            <p:fltVal val="360"/>
                                          </p:val>
                                        </p:tav>
                                        <p:tav tm="100000">
                                          <p:val>
                                            <p:fltVal val="0"/>
                                          </p:val>
                                        </p:tav>
                                      </p:tavLst>
                                    </p:anim>
                                    <p:animEffect transition="in" filter="fade">
                                      <p:cBhvr>
                                        <p:cTn id="31" dur="500"/>
                                        <p:tgtEl>
                                          <p:spTgt spid="117"/>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wipe(right)">
                                      <p:cBhvr>
                                        <p:cTn id="35" dur="500"/>
                                        <p:tgtEl>
                                          <p:spTgt spid="98"/>
                                        </p:tgtEl>
                                      </p:cBhvr>
                                    </p:animEffect>
                                  </p:childTnLst>
                                </p:cTn>
                              </p:par>
                              <p:par>
                                <p:cTn id="36" presetID="22" presetClass="entr" presetSubtype="2" fill="hold" nodeType="with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wipe(right)">
                                      <p:cBhvr>
                                        <p:cTn id="38" dur="500"/>
                                        <p:tgtEl>
                                          <p:spTgt spid="101"/>
                                        </p:tgtEl>
                                      </p:cBhvr>
                                    </p:animEffect>
                                  </p:childTnLst>
                                </p:cTn>
                              </p:par>
                              <p:par>
                                <p:cTn id="39" presetID="22" presetClass="entr" presetSubtype="8" fill="hold" nodeType="with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wipe(left)">
                                      <p:cBhvr>
                                        <p:cTn id="41" dur="500"/>
                                        <p:tgtEl>
                                          <p:spTgt spid="99"/>
                                        </p:tgtEl>
                                      </p:cBhvr>
                                    </p:animEffect>
                                  </p:childTnLst>
                                </p:cTn>
                              </p:par>
                              <p:par>
                                <p:cTn id="42" presetID="22" presetClass="entr" presetSubtype="8" fill="hold" nodeType="with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wipe(left)">
                                      <p:cBhvr>
                                        <p:cTn id="44" dur="500"/>
                                        <p:tgtEl>
                                          <p:spTgt spid="100"/>
                                        </p:tgtEl>
                                      </p:cBhvr>
                                    </p:animEffect>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1000"/>
                                        <p:tgtEl>
                                          <p:spTgt spid="85"/>
                                        </p:tgtEl>
                                      </p:cBhvr>
                                    </p:animEffect>
                                    <p:anim calcmode="lin" valueType="num">
                                      <p:cBhvr>
                                        <p:cTn id="49" dur="1000" fill="hold"/>
                                        <p:tgtEl>
                                          <p:spTgt spid="85"/>
                                        </p:tgtEl>
                                        <p:attrNameLst>
                                          <p:attrName>ppt_x</p:attrName>
                                        </p:attrNameLst>
                                      </p:cBhvr>
                                      <p:tavLst>
                                        <p:tav tm="0">
                                          <p:val>
                                            <p:strVal val="#ppt_x"/>
                                          </p:val>
                                        </p:tav>
                                        <p:tav tm="100000">
                                          <p:val>
                                            <p:strVal val="#ppt_x"/>
                                          </p:val>
                                        </p:tav>
                                      </p:tavLst>
                                    </p:anim>
                                    <p:anim calcmode="lin" valueType="num">
                                      <p:cBhvr>
                                        <p:cTn id="50" dur="1000" fill="hold"/>
                                        <p:tgtEl>
                                          <p:spTgt spid="85"/>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1000"/>
                                        <p:tgtEl>
                                          <p:spTgt spid="82"/>
                                        </p:tgtEl>
                                      </p:cBhvr>
                                    </p:animEffect>
                                    <p:anim calcmode="lin" valueType="num">
                                      <p:cBhvr>
                                        <p:cTn id="54" dur="1000" fill="hold"/>
                                        <p:tgtEl>
                                          <p:spTgt spid="82"/>
                                        </p:tgtEl>
                                        <p:attrNameLst>
                                          <p:attrName>ppt_x</p:attrName>
                                        </p:attrNameLst>
                                      </p:cBhvr>
                                      <p:tavLst>
                                        <p:tav tm="0">
                                          <p:val>
                                            <p:strVal val="#ppt_x"/>
                                          </p:val>
                                        </p:tav>
                                        <p:tav tm="100000">
                                          <p:val>
                                            <p:strVal val="#ppt_x"/>
                                          </p:val>
                                        </p:tav>
                                      </p:tavLst>
                                    </p:anim>
                                    <p:anim calcmode="lin" valueType="num">
                                      <p:cBhvr>
                                        <p:cTn id="55" dur="1000" fill="hold"/>
                                        <p:tgtEl>
                                          <p:spTgt spid="8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1000"/>
                                        <p:tgtEl>
                                          <p:spTgt spid="97"/>
                                        </p:tgtEl>
                                      </p:cBhvr>
                                    </p:animEffect>
                                    <p:anim calcmode="lin" valueType="num">
                                      <p:cBhvr>
                                        <p:cTn id="59" dur="1000" fill="hold"/>
                                        <p:tgtEl>
                                          <p:spTgt spid="97"/>
                                        </p:tgtEl>
                                        <p:attrNameLst>
                                          <p:attrName>ppt_x</p:attrName>
                                        </p:attrNameLst>
                                      </p:cBhvr>
                                      <p:tavLst>
                                        <p:tav tm="0">
                                          <p:val>
                                            <p:strVal val="#ppt_x"/>
                                          </p:val>
                                        </p:tav>
                                        <p:tav tm="100000">
                                          <p:val>
                                            <p:strVal val="#ppt_x"/>
                                          </p:val>
                                        </p:tav>
                                      </p:tavLst>
                                    </p:anim>
                                    <p:anim calcmode="lin" valueType="num">
                                      <p:cBhvr>
                                        <p:cTn id="60" dur="1000" fill="hold"/>
                                        <p:tgtEl>
                                          <p:spTgt spid="97"/>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fade">
                                      <p:cBhvr>
                                        <p:cTn id="68" dur="1000"/>
                                        <p:tgtEl>
                                          <p:spTgt spid="89"/>
                                        </p:tgtEl>
                                      </p:cBhvr>
                                    </p:animEffect>
                                    <p:anim calcmode="lin" valueType="num">
                                      <p:cBhvr>
                                        <p:cTn id="69" dur="1000" fill="hold"/>
                                        <p:tgtEl>
                                          <p:spTgt spid="89"/>
                                        </p:tgtEl>
                                        <p:attrNameLst>
                                          <p:attrName>ppt_x</p:attrName>
                                        </p:attrNameLst>
                                      </p:cBhvr>
                                      <p:tavLst>
                                        <p:tav tm="0">
                                          <p:val>
                                            <p:strVal val="#ppt_x"/>
                                          </p:val>
                                        </p:tav>
                                        <p:tav tm="100000">
                                          <p:val>
                                            <p:strVal val="#ppt_x"/>
                                          </p:val>
                                        </p:tav>
                                      </p:tavLst>
                                    </p:anim>
                                    <p:anim calcmode="lin" valueType="num">
                                      <p:cBhvr>
                                        <p:cTn id="70" dur="1000" fill="hold"/>
                                        <p:tgtEl>
                                          <p:spTgt spid="8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1000"/>
                                        <p:tgtEl>
                                          <p:spTgt spid="86"/>
                                        </p:tgtEl>
                                      </p:cBhvr>
                                    </p:animEffect>
                                    <p:anim calcmode="lin" valueType="num">
                                      <p:cBhvr>
                                        <p:cTn id="74" dur="1000" fill="hold"/>
                                        <p:tgtEl>
                                          <p:spTgt spid="86"/>
                                        </p:tgtEl>
                                        <p:attrNameLst>
                                          <p:attrName>ppt_x</p:attrName>
                                        </p:attrNameLst>
                                      </p:cBhvr>
                                      <p:tavLst>
                                        <p:tav tm="0">
                                          <p:val>
                                            <p:strVal val="#ppt_x"/>
                                          </p:val>
                                        </p:tav>
                                        <p:tav tm="100000">
                                          <p:val>
                                            <p:strVal val="#ppt_x"/>
                                          </p:val>
                                        </p:tav>
                                      </p:tavLst>
                                    </p:anim>
                                    <p:anim calcmode="lin" valueType="num">
                                      <p:cBhvr>
                                        <p:cTn id="75" dur="1000" fill="hold"/>
                                        <p:tgtEl>
                                          <p:spTgt spid="8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93"/>
                                        </p:tgtEl>
                                        <p:attrNameLst>
                                          <p:attrName>style.visibility</p:attrName>
                                        </p:attrNameLst>
                                      </p:cBhvr>
                                      <p:to>
                                        <p:strVal val="visible"/>
                                      </p:to>
                                    </p:set>
                                    <p:animEffect transition="in" filter="fade">
                                      <p:cBhvr>
                                        <p:cTn id="78" dur="1000"/>
                                        <p:tgtEl>
                                          <p:spTgt spid="93"/>
                                        </p:tgtEl>
                                      </p:cBhvr>
                                    </p:animEffect>
                                    <p:anim calcmode="lin" valueType="num">
                                      <p:cBhvr>
                                        <p:cTn id="79" dur="1000" fill="hold"/>
                                        <p:tgtEl>
                                          <p:spTgt spid="93"/>
                                        </p:tgtEl>
                                        <p:attrNameLst>
                                          <p:attrName>ppt_x</p:attrName>
                                        </p:attrNameLst>
                                      </p:cBhvr>
                                      <p:tavLst>
                                        <p:tav tm="0">
                                          <p:val>
                                            <p:strVal val="#ppt_x"/>
                                          </p:val>
                                        </p:tav>
                                        <p:tav tm="100000">
                                          <p:val>
                                            <p:strVal val="#ppt_x"/>
                                          </p:val>
                                        </p:tav>
                                      </p:tavLst>
                                    </p:anim>
                                    <p:anim calcmode="lin" valueType="num">
                                      <p:cBhvr>
                                        <p:cTn id="80" dur="1000" fill="hold"/>
                                        <p:tgtEl>
                                          <p:spTgt spid="93"/>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1000"/>
                                        <p:tgtEl>
                                          <p:spTgt spid="90"/>
                                        </p:tgtEl>
                                      </p:cBhvr>
                                    </p:animEffect>
                                    <p:anim calcmode="lin" valueType="num">
                                      <p:cBhvr>
                                        <p:cTn id="84" dur="1000" fill="hold"/>
                                        <p:tgtEl>
                                          <p:spTgt spid="90"/>
                                        </p:tgtEl>
                                        <p:attrNameLst>
                                          <p:attrName>ppt_x</p:attrName>
                                        </p:attrNameLst>
                                      </p:cBhvr>
                                      <p:tavLst>
                                        <p:tav tm="0">
                                          <p:val>
                                            <p:strVal val="#ppt_x"/>
                                          </p:val>
                                        </p:tav>
                                        <p:tav tm="100000">
                                          <p:val>
                                            <p:strVal val="#ppt_x"/>
                                          </p:val>
                                        </p:tav>
                                      </p:tavLst>
                                    </p:anim>
                                    <p:anim calcmode="lin" valueType="num">
                                      <p:cBhvr>
                                        <p:cTn id="85"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9" grpId="0" animBg="1"/>
      <p:bldP spid="93" grpId="0" animBg="1"/>
      <p:bldP spid="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0" y="1"/>
            <a:ext cx="4572000" cy="5143500"/>
          </a:xfrm>
          <a:prstGeom prst="rect">
            <a:avLst/>
          </a:pr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0" name="矩形 29"/>
          <p:cNvSpPr/>
          <p:nvPr/>
        </p:nvSpPr>
        <p:spPr>
          <a:xfrm>
            <a:off x="7775261" y="51001"/>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31" name="七角星 30"/>
          <p:cNvSpPr/>
          <p:nvPr/>
        </p:nvSpPr>
        <p:spPr>
          <a:xfrm>
            <a:off x="7340352" y="91869"/>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sp>
        <p:nvSpPr>
          <p:cNvPr id="66" name="等腰三角形 65"/>
          <p:cNvSpPr/>
          <p:nvPr/>
        </p:nvSpPr>
        <p:spPr>
          <a:xfrm rot="5400000">
            <a:off x="4094149" y="2067695"/>
            <a:ext cx="1080120" cy="1008112"/>
          </a:xfrm>
          <a:prstGeom prst="triangle">
            <a:avLst/>
          </a:pr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solidFill>
                <a:prstClr val="white"/>
              </a:solidFill>
              <a:cs typeface="+mn-ea"/>
              <a:sym typeface="+mn-lt"/>
            </a:endParaRPr>
          </a:p>
        </p:txBody>
      </p:sp>
      <p:sp>
        <p:nvSpPr>
          <p:cNvPr id="75" name="矩形 74"/>
          <p:cNvSpPr/>
          <p:nvPr/>
        </p:nvSpPr>
        <p:spPr>
          <a:xfrm>
            <a:off x="566661" y="952298"/>
            <a:ext cx="2511612" cy="1446550"/>
          </a:xfrm>
          <a:prstGeom prst="rect">
            <a:avLst/>
          </a:prstGeom>
          <a:effectLst>
            <a:outerShdw blurRad="50800" dist="38100" dir="8100000" algn="tr" rotWithShape="0">
              <a:prstClr val="black">
                <a:alpha val="40000"/>
              </a:prstClr>
            </a:outerShdw>
          </a:effectLst>
        </p:spPr>
        <p:txBody>
          <a:bodyPr wrap="square">
            <a:spAutoFit/>
          </a:bodyPr>
          <a:lstStyle/>
          <a:p>
            <a:r>
              <a:rPr lang="zh-CN" altLang="en-US" sz="8800" dirty="0" smtClean="0">
                <a:solidFill>
                  <a:prstClr val="black"/>
                </a:solidFill>
                <a:cs typeface="+mn-ea"/>
                <a:sym typeface="+mn-lt"/>
              </a:rPr>
              <a:t>文字</a:t>
            </a:r>
            <a:endParaRPr lang="en-US" altLang="zh-CN" sz="8800" dirty="0">
              <a:solidFill>
                <a:prstClr val="black"/>
              </a:solidFill>
              <a:cs typeface="+mn-ea"/>
              <a:sym typeface="+mn-lt"/>
            </a:endParaRPr>
          </a:p>
        </p:txBody>
      </p:sp>
      <p:sp>
        <p:nvSpPr>
          <p:cNvPr id="76" name="矩形 75"/>
          <p:cNvSpPr/>
          <p:nvPr/>
        </p:nvSpPr>
        <p:spPr>
          <a:xfrm>
            <a:off x="6077033" y="555526"/>
            <a:ext cx="1717137" cy="3770263"/>
          </a:xfrm>
          <a:prstGeom prst="rect">
            <a:avLst/>
          </a:prstGeom>
        </p:spPr>
        <p:txBody>
          <a:bodyPr wrap="none">
            <a:spAutoFit/>
          </a:bodyPr>
          <a:lstStyle/>
          <a:p>
            <a:r>
              <a:rPr lang="en-US" altLang="zh-CN" sz="23900" dirty="0" smtClean="0">
                <a:solidFill>
                  <a:prstClr val="white"/>
                </a:solidFill>
                <a:cs typeface="+mn-ea"/>
                <a:sym typeface="+mn-lt"/>
              </a:rPr>
              <a:t>3</a:t>
            </a:r>
            <a:endParaRPr lang="en-US" altLang="zh-CN" sz="23900" dirty="0">
              <a:solidFill>
                <a:prstClr val="white"/>
              </a:solidFill>
              <a:cs typeface="+mn-ea"/>
              <a:sym typeface="+mn-lt"/>
            </a:endParaRPr>
          </a:p>
        </p:txBody>
      </p:sp>
      <p:sp>
        <p:nvSpPr>
          <p:cNvPr id="77" name="矩形 76"/>
          <p:cNvSpPr/>
          <p:nvPr/>
        </p:nvSpPr>
        <p:spPr>
          <a:xfrm>
            <a:off x="580089" y="2308118"/>
            <a:ext cx="3497052" cy="954107"/>
          </a:xfrm>
          <a:prstGeom prst="rect">
            <a:avLst/>
          </a:prstGeom>
        </p:spPr>
        <p:txBody>
          <a:bodyPr wrap="square">
            <a:spAutoFit/>
          </a:bodyPr>
          <a:lstStyle/>
          <a:p>
            <a:r>
              <a:rPr lang="zh-CN" altLang="en-US" sz="1400" dirty="0">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78" name="矩形 77"/>
          <p:cNvSpPr/>
          <p:nvPr/>
        </p:nvSpPr>
        <p:spPr>
          <a:xfrm>
            <a:off x="593517" y="3262225"/>
            <a:ext cx="2935355" cy="1169551"/>
          </a:xfrm>
          <a:prstGeom prst="rect">
            <a:avLst/>
          </a:prstGeom>
        </p:spPr>
        <p:txBody>
          <a:bodyPr wrap="square">
            <a:spAutoFit/>
          </a:bodyPr>
          <a:lstStyle/>
          <a:p>
            <a:r>
              <a:rPr lang="zh-CN" altLang="en-US" sz="1400" dirty="0">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79" name="Rectangle 5"/>
          <p:cNvSpPr>
            <a:spLocks noChangeArrowheads="1"/>
          </p:cNvSpPr>
          <p:nvPr/>
        </p:nvSpPr>
        <p:spPr bwMode="auto">
          <a:xfrm>
            <a:off x="5177492" y="4124082"/>
            <a:ext cx="1635125" cy="341313"/>
          </a:xfrm>
          <a:prstGeom prst="rect">
            <a:avLst/>
          </a:prstGeom>
          <a:solidFill>
            <a:srgbClr val="E9E175"/>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0" name="Freeform 24"/>
          <p:cNvSpPr>
            <a:spLocks noEditPoints="1"/>
          </p:cNvSpPr>
          <p:nvPr/>
        </p:nvSpPr>
        <p:spPr bwMode="auto">
          <a:xfrm>
            <a:off x="7047567" y="4117732"/>
            <a:ext cx="1647825" cy="354013"/>
          </a:xfrm>
          <a:custGeom>
            <a:avLst/>
            <a:gdLst>
              <a:gd name="T0" fmla="*/ 1038 w 1038"/>
              <a:gd name="T1" fmla="*/ 223 h 223"/>
              <a:gd name="T2" fmla="*/ 0 w 1038"/>
              <a:gd name="T3" fmla="*/ 223 h 223"/>
              <a:gd name="T4" fmla="*/ 0 w 1038"/>
              <a:gd name="T5" fmla="*/ 0 h 223"/>
              <a:gd name="T6" fmla="*/ 1038 w 1038"/>
              <a:gd name="T7" fmla="*/ 0 h 223"/>
              <a:gd name="T8" fmla="*/ 1038 w 1038"/>
              <a:gd name="T9" fmla="*/ 223 h 223"/>
              <a:gd name="T10" fmla="*/ 8 w 1038"/>
              <a:gd name="T11" fmla="*/ 215 h 223"/>
              <a:gd name="T12" fmla="*/ 1031 w 1038"/>
              <a:gd name="T13" fmla="*/ 215 h 223"/>
              <a:gd name="T14" fmla="*/ 1031 w 1038"/>
              <a:gd name="T15" fmla="*/ 8 h 223"/>
              <a:gd name="T16" fmla="*/ 8 w 1038"/>
              <a:gd name="T17" fmla="*/ 8 h 223"/>
              <a:gd name="T18" fmla="*/ 8 w 1038"/>
              <a:gd name="T19" fmla="*/ 2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1" name="TextBox 1"/>
          <p:cNvSpPr txBox="1"/>
          <p:nvPr/>
        </p:nvSpPr>
        <p:spPr>
          <a:xfrm>
            <a:off x="5436193" y="4117732"/>
            <a:ext cx="1177732" cy="338554"/>
          </a:xfrm>
          <a:prstGeom prst="rect">
            <a:avLst/>
          </a:prstGeom>
          <a:noFill/>
        </p:spPr>
        <p:txBody>
          <a:bodyPr wrap="square" rtlCol="0">
            <a:spAutoFit/>
          </a:bodyPr>
          <a:lstStyle/>
          <a:p>
            <a:pPr algn="ctr"/>
            <a:r>
              <a:rPr lang="zh-CN" altLang="en-US" sz="1600" dirty="0" smtClean="0">
                <a:solidFill>
                  <a:prstClr val="black"/>
                </a:solidFill>
                <a:cs typeface="+mn-ea"/>
                <a:sym typeface="+mn-lt"/>
              </a:rPr>
              <a:t>输入文字</a:t>
            </a:r>
            <a:endParaRPr lang="zh-CN" altLang="en-US" sz="1600" dirty="0">
              <a:solidFill>
                <a:prstClr val="black"/>
              </a:solidFill>
              <a:cs typeface="+mn-ea"/>
              <a:sym typeface="+mn-lt"/>
            </a:endParaRPr>
          </a:p>
        </p:txBody>
      </p:sp>
      <p:sp>
        <p:nvSpPr>
          <p:cNvPr id="82" name="TextBox 1"/>
          <p:cNvSpPr txBox="1"/>
          <p:nvPr/>
        </p:nvSpPr>
        <p:spPr>
          <a:xfrm>
            <a:off x="7341795" y="4127583"/>
            <a:ext cx="1177732" cy="338554"/>
          </a:xfrm>
          <a:prstGeom prst="rect">
            <a:avLst/>
          </a:prstGeom>
          <a:noFill/>
        </p:spPr>
        <p:txBody>
          <a:bodyPr wrap="square" rtlCol="0">
            <a:spAutoFit/>
          </a:bodyPr>
          <a:lstStyle/>
          <a:p>
            <a:pPr algn="ctr"/>
            <a:r>
              <a:rPr lang="zh-CN" altLang="en-US" sz="1600" dirty="0" smtClean="0">
                <a:solidFill>
                  <a:prstClr val="white"/>
                </a:solidFill>
                <a:cs typeface="+mn-ea"/>
                <a:sym typeface="+mn-lt"/>
              </a:rPr>
              <a:t>输入文字</a:t>
            </a:r>
            <a:endParaRPr lang="zh-CN" altLang="en-US" sz="1600" dirty="0">
              <a:solidFill>
                <a:prstClr val="white"/>
              </a:solidFill>
              <a:cs typeface="+mn-ea"/>
              <a:sym typeface="+mn-lt"/>
            </a:endParaRPr>
          </a:p>
        </p:txBody>
      </p:sp>
    </p:spTree>
  </p:cSld>
  <p:clrMapOvr>
    <a:masterClrMapping/>
  </p:clrMapOvr>
  <p:transition advTm="3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矩形 27"/>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29" name="七角星 28"/>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pic>
        <p:nvPicPr>
          <p:cNvPr id="52" name="Picture 4"/>
          <p:cNvPicPr>
            <a:picLocks noChangeArrowheads="1"/>
          </p:cNvPicPr>
          <p:nvPr/>
        </p:nvPicPr>
        <p:blipFill>
          <a:blip r:embed="rId3" cstate="email"/>
          <a:stretch>
            <a:fillRect/>
          </a:stretch>
        </p:blipFill>
        <p:spPr bwMode="auto">
          <a:xfrm>
            <a:off x="7729171" y="1795066"/>
            <a:ext cx="936000" cy="936000"/>
          </a:xfrm>
          <a:prstGeom prst="ellipse">
            <a:avLst/>
          </a:prstGeom>
          <a:noFill/>
          <a:ln w="57150">
            <a:solidFill>
              <a:srgbClr val="92BEA2"/>
            </a:solidFill>
          </a:ln>
        </p:spPr>
      </p:pic>
      <p:pic>
        <p:nvPicPr>
          <p:cNvPr id="53" name="Picture 2"/>
          <p:cNvPicPr>
            <a:picLocks noChangeArrowheads="1"/>
          </p:cNvPicPr>
          <p:nvPr/>
        </p:nvPicPr>
        <p:blipFill>
          <a:blip r:embed="rId4" cstate="email"/>
          <a:stretch>
            <a:fillRect/>
          </a:stretch>
        </p:blipFill>
        <p:spPr bwMode="auto">
          <a:xfrm>
            <a:off x="5228841" y="1639066"/>
            <a:ext cx="936000" cy="936000"/>
          </a:xfrm>
          <a:prstGeom prst="ellipse">
            <a:avLst/>
          </a:prstGeom>
          <a:noFill/>
          <a:ln w="57150">
            <a:solidFill>
              <a:srgbClr val="92BEA2"/>
            </a:solidFill>
          </a:ln>
        </p:spPr>
      </p:pic>
      <p:pic>
        <p:nvPicPr>
          <p:cNvPr id="54" name="Picture 2">
            <a:hlinkClick r:id="rId5"/>
          </p:cNvPr>
          <p:cNvPicPr>
            <a:picLocks noChangeArrowheads="1"/>
          </p:cNvPicPr>
          <p:nvPr/>
        </p:nvPicPr>
        <p:blipFill>
          <a:blip r:embed="rId6" cstate="email"/>
          <a:stretch>
            <a:fillRect/>
          </a:stretch>
        </p:blipFill>
        <p:spPr bwMode="auto">
          <a:xfrm>
            <a:off x="2721205" y="1795066"/>
            <a:ext cx="936000" cy="936000"/>
          </a:xfrm>
          <a:prstGeom prst="ellipse">
            <a:avLst/>
          </a:prstGeom>
          <a:noFill/>
          <a:ln w="57150">
            <a:solidFill>
              <a:srgbClr val="92BEA2"/>
            </a:solidFill>
          </a:ln>
        </p:spPr>
      </p:pic>
      <p:pic>
        <p:nvPicPr>
          <p:cNvPr id="55" name="Picture 2"/>
          <p:cNvPicPr>
            <a:picLocks noChangeArrowheads="1"/>
          </p:cNvPicPr>
          <p:nvPr/>
        </p:nvPicPr>
        <p:blipFill>
          <a:blip r:embed="rId7" cstate="email"/>
          <a:stretch>
            <a:fillRect/>
          </a:stretch>
        </p:blipFill>
        <p:spPr bwMode="auto">
          <a:xfrm>
            <a:off x="4007089" y="2303032"/>
            <a:ext cx="936000" cy="936000"/>
          </a:xfrm>
          <a:prstGeom prst="ellipse">
            <a:avLst/>
          </a:prstGeom>
          <a:noFill/>
          <a:ln w="57150">
            <a:solidFill>
              <a:srgbClr val="92BEA2"/>
            </a:solidFill>
          </a:ln>
        </p:spPr>
      </p:pic>
      <p:pic>
        <p:nvPicPr>
          <p:cNvPr id="56" name="Picture 4">
            <a:hlinkClick r:id="rId8"/>
          </p:cNvPr>
          <p:cNvPicPr>
            <a:picLocks noChangeArrowheads="1"/>
          </p:cNvPicPr>
          <p:nvPr/>
        </p:nvPicPr>
        <p:blipFill>
          <a:blip r:embed="rId9" cstate="email"/>
          <a:stretch>
            <a:fillRect/>
          </a:stretch>
        </p:blipFill>
        <p:spPr bwMode="auto">
          <a:xfrm>
            <a:off x="6507419" y="2359849"/>
            <a:ext cx="936000" cy="936000"/>
          </a:xfrm>
          <a:prstGeom prst="ellipse">
            <a:avLst/>
          </a:prstGeom>
          <a:noFill/>
          <a:ln w="57150">
            <a:solidFill>
              <a:srgbClr val="92BEA2"/>
            </a:solidFill>
          </a:ln>
        </p:spPr>
      </p:pic>
      <p:pic>
        <p:nvPicPr>
          <p:cNvPr id="57" name="Picture 8">
            <a:hlinkClick r:id="rId10"/>
          </p:cNvPr>
          <p:cNvPicPr>
            <a:picLocks noChangeArrowheads="1"/>
          </p:cNvPicPr>
          <p:nvPr/>
        </p:nvPicPr>
        <p:blipFill>
          <a:blip r:embed="rId11" cstate="email"/>
          <a:stretch>
            <a:fillRect/>
          </a:stretch>
        </p:blipFill>
        <p:spPr bwMode="auto">
          <a:xfrm>
            <a:off x="442494" y="1720966"/>
            <a:ext cx="936000" cy="936000"/>
          </a:xfrm>
          <a:prstGeom prst="ellipse">
            <a:avLst/>
          </a:prstGeom>
          <a:noFill/>
          <a:ln w="57150">
            <a:solidFill>
              <a:srgbClr val="92BEA2"/>
            </a:solidFill>
          </a:ln>
        </p:spPr>
      </p:pic>
      <p:pic>
        <p:nvPicPr>
          <p:cNvPr id="58" name="Picture 2">
            <a:hlinkClick r:id="rId12"/>
          </p:cNvPr>
          <p:cNvPicPr>
            <a:picLocks noChangeArrowheads="1"/>
          </p:cNvPicPr>
          <p:nvPr/>
        </p:nvPicPr>
        <p:blipFill>
          <a:blip r:embed="rId13" cstate="email"/>
          <a:stretch>
            <a:fillRect/>
          </a:stretch>
        </p:blipFill>
        <p:spPr bwMode="auto">
          <a:xfrm>
            <a:off x="1514065" y="2359225"/>
            <a:ext cx="936000" cy="936000"/>
          </a:xfrm>
          <a:prstGeom prst="ellipse">
            <a:avLst/>
          </a:prstGeom>
          <a:noFill/>
          <a:ln w="57150">
            <a:solidFill>
              <a:srgbClr val="92BEA2"/>
            </a:solidFill>
          </a:ln>
        </p:spPr>
      </p:pic>
      <p:sp>
        <p:nvSpPr>
          <p:cNvPr id="59" name="Oval 5"/>
          <p:cNvSpPr/>
          <p:nvPr/>
        </p:nvSpPr>
        <p:spPr>
          <a:xfrm>
            <a:off x="2210999" y="2067694"/>
            <a:ext cx="660388" cy="660388"/>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0" name="Oval 6"/>
          <p:cNvSpPr/>
          <p:nvPr/>
        </p:nvSpPr>
        <p:spPr>
          <a:xfrm>
            <a:off x="4728775" y="2067694"/>
            <a:ext cx="660388" cy="660388"/>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1" name="Oval 7"/>
          <p:cNvSpPr/>
          <p:nvPr/>
        </p:nvSpPr>
        <p:spPr>
          <a:xfrm>
            <a:off x="7283097" y="2067694"/>
            <a:ext cx="660388" cy="660388"/>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2" name="Oval 8"/>
          <p:cNvSpPr/>
          <p:nvPr/>
        </p:nvSpPr>
        <p:spPr>
          <a:xfrm>
            <a:off x="5997213" y="2067694"/>
            <a:ext cx="660388" cy="660388"/>
          </a:xfrm>
          <a:prstGeom prst="ellipse">
            <a:avLst/>
          </a:prstGeom>
          <a:solidFill>
            <a:srgbClr val="FCD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3" name="Oval 9"/>
          <p:cNvSpPr/>
          <p:nvPr/>
        </p:nvSpPr>
        <p:spPr>
          <a:xfrm>
            <a:off x="3442891" y="2067694"/>
            <a:ext cx="660388" cy="660388"/>
          </a:xfrm>
          <a:prstGeom prst="ellipse">
            <a:avLst/>
          </a:prstGeom>
          <a:solidFill>
            <a:srgbClr val="FCD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4" name="Oval 10"/>
          <p:cNvSpPr/>
          <p:nvPr/>
        </p:nvSpPr>
        <p:spPr>
          <a:xfrm>
            <a:off x="1013999" y="2067694"/>
            <a:ext cx="660388" cy="660388"/>
          </a:xfrm>
          <a:prstGeom prst="ellipse">
            <a:avLst/>
          </a:prstGeom>
          <a:solidFill>
            <a:srgbClr val="FCD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5" name="TextBox 27"/>
          <p:cNvSpPr txBox="1"/>
          <p:nvPr/>
        </p:nvSpPr>
        <p:spPr>
          <a:xfrm>
            <a:off x="6292790" y="1142433"/>
            <a:ext cx="1723549" cy="400110"/>
          </a:xfrm>
          <a:prstGeom prst="rect">
            <a:avLst/>
          </a:prstGeom>
          <a:noFill/>
        </p:spPr>
        <p:txBody>
          <a:bodyPr wrap="none" rtlCol="0">
            <a:spAutoFit/>
          </a:bodyPr>
          <a:lstStyle/>
          <a:p>
            <a:r>
              <a:rPr lang="zh-CN" altLang="en-US" sz="2000" dirty="0" smtClean="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点击输入文字</a:t>
            </a:r>
            <a:endParaRPr lang="en-US" altLang="zh-CN" sz="2000"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6" name="TextBox 28"/>
          <p:cNvSpPr txBox="1"/>
          <p:nvPr/>
        </p:nvSpPr>
        <p:spPr>
          <a:xfrm>
            <a:off x="6318687" y="1487108"/>
            <a:ext cx="1415772" cy="276999"/>
          </a:xfrm>
          <a:prstGeom prst="rect">
            <a:avLst/>
          </a:prstGeom>
          <a:noFill/>
        </p:spPr>
        <p:txBody>
          <a:bodyPr wrap="none" rtlCol="0">
            <a:spAutoFit/>
          </a:bodyPr>
          <a:lstStyle/>
          <a:p>
            <a:r>
              <a:rPr lang="zh-CN" altLang="en-US" sz="1200" dirty="0" smtClean="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嗲就输入文字内容</a:t>
            </a:r>
            <a:endParaRPr lang="en-US" altLang="zh-CN" sz="1200"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7" name="文本框 34"/>
          <p:cNvSpPr txBox="1"/>
          <p:nvPr/>
        </p:nvSpPr>
        <p:spPr>
          <a:xfrm>
            <a:off x="842045" y="3952649"/>
            <a:ext cx="8143932" cy="584775"/>
          </a:xfrm>
          <a:prstGeom prst="rect">
            <a:avLst/>
          </a:prstGeom>
          <a:noFill/>
        </p:spPr>
        <p:txBody>
          <a:bodyPr wrap="square" rtlCol="0">
            <a:spAutoFit/>
          </a:bodyPr>
          <a:lstStyle/>
          <a:p>
            <a:pPr algn="ctr"/>
            <a:r>
              <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68" name="矩形 67"/>
          <p:cNvSpPr/>
          <p:nvPr/>
        </p:nvSpPr>
        <p:spPr>
          <a:xfrm>
            <a:off x="0" y="4839111"/>
            <a:ext cx="9144000" cy="324927"/>
          </a:xfrm>
          <a:prstGeom prst="rect">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Tree>
  </p:cSld>
  <p:clrMapOvr>
    <a:masterClrMapping/>
  </p:clrMapOvr>
  <p:transition advTm="3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矩形 27"/>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29" name="七角星 28"/>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sp>
        <p:nvSpPr>
          <p:cNvPr id="30" name="TextBox 25"/>
          <p:cNvSpPr txBox="1"/>
          <p:nvPr/>
        </p:nvSpPr>
        <p:spPr>
          <a:xfrm>
            <a:off x="4694510" y="1131590"/>
            <a:ext cx="3473317" cy="2215991"/>
          </a:xfrm>
          <a:prstGeom prst="rect">
            <a:avLst/>
          </a:prstGeom>
          <a:noFill/>
        </p:spPr>
        <p:txBody>
          <a:bodyPr wrap="square" rtlCol="0">
            <a:spAutoFit/>
          </a:bodyPr>
          <a:lstStyle/>
          <a:p>
            <a:r>
              <a:rPr lang="en-US" altLang="zh-CN" sz="13800" dirty="0" smtClean="0">
                <a:solidFill>
                  <a:prstClr val="white"/>
                </a:solidFill>
                <a:cs typeface="+mn-ea"/>
                <a:sym typeface="+mn-lt"/>
              </a:rPr>
              <a:t>54%</a:t>
            </a:r>
            <a:endParaRPr lang="zh-CN" altLang="en-US" sz="13800" dirty="0">
              <a:solidFill>
                <a:prstClr val="white"/>
              </a:solidFill>
              <a:cs typeface="+mn-ea"/>
              <a:sym typeface="+mn-lt"/>
            </a:endParaRPr>
          </a:p>
        </p:txBody>
      </p:sp>
      <p:sp>
        <p:nvSpPr>
          <p:cNvPr id="31" name="文本框 34"/>
          <p:cNvSpPr txBox="1"/>
          <p:nvPr/>
        </p:nvSpPr>
        <p:spPr>
          <a:xfrm>
            <a:off x="4697436" y="2984927"/>
            <a:ext cx="4075031" cy="1200329"/>
          </a:xfrm>
          <a:prstGeom prst="rect">
            <a:avLst/>
          </a:prstGeom>
          <a:noFill/>
        </p:spPr>
        <p:txBody>
          <a:bodyPr wrap="square" rtlCol="0">
            <a:spAutoFit/>
          </a:bodyPr>
          <a:lstStyle/>
          <a:p>
            <a:pPr algn="ctr"/>
            <a:r>
              <a:rPr lang="zh-CN" altLang="en-US"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endParaRPr lang="zh-CN" altLang="en-US"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32" name="组合 31"/>
          <p:cNvGrpSpPr/>
          <p:nvPr/>
        </p:nvGrpSpPr>
        <p:grpSpPr>
          <a:xfrm>
            <a:off x="614174" y="1501048"/>
            <a:ext cx="3641629" cy="2960094"/>
            <a:chOff x="1884286" y="688656"/>
            <a:chExt cx="5161004" cy="4195116"/>
          </a:xfrm>
        </p:grpSpPr>
        <p:sp>
          <p:nvSpPr>
            <p:cNvPr id="33" name="圆角矩形 18"/>
            <p:cNvSpPr/>
            <p:nvPr/>
          </p:nvSpPr>
          <p:spPr>
            <a:xfrm>
              <a:off x="3387594" y="4170320"/>
              <a:ext cx="718178" cy="71345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34" name="圆角矩形 18"/>
            <p:cNvSpPr/>
            <p:nvPr/>
          </p:nvSpPr>
          <p:spPr>
            <a:xfrm>
              <a:off x="4064518" y="1064835"/>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35" name="圆角矩形 18"/>
            <p:cNvSpPr/>
            <p:nvPr/>
          </p:nvSpPr>
          <p:spPr>
            <a:xfrm>
              <a:off x="3138983" y="1851824"/>
              <a:ext cx="1547926" cy="153773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36" name="圆角矩形 18"/>
            <p:cNvSpPr/>
            <p:nvPr/>
          </p:nvSpPr>
          <p:spPr>
            <a:xfrm>
              <a:off x="4841009" y="1504583"/>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37" name="圆角矩形 18"/>
            <p:cNvSpPr/>
            <p:nvPr/>
          </p:nvSpPr>
          <p:spPr>
            <a:xfrm>
              <a:off x="2449308" y="1504583"/>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38" name="圆角矩形 18"/>
            <p:cNvSpPr/>
            <p:nvPr/>
          </p:nvSpPr>
          <p:spPr>
            <a:xfrm>
              <a:off x="3735611" y="3144868"/>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39" name="圆角矩形 18"/>
            <p:cNvSpPr/>
            <p:nvPr/>
          </p:nvSpPr>
          <p:spPr>
            <a:xfrm>
              <a:off x="1884286" y="2685646"/>
              <a:ext cx="1251508" cy="124327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40" name="圆角矩形 18"/>
            <p:cNvSpPr/>
            <p:nvPr/>
          </p:nvSpPr>
          <p:spPr>
            <a:xfrm>
              <a:off x="4997974" y="2874536"/>
              <a:ext cx="686008" cy="68149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41" name="圆角矩形 18"/>
            <p:cNvSpPr/>
            <p:nvPr/>
          </p:nvSpPr>
          <p:spPr>
            <a:xfrm>
              <a:off x="6084111" y="1596981"/>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42" name="圆角矩形 18"/>
            <p:cNvSpPr/>
            <p:nvPr/>
          </p:nvSpPr>
          <p:spPr>
            <a:xfrm>
              <a:off x="5052513" y="688656"/>
              <a:ext cx="600456" cy="59650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43" name="圆角矩形 18"/>
            <p:cNvSpPr/>
            <p:nvPr/>
          </p:nvSpPr>
          <p:spPr>
            <a:xfrm>
              <a:off x="5833049" y="1137241"/>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44" name="圆角矩形 18"/>
            <p:cNvSpPr/>
            <p:nvPr/>
          </p:nvSpPr>
          <p:spPr>
            <a:xfrm>
              <a:off x="3309791" y="3627464"/>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45" name="圆角矩形 18"/>
            <p:cNvSpPr/>
            <p:nvPr/>
          </p:nvSpPr>
          <p:spPr>
            <a:xfrm>
              <a:off x="2527008" y="4086345"/>
              <a:ext cx="482344" cy="479170"/>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46" name="圆角矩形 18"/>
            <p:cNvSpPr/>
            <p:nvPr/>
          </p:nvSpPr>
          <p:spPr>
            <a:xfrm>
              <a:off x="4883335" y="4086344"/>
              <a:ext cx="552117" cy="54848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47" name="圆角矩形 18"/>
            <p:cNvSpPr/>
            <p:nvPr/>
          </p:nvSpPr>
          <p:spPr>
            <a:xfrm>
              <a:off x="3387594" y="735392"/>
              <a:ext cx="676924" cy="67246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sp>
          <p:nvSpPr>
            <p:cNvPr id="48" name="矩形 47"/>
            <p:cNvSpPr/>
            <p:nvPr/>
          </p:nvSpPr>
          <p:spPr>
            <a:xfrm rot="2608427">
              <a:off x="3676247" y="2180835"/>
              <a:ext cx="1150430" cy="305332"/>
            </a:xfrm>
            <a:prstGeom prst="rect">
              <a:avLst/>
            </a:prstGeom>
          </p:spPr>
          <p:txBody>
            <a:bodyPr wrap="square">
              <a:spAutoFit/>
            </a:bodyPr>
            <a:lstStyle/>
            <a:p>
              <a:r>
                <a:rPr lang="en-US" altLang="zh-CN" sz="800" b="1" dirty="0" smtClean="0">
                  <a:solidFill>
                    <a:prstClr val="white"/>
                  </a:solidFill>
                  <a:cs typeface="+mn-ea"/>
                  <a:sym typeface="+mn-lt"/>
                </a:rPr>
                <a:t>1. Type here</a:t>
              </a:r>
              <a:endParaRPr lang="zh-CN" altLang="en-US" sz="800" dirty="0">
                <a:solidFill>
                  <a:prstClr val="white"/>
                </a:solidFill>
                <a:cs typeface="+mn-ea"/>
                <a:sym typeface="+mn-lt"/>
              </a:endParaRPr>
            </a:p>
          </p:txBody>
        </p:sp>
        <p:sp>
          <p:nvSpPr>
            <p:cNvPr id="49" name="矩形 48"/>
            <p:cNvSpPr/>
            <p:nvPr/>
          </p:nvSpPr>
          <p:spPr>
            <a:xfrm rot="2537567">
              <a:off x="5155785" y="1748779"/>
              <a:ext cx="1150430" cy="283523"/>
            </a:xfrm>
            <a:prstGeom prst="rect">
              <a:avLst/>
            </a:prstGeom>
          </p:spPr>
          <p:txBody>
            <a:bodyPr wrap="square">
              <a:spAutoFit/>
            </a:bodyPr>
            <a:lstStyle/>
            <a:p>
              <a:r>
                <a:rPr lang="en-US" altLang="zh-CN" sz="700" b="1" dirty="0" smtClean="0">
                  <a:solidFill>
                    <a:prstClr val="white"/>
                  </a:solidFill>
                  <a:cs typeface="+mn-ea"/>
                  <a:sym typeface="+mn-lt"/>
                </a:rPr>
                <a:t>2. Type here</a:t>
              </a:r>
              <a:endParaRPr lang="zh-CN" altLang="en-US" sz="700" dirty="0">
                <a:solidFill>
                  <a:prstClr val="white"/>
                </a:solidFill>
                <a:cs typeface="+mn-ea"/>
                <a:sym typeface="+mn-lt"/>
              </a:endParaRPr>
            </a:p>
          </p:txBody>
        </p:sp>
        <p:sp>
          <p:nvSpPr>
            <p:cNvPr id="50" name="矩形 49"/>
            <p:cNvSpPr/>
            <p:nvPr/>
          </p:nvSpPr>
          <p:spPr>
            <a:xfrm rot="2690542">
              <a:off x="4071438" y="3428595"/>
              <a:ext cx="1150430" cy="283523"/>
            </a:xfrm>
            <a:prstGeom prst="rect">
              <a:avLst/>
            </a:prstGeom>
          </p:spPr>
          <p:txBody>
            <a:bodyPr wrap="square">
              <a:spAutoFit/>
            </a:bodyPr>
            <a:lstStyle/>
            <a:p>
              <a:r>
                <a:rPr lang="en-US" altLang="zh-CN" sz="700" b="1" dirty="0" smtClean="0">
                  <a:solidFill>
                    <a:prstClr val="white"/>
                  </a:solidFill>
                  <a:cs typeface="+mn-ea"/>
                  <a:sym typeface="+mn-lt"/>
                </a:rPr>
                <a:t>3. Type here</a:t>
              </a:r>
              <a:endParaRPr lang="zh-CN" altLang="en-US" sz="700" dirty="0">
                <a:solidFill>
                  <a:prstClr val="white"/>
                </a:solidFill>
                <a:cs typeface="+mn-ea"/>
                <a:sym typeface="+mn-lt"/>
              </a:endParaRPr>
            </a:p>
          </p:txBody>
        </p:sp>
        <p:sp>
          <p:nvSpPr>
            <p:cNvPr id="51" name="圆角矩形 18"/>
            <p:cNvSpPr/>
            <p:nvPr/>
          </p:nvSpPr>
          <p:spPr>
            <a:xfrm>
              <a:off x="5683982" y="2738237"/>
              <a:ext cx="1212241" cy="120426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cs typeface="+mn-ea"/>
                <a:sym typeface="+mn-lt"/>
              </a:endParaRPr>
            </a:p>
          </p:txBody>
        </p:sp>
      </p:grpSp>
    </p:spTree>
  </p:cSld>
  <p:clrMapOvr>
    <a:masterClrMapping/>
  </p:clrMapOvr>
  <p:transition advTm="3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 name="矩形 1269"/>
          <p:cNvSpPr/>
          <p:nvPr/>
        </p:nvSpPr>
        <p:spPr>
          <a:xfrm>
            <a:off x="577464" y="2894219"/>
            <a:ext cx="2667370" cy="461665"/>
          </a:xfrm>
          <a:prstGeom prst="rect">
            <a:avLst/>
          </a:prstGeom>
          <a:solidFill>
            <a:schemeClr val="accent5">
              <a:lumMod val="75000"/>
            </a:schemeClr>
          </a:solidFill>
        </p:spPr>
        <p:txBody>
          <a:bodyPr wrap="square">
            <a:spAutoFit/>
          </a:bodyPr>
          <a:lstStyle/>
          <a:p>
            <a:r>
              <a:rPr lang="zh-CN" altLang="en-US" sz="2400" dirty="0">
                <a:solidFill>
                  <a:prstClr val="white"/>
                </a:solidFill>
                <a:cs typeface="+mn-ea"/>
                <a:sym typeface="+mn-lt"/>
              </a:rPr>
              <a:t>单击此处添加标题</a:t>
            </a:r>
          </a:p>
        </p:txBody>
      </p:sp>
      <p:grpSp>
        <p:nvGrpSpPr>
          <p:cNvPr id="1271" name="组合 1270"/>
          <p:cNvGrpSpPr/>
          <p:nvPr/>
        </p:nvGrpSpPr>
        <p:grpSpPr>
          <a:xfrm>
            <a:off x="2488775" y="915566"/>
            <a:ext cx="6043665" cy="3345872"/>
            <a:chOff x="2488775" y="1131590"/>
            <a:chExt cx="6043665" cy="3345872"/>
          </a:xfrm>
        </p:grpSpPr>
        <p:grpSp>
          <p:nvGrpSpPr>
            <p:cNvPr id="1272" name="Group 2"/>
            <p:cNvGrpSpPr/>
            <p:nvPr/>
          </p:nvGrpSpPr>
          <p:grpSpPr>
            <a:xfrm>
              <a:off x="2488775" y="1131590"/>
              <a:ext cx="6043665" cy="3345872"/>
              <a:chOff x="395371" y="1139688"/>
              <a:chExt cx="8399866" cy="4651514"/>
            </a:xfrm>
            <a:solidFill>
              <a:schemeClr val="bg1"/>
            </a:solidFill>
          </p:grpSpPr>
          <p:sp>
            <p:nvSpPr>
              <p:cNvPr id="1300" name="Oval 9"/>
              <p:cNvSpPr>
                <a:spLocks noChangeAspect="1" noChangeArrowheads="1"/>
              </p:cNvSpPr>
              <p:nvPr userDrawn="1"/>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01" name="Oval 10"/>
              <p:cNvSpPr>
                <a:spLocks noChangeAspect="1" noChangeArrowheads="1"/>
              </p:cNvSpPr>
              <p:nvPr userDrawn="1"/>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02" name="Oval 11"/>
              <p:cNvSpPr>
                <a:spLocks noChangeAspect="1" noChangeArrowheads="1"/>
              </p:cNvSpPr>
              <p:nvPr userDrawn="1"/>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03" name="Oval 12"/>
              <p:cNvSpPr>
                <a:spLocks noChangeAspect="1" noChangeArrowheads="1"/>
              </p:cNvSpPr>
              <p:nvPr userDrawn="1"/>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04" name="Oval 13"/>
              <p:cNvSpPr>
                <a:spLocks noChangeAspect="1" noChangeArrowheads="1"/>
              </p:cNvSpPr>
              <p:nvPr userDrawn="1"/>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05" name="Oval 14"/>
              <p:cNvSpPr>
                <a:spLocks noChangeAspect="1" noChangeArrowheads="1"/>
              </p:cNvSpPr>
              <p:nvPr userDrawn="1"/>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06" name="Oval 15"/>
              <p:cNvSpPr>
                <a:spLocks noChangeAspect="1" noChangeArrowheads="1"/>
              </p:cNvSpPr>
              <p:nvPr userDrawn="1"/>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07" name="Oval 16"/>
              <p:cNvSpPr>
                <a:spLocks noChangeAspect="1" noChangeArrowheads="1"/>
              </p:cNvSpPr>
              <p:nvPr userDrawn="1"/>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08" name="Oval 17"/>
              <p:cNvSpPr>
                <a:spLocks noChangeAspect="1" noChangeArrowheads="1"/>
              </p:cNvSpPr>
              <p:nvPr userDrawn="1"/>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09" name="Oval 18"/>
              <p:cNvSpPr>
                <a:spLocks noChangeAspect="1" noChangeArrowheads="1"/>
              </p:cNvSpPr>
              <p:nvPr userDrawn="1"/>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10" name="Oval 19"/>
              <p:cNvSpPr>
                <a:spLocks noChangeAspect="1" noChangeArrowheads="1"/>
              </p:cNvSpPr>
              <p:nvPr userDrawn="1"/>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11" name="Oval 20"/>
              <p:cNvSpPr>
                <a:spLocks noChangeAspect="1" noChangeArrowheads="1"/>
              </p:cNvSpPr>
              <p:nvPr userDrawn="1"/>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12" name="Oval 21"/>
              <p:cNvSpPr>
                <a:spLocks noChangeAspect="1" noChangeArrowheads="1"/>
              </p:cNvSpPr>
              <p:nvPr userDrawn="1"/>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13" name="Oval 22"/>
              <p:cNvSpPr>
                <a:spLocks noChangeAspect="1" noChangeArrowheads="1"/>
              </p:cNvSpPr>
              <p:nvPr userDrawn="1"/>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14" name="Oval 23"/>
              <p:cNvSpPr>
                <a:spLocks noChangeAspect="1" noChangeArrowheads="1"/>
              </p:cNvSpPr>
              <p:nvPr userDrawn="1"/>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15" name="Oval 24"/>
              <p:cNvSpPr>
                <a:spLocks noChangeAspect="1" noChangeArrowheads="1"/>
              </p:cNvSpPr>
              <p:nvPr userDrawn="1"/>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16" name="Oval 25"/>
              <p:cNvSpPr>
                <a:spLocks noChangeAspect="1" noChangeArrowheads="1"/>
              </p:cNvSpPr>
              <p:nvPr userDrawn="1"/>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17" name="Oval 26"/>
              <p:cNvSpPr>
                <a:spLocks noChangeAspect="1" noChangeArrowheads="1"/>
              </p:cNvSpPr>
              <p:nvPr userDrawn="1"/>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18" name="Oval 27"/>
              <p:cNvSpPr>
                <a:spLocks noChangeAspect="1" noChangeArrowheads="1"/>
              </p:cNvSpPr>
              <p:nvPr userDrawn="1"/>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19" name="Oval 28"/>
              <p:cNvSpPr>
                <a:spLocks noChangeAspect="1" noChangeArrowheads="1"/>
              </p:cNvSpPr>
              <p:nvPr userDrawn="1"/>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20" name="Oval 29"/>
              <p:cNvSpPr>
                <a:spLocks noChangeAspect="1" noChangeArrowheads="1"/>
              </p:cNvSpPr>
              <p:nvPr userDrawn="1"/>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21" name="Oval 30"/>
              <p:cNvSpPr>
                <a:spLocks noChangeAspect="1" noChangeArrowheads="1"/>
              </p:cNvSpPr>
              <p:nvPr userDrawn="1"/>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22" name="Oval 31"/>
              <p:cNvSpPr>
                <a:spLocks noChangeAspect="1" noChangeArrowheads="1"/>
              </p:cNvSpPr>
              <p:nvPr userDrawn="1"/>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23" name="Oval 32"/>
              <p:cNvSpPr>
                <a:spLocks noChangeAspect="1" noChangeArrowheads="1"/>
              </p:cNvSpPr>
              <p:nvPr userDrawn="1"/>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24" name="Oval 33"/>
              <p:cNvSpPr>
                <a:spLocks noChangeAspect="1" noChangeArrowheads="1"/>
              </p:cNvSpPr>
              <p:nvPr userDrawn="1"/>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25" name="Oval 34"/>
              <p:cNvSpPr>
                <a:spLocks noChangeAspect="1" noChangeArrowheads="1"/>
              </p:cNvSpPr>
              <p:nvPr userDrawn="1"/>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26" name="Oval 35"/>
              <p:cNvSpPr>
                <a:spLocks noChangeAspect="1" noChangeArrowheads="1"/>
              </p:cNvSpPr>
              <p:nvPr userDrawn="1"/>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27" name="Oval 36"/>
              <p:cNvSpPr>
                <a:spLocks noChangeAspect="1" noChangeArrowheads="1"/>
              </p:cNvSpPr>
              <p:nvPr userDrawn="1"/>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28" name="Oval 37"/>
              <p:cNvSpPr>
                <a:spLocks noChangeAspect="1" noChangeArrowheads="1"/>
              </p:cNvSpPr>
              <p:nvPr userDrawn="1"/>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29" name="Oval 38"/>
              <p:cNvSpPr>
                <a:spLocks noChangeAspect="1" noChangeArrowheads="1"/>
              </p:cNvSpPr>
              <p:nvPr userDrawn="1"/>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30" name="Oval 39"/>
              <p:cNvSpPr>
                <a:spLocks noChangeAspect="1" noChangeArrowheads="1"/>
              </p:cNvSpPr>
              <p:nvPr userDrawn="1"/>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31" name="Oval 40"/>
              <p:cNvSpPr>
                <a:spLocks noChangeAspect="1" noChangeArrowheads="1"/>
              </p:cNvSpPr>
              <p:nvPr userDrawn="1"/>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32" name="Oval 41"/>
              <p:cNvSpPr>
                <a:spLocks noChangeAspect="1" noChangeArrowheads="1"/>
              </p:cNvSpPr>
              <p:nvPr userDrawn="1"/>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33" name="Oval 42"/>
              <p:cNvSpPr>
                <a:spLocks noChangeAspect="1" noChangeArrowheads="1"/>
              </p:cNvSpPr>
              <p:nvPr userDrawn="1"/>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34" name="Oval 43"/>
              <p:cNvSpPr>
                <a:spLocks noChangeAspect="1" noChangeArrowheads="1"/>
              </p:cNvSpPr>
              <p:nvPr userDrawn="1"/>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35" name="Oval 44"/>
              <p:cNvSpPr>
                <a:spLocks noChangeAspect="1" noChangeArrowheads="1"/>
              </p:cNvSpPr>
              <p:nvPr userDrawn="1"/>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36" name="Oval 45"/>
              <p:cNvSpPr>
                <a:spLocks noChangeAspect="1" noChangeArrowheads="1"/>
              </p:cNvSpPr>
              <p:nvPr userDrawn="1"/>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37" name="Oval 46"/>
              <p:cNvSpPr>
                <a:spLocks noChangeAspect="1" noChangeArrowheads="1"/>
              </p:cNvSpPr>
              <p:nvPr userDrawn="1"/>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38" name="Oval 47"/>
              <p:cNvSpPr>
                <a:spLocks noChangeAspect="1" noChangeArrowheads="1"/>
              </p:cNvSpPr>
              <p:nvPr userDrawn="1"/>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39" name="Oval 48"/>
              <p:cNvSpPr>
                <a:spLocks noChangeAspect="1" noChangeArrowheads="1"/>
              </p:cNvSpPr>
              <p:nvPr userDrawn="1"/>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40" name="Oval 49"/>
              <p:cNvSpPr>
                <a:spLocks noChangeAspect="1" noChangeArrowheads="1"/>
              </p:cNvSpPr>
              <p:nvPr userDrawn="1"/>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41" name="Oval 50"/>
              <p:cNvSpPr>
                <a:spLocks noChangeAspect="1" noChangeArrowheads="1"/>
              </p:cNvSpPr>
              <p:nvPr userDrawn="1"/>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42" name="Oval 51"/>
              <p:cNvSpPr>
                <a:spLocks noChangeAspect="1" noChangeArrowheads="1"/>
              </p:cNvSpPr>
              <p:nvPr userDrawn="1"/>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43" name="Oval 52"/>
              <p:cNvSpPr>
                <a:spLocks noChangeAspect="1" noChangeArrowheads="1"/>
              </p:cNvSpPr>
              <p:nvPr userDrawn="1"/>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44" name="Oval 53"/>
              <p:cNvSpPr>
                <a:spLocks noChangeAspect="1" noChangeArrowheads="1"/>
              </p:cNvSpPr>
              <p:nvPr userDrawn="1"/>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45" name="Oval 54"/>
              <p:cNvSpPr>
                <a:spLocks noChangeAspect="1" noChangeArrowheads="1"/>
              </p:cNvSpPr>
              <p:nvPr userDrawn="1"/>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46" name="Oval 55"/>
              <p:cNvSpPr>
                <a:spLocks noChangeAspect="1" noChangeArrowheads="1"/>
              </p:cNvSpPr>
              <p:nvPr userDrawn="1"/>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47" name="Oval 56"/>
              <p:cNvSpPr>
                <a:spLocks noChangeAspect="1" noChangeArrowheads="1"/>
              </p:cNvSpPr>
              <p:nvPr userDrawn="1"/>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48" name="Oval 57"/>
              <p:cNvSpPr>
                <a:spLocks noChangeAspect="1" noChangeArrowheads="1"/>
              </p:cNvSpPr>
              <p:nvPr userDrawn="1"/>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49" name="Oval 58"/>
              <p:cNvSpPr>
                <a:spLocks noChangeAspect="1" noChangeArrowheads="1"/>
              </p:cNvSpPr>
              <p:nvPr userDrawn="1"/>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50" name="Oval 59"/>
              <p:cNvSpPr>
                <a:spLocks noChangeAspect="1" noChangeArrowheads="1"/>
              </p:cNvSpPr>
              <p:nvPr userDrawn="1"/>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51" name="Oval 60"/>
              <p:cNvSpPr>
                <a:spLocks noChangeAspect="1" noChangeArrowheads="1"/>
              </p:cNvSpPr>
              <p:nvPr userDrawn="1"/>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52" name="Oval 61"/>
              <p:cNvSpPr>
                <a:spLocks noChangeAspect="1" noChangeArrowheads="1"/>
              </p:cNvSpPr>
              <p:nvPr userDrawn="1"/>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53" name="Oval 62"/>
              <p:cNvSpPr>
                <a:spLocks noChangeAspect="1" noChangeArrowheads="1"/>
              </p:cNvSpPr>
              <p:nvPr userDrawn="1"/>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54" name="Oval 63"/>
              <p:cNvSpPr>
                <a:spLocks noChangeAspect="1" noChangeArrowheads="1"/>
              </p:cNvSpPr>
              <p:nvPr userDrawn="1"/>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55" name="Oval 64"/>
              <p:cNvSpPr>
                <a:spLocks noChangeAspect="1" noChangeArrowheads="1"/>
              </p:cNvSpPr>
              <p:nvPr userDrawn="1"/>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56" name="Oval 65"/>
              <p:cNvSpPr>
                <a:spLocks noChangeAspect="1" noChangeArrowheads="1"/>
              </p:cNvSpPr>
              <p:nvPr userDrawn="1"/>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57" name="Oval 66"/>
              <p:cNvSpPr>
                <a:spLocks noChangeAspect="1" noChangeArrowheads="1"/>
              </p:cNvSpPr>
              <p:nvPr userDrawn="1"/>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58" name="Oval 67"/>
              <p:cNvSpPr>
                <a:spLocks noChangeAspect="1" noChangeArrowheads="1"/>
              </p:cNvSpPr>
              <p:nvPr userDrawn="1"/>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59" name="Oval 68"/>
              <p:cNvSpPr>
                <a:spLocks noChangeAspect="1" noChangeArrowheads="1"/>
              </p:cNvSpPr>
              <p:nvPr userDrawn="1"/>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60" name="Oval 69"/>
              <p:cNvSpPr>
                <a:spLocks noChangeAspect="1" noChangeArrowheads="1"/>
              </p:cNvSpPr>
              <p:nvPr userDrawn="1"/>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61" name="Oval 70"/>
              <p:cNvSpPr>
                <a:spLocks noChangeAspect="1" noChangeArrowheads="1"/>
              </p:cNvSpPr>
              <p:nvPr userDrawn="1"/>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62" name="Oval 71"/>
              <p:cNvSpPr>
                <a:spLocks noChangeAspect="1" noChangeArrowheads="1"/>
              </p:cNvSpPr>
              <p:nvPr userDrawn="1"/>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63" name="Oval 72"/>
              <p:cNvSpPr>
                <a:spLocks noChangeAspect="1" noChangeArrowheads="1"/>
              </p:cNvSpPr>
              <p:nvPr userDrawn="1"/>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64" name="Oval 73"/>
              <p:cNvSpPr>
                <a:spLocks noChangeAspect="1" noChangeArrowheads="1"/>
              </p:cNvSpPr>
              <p:nvPr userDrawn="1"/>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65" name="Oval 74"/>
              <p:cNvSpPr>
                <a:spLocks noChangeAspect="1" noChangeArrowheads="1"/>
              </p:cNvSpPr>
              <p:nvPr userDrawn="1"/>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66" name="Oval 75"/>
              <p:cNvSpPr>
                <a:spLocks noChangeAspect="1" noChangeArrowheads="1"/>
              </p:cNvSpPr>
              <p:nvPr userDrawn="1"/>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67" name="Oval 76"/>
              <p:cNvSpPr>
                <a:spLocks noChangeAspect="1" noChangeArrowheads="1"/>
              </p:cNvSpPr>
              <p:nvPr userDrawn="1"/>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68" name="Oval 77"/>
              <p:cNvSpPr>
                <a:spLocks noChangeAspect="1" noChangeArrowheads="1"/>
              </p:cNvSpPr>
              <p:nvPr userDrawn="1"/>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69" name="Oval 78"/>
              <p:cNvSpPr>
                <a:spLocks noChangeAspect="1" noChangeArrowheads="1"/>
              </p:cNvSpPr>
              <p:nvPr userDrawn="1"/>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70" name="Oval 79"/>
              <p:cNvSpPr>
                <a:spLocks noChangeAspect="1" noChangeArrowheads="1"/>
              </p:cNvSpPr>
              <p:nvPr userDrawn="1"/>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71" name="Oval 80"/>
              <p:cNvSpPr>
                <a:spLocks noChangeAspect="1" noChangeArrowheads="1"/>
              </p:cNvSpPr>
              <p:nvPr userDrawn="1"/>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72" name="Oval 81"/>
              <p:cNvSpPr>
                <a:spLocks noChangeAspect="1" noChangeArrowheads="1"/>
              </p:cNvSpPr>
              <p:nvPr userDrawn="1"/>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73" name="Oval 82"/>
              <p:cNvSpPr>
                <a:spLocks noChangeAspect="1" noChangeArrowheads="1"/>
              </p:cNvSpPr>
              <p:nvPr userDrawn="1"/>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74" name="Oval 83"/>
              <p:cNvSpPr>
                <a:spLocks noChangeAspect="1" noChangeArrowheads="1"/>
              </p:cNvSpPr>
              <p:nvPr userDrawn="1"/>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75" name="Oval 84"/>
              <p:cNvSpPr>
                <a:spLocks noChangeAspect="1" noChangeArrowheads="1"/>
              </p:cNvSpPr>
              <p:nvPr userDrawn="1"/>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76" name="Oval 85"/>
              <p:cNvSpPr>
                <a:spLocks noChangeAspect="1" noChangeArrowheads="1"/>
              </p:cNvSpPr>
              <p:nvPr userDrawn="1"/>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77" name="Oval 86"/>
              <p:cNvSpPr>
                <a:spLocks noChangeAspect="1" noChangeArrowheads="1"/>
              </p:cNvSpPr>
              <p:nvPr userDrawn="1"/>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78" name="Oval 87"/>
              <p:cNvSpPr>
                <a:spLocks noChangeAspect="1" noChangeArrowheads="1"/>
              </p:cNvSpPr>
              <p:nvPr userDrawn="1"/>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79" name="Oval 88"/>
              <p:cNvSpPr>
                <a:spLocks noChangeAspect="1" noChangeArrowheads="1"/>
              </p:cNvSpPr>
              <p:nvPr userDrawn="1"/>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80" name="Oval 89"/>
              <p:cNvSpPr>
                <a:spLocks noChangeAspect="1" noChangeArrowheads="1"/>
              </p:cNvSpPr>
              <p:nvPr userDrawn="1"/>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81" name="Oval 90"/>
              <p:cNvSpPr>
                <a:spLocks noChangeAspect="1" noChangeArrowheads="1"/>
              </p:cNvSpPr>
              <p:nvPr userDrawn="1"/>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82" name="Oval 91"/>
              <p:cNvSpPr>
                <a:spLocks noChangeAspect="1" noChangeArrowheads="1"/>
              </p:cNvSpPr>
              <p:nvPr userDrawn="1"/>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83" name="Oval 92"/>
              <p:cNvSpPr>
                <a:spLocks noChangeAspect="1" noChangeArrowheads="1"/>
              </p:cNvSpPr>
              <p:nvPr userDrawn="1"/>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84" name="Oval 93"/>
              <p:cNvSpPr>
                <a:spLocks noChangeAspect="1" noChangeArrowheads="1"/>
              </p:cNvSpPr>
              <p:nvPr userDrawn="1"/>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85" name="Oval 94"/>
              <p:cNvSpPr>
                <a:spLocks noChangeAspect="1" noChangeArrowheads="1"/>
              </p:cNvSpPr>
              <p:nvPr userDrawn="1"/>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86" name="Oval 95"/>
              <p:cNvSpPr>
                <a:spLocks noChangeAspect="1" noChangeArrowheads="1"/>
              </p:cNvSpPr>
              <p:nvPr userDrawn="1"/>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87" name="Oval 96"/>
              <p:cNvSpPr>
                <a:spLocks noChangeAspect="1" noChangeArrowheads="1"/>
              </p:cNvSpPr>
              <p:nvPr userDrawn="1"/>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88" name="Oval 97"/>
              <p:cNvSpPr>
                <a:spLocks noChangeAspect="1" noChangeArrowheads="1"/>
              </p:cNvSpPr>
              <p:nvPr userDrawn="1"/>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89" name="Oval 98"/>
              <p:cNvSpPr>
                <a:spLocks noChangeAspect="1" noChangeArrowheads="1"/>
              </p:cNvSpPr>
              <p:nvPr userDrawn="1"/>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90" name="Oval 99"/>
              <p:cNvSpPr>
                <a:spLocks noChangeAspect="1" noChangeArrowheads="1"/>
              </p:cNvSpPr>
              <p:nvPr userDrawn="1"/>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91" name="Oval 100"/>
              <p:cNvSpPr>
                <a:spLocks noChangeAspect="1" noChangeArrowheads="1"/>
              </p:cNvSpPr>
              <p:nvPr userDrawn="1"/>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92" name="Oval 101"/>
              <p:cNvSpPr>
                <a:spLocks noChangeAspect="1" noChangeArrowheads="1"/>
              </p:cNvSpPr>
              <p:nvPr userDrawn="1"/>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93" name="Oval 102"/>
              <p:cNvSpPr>
                <a:spLocks noChangeAspect="1" noChangeArrowheads="1"/>
              </p:cNvSpPr>
              <p:nvPr userDrawn="1"/>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94" name="Oval 103"/>
              <p:cNvSpPr>
                <a:spLocks noChangeAspect="1" noChangeArrowheads="1"/>
              </p:cNvSpPr>
              <p:nvPr userDrawn="1"/>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95" name="Oval 104"/>
              <p:cNvSpPr>
                <a:spLocks noChangeAspect="1" noChangeArrowheads="1"/>
              </p:cNvSpPr>
              <p:nvPr userDrawn="1"/>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96" name="Oval 105"/>
              <p:cNvSpPr>
                <a:spLocks noChangeAspect="1" noChangeArrowheads="1"/>
              </p:cNvSpPr>
              <p:nvPr userDrawn="1"/>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97" name="Oval 106"/>
              <p:cNvSpPr>
                <a:spLocks noChangeAspect="1" noChangeArrowheads="1"/>
              </p:cNvSpPr>
              <p:nvPr userDrawn="1"/>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98" name="Oval 107"/>
              <p:cNvSpPr>
                <a:spLocks noChangeAspect="1" noChangeArrowheads="1"/>
              </p:cNvSpPr>
              <p:nvPr userDrawn="1"/>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399" name="Oval 108"/>
              <p:cNvSpPr>
                <a:spLocks noChangeAspect="1" noChangeArrowheads="1"/>
              </p:cNvSpPr>
              <p:nvPr userDrawn="1"/>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00" name="Oval 109"/>
              <p:cNvSpPr>
                <a:spLocks noChangeAspect="1" noChangeArrowheads="1"/>
              </p:cNvSpPr>
              <p:nvPr userDrawn="1"/>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01" name="Oval 110"/>
              <p:cNvSpPr>
                <a:spLocks noChangeAspect="1" noChangeArrowheads="1"/>
              </p:cNvSpPr>
              <p:nvPr userDrawn="1"/>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02" name="Oval 111"/>
              <p:cNvSpPr>
                <a:spLocks noChangeAspect="1" noChangeArrowheads="1"/>
              </p:cNvSpPr>
              <p:nvPr userDrawn="1"/>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03" name="Oval 112"/>
              <p:cNvSpPr>
                <a:spLocks noChangeAspect="1" noChangeArrowheads="1"/>
              </p:cNvSpPr>
              <p:nvPr userDrawn="1"/>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04" name="Oval 113"/>
              <p:cNvSpPr>
                <a:spLocks noChangeAspect="1" noChangeArrowheads="1"/>
              </p:cNvSpPr>
              <p:nvPr userDrawn="1"/>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05" name="Oval 114"/>
              <p:cNvSpPr>
                <a:spLocks noChangeAspect="1" noChangeArrowheads="1"/>
              </p:cNvSpPr>
              <p:nvPr userDrawn="1"/>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06" name="Oval 115"/>
              <p:cNvSpPr>
                <a:spLocks noChangeAspect="1" noChangeArrowheads="1"/>
              </p:cNvSpPr>
              <p:nvPr userDrawn="1"/>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07" name="Oval 116"/>
              <p:cNvSpPr>
                <a:spLocks noChangeAspect="1" noChangeArrowheads="1"/>
              </p:cNvSpPr>
              <p:nvPr userDrawn="1"/>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08" name="Oval 117"/>
              <p:cNvSpPr>
                <a:spLocks noChangeAspect="1" noChangeArrowheads="1"/>
              </p:cNvSpPr>
              <p:nvPr userDrawn="1"/>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09" name="Oval 118"/>
              <p:cNvSpPr>
                <a:spLocks noChangeAspect="1" noChangeArrowheads="1"/>
              </p:cNvSpPr>
              <p:nvPr userDrawn="1"/>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10" name="Oval 119"/>
              <p:cNvSpPr>
                <a:spLocks noChangeAspect="1" noChangeArrowheads="1"/>
              </p:cNvSpPr>
              <p:nvPr userDrawn="1"/>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11" name="Oval 120"/>
              <p:cNvSpPr>
                <a:spLocks noChangeAspect="1" noChangeArrowheads="1"/>
              </p:cNvSpPr>
              <p:nvPr userDrawn="1"/>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12" name="Oval 121"/>
              <p:cNvSpPr>
                <a:spLocks noChangeAspect="1" noChangeArrowheads="1"/>
              </p:cNvSpPr>
              <p:nvPr userDrawn="1"/>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13" name="Oval 122"/>
              <p:cNvSpPr>
                <a:spLocks noChangeAspect="1" noChangeArrowheads="1"/>
              </p:cNvSpPr>
              <p:nvPr userDrawn="1"/>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14" name="Oval 123"/>
              <p:cNvSpPr>
                <a:spLocks noChangeAspect="1" noChangeArrowheads="1"/>
              </p:cNvSpPr>
              <p:nvPr userDrawn="1"/>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15" name="Oval 124"/>
              <p:cNvSpPr>
                <a:spLocks noChangeAspect="1" noChangeArrowheads="1"/>
              </p:cNvSpPr>
              <p:nvPr userDrawn="1"/>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16" name="Oval 125"/>
              <p:cNvSpPr>
                <a:spLocks noChangeAspect="1" noChangeArrowheads="1"/>
              </p:cNvSpPr>
              <p:nvPr userDrawn="1"/>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17" name="Oval 126"/>
              <p:cNvSpPr>
                <a:spLocks noChangeAspect="1" noChangeArrowheads="1"/>
              </p:cNvSpPr>
              <p:nvPr userDrawn="1"/>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18" name="Oval 127"/>
              <p:cNvSpPr>
                <a:spLocks noChangeAspect="1" noChangeArrowheads="1"/>
              </p:cNvSpPr>
              <p:nvPr userDrawn="1"/>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19" name="Oval 128"/>
              <p:cNvSpPr>
                <a:spLocks noChangeAspect="1" noChangeArrowheads="1"/>
              </p:cNvSpPr>
              <p:nvPr userDrawn="1"/>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20" name="Oval 129"/>
              <p:cNvSpPr>
                <a:spLocks noChangeAspect="1" noChangeArrowheads="1"/>
              </p:cNvSpPr>
              <p:nvPr userDrawn="1"/>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21" name="Oval 130"/>
              <p:cNvSpPr>
                <a:spLocks noChangeAspect="1" noChangeArrowheads="1"/>
              </p:cNvSpPr>
              <p:nvPr userDrawn="1"/>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22" name="Oval 131"/>
              <p:cNvSpPr>
                <a:spLocks noChangeAspect="1" noChangeArrowheads="1"/>
              </p:cNvSpPr>
              <p:nvPr userDrawn="1"/>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23" name="Oval 132"/>
              <p:cNvSpPr>
                <a:spLocks noChangeAspect="1" noChangeArrowheads="1"/>
              </p:cNvSpPr>
              <p:nvPr userDrawn="1"/>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24" name="Oval 133"/>
              <p:cNvSpPr>
                <a:spLocks noChangeAspect="1" noChangeArrowheads="1"/>
              </p:cNvSpPr>
              <p:nvPr userDrawn="1"/>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25" name="Oval 134"/>
              <p:cNvSpPr>
                <a:spLocks noChangeAspect="1" noChangeArrowheads="1"/>
              </p:cNvSpPr>
              <p:nvPr userDrawn="1"/>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26" name="Oval 135"/>
              <p:cNvSpPr>
                <a:spLocks noChangeAspect="1" noChangeArrowheads="1"/>
              </p:cNvSpPr>
              <p:nvPr userDrawn="1"/>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27" name="Oval 136"/>
              <p:cNvSpPr>
                <a:spLocks noChangeAspect="1" noChangeArrowheads="1"/>
              </p:cNvSpPr>
              <p:nvPr userDrawn="1"/>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28" name="Oval 137"/>
              <p:cNvSpPr>
                <a:spLocks noChangeAspect="1" noChangeArrowheads="1"/>
              </p:cNvSpPr>
              <p:nvPr userDrawn="1"/>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29" name="Oval 138"/>
              <p:cNvSpPr>
                <a:spLocks noChangeAspect="1" noChangeArrowheads="1"/>
              </p:cNvSpPr>
              <p:nvPr userDrawn="1"/>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30" name="Oval 139"/>
              <p:cNvSpPr>
                <a:spLocks noChangeAspect="1" noChangeArrowheads="1"/>
              </p:cNvSpPr>
              <p:nvPr userDrawn="1"/>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31" name="Oval 140"/>
              <p:cNvSpPr>
                <a:spLocks noChangeAspect="1" noChangeArrowheads="1"/>
              </p:cNvSpPr>
              <p:nvPr userDrawn="1"/>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32" name="Oval 141"/>
              <p:cNvSpPr>
                <a:spLocks noChangeAspect="1" noChangeArrowheads="1"/>
              </p:cNvSpPr>
              <p:nvPr userDrawn="1"/>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33" name="Oval 142"/>
              <p:cNvSpPr>
                <a:spLocks noChangeAspect="1" noChangeArrowheads="1"/>
              </p:cNvSpPr>
              <p:nvPr userDrawn="1"/>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34" name="Oval 143"/>
              <p:cNvSpPr>
                <a:spLocks noChangeAspect="1" noChangeArrowheads="1"/>
              </p:cNvSpPr>
              <p:nvPr userDrawn="1"/>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35" name="Oval 144"/>
              <p:cNvSpPr>
                <a:spLocks noChangeAspect="1" noChangeArrowheads="1"/>
              </p:cNvSpPr>
              <p:nvPr userDrawn="1"/>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36" name="Oval 145"/>
              <p:cNvSpPr>
                <a:spLocks noChangeAspect="1" noChangeArrowheads="1"/>
              </p:cNvSpPr>
              <p:nvPr userDrawn="1"/>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37" name="Oval 146"/>
              <p:cNvSpPr>
                <a:spLocks noChangeAspect="1" noChangeArrowheads="1"/>
              </p:cNvSpPr>
              <p:nvPr userDrawn="1"/>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38" name="Oval 147"/>
              <p:cNvSpPr>
                <a:spLocks noChangeAspect="1" noChangeArrowheads="1"/>
              </p:cNvSpPr>
              <p:nvPr userDrawn="1"/>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39" name="Oval 148"/>
              <p:cNvSpPr>
                <a:spLocks noChangeAspect="1" noChangeArrowheads="1"/>
              </p:cNvSpPr>
              <p:nvPr userDrawn="1"/>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40" name="Oval 149"/>
              <p:cNvSpPr>
                <a:spLocks noChangeAspect="1" noChangeArrowheads="1"/>
              </p:cNvSpPr>
              <p:nvPr userDrawn="1"/>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41" name="Oval 150"/>
              <p:cNvSpPr>
                <a:spLocks noChangeAspect="1" noChangeArrowheads="1"/>
              </p:cNvSpPr>
              <p:nvPr userDrawn="1"/>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42" name="Oval 151"/>
              <p:cNvSpPr>
                <a:spLocks noChangeAspect="1" noChangeArrowheads="1"/>
              </p:cNvSpPr>
              <p:nvPr userDrawn="1"/>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43" name="Oval 152"/>
              <p:cNvSpPr>
                <a:spLocks noChangeAspect="1" noChangeArrowheads="1"/>
              </p:cNvSpPr>
              <p:nvPr userDrawn="1"/>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44" name="Oval 153"/>
              <p:cNvSpPr>
                <a:spLocks noChangeAspect="1" noChangeArrowheads="1"/>
              </p:cNvSpPr>
              <p:nvPr userDrawn="1"/>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45" name="Oval 154"/>
              <p:cNvSpPr>
                <a:spLocks noChangeAspect="1" noChangeArrowheads="1"/>
              </p:cNvSpPr>
              <p:nvPr userDrawn="1"/>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46" name="Oval 155"/>
              <p:cNvSpPr>
                <a:spLocks noChangeAspect="1" noChangeArrowheads="1"/>
              </p:cNvSpPr>
              <p:nvPr userDrawn="1"/>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47" name="Oval 156"/>
              <p:cNvSpPr>
                <a:spLocks noChangeAspect="1" noChangeArrowheads="1"/>
              </p:cNvSpPr>
              <p:nvPr userDrawn="1"/>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48" name="Oval 157"/>
              <p:cNvSpPr>
                <a:spLocks noChangeAspect="1" noChangeArrowheads="1"/>
              </p:cNvSpPr>
              <p:nvPr userDrawn="1"/>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49" name="Oval 158"/>
              <p:cNvSpPr>
                <a:spLocks noChangeAspect="1" noChangeArrowheads="1"/>
              </p:cNvSpPr>
              <p:nvPr userDrawn="1"/>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50" name="Oval 159"/>
              <p:cNvSpPr>
                <a:spLocks noChangeAspect="1" noChangeArrowheads="1"/>
              </p:cNvSpPr>
              <p:nvPr userDrawn="1"/>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51" name="Oval 160"/>
              <p:cNvSpPr>
                <a:spLocks noChangeAspect="1" noChangeArrowheads="1"/>
              </p:cNvSpPr>
              <p:nvPr userDrawn="1"/>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52" name="Oval 161"/>
              <p:cNvSpPr>
                <a:spLocks noChangeAspect="1" noChangeArrowheads="1"/>
              </p:cNvSpPr>
              <p:nvPr userDrawn="1"/>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53" name="Oval 162"/>
              <p:cNvSpPr>
                <a:spLocks noChangeAspect="1" noChangeArrowheads="1"/>
              </p:cNvSpPr>
              <p:nvPr userDrawn="1"/>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54" name="Oval 163"/>
              <p:cNvSpPr>
                <a:spLocks noChangeAspect="1" noChangeArrowheads="1"/>
              </p:cNvSpPr>
              <p:nvPr userDrawn="1"/>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55" name="Oval 164"/>
              <p:cNvSpPr>
                <a:spLocks noChangeAspect="1" noChangeArrowheads="1"/>
              </p:cNvSpPr>
              <p:nvPr userDrawn="1"/>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56" name="Oval 165"/>
              <p:cNvSpPr>
                <a:spLocks noChangeAspect="1" noChangeArrowheads="1"/>
              </p:cNvSpPr>
              <p:nvPr userDrawn="1"/>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57" name="Oval 166"/>
              <p:cNvSpPr>
                <a:spLocks noChangeAspect="1" noChangeArrowheads="1"/>
              </p:cNvSpPr>
              <p:nvPr userDrawn="1"/>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58" name="Oval 167"/>
              <p:cNvSpPr>
                <a:spLocks noChangeAspect="1" noChangeArrowheads="1"/>
              </p:cNvSpPr>
              <p:nvPr userDrawn="1"/>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59" name="Oval 168"/>
              <p:cNvSpPr>
                <a:spLocks noChangeAspect="1" noChangeArrowheads="1"/>
              </p:cNvSpPr>
              <p:nvPr userDrawn="1"/>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60" name="Oval 169"/>
              <p:cNvSpPr>
                <a:spLocks noChangeAspect="1" noChangeArrowheads="1"/>
              </p:cNvSpPr>
              <p:nvPr userDrawn="1"/>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61" name="Oval 170"/>
              <p:cNvSpPr>
                <a:spLocks noChangeAspect="1" noChangeArrowheads="1"/>
              </p:cNvSpPr>
              <p:nvPr userDrawn="1"/>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62" name="Oval 171"/>
              <p:cNvSpPr>
                <a:spLocks noChangeAspect="1" noChangeArrowheads="1"/>
              </p:cNvSpPr>
              <p:nvPr userDrawn="1"/>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63" name="Oval 172"/>
              <p:cNvSpPr>
                <a:spLocks noChangeAspect="1" noChangeArrowheads="1"/>
              </p:cNvSpPr>
              <p:nvPr userDrawn="1"/>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64" name="Oval 173"/>
              <p:cNvSpPr>
                <a:spLocks noChangeAspect="1" noChangeArrowheads="1"/>
              </p:cNvSpPr>
              <p:nvPr userDrawn="1"/>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65" name="Oval 174"/>
              <p:cNvSpPr>
                <a:spLocks noChangeAspect="1" noChangeArrowheads="1"/>
              </p:cNvSpPr>
              <p:nvPr userDrawn="1"/>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66" name="Oval 175"/>
              <p:cNvSpPr>
                <a:spLocks noChangeAspect="1" noChangeArrowheads="1"/>
              </p:cNvSpPr>
              <p:nvPr userDrawn="1"/>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67" name="Oval 176"/>
              <p:cNvSpPr>
                <a:spLocks noChangeAspect="1" noChangeArrowheads="1"/>
              </p:cNvSpPr>
              <p:nvPr userDrawn="1"/>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68" name="Oval 177"/>
              <p:cNvSpPr>
                <a:spLocks noChangeAspect="1" noChangeArrowheads="1"/>
              </p:cNvSpPr>
              <p:nvPr userDrawn="1"/>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69" name="Oval 178"/>
              <p:cNvSpPr>
                <a:spLocks noChangeAspect="1" noChangeArrowheads="1"/>
              </p:cNvSpPr>
              <p:nvPr userDrawn="1"/>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70" name="Oval 179"/>
              <p:cNvSpPr>
                <a:spLocks noChangeAspect="1" noChangeArrowheads="1"/>
              </p:cNvSpPr>
              <p:nvPr userDrawn="1"/>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71" name="Oval 180"/>
              <p:cNvSpPr>
                <a:spLocks noChangeAspect="1" noChangeArrowheads="1"/>
              </p:cNvSpPr>
              <p:nvPr userDrawn="1"/>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72" name="Oval 181"/>
              <p:cNvSpPr>
                <a:spLocks noChangeAspect="1" noChangeArrowheads="1"/>
              </p:cNvSpPr>
              <p:nvPr userDrawn="1"/>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73" name="Oval 182"/>
              <p:cNvSpPr>
                <a:spLocks noChangeAspect="1" noChangeArrowheads="1"/>
              </p:cNvSpPr>
              <p:nvPr userDrawn="1"/>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74" name="Oval 183"/>
              <p:cNvSpPr>
                <a:spLocks noChangeAspect="1" noChangeArrowheads="1"/>
              </p:cNvSpPr>
              <p:nvPr userDrawn="1"/>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75" name="Oval 184"/>
              <p:cNvSpPr>
                <a:spLocks noChangeAspect="1" noChangeArrowheads="1"/>
              </p:cNvSpPr>
              <p:nvPr userDrawn="1"/>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76" name="Oval 185"/>
              <p:cNvSpPr>
                <a:spLocks noChangeAspect="1" noChangeArrowheads="1"/>
              </p:cNvSpPr>
              <p:nvPr userDrawn="1"/>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77" name="Oval 186"/>
              <p:cNvSpPr>
                <a:spLocks noChangeAspect="1" noChangeArrowheads="1"/>
              </p:cNvSpPr>
              <p:nvPr userDrawn="1"/>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78" name="Oval 187"/>
              <p:cNvSpPr>
                <a:spLocks noChangeAspect="1" noChangeArrowheads="1"/>
              </p:cNvSpPr>
              <p:nvPr userDrawn="1"/>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79" name="Oval 188"/>
              <p:cNvSpPr>
                <a:spLocks noChangeAspect="1" noChangeArrowheads="1"/>
              </p:cNvSpPr>
              <p:nvPr userDrawn="1"/>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80" name="Oval 189"/>
              <p:cNvSpPr>
                <a:spLocks noChangeAspect="1" noChangeArrowheads="1"/>
              </p:cNvSpPr>
              <p:nvPr userDrawn="1"/>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81" name="Oval 190"/>
              <p:cNvSpPr>
                <a:spLocks noChangeAspect="1" noChangeArrowheads="1"/>
              </p:cNvSpPr>
              <p:nvPr userDrawn="1"/>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82" name="Oval 191"/>
              <p:cNvSpPr>
                <a:spLocks noChangeAspect="1" noChangeArrowheads="1"/>
              </p:cNvSpPr>
              <p:nvPr userDrawn="1"/>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83" name="Oval 192"/>
              <p:cNvSpPr>
                <a:spLocks noChangeAspect="1" noChangeArrowheads="1"/>
              </p:cNvSpPr>
              <p:nvPr userDrawn="1"/>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84" name="Oval 193"/>
              <p:cNvSpPr>
                <a:spLocks noChangeAspect="1" noChangeArrowheads="1"/>
              </p:cNvSpPr>
              <p:nvPr userDrawn="1"/>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85" name="Oval 194"/>
              <p:cNvSpPr>
                <a:spLocks noChangeAspect="1" noChangeArrowheads="1"/>
              </p:cNvSpPr>
              <p:nvPr userDrawn="1"/>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86" name="Oval 195"/>
              <p:cNvSpPr>
                <a:spLocks noChangeAspect="1" noChangeArrowheads="1"/>
              </p:cNvSpPr>
              <p:nvPr userDrawn="1"/>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87" name="Oval 196"/>
              <p:cNvSpPr>
                <a:spLocks noChangeAspect="1" noChangeArrowheads="1"/>
              </p:cNvSpPr>
              <p:nvPr userDrawn="1"/>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88" name="Oval 197"/>
              <p:cNvSpPr>
                <a:spLocks noChangeAspect="1" noChangeArrowheads="1"/>
              </p:cNvSpPr>
              <p:nvPr userDrawn="1"/>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89" name="Oval 198"/>
              <p:cNvSpPr>
                <a:spLocks noChangeAspect="1" noChangeArrowheads="1"/>
              </p:cNvSpPr>
              <p:nvPr userDrawn="1"/>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90" name="Oval 199"/>
              <p:cNvSpPr>
                <a:spLocks noChangeAspect="1" noChangeArrowheads="1"/>
              </p:cNvSpPr>
              <p:nvPr userDrawn="1"/>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91" name="Oval 200"/>
              <p:cNvSpPr>
                <a:spLocks noChangeAspect="1" noChangeArrowheads="1"/>
              </p:cNvSpPr>
              <p:nvPr userDrawn="1"/>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92" name="Oval 201"/>
              <p:cNvSpPr>
                <a:spLocks noChangeAspect="1" noChangeArrowheads="1"/>
              </p:cNvSpPr>
              <p:nvPr userDrawn="1"/>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93" name="Oval 202"/>
              <p:cNvSpPr>
                <a:spLocks noChangeAspect="1" noChangeArrowheads="1"/>
              </p:cNvSpPr>
              <p:nvPr userDrawn="1"/>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94" name="Oval 203"/>
              <p:cNvSpPr>
                <a:spLocks noChangeAspect="1" noChangeArrowheads="1"/>
              </p:cNvSpPr>
              <p:nvPr userDrawn="1"/>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95" name="Oval 204"/>
              <p:cNvSpPr>
                <a:spLocks noChangeAspect="1" noChangeArrowheads="1"/>
              </p:cNvSpPr>
              <p:nvPr userDrawn="1"/>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96" name="Oval 205"/>
              <p:cNvSpPr>
                <a:spLocks noChangeAspect="1" noChangeArrowheads="1"/>
              </p:cNvSpPr>
              <p:nvPr userDrawn="1"/>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97" name="Oval 206"/>
              <p:cNvSpPr>
                <a:spLocks noChangeAspect="1" noChangeArrowheads="1"/>
              </p:cNvSpPr>
              <p:nvPr userDrawn="1"/>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98" name="Oval 207"/>
              <p:cNvSpPr>
                <a:spLocks noChangeAspect="1" noChangeArrowheads="1"/>
              </p:cNvSpPr>
              <p:nvPr userDrawn="1"/>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499" name="Oval 208"/>
              <p:cNvSpPr>
                <a:spLocks noChangeAspect="1" noChangeArrowheads="1"/>
              </p:cNvSpPr>
              <p:nvPr userDrawn="1"/>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00" name="Oval 209"/>
              <p:cNvSpPr>
                <a:spLocks noChangeAspect="1" noChangeArrowheads="1"/>
              </p:cNvSpPr>
              <p:nvPr userDrawn="1"/>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01" name="Oval 210"/>
              <p:cNvSpPr>
                <a:spLocks noChangeAspect="1" noChangeArrowheads="1"/>
              </p:cNvSpPr>
              <p:nvPr userDrawn="1"/>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02" name="Oval 211"/>
              <p:cNvSpPr>
                <a:spLocks noChangeAspect="1" noChangeArrowheads="1"/>
              </p:cNvSpPr>
              <p:nvPr userDrawn="1"/>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03" name="Oval 212"/>
              <p:cNvSpPr>
                <a:spLocks noChangeAspect="1" noChangeArrowheads="1"/>
              </p:cNvSpPr>
              <p:nvPr userDrawn="1"/>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04" name="Oval 213"/>
              <p:cNvSpPr>
                <a:spLocks noChangeAspect="1" noChangeArrowheads="1"/>
              </p:cNvSpPr>
              <p:nvPr userDrawn="1"/>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05" name="Oval 214"/>
              <p:cNvSpPr>
                <a:spLocks noChangeAspect="1" noChangeArrowheads="1"/>
              </p:cNvSpPr>
              <p:nvPr userDrawn="1"/>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06" name="Oval 215"/>
              <p:cNvSpPr>
                <a:spLocks noChangeAspect="1" noChangeArrowheads="1"/>
              </p:cNvSpPr>
              <p:nvPr userDrawn="1"/>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07" name="Oval 216"/>
              <p:cNvSpPr>
                <a:spLocks noChangeAspect="1" noChangeArrowheads="1"/>
              </p:cNvSpPr>
              <p:nvPr userDrawn="1"/>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08" name="Oval 217"/>
              <p:cNvSpPr>
                <a:spLocks noChangeAspect="1" noChangeArrowheads="1"/>
              </p:cNvSpPr>
              <p:nvPr userDrawn="1"/>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09" name="Oval 218"/>
              <p:cNvSpPr>
                <a:spLocks noChangeAspect="1" noChangeArrowheads="1"/>
              </p:cNvSpPr>
              <p:nvPr userDrawn="1"/>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10" name="Oval 219"/>
              <p:cNvSpPr>
                <a:spLocks noChangeAspect="1" noChangeArrowheads="1"/>
              </p:cNvSpPr>
              <p:nvPr userDrawn="1"/>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11" name="Oval 220"/>
              <p:cNvSpPr>
                <a:spLocks noChangeAspect="1" noChangeArrowheads="1"/>
              </p:cNvSpPr>
              <p:nvPr userDrawn="1"/>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12" name="Oval 221"/>
              <p:cNvSpPr>
                <a:spLocks noChangeAspect="1" noChangeArrowheads="1"/>
              </p:cNvSpPr>
              <p:nvPr userDrawn="1"/>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13" name="Oval 222"/>
              <p:cNvSpPr>
                <a:spLocks noChangeAspect="1" noChangeArrowheads="1"/>
              </p:cNvSpPr>
              <p:nvPr userDrawn="1"/>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14" name="Oval 223"/>
              <p:cNvSpPr>
                <a:spLocks noChangeAspect="1" noChangeArrowheads="1"/>
              </p:cNvSpPr>
              <p:nvPr userDrawn="1"/>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15" name="Oval 224"/>
              <p:cNvSpPr>
                <a:spLocks noChangeAspect="1" noChangeArrowheads="1"/>
              </p:cNvSpPr>
              <p:nvPr userDrawn="1"/>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16" name="Oval 225"/>
              <p:cNvSpPr>
                <a:spLocks noChangeAspect="1" noChangeArrowheads="1"/>
              </p:cNvSpPr>
              <p:nvPr userDrawn="1"/>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17" name="Oval 226"/>
              <p:cNvSpPr>
                <a:spLocks noChangeAspect="1" noChangeArrowheads="1"/>
              </p:cNvSpPr>
              <p:nvPr userDrawn="1"/>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18" name="Oval 227"/>
              <p:cNvSpPr>
                <a:spLocks noChangeAspect="1" noChangeArrowheads="1"/>
              </p:cNvSpPr>
              <p:nvPr userDrawn="1"/>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19" name="Oval 228"/>
              <p:cNvSpPr>
                <a:spLocks noChangeAspect="1" noChangeArrowheads="1"/>
              </p:cNvSpPr>
              <p:nvPr userDrawn="1"/>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20" name="Oval 229"/>
              <p:cNvSpPr>
                <a:spLocks noChangeAspect="1" noChangeArrowheads="1"/>
              </p:cNvSpPr>
              <p:nvPr userDrawn="1"/>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21" name="Oval 230"/>
              <p:cNvSpPr>
                <a:spLocks noChangeAspect="1" noChangeArrowheads="1"/>
              </p:cNvSpPr>
              <p:nvPr userDrawn="1"/>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22" name="Oval 231"/>
              <p:cNvSpPr>
                <a:spLocks noChangeAspect="1" noChangeArrowheads="1"/>
              </p:cNvSpPr>
              <p:nvPr userDrawn="1"/>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23" name="Oval 232"/>
              <p:cNvSpPr>
                <a:spLocks noChangeAspect="1" noChangeArrowheads="1"/>
              </p:cNvSpPr>
              <p:nvPr userDrawn="1"/>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24" name="Oval 233"/>
              <p:cNvSpPr>
                <a:spLocks noChangeAspect="1" noChangeArrowheads="1"/>
              </p:cNvSpPr>
              <p:nvPr userDrawn="1"/>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25" name="Oval 234"/>
              <p:cNvSpPr>
                <a:spLocks noChangeAspect="1" noChangeArrowheads="1"/>
              </p:cNvSpPr>
              <p:nvPr userDrawn="1"/>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26" name="Oval 235"/>
              <p:cNvSpPr>
                <a:spLocks noChangeAspect="1" noChangeArrowheads="1"/>
              </p:cNvSpPr>
              <p:nvPr userDrawn="1"/>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27" name="Oval 236"/>
              <p:cNvSpPr>
                <a:spLocks noChangeAspect="1" noChangeArrowheads="1"/>
              </p:cNvSpPr>
              <p:nvPr userDrawn="1"/>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28" name="Oval 237"/>
              <p:cNvSpPr>
                <a:spLocks noChangeAspect="1" noChangeArrowheads="1"/>
              </p:cNvSpPr>
              <p:nvPr userDrawn="1"/>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29" name="Oval 238"/>
              <p:cNvSpPr>
                <a:spLocks noChangeAspect="1" noChangeArrowheads="1"/>
              </p:cNvSpPr>
              <p:nvPr userDrawn="1"/>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30" name="Oval 239"/>
              <p:cNvSpPr>
                <a:spLocks noChangeAspect="1" noChangeArrowheads="1"/>
              </p:cNvSpPr>
              <p:nvPr userDrawn="1"/>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31" name="Oval 240"/>
              <p:cNvSpPr>
                <a:spLocks noChangeAspect="1" noChangeArrowheads="1"/>
              </p:cNvSpPr>
              <p:nvPr userDrawn="1"/>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32" name="Oval 241"/>
              <p:cNvSpPr>
                <a:spLocks noChangeAspect="1" noChangeArrowheads="1"/>
              </p:cNvSpPr>
              <p:nvPr userDrawn="1"/>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33" name="Oval 242"/>
              <p:cNvSpPr>
                <a:spLocks noChangeAspect="1" noChangeArrowheads="1"/>
              </p:cNvSpPr>
              <p:nvPr userDrawn="1"/>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34" name="Oval 243"/>
              <p:cNvSpPr>
                <a:spLocks noChangeAspect="1" noChangeArrowheads="1"/>
              </p:cNvSpPr>
              <p:nvPr userDrawn="1"/>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35" name="Oval 244"/>
              <p:cNvSpPr>
                <a:spLocks noChangeAspect="1" noChangeArrowheads="1"/>
              </p:cNvSpPr>
              <p:nvPr userDrawn="1"/>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36" name="Oval 245"/>
              <p:cNvSpPr>
                <a:spLocks noChangeAspect="1" noChangeArrowheads="1"/>
              </p:cNvSpPr>
              <p:nvPr userDrawn="1"/>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37" name="Oval 246"/>
              <p:cNvSpPr>
                <a:spLocks noChangeAspect="1" noChangeArrowheads="1"/>
              </p:cNvSpPr>
              <p:nvPr userDrawn="1"/>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38" name="Oval 247"/>
              <p:cNvSpPr>
                <a:spLocks noChangeAspect="1" noChangeArrowheads="1"/>
              </p:cNvSpPr>
              <p:nvPr userDrawn="1"/>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39" name="Oval 248"/>
              <p:cNvSpPr>
                <a:spLocks noChangeAspect="1" noChangeArrowheads="1"/>
              </p:cNvSpPr>
              <p:nvPr userDrawn="1"/>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40" name="Oval 249"/>
              <p:cNvSpPr>
                <a:spLocks noChangeAspect="1" noChangeArrowheads="1"/>
              </p:cNvSpPr>
              <p:nvPr userDrawn="1"/>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41" name="Oval 250"/>
              <p:cNvSpPr>
                <a:spLocks noChangeAspect="1" noChangeArrowheads="1"/>
              </p:cNvSpPr>
              <p:nvPr userDrawn="1"/>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42" name="Oval 251"/>
              <p:cNvSpPr>
                <a:spLocks noChangeAspect="1" noChangeArrowheads="1"/>
              </p:cNvSpPr>
              <p:nvPr userDrawn="1"/>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43" name="Oval 252"/>
              <p:cNvSpPr>
                <a:spLocks noChangeAspect="1" noChangeArrowheads="1"/>
              </p:cNvSpPr>
              <p:nvPr userDrawn="1"/>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44" name="Oval 253"/>
              <p:cNvSpPr>
                <a:spLocks noChangeAspect="1" noChangeArrowheads="1"/>
              </p:cNvSpPr>
              <p:nvPr userDrawn="1"/>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45" name="Oval 254"/>
              <p:cNvSpPr>
                <a:spLocks noChangeAspect="1" noChangeArrowheads="1"/>
              </p:cNvSpPr>
              <p:nvPr userDrawn="1"/>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46" name="Oval 255"/>
              <p:cNvSpPr>
                <a:spLocks noChangeAspect="1" noChangeArrowheads="1"/>
              </p:cNvSpPr>
              <p:nvPr userDrawn="1"/>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47" name="Oval 256"/>
              <p:cNvSpPr>
                <a:spLocks noChangeAspect="1" noChangeArrowheads="1"/>
              </p:cNvSpPr>
              <p:nvPr userDrawn="1"/>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48" name="Oval 257"/>
              <p:cNvSpPr>
                <a:spLocks noChangeAspect="1" noChangeArrowheads="1"/>
              </p:cNvSpPr>
              <p:nvPr userDrawn="1"/>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49" name="Oval 258"/>
              <p:cNvSpPr>
                <a:spLocks noChangeAspect="1" noChangeArrowheads="1"/>
              </p:cNvSpPr>
              <p:nvPr userDrawn="1"/>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50" name="Oval 259"/>
              <p:cNvSpPr>
                <a:spLocks noChangeAspect="1" noChangeArrowheads="1"/>
              </p:cNvSpPr>
              <p:nvPr userDrawn="1"/>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51" name="Oval 260"/>
              <p:cNvSpPr>
                <a:spLocks noChangeAspect="1" noChangeArrowheads="1"/>
              </p:cNvSpPr>
              <p:nvPr userDrawn="1"/>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52" name="Oval 261"/>
              <p:cNvSpPr>
                <a:spLocks noChangeAspect="1" noChangeArrowheads="1"/>
              </p:cNvSpPr>
              <p:nvPr userDrawn="1"/>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53" name="Oval 262"/>
              <p:cNvSpPr>
                <a:spLocks noChangeAspect="1" noChangeArrowheads="1"/>
              </p:cNvSpPr>
              <p:nvPr userDrawn="1"/>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54" name="Oval 263"/>
              <p:cNvSpPr>
                <a:spLocks noChangeAspect="1" noChangeArrowheads="1"/>
              </p:cNvSpPr>
              <p:nvPr userDrawn="1"/>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55" name="Oval 264"/>
              <p:cNvSpPr>
                <a:spLocks noChangeAspect="1" noChangeArrowheads="1"/>
              </p:cNvSpPr>
              <p:nvPr userDrawn="1"/>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56" name="Oval 265"/>
              <p:cNvSpPr>
                <a:spLocks noChangeAspect="1" noChangeArrowheads="1"/>
              </p:cNvSpPr>
              <p:nvPr userDrawn="1"/>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57" name="Oval 266"/>
              <p:cNvSpPr>
                <a:spLocks noChangeAspect="1" noChangeArrowheads="1"/>
              </p:cNvSpPr>
              <p:nvPr userDrawn="1"/>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58" name="Oval 267"/>
              <p:cNvSpPr>
                <a:spLocks noChangeAspect="1" noChangeArrowheads="1"/>
              </p:cNvSpPr>
              <p:nvPr userDrawn="1"/>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59" name="Oval 268"/>
              <p:cNvSpPr>
                <a:spLocks noChangeAspect="1" noChangeArrowheads="1"/>
              </p:cNvSpPr>
              <p:nvPr userDrawn="1"/>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60" name="Oval 269"/>
              <p:cNvSpPr>
                <a:spLocks noChangeAspect="1" noChangeArrowheads="1"/>
              </p:cNvSpPr>
              <p:nvPr userDrawn="1"/>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61" name="Oval 270"/>
              <p:cNvSpPr>
                <a:spLocks noChangeAspect="1" noChangeArrowheads="1"/>
              </p:cNvSpPr>
              <p:nvPr userDrawn="1"/>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62" name="Oval 271"/>
              <p:cNvSpPr>
                <a:spLocks noChangeAspect="1" noChangeArrowheads="1"/>
              </p:cNvSpPr>
              <p:nvPr userDrawn="1"/>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63" name="Oval 272"/>
              <p:cNvSpPr>
                <a:spLocks noChangeAspect="1" noChangeArrowheads="1"/>
              </p:cNvSpPr>
              <p:nvPr userDrawn="1"/>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64" name="Oval 273"/>
              <p:cNvSpPr>
                <a:spLocks noChangeAspect="1" noChangeArrowheads="1"/>
              </p:cNvSpPr>
              <p:nvPr userDrawn="1"/>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65" name="Oval 274"/>
              <p:cNvSpPr>
                <a:spLocks noChangeAspect="1" noChangeArrowheads="1"/>
              </p:cNvSpPr>
              <p:nvPr userDrawn="1"/>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66" name="Oval 275"/>
              <p:cNvSpPr>
                <a:spLocks noChangeAspect="1" noChangeArrowheads="1"/>
              </p:cNvSpPr>
              <p:nvPr userDrawn="1"/>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67" name="Oval 276"/>
              <p:cNvSpPr>
                <a:spLocks noChangeAspect="1" noChangeArrowheads="1"/>
              </p:cNvSpPr>
              <p:nvPr userDrawn="1"/>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68" name="Oval 277"/>
              <p:cNvSpPr>
                <a:spLocks noChangeAspect="1" noChangeArrowheads="1"/>
              </p:cNvSpPr>
              <p:nvPr userDrawn="1"/>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69" name="Oval 278"/>
              <p:cNvSpPr>
                <a:spLocks noChangeAspect="1" noChangeArrowheads="1"/>
              </p:cNvSpPr>
              <p:nvPr userDrawn="1"/>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70" name="Oval 279"/>
              <p:cNvSpPr>
                <a:spLocks noChangeAspect="1" noChangeArrowheads="1"/>
              </p:cNvSpPr>
              <p:nvPr userDrawn="1"/>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71" name="Oval 280"/>
              <p:cNvSpPr>
                <a:spLocks noChangeAspect="1" noChangeArrowheads="1"/>
              </p:cNvSpPr>
              <p:nvPr userDrawn="1"/>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72" name="Oval 281"/>
              <p:cNvSpPr>
                <a:spLocks noChangeAspect="1" noChangeArrowheads="1"/>
              </p:cNvSpPr>
              <p:nvPr userDrawn="1"/>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73" name="Oval 282"/>
              <p:cNvSpPr>
                <a:spLocks noChangeAspect="1" noChangeArrowheads="1"/>
              </p:cNvSpPr>
              <p:nvPr userDrawn="1"/>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74" name="Oval 283"/>
              <p:cNvSpPr>
                <a:spLocks noChangeAspect="1" noChangeArrowheads="1"/>
              </p:cNvSpPr>
              <p:nvPr userDrawn="1"/>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75" name="Oval 284"/>
              <p:cNvSpPr>
                <a:spLocks noChangeAspect="1" noChangeArrowheads="1"/>
              </p:cNvSpPr>
              <p:nvPr userDrawn="1"/>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76" name="Oval 285"/>
              <p:cNvSpPr>
                <a:spLocks noChangeAspect="1" noChangeArrowheads="1"/>
              </p:cNvSpPr>
              <p:nvPr userDrawn="1"/>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77" name="Oval 286"/>
              <p:cNvSpPr>
                <a:spLocks noChangeAspect="1" noChangeArrowheads="1"/>
              </p:cNvSpPr>
              <p:nvPr userDrawn="1"/>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78" name="Oval 287"/>
              <p:cNvSpPr>
                <a:spLocks noChangeAspect="1" noChangeArrowheads="1"/>
              </p:cNvSpPr>
              <p:nvPr userDrawn="1"/>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79" name="Oval 288"/>
              <p:cNvSpPr>
                <a:spLocks noChangeAspect="1" noChangeArrowheads="1"/>
              </p:cNvSpPr>
              <p:nvPr userDrawn="1"/>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80" name="Oval 289"/>
              <p:cNvSpPr>
                <a:spLocks noChangeAspect="1" noChangeArrowheads="1"/>
              </p:cNvSpPr>
              <p:nvPr userDrawn="1"/>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81" name="Oval 290"/>
              <p:cNvSpPr>
                <a:spLocks noChangeAspect="1" noChangeArrowheads="1"/>
              </p:cNvSpPr>
              <p:nvPr userDrawn="1"/>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82" name="Oval 291"/>
              <p:cNvSpPr>
                <a:spLocks noChangeAspect="1" noChangeArrowheads="1"/>
              </p:cNvSpPr>
              <p:nvPr userDrawn="1"/>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83" name="Oval 292"/>
              <p:cNvSpPr>
                <a:spLocks noChangeAspect="1" noChangeArrowheads="1"/>
              </p:cNvSpPr>
              <p:nvPr userDrawn="1"/>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84" name="Oval 293"/>
              <p:cNvSpPr>
                <a:spLocks noChangeAspect="1" noChangeArrowheads="1"/>
              </p:cNvSpPr>
              <p:nvPr userDrawn="1"/>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85" name="Oval 294"/>
              <p:cNvSpPr>
                <a:spLocks noChangeAspect="1" noChangeArrowheads="1"/>
              </p:cNvSpPr>
              <p:nvPr userDrawn="1"/>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86" name="Oval 295"/>
              <p:cNvSpPr>
                <a:spLocks noChangeAspect="1" noChangeArrowheads="1"/>
              </p:cNvSpPr>
              <p:nvPr userDrawn="1"/>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87" name="Oval 296"/>
              <p:cNvSpPr>
                <a:spLocks noChangeAspect="1" noChangeArrowheads="1"/>
              </p:cNvSpPr>
              <p:nvPr userDrawn="1"/>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88" name="Oval 297"/>
              <p:cNvSpPr>
                <a:spLocks noChangeAspect="1" noChangeArrowheads="1"/>
              </p:cNvSpPr>
              <p:nvPr userDrawn="1"/>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89" name="Oval 298"/>
              <p:cNvSpPr>
                <a:spLocks noChangeAspect="1" noChangeArrowheads="1"/>
              </p:cNvSpPr>
              <p:nvPr userDrawn="1"/>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90" name="Oval 299"/>
              <p:cNvSpPr>
                <a:spLocks noChangeAspect="1" noChangeArrowheads="1"/>
              </p:cNvSpPr>
              <p:nvPr userDrawn="1"/>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91" name="Oval 300"/>
              <p:cNvSpPr>
                <a:spLocks noChangeAspect="1" noChangeArrowheads="1"/>
              </p:cNvSpPr>
              <p:nvPr userDrawn="1"/>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92" name="Oval 301"/>
              <p:cNvSpPr>
                <a:spLocks noChangeAspect="1" noChangeArrowheads="1"/>
              </p:cNvSpPr>
              <p:nvPr userDrawn="1"/>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93" name="Oval 302"/>
              <p:cNvSpPr>
                <a:spLocks noChangeAspect="1" noChangeArrowheads="1"/>
              </p:cNvSpPr>
              <p:nvPr userDrawn="1"/>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94" name="Oval 303"/>
              <p:cNvSpPr>
                <a:spLocks noChangeAspect="1" noChangeArrowheads="1"/>
              </p:cNvSpPr>
              <p:nvPr userDrawn="1"/>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95" name="Oval 304"/>
              <p:cNvSpPr>
                <a:spLocks noChangeAspect="1" noChangeArrowheads="1"/>
              </p:cNvSpPr>
              <p:nvPr userDrawn="1"/>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96" name="Oval 305"/>
              <p:cNvSpPr>
                <a:spLocks noChangeAspect="1" noChangeArrowheads="1"/>
              </p:cNvSpPr>
              <p:nvPr userDrawn="1"/>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97" name="Oval 306"/>
              <p:cNvSpPr>
                <a:spLocks noChangeAspect="1" noChangeArrowheads="1"/>
              </p:cNvSpPr>
              <p:nvPr userDrawn="1"/>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98" name="Oval 307"/>
              <p:cNvSpPr>
                <a:spLocks noChangeAspect="1" noChangeArrowheads="1"/>
              </p:cNvSpPr>
              <p:nvPr userDrawn="1"/>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599" name="Oval 308"/>
              <p:cNvSpPr>
                <a:spLocks noChangeAspect="1" noChangeArrowheads="1"/>
              </p:cNvSpPr>
              <p:nvPr userDrawn="1"/>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00" name="Oval 309"/>
              <p:cNvSpPr>
                <a:spLocks noChangeAspect="1" noChangeArrowheads="1"/>
              </p:cNvSpPr>
              <p:nvPr userDrawn="1"/>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01" name="Oval 310"/>
              <p:cNvSpPr>
                <a:spLocks noChangeAspect="1" noChangeArrowheads="1"/>
              </p:cNvSpPr>
              <p:nvPr userDrawn="1"/>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02" name="Oval 311"/>
              <p:cNvSpPr>
                <a:spLocks noChangeAspect="1" noChangeArrowheads="1"/>
              </p:cNvSpPr>
              <p:nvPr userDrawn="1"/>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03" name="Oval 312"/>
              <p:cNvSpPr>
                <a:spLocks noChangeAspect="1" noChangeArrowheads="1"/>
              </p:cNvSpPr>
              <p:nvPr userDrawn="1"/>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04" name="Oval 313"/>
              <p:cNvSpPr>
                <a:spLocks noChangeAspect="1" noChangeArrowheads="1"/>
              </p:cNvSpPr>
              <p:nvPr userDrawn="1"/>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05" name="Oval 314"/>
              <p:cNvSpPr>
                <a:spLocks noChangeAspect="1" noChangeArrowheads="1"/>
              </p:cNvSpPr>
              <p:nvPr userDrawn="1"/>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06" name="Oval 315"/>
              <p:cNvSpPr>
                <a:spLocks noChangeAspect="1" noChangeArrowheads="1"/>
              </p:cNvSpPr>
              <p:nvPr userDrawn="1"/>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07" name="Oval 316"/>
              <p:cNvSpPr>
                <a:spLocks noChangeAspect="1" noChangeArrowheads="1"/>
              </p:cNvSpPr>
              <p:nvPr userDrawn="1"/>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08" name="Oval 317"/>
              <p:cNvSpPr>
                <a:spLocks noChangeAspect="1" noChangeArrowheads="1"/>
              </p:cNvSpPr>
              <p:nvPr userDrawn="1"/>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09" name="Oval 318"/>
              <p:cNvSpPr>
                <a:spLocks noChangeAspect="1" noChangeArrowheads="1"/>
              </p:cNvSpPr>
              <p:nvPr userDrawn="1"/>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10" name="Oval 319"/>
              <p:cNvSpPr>
                <a:spLocks noChangeAspect="1" noChangeArrowheads="1"/>
              </p:cNvSpPr>
              <p:nvPr userDrawn="1"/>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11" name="Oval 320"/>
              <p:cNvSpPr>
                <a:spLocks noChangeAspect="1" noChangeArrowheads="1"/>
              </p:cNvSpPr>
              <p:nvPr userDrawn="1"/>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12" name="Oval 321"/>
              <p:cNvSpPr>
                <a:spLocks noChangeAspect="1" noChangeArrowheads="1"/>
              </p:cNvSpPr>
              <p:nvPr userDrawn="1"/>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13" name="Oval 322"/>
              <p:cNvSpPr>
                <a:spLocks noChangeAspect="1" noChangeArrowheads="1"/>
              </p:cNvSpPr>
              <p:nvPr userDrawn="1"/>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14" name="Oval 323"/>
              <p:cNvSpPr>
                <a:spLocks noChangeAspect="1" noChangeArrowheads="1"/>
              </p:cNvSpPr>
              <p:nvPr userDrawn="1"/>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15" name="Oval 324"/>
              <p:cNvSpPr>
                <a:spLocks noChangeAspect="1" noChangeArrowheads="1"/>
              </p:cNvSpPr>
              <p:nvPr userDrawn="1"/>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16" name="Oval 325"/>
              <p:cNvSpPr>
                <a:spLocks noChangeAspect="1" noChangeArrowheads="1"/>
              </p:cNvSpPr>
              <p:nvPr userDrawn="1"/>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17" name="Oval 326"/>
              <p:cNvSpPr>
                <a:spLocks noChangeAspect="1" noChangeArrowheads="1"/>
              </p:cNvSpPr>
              <p:nvPr userDrawn="1"/>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18" name="Oval 327"/>
              <p:cNvSpPr>
                <a:spLocks noChangeAspect="1" noChangeArrowheads="1"/>
              </p:cNvSpPr>
              <p:nvPr userDrawn="1"/>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19" name="Oval 328"/>
              <p:cNvSpPr>
                <a:spLocks noChangeAspect="1" noChangeArrowheads="1"/>
              </p:cNvSpPr>
              <p:nvPr userDrawn="1"/>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20" name="Oval 329"/>
              <p:cNvSpPr>
                <a:spLocks noChangeAspect="1" noChangeArrowheads="1"/>
              </p:cNvSpPr>
              <p:nvPr userDrawn="1"/>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21" name="Oval 330"/>
              <p:cNvSpPr>
                <a:spLocks noChangeAspect="1" noChangeArrowheads="1"/>
              </p:cNvSpPr>
              <p:nvPr userDrawn="1"/>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22" name="Oval 331"/>
              <p:cNvSpPr>
                <a:spLocks noChangeAspect="1" noChangeArrowheads="1"/>
              </p:cNvSpPr>
              <p:nvPr userDrawn="1"/>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23" name="Oval 332"/>
              <p:cNvSpPr>
                <a:spLocks noChangeAspect="1" noChangeArrowheads="1"/>
              </p:cNvSpPr>
              <p:nvPr userDrawn="1"/>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24" name="Oval 333"/>
              <p:cNvSpPr>
                <a:spLocks noChangeAspect="1" noChangeArrowheads="1"/>
              </p:cNvSpPr>
              <p:nvPr userDrawn="1"/>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25" name="Oval 334"/>
              <p:cNvSpPr>
                <a:spLocks noChangeAspect="1" noChangeArrowheads="1"/>
              </p:cNvSpPr>
              <p:nvPr userDrawn="1"/>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26" name="Oval 335"/>
              <p:cNvSpPr>
                <a:spLocks noChangeAspect="1" noChangeArrowheads="1"/>
              </p:cNvSpPr>
              <p:nvPr userDrawn="1"/>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27" name="Oval 336"/>
              <p:cNvSpPr>
                <a:spLocks noChangeAspect="1" noChangeArrowheads="1"/>
              </p:cNvSpPr>
              <p:nvPr userDrawn="1"/>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28" name="Oval 337"/>
              <p:cNvSpPr>
                <a:spLocks noChangeAspect="1" noChangeArrowheads="1"/>
              </p:cNvSpPr>
              <p:nvPr userDrawn="1"/>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29" name="Oval 338"/>
              <p:cNvSpPr>
                <a:spLocks noChangeAspect="1" noChangeArrowheads="1"/>
              </p:cNvSpPr>
              <p:nvPr userDrawn="1"/>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30" name="Oval 339"/>
              <p:cNvSpPr>
                <a:spLocks noChangeAspect="1" noChangeArrowheads="1"/>
              </p:cNvSpPr>
              <p:nvPr userDrawn="1"/>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31" name="Oval 340"/>
              <p:cNvSpPr>
                <a:spLocks noChangeAspect="1" noChangeArrowheads="1"/>
              </p:cNvSpPr>
              <p:nvPr userDrawn="1"/>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32" name="Oval 341"/>
              <p:cNvSpPr>
                <a:spLocks noChangeAspect="1" noChangeArrowheads="1"/>
              </p:cNvSpPr>
              <p:nvPr userDrawn="1"/>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33" name="Oval 342"/>
              <p:cNvSpPr>
                <a:spLocks noChangeAspect="1" noChangeArrowheads="1"/>
              </p:cNvSpPr>
              <p:nvPr userDrawn="1"/>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34" name="Oval 343"/>
              <p:cNvSpPr>
                <a:spLocks noChangeAspect="1" noChangeArrowheads="1"/>
              </p:cNvSpPr>
              <p:nvPr userDrawn="1"/>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35" name="Oval 344"/>
              <p:cNvSpPr>
                <a:spLocks noChangeAspect="1" noChangeArrowheads="1"/>
              </p:cNvSpPr>
              <p:nvPr userDrawn="1"/>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36" name="Oval 345"/>
              <p:cNvSpPr>
                <a:spLocks noChangeAspect="1" noChangeArrowheads="1"/>
              </p:cNvSpPr>
              <p:nvPr userDrawn="1"/>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37" name="Oval 346"/>
              <p:cNvSpPr>
                <a:spLocks noChangeAspect="1" noChangeArrowheads="1"/>
              </p:cNvSpPr>
              <p:nvPr userDrawn="1"/>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38" name="Oval 347"/>
              <p:cNvSpPr>
                <a:spLocks noChangeAspect="1" noChangeArrowheads="1"/>
              </p:cNvSpPr>
              <p:nvPr userDrawn="1"/>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39" name="Oval 348"/>
              <p:cNvSpPr>
                <a:spLocks noChangeAspect="1" noChangeArrowheads="1"/>
              </p:cNvSpPr>
              <p:nvPr userDrawn="1"/>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40" name="Oval 349"/>
              <p:cNvSpPr>
                <a:spLocks noChangeAspect="1" noChangeArrowheads="1"/>
              </p:cNvSpPr>
              <p:nvPr userDrawn="1"/>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41" name="Oval 350"/>
              <p:cNvSpPr>
                <a:spLocks noChangeAspect="1" noChangeArrowheads="1"/>
              </p:cNvSpPr>
              <p:nvPr userDrawn="1"/>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42" name="Oval 351"/>
              <p:cNvSpPr>
                <a:spLocks noChangeAspect="1" noChangeArrowheads="1"/>
              </p:cNvSpPr>
              <p:nvPr userDrawn="1"/>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43" name="Oval 352"/>
              <p:cNvSpPr>
                <a:spLocks noChangeAspect="1" noChangeArrowheads="1"/>
              </p:cNvSpPr>
              <p:nvPr userDrawn="1"/>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44" name="Oval 353"/>
              <p:cNvSpPr>
                <a:spLocks noChangeAspect="1" noChangeArrowheads="1"/>
              </p:cNvSpPr>
              <p:nvPr userDrawn="1"/>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45" name="Oval 354"/>
              <p:cNvSpPr>
                <a:spLocks noChangeAspect="1" noChangeArrowheads="1"/>
              </p:cNvSpPr>
              <p:nvPr userDrawn="1"/>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46" name="Oval 355"/>
              <p:cNvSpPr>
                <a:spLocks noChangeAspect="1" noChangeArrowheads="1"/>
              </p:cNvSpPr>
              <p:nvPr userDrawn="1"/>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47" name="Oval 356"/>
              <p:cNvSpPr>
                <a:spLocks noChangeAspect="1" noChangeArrowheads="1"/>
              </p:cNvSpPr>
              <p:nvPr userDrawn="1"/>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48" name="Oval 357"/>
              <p:cNvSpPr>
                <a:spLocks noChangeAspect="1" noChangeArrowheads="1"/>
              </p:cNvSpPr>
              <p:nvPr userDrawn="1"/>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49" name="Oval 358"/>
              <p:cNvSpPr>
                <a:spLocks noChangeAspect="1" noChangeArrowheads="1"/>
              </p:cNvSpPr>
              <p:nvPr userDrawn="1"/>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50" name="Oval 359"/>
              <p:cNvSpPr>
                <a:spLocks noChangeAspect="1" noChangeArrowheads="1"/>
              </p:cNvSpPr>
              <p:nvPr userDrawn="1"/>
            </p:nvSpPr>
            <p:spPr bwMode="auto">
              <a:xfrm>
                <a:off x="4663908" y="2074514"/>
                <a:ext cx="85943" cy="85943"/>
              </a:xfrm>
              <a:prstGeom prst="ellipse">
                <a:avLst/>
              </a:prstGeom>
              <a:grpFill/>
              <a:ln>
                <a:noFill/>
              </a:ln>
              <a:effectLst/>
            </p:spPr>
            <p:txBody>
              <a:bodyPr wrap="none" anchor="ctr"/>
              <a:lstStyle/>
              <a:p>
                <a:pPr defTabSz="914400"/>
                <a:endParaRPr lang="en-US" dirty="0">
                  <a:solidFill>
                    <a:srgbClr val="292929"/>
                  </a:solidFill>
                  <a:cs typeface="+mn-ea"/>
                  <a:sym typeface="+mn-lt"/>
                </a:endParaRPr>
              </a:p>
            </p:txBody>
          </p:sp>
          <p:sp>
            <p:nvSpPr>
              <p:cNvPr id="1651" name="Oval 360"/>
              <p:cNvSpPr>
                <a:spLocks noChangeAspect="1" noChangeArrowheads="1"/>
              </p:cNvSpPr>
              <p:nvPr userDrawn="1"/>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52" name="Oval 361"/>
              <p:cNvSpPr>
                <a:spLocks noChangeAspect="1" noChangeArrowheads="1"/>
              </p:cNvSpPr>
              <p:nvPr userDrawn="1"/>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53" name="Oval 362"/>
              <p:cNvSpPr>
                <a:spLocks noChangeAspect="1" noChangeArrowheads="1"/>
              </p:cNvSpPr>
              <p:nvPr userDrawn="1"/>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54" name="Oval 363"/>
              <p:cNvSpPr>
                <a:spLocks noChangeAspect="1" noChangeArrowheads="1"/>
              </p:cNvSpPr>
              <p:nvPr userDrawn="1"/>
            </p:nvSpPr>
            <p:spPr bwMode="auto">
              <a:xfrm>
                <a:off x="5226311" y="2074514"/>
                <a:ext cx="85944" cy="85943"/>
              </a:xfrm>
              <a:prstGeom prst="ellipse">
                <a:avLst/>
              </a:prstGeom>
              <a:grpFill/>
              <a:ln>
                <a:noFill/>
              </a:ln>
              <a:effectLst/>
            </p:spPr>
            <p:txBody>
              <a:bodyPr wrap="none" anchor="ctr"/>
              <a:lstStyle/>
              <a:p>
                <a:pPr defTabSz="914400"/>
                <a:endParaRPr lang="en-US">
                  <a:solidFill>
                    <a:srgbClr val="292929"/>
                  </a:solidFill>
                  <a:cs typeface="+mn-ea"/>
                  <a:sym typeface="+mn-lt"/>
                </a:endParaRPr>
              </a:p>
            </p:txBody>
          </p:sp>
          <p:sp>
            <p:nvSpPr>
              <p:cNvPr id="1655" name="Oval 364"/>
              <p:cNvSpPr>
                <a:spLocks noChangeAspect="1" noChangeArrowheads="1"/>
              </p:cNvSpPr>
              <p:nvPr userDrawn="1"/>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56" name="Oval 365"/>
              <p:cNvSpPr>
                <a:spLocks noChangeAspect="1" noChangeArrowheads="1"/>
              </p:cNvSpPr>
              <p:nvPr userDrawn="1"/>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57" name="Oval 366"/>
              <p:cNvSpPr>
                <a:spLocks noChangeAspect="1" noChangeArrowheads="1"/>
              </p:cNvSpPr>
              <p:nvPr userDrawn="1"/>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58" name="Oval 367"/>
              <p:cNvSpPr>
                <a:spLocks noChangeAspect="1" noChangeArrowheads="1"/>
              </p:cNvSpPr>
              <p:nvPr userDrawn="1"/>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59" name="Oval 368"/>
              <p:cNvSpPr>
                <a:spLocks noChangeAspect="1" noChangeArrowheads="1"/>
              </p:cNvSpPr>
              <p:nvPr userDrawn="1"/>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60" name="Oval 369"/>
              <p:cNvSpPr>
                <a:spLocks noChangeAspect="1" noChangeArrowheads="1"/>
              </p:cNvSpPr>
              <p:nvPr userDrawn="1"/>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61" name="Oval 370"/>
              <p:cNvSpPr>
                <a:spLocks noChangeAspect="1" noChangeArrowheads="1"/>
              </p:cNvSpPr>
              <p:nvPr userDrawn="1"/>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62" name="Oval 371"/>
              <p:cNvSpPr>
                <a:spLocks noChangeAspect="1" noChangeArrowheads="1"/>
              </p:cNvSpPr>
              <p:nvPr userDrawn="1"/>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63" name="Oval 372"/>
              <p:cNvSpPr>
                <a:spLocks noChangeAspect="1" noChangeArrowheads="1"/>
              </p:cNvSpPr>
              <p:nvPr userDrawn="1"/>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64" name="Oval 373"/>
              <p:cNvSpPr>
                <a:spLocks noChangeAspect="1" noChangeArrowheads="1"/>
              </p:cNvSpPr>
              <p:nvPr userDrawn="1"/>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65" name="Oval 374"/>
              <p:cNvSpPr>
                <a:spLocks noChangeAspect="1" noChangeArrowheads="1"/>
              </p:cNvSpPr>
              <p:nvPr userDrawn="1"/>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66" name="Oval 375"/>
              <p:cNvSpPr>
                <a:spLocks noChangeAspect="1" noChangeArrowheads="1"/>
              </p:cNvSpPr>
              <p:nvPr userDrawn="1"/>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67" name="Oval 376"/>
              <p:cNvSpPr>
                <a:spLocks noChangeAspect="1" noChangeArrowheads="1"/>
              </p:cNvSpPr>
              <p:nvPr userDrawn="1"/>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68" name="Oval 377"/>
              <p:cNvSpPr>
                <a:spLocks noChangeAspect="1" noChangeArrowheads="1"/>
              </p:cNvSpPr>
              <p:nvPr userDrawn="1"/>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69" name="Oval 378"/>
              <p:cNvSpPr>
                <a:spLocks noChangeAspect="1" noChangeArrowheads="1"/>
              </p:cNvSpPr>
              <p:nvPr userDrawn="1"/>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70" name="Oval 379"/>
              <p:cNvSpPr>
                <a:spLocks noChangeAspect="1" noChangeArrowheads="1"/>
              </p:cNvSpPr>
              <p:nvPr userDrawn="1"/>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71" name="Oval 380"/>
              <p:cNvSpPr>
                <a:spLocks noChangeAspect="1" noChangeArrowheads="1"/>
              </p:cNvSpPr>
              <p:nvPr userDrawn="1"/>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72" name="Oval 381"/>
              <p:cNvSpPr>
                <a:spLocks noChangeAspect="1" noChangeArrowheads="1"/>
              </p:cNvSpPr>
              <p:nvPr userDrawn="1"/>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73" name="Oval 382"/>
              <p:cNvSpPr>
                <a:spLocks noChangeAspect="1" noChangeArrowheads="1"/>
              </p:cNvSpPr>
              <p:nvPr userDrawn="1"/>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74" name="Oval 383"/>
              <p:cNvSpPr>
                <a:spLocks noChangeAspect="1" noChangeArrowheads="1"/>
              </p:cNvSpPr>
              <p:nvPr userDrawn="1"/>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75" name="Oval 384"/>
              <p:cNvSpPr>
                <a:spLocks noChangeAspect="1" noChangeArrowheads="1"/>
              </p:cNvSpPr>
              <p:nvPr userDrawn="1"/>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76" name="Oval 385"/>
              <p:cNvSpPr>
                <a:spLocks noChangeAspect="1" noChangeArrowheads="1"/>
              </p:cNvSpPr>
              <p:nvPr userDrawn="1"/>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77" name="Oval 386"/>
              <p:cNvSpPr>
                <a:spLocks noChangeAspect="1" noChangeArrowheads="1"/>
              </p:cNvSpPr>
              <p:nvPr userDrawn="1"/>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78" name="Oval 387"/>
              <p:cNvSpPr>
                <a:spLocks noChangeAspect="1" noChangeArrowheads="1"/>
              </p:cNvSpPr>
              <p:nvPr userDrawn="1"/>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79" name="Oval 388"/>
              <p:cNvSpPr>
                <a:spLocks noChangeAspect="1" noChangeArrowheads="1"/>
              </p:cNvSpPr>
              <p:nvPr userDrawn="1"/>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80" name="Oval 389"/>
              <p:cNvSpPr>
                <a:spLocks noChangeAspect="1" noChangeArrowheads="1"/>
              </p:cNvSpPr>
              <p:nvPr userDrawn="1"/>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81" name="Oval 390"/>
              <p:cNvSpPr>
                <a:spLocks noChangeAspect="1" noChangeArrowheads="1"/>
              </p:cNvSpPr>
              <p:nvPr userDrawn="1"/>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82" name="Oval 391"/>
              <p:cNvSpPr>
                <a:spLocks noChangeAspect="1" noChangeArrowheads="1"/>
              </p:cNvSpPr>
              <p:nvPr userDrawn="1"/>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83" name="Oval 392"/>
              <p:cNvSpPr>
                <a:spLocks noChangeAspect="1" noChangeArrowheads="1"/>
              </p:cNvSpPr>
              <p:nvPr userDrawn="1"/>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84" name="Oval 393"/>
              <p:cNvSpPr>
                <a:spLocks noChangeAspect="1" noChangeArrowheads="1"/>
              </p:cNvSpPr>
              <p:nvPr userDrawn="1"/>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85" name="Oval 394"/>
              <p:cNvSpPr>
                <a:spLocks noChangeAspect="1" noChangeArrowheads="1"/>
              </p:cNvSpPr>
              <p:nvPr userDrawn="1"/>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86" name="Oval 395"/>
              <p:cNvSpPr>
                <a:spLocks noChangeAspect="1" noChangeArrowheads="1"/>
              </p:cNvSpPr>
              <p:nvPr userDrawn="1"/>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87" name="Oval 396"/>
              <p:cNvSpPr>
                <a:spLocks noChangeAspect="1" noChangeArrowheads="1"/>
              </p:cNvSpPr>
              <p:nvPr userDrawn="1"/>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88" name="Oval 397"/>
              <p:cNvSpPr>
                <a:spLocks noChangeAspect="1" noChangeArrowheads="1"/>
              </p:cNvSpPr>
              <p:nvPr userDrawn="1"/>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89" name="Oval 398"/>
              <p:cNvSpPr>
                <a:spLocks noChangeAspect="1" noChangeArrowheads="1"/>
              </p:cNvSpPr>
              <p:nvPr userDrawn="1"/>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90" name="Oval 399"/>
              <p:cNvSpPr>
                <a:spLocks noChangeAspect="1" noChangeArrowheads="1"/>
              </p:cNvSpPr>
              <p:nvPr userDrawn="1"/>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91" name="Oval 400"/>
              <p:cNvSpPr>
                <a:spLocks noChangeAspect="1" noChangeArrowheads="1"/>
              </p:cNvSpPr>
              <p:nvPr userDrawn="1"/>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92" name="Oval 401"/>
              <p:cNvSpPr>
                <a:spLocks noChangeAspect="1" noChangeArrowheads="1"/>
              </p:cNvSpPr>
              <p:nvPr userDrawn="1"/>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93" name="Oval 402"/>
              <p:cNvSpPr>
                <a:spLocks noChangeAspect="1" noChangeArrowheads="1"/>
              </p:cNvSpPr>
              <p:nvPr userDrawn="1"/>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94" name="Oval 403"/>
              <p:cNvSpPr>
                <a:spLocks noChangeAspect="1" noChangeArrowheads="1"/>
              </p:cNvSpPr>
              <p:nvPr userDrawn="1"/>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95" name="Oval 404"/>
              <p:cNvSpPr>
                <a:spLocks noChangeAspect="1" noChangeArrowheads="1"/>
              </p:cNvSpPr>
              <p:nvPr userDrawn="1"/>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96" name="Oval 405"/>
              <p:cNvSpPr>
                <a:spLocks noChangeAspect="1" noChangeArrowheads="1"/>
              </p:cNvSpPr>
              <p:nvPr userDrawn="1"/>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97" name="Oval 406"/>
              <p:cNvSpPr>
                <a:spLocks noChangeAspect="1" noChangeArrowheads="1"/>
              </p:cNvSpPr>
              <p:nvPr userDrawn="1"/>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98" name="Oval 407"/>
              <p:cNvSpPr>
                <a:spLocks noChangeAspect="1" noChangeArrowheads="1"/>
              </p:cNvSpPr>
              <p:nvPr userDrawn="1"/>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699" name="Oval 408"/>
              <p:cNvSpPr>
                <a:spLocks noChangeAspect="1" noChangeArrowheads="1"/>
              </p:cNvSpPr>
              <p:nvPr userDrawn="1"/>
            </p:nvSpPr>
            <p:spPr bwMode="auto">
              <a:xfrm>
                <a:off x="4214589" y="2178551"/>
                <a:ext cx="85943" cy="85944"/>
              </a:xfrm>
              <a:prstGeom prst="ellipse">
                <a:avLst/>
              </a:prstGeom>
              <a:grpFill/>
              <a:ln>
                <a:noFill/>
              </a:ln>
              <a:effectLst/>
            </p:spPr>
            <p:txBody>
              <a:bodyPr wrap="none" anchor="ctr"/>
              <a:lstStyle/>
              <a:p>
                <a:pPr defTabSz="914400"/>
                <a:endParaRPr lang="en-US" dirty="0">
                  <a:solidFill>
                    <a:srgbClr val="292929"/>
                  </a:solidFill>
                  <a:cs typeface="+mn-ea"/>
                  <a:sym typeface="+mn-lt"/>
                </a:endParaRPr>
              </a:p>
            </p:txBody>
          </p:sp>
          <p:sp>
            <p:nvSpPr>
              <p:cNvPr id="1700" name="Oval 409"/>
              <p:cNvSpPr>
                <a:spLocks noChangeAspect="1" noChangeArrowheads="1"/>
              </p:cNvSpPr>
              <p:nvPr userDrawn="1"/>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01" name="Oval 410"/>
              <p:cNvSpPr>
                <a:spLocks noChangeAspect="1" noChangeArrowheads="1"/>
              </p:cNvSpPr>
              <p:nvPr userDrawn="1"/>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02" name="Oval 411"/>
              <p:cNvSpPr>
                <a:spLocks noChangeAspect="1" noChangeArrowheads="1"/>
              </p:cNvSpPr>
              <p:nvPr userDrawn="1"/>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03" name="Oval 412"/>
              <p:cNvSpPr>
                <a:spLocks noChangeAspect="1" noChangeArrowheads="1"/>
              </p:cNvSpPr>
              <p:nvPr userDrawn="1"/>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04" name="Oval 413"/>
              <p:cNvSpPr>
                <a:spLocks noChangeAspect="1" noChangeArrowheads="1"/>
              </p:cNvSpPr>
              <p:nvPr userDrawn="1"/>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05" name="Oval 414"/>
              <p:cNvSpPr>
                <a:spLocks noChangeAspect="1" noChangeArrowheads="1"/>
              </p:cNvSpPr>
              <p:nvPr userDrawn="1"/>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06" name="Oval 415"/>
              <p:cNvSpPr>
                <a:spLocks noChangeAspect="1" noChangeArrowheads="1"/>
              </p:cNvSpPr>
              <p:nvPr userDrawn="1"/>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07" name="Oval 416"/>
              <p:cNvSpPr>
                <a:spLocks noChangeAspect="1" noChangeArrowheads="1"/>
              </p:cNvSpPr>
              <p:nvPr userDrawn="1"/>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08" name="Oval 417"/>
              <p:cNvSpPr>
                <a:spLocks noChangeAspect="1" noChangeArrowheads="1"/>
              </p:cNvSpPr>
              <p:nvPr userDrawn="1"/>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09" name="Oval 418"/>
              <p:cNvSpPr>
                <a:spLocks noChangeAspect="1" noChangeArrowheads="1"/>
              </p:cNvSpPr>
              <p:nvPr userDrawn="1"/>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10" name="Oval 419"/>
              <p:cNvSpPr>
                <a:spLocks noChangeAspect="1" noChangeArrowheads="1"/>
              </p:cNvSpPr>
              <p:nvPr userDrawn="1"/>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11" name="Oval 420"/>
              <p:cNvSpPr>
                <a:spLocks noChangeAspect="1" noChangeArrowheads="1"/>
              </p:cNvSpPr>
              <p:nvPr userDrawn="1"/>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12" name="Oval 421"/>
              <p:cNvSpPr>
                <a:spLocks noChangeAspect="1" noChangeArrowheads="1"/>
              </p:cNvSpPr>
              <p:nvPr userDrawn="1"/>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13" name="Oval 422"/>
              <p:cNvSpPr>
                <a:spLocks noChangeAspect="1" noChangeArrowheads="1"/>
              </p:cNvSpPr>
              <p:nvPr userDrawn="1"/>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14" name="Oval 423"/>
              <p:cNvSpPr>
                <a:spLocks noChangeAspect="1" noChangeArrowheads="1"/>
              </p:cNvSpPr>
              <p:nvPr userDrawn="1"/>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15" name="Oval 424"/>
              <p:cNvSpPr>
                <a:spLocks noChangeAspect="1" noChangeArrowheads="1"/>
              </p:cNvSpPr>
              <p:nvPr userDrawn="1"/>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16" name="Oval 425"/>
              <p:cNvSpPr>
                <a:spLocks noChangeAspect="1" noChangeArrowheads="1"/>
              </p:cNvSpPr>
              <p:nvPr userDrawn="1"/>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17" name="Oval 426"/>
              <p:cNvSpPr>
                <a:spLocks noChangeAspect="1" noChangeArrowheads="1"/>
              </p:cNvSpPr>
              <p:nvPr userDrawn="1"/>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18" name="Oval 427"/>
              <p:cNvSpPr>
                <a:spLocks noChangeAspect="1" noChangeArrowheads="1"/>
              </p:cNvSpPr>
              <p:nvPr userDrawn="1"/>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19" name="Oval 428"/>
              <p:cNvSpPr>
                <a:spLocks noChangeAspect="1" noChangeArrowheads="1"/>
              </p:cNvSpPr>
              <p:nvPr userDrawn="1"/>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20" name="Oval 429"/>
              <p:cNvSpPr>
                <a:spLocks noChangeAspect="1" noChangeArrowheads="1"/>
              </p:cNvSpPr>
              <p:nvPr userDrawn="1"/>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21" name="Oval 430"/>
              <p:cNvSpPr>
                <a:spLocks noChangeAspect="1" noChangeArrowheads="1"/>
              </p:cNvSpPr>
              <p:nvPr userDrawn="1"/>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22" name="Oval 431"/>
              <p:cNvSpPr>
                <a:spLocks noChangeAspect="1" noChangeArrowheads="1"/>
              </p:cNvSpPr>
              <p:nvPr userDrawn="1"/>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23" name="Oval 432"/>
              <p:cNvSpPr>
                <a:spLocks noChangeAspect="1" noChangeArrowheads="1"/>
              </p:cNvSpPr>
              <p:nvPr userDrawn="1"/>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24" name="Oval 433"/>
              <p:cNvSpPr>
                <a:spLocks noChangeAspect="1" noChangeArrowheads="1"/>
              </p:cNvSpPr>
              <p:nvPr userDrawn="1"/>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25" name="Oval 434"/>
              <p:cNvSpPr>
                <a:spLocks noChangeAspect="1" noChangeArrowheads="1"/>
              </p:cNvSpPr>
              <p:nvPr userDrawn="1"/>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26" name="Oval 435"/>
              <p:cNvSpPr>
                <a:spLocks noChangeAspect="1" noChangeArrowheads="1"/>
              </p:cNvSpPr>
              <p:nvPr userDrawn="1"/>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27" name="Oval 436"/>
              <p:cNvSpPr>
                <a:spLocks noChangeAspect="1" noChangeArrowheads="1"/>
              </p:cNvSpPr>
              <p:nvPr userDrawn="1"/>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28" name="Oval 437"/>
              <p:cNvSpPr>
                <a:spLocks noChangeAspect="1" noChangeArrowheads="1"/>
              </p:cNvSpPr>
              <p:nvPr userDrawn="1"/>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29" name="Oval 438"/>
              <p:cNvSpPr>
                <a:spLocks noChangeAspect="1" noChangeArrowheads="1"/>
              </p:cNvSpPr>
              <p:nvPr userDrawn="1"/>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30" name="Oval 439"/>
              <p:cNvSpPr>
                <a:spLocks noChangeAspect="1" noChangeArrowheads="1"/>
              </p:cNvSpPr>
              <p:nvPr userDrawn="1"/>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31" name="Oval 440"/>
              <p:cNvSpPr>
                <a:spLocks noChangeAspect="1" noChangeArrowheads="1"/>
              </p:cNvSpPr>
              <p:nvPr userDrawn="1"/>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32" name="Oval 441"/>
              <p:cNvSpPr>
                <a:spLocks noChangeAspect="1" noChangeArrowheads="1"/>
              </p:cNvSpPr>
              <p:nvPr userDrawn="1"/>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33" name="Oval 442"/>
              <p:cNvSpPr>
                <a:spLocks noChangeAspect="1" noChangeArrowheads="1"/>
              </p:cNvSpPr>
              <p:nvPr userDrawn="1"/>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34" name="Oval 443"/>
              <p:cNvSpPr>
                <a:spLocks noChangeAspect="1" noChangeArrowheads="1"/>
              </p:cNvSpPr>
              <p:nvPr userDrawn="1"/>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35" name="Oval 444"/>
              <p:cNvSpPr>
                <a:spLocks noChangeAspect="1" noChangeArrowheads="1"/>
              </p:cNvSpPr>
              <p:nvPr userDrawn="1"/>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36" name="Oval 445"/>
              <p:cNvSpPr>
                <a:spLocks noChangeAspect="1" noChangeArrowheads="1"/>
              </p:cNvSpPr>
              <p:nvPr userDrawn="1"/>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37" name="Oval 446"/>
              <p:cNvSpPr>
                <a:spLocks noChangeAspect="1" noChangeArrowheads="1"/>
              </p:cNvSpPr>
              <p:nvPr userDrawn="1"/>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38" name="Oval 447"/>
              <p:cNvSpPr>
                <a:spLocks noChangeAspect="1" noChangeArrowheads="1"/>
              </p:cNvSpPr>
              <p:nvPr userDrawn="1"/>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39" name="Oval 448"/>
              <p:cNvSpPr>
                <a:spLocks noChangeAspect="1" noChangeArrowheads="1"/>
              </p:cNvSpPr>
              <p:nvPr userDrawn="1"/>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40" name="Oval 449"/>
              <p:cNvSpPr>
                <a:spLocks noChangeAspect="1" noChangeArrowheads="1"/>
              </p:cNvSpPr>
              <p:nvPr userDrawn="1"/>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41" name="Oval 450"/>
              <p:cNvSpPr>
                <a:spLocks noChangeAspect="1" noChangeArrowheads="1"/>
              </p:cNvSpPr>
              <p:nvPr userDrawn="1"/>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42" name="Oval 451"/>
              <p:cNvSpPr>
                <a:spLocks noChangeAspect="1" noChangeArrowheads="1"/>
              </p:cNvSpPr>
              <p:nvPr userDrawn="1"/>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43" name="Oval 452"/>
              <p:cNvSpPr>
                <a:spLocks noChangeAspect="1" noChangeArrowheads="1"/>
              </p:cNvSpPr>
              <p:nvPr userDrawn="1"/>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44" name="Oval 453"/>
              <p:cNvSpPr>
                <a:spLocks noChangeAspect="1" noChangeArrowheads="1"/>
              </p:cNvSpPr>
              <p:nvPr userDrawn="1"/>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45" name="Oval 454"/>
              <p:cNvSpPr>
                <a:spLocks noChangeAspect="1" noChangeArrowheads="1"/>
              </p:cNvSpPr>
              <p:nvPr userDrawn="1"/>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46" name="Oval 455"/>
              <p:cNvSpPr>
                <a:spLocks noChangeAspect="1" noChangeArrowheads="1"/>
              </p:cNvSpPr>
              <p:nvPr userDrawn="1"/>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47" name="Oval 456"/>
              <p:cNvSpPr>
                <a:spLocks noChangeAspect="1" noChangeArrowheads="1"/>
              </p:cNvSpPr>
              <p:nvPr userDrawn="1"/>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48" name="Oval 457"/>
              <p:cNvSpPr>
                <a:spLocks noChangeAspect="1" noChangeArrowheads="1"/>
              </p:cNvSpPr>
              <p:nvPr userDrawn="1"/>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49" name="Oval 458"/>
              <p:cNvSpPr>
                <a:spLocks noChangeAspect="1" noChangeArrowheads="1"/>
              </p:cNvSpPr>
              <p:nvPr userDrawn="1"/>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50" name="Oval 459"/>
              <p:cNvSpPr>
                <a:spLocks noChangeAspect="1" noChangeArrowheads="1"/>
              </p:cNvSpPr>
              <p:nvPr userDrawn="1"/>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51" name="Oval 460"/>
              <p:cNvSpPr>
                <a:spLocks noChangeAspect="1" noChangeArrowheads="1"/>
              </p:cNvSpPr>
              <p:nvPr userDrawn="1"/>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52" name="Oval 461"/>
              <p:cNvSpPr>
                <a:spLocks noChangeAspect="1" noChangeArrowheads="1"/>
              </p:cNvSpPr>
              <p:nvPr userDrawn="1"/>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53" name="Oval 462"/>
              <p:cNvSpPr>
                <a:spLocks noChangeAspect="1" noChangeArrowheads="1"/>
              </p:cNvSpPr>
              <p:nvPr userDrawn="1"/>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54" name="Oval 463"/>
              <p:cNvSpPr>
                <a:spLocks noChangeAspect="1" noChangeArrowheads="1"/>
              </p:cNvSpPr>
              <p:nvPr userDrawn="1"/>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55" name="Oval 464"/>
              <p:cNvSpPr>
                <a:spLocks noChangeAspect="1" noChangeArrowheads="1"/>
              </p:cNvSpPr>
              <p:nvPr userDrawn="1"/>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56" name="Oval 465"/>
              <p:cNvSpPr>
                <a:spLocks noChangeAspect="1" noChangeArrowheads="1"/>
              </p:cNvSpPr>
              <p:nvPr userDrawn="1"/>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57" name="Oval 466"/>
              <p:cNvSpPr>
                <a:spLocks noChangeAspect="1" noChangeArrowheads="1"/>
              </p:cNvSpPr>
              <p:nvPr userDrawn="1"/>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58" name="Oval 467"/>
              <p:cNvSpPr>
                <a:spLocks noChangeAspect="1" noChangeArrowheads="1"/>
              </p:cNvSpPr>
              <p:nvPr userDrawn="1"/>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59" name="Oval 468"/>
              <p:cNvSpPr>
                <a:spLocks noChangeAspect="1" noChangeArrowheads="1"/>
              </p:cNvSpPr>
              <p:nvPr userDrawn="1"/>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60" name="Oval 469"/>
              <p:cNvSpPr>
                <a:spLocks noChangeAspect="1" noChangeArrowheads="1"/>
              </p:cNvSpPr>
              <p:nvPr userDrawn="1"/>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61" name="Oval 470"/>
              <p:cNvSpPr>
                <a:spLocks noChangeAspect="1" noChangeArrowheads="1"/>
              </p:cNvSpPr>
              <p:nvPr userDrawn="1"/>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62" name="Oval 471"/>
              <p:cNvSpPr>
                <a:spLocks noChangeAspect="1" noChangeArrowheads="1"/>
              </p:cNvSpPr>
              <p:nvPr userDrawn="1"/>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63" name="Oval 472"/>
              <p:cNvSpPr>
                <a:spLocks noChangeAspect="1" noChangeArrowheads="1"/>
              </p:cNvSpPr>
              <p:nvPr userDrawn="1"/>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64" name="Oval 473"/>
              <p:cNvSpPr>
                <a:spLocks noChangeAspect="1" noChangeArrowheads="1"/>
              </p:cNvSpPr>
              <p:nvPr userDrawn="1"/>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65" name="Oval 474"/>
              <p:cNvSpPr>
                <a:spLocks noChangeAspect="1" noChangeArrowheads="1"/>
              </p:cNvSpPr>
              <p:nvPr userDrawn="1"/>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66" name="Oval 475"/>
              <p:cNvSpPr>
                <a:spLocks noChangeAspect="1" noChangeArrowheads="1"/>
              </p:cNvSpPr>
              <p:nvPr userDrawn="1"/>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67" name="Oval 476"/>
              <p:cNvSpPr>
                <a:spLocks noChangeAspect="1" noChangeArrowheads="1"/>
              </p:cNvSpPr>
              <p:nvPr userDrawn="1"/>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68" name="Oval 477"/>
              <p:cNvSpPr>
                <a:spLocks noChangeAspect="1" noChangeArrowheads="1"/>
              </p:cNvSpPr>
              <p:nvPr userDrawn="1"/>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69" name="Oval 478"/>
              <p:cNvSpPr>
                <a:spLocks noChangeAspect="1" noChangeArrowheads="1"/>
              </p:cNvSpPr>
              <p:nvPr userDrawn="1"/>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70" name="Oval 479"/>
              <p:cNvSpPr>
                <a:spLocks noChangeAspect="1" noChangeArrowheads="1"/>
              </p:cNvSpPr>
              <p:nvPr userDrawn="1"/>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71" name="Oval 480"/>
              <p:cNvSpPr>
                <a:spLocks noChangeAspect="1" noChangeArrowheads="1"/>
              </p:cNvSpPr>
              <p:nvPr userDrawn="1"/>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72" name="Oval 481"/>
              <p:cNvSpPr>
                <a:spLocks noChangeAspect="1" noChangeArrowheads="1"/>
              </p:cNvSpPr>
              <p:nvPr userDrawn="1"/>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73" name="Oval 482"/>
              <p:cNvSpPr>
                <a:spLocks noChangeAspect="1" noChangeArrowheads="1"/>
              </p:cNvSpPr>
              <p:nvPr userDrawn="1"/>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74" name="Oval 483"/>
              <p:cNvSpPr>
                <a:spLocks noChangeAspect="1" noChangeArrowheads="1"/>
              </p:cNvSpPr>
              <p:nvPr userDrawn="1"/>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75" name="Oval 484"/>
              <p:cNvSpPr>
                <a:spLocks noChangeAspect="1" noChangeArrowheads="1"/>
              </p:cNvSpPr>
              <p:nvPr userDrawn="1"/>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76" name="Oval 485"/>
              <p:cNvSpPr>
                <a:spLocks noChangeAspect="1" noChangeArrowheads="1"/>
              </p:cNvSpPr>
              <p:nvPr userDrawn="1"/>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77" name="Oval 486"/>
              <p:cNvSpPr>
                <a:spLocks noChangeAspect="1" noChangeArrowheads="1"/>
              </p:cNvSpPr>
              <p:nvPr userDrawn="1"/>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78" name="Oval 487"/>
              <p:cNvSpPr>
                <a:spLocks noChangeAspect="1" noChangeArrowheads="1"/>
              </p:cNvSpPr>
              <p:nvPr userDrawn="1"/>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79" name="Oval 488"/>
              <p:cNvSpPr>
                <a:spLocks noChangeAspect="1" noChangeArrowheads="1"/>
              </p:cNvSpPr>
              <p:nvPr userDrawn="1"/>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80" name="Oval 489"/>
              <p:cNvSpPr>
                <a:spLocks noChangeAspect="1" noChangeArrowheads="1"/>
              </p:cNvSpPr>
              <p:nvPr userDrawn="1"/>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81" name="Oval 490"/>
              <p:cNvSpPr>
                <a:spLocks noChangeAspect="1" noChangeArrowheads="1"/>
              </p:cNvSpPr>
              <p:nvPr userDrawn="1"/>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82" name="Oval 491"/>
              <p:cNvSpPr>
                <a:spLocks noChangeAspect="1" noChangeArrowheads="1"/>
              </p:cNvSpPr>
              <p:nvPr userDrawn="1"/>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83" name="Oval 492"/>
              <p:cNvSpPr>
                <a:spLocks noChangeAspect="1" noChangeArrowheads="1"/>
              </p:cNvSpPr>
              <p:nvPr userDrawn="1"/>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84" name="Oval 493"/>
              <p:cNvSpPr>
                <a:spLocks noChangeAspect="1" noChangeArrowheads="1"/>
              </p:cNvSpPr>
              <p:nvPr userDrawn="1"/>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85" name="Oval 494"/>
              <p:cNvSpPr>
                <a:spLocks noChangeAspect="1" noChangeArrowheads="1"/>
              </p:cNvSpPr>
              <p:nvPr userDrawn="1"/>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86" name="Oval 495"/>
              <p:cNvSpPr>
                <a:spLocks noChangeAspect="1" noChangeArrowheads="1"/>
              </p:cNvSpPr>
              <p:nvPr userDrawn="1"/>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87" name="Oval 496"/>
              <p:cNvSpPr>
                <a:spLocks noChangeAspect="1" noChangeArrowheads="1"/>
              </p:cNvSpPr>
              <p:nvPr userDrawn="1"/>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88" name="Oval 497"/>
              <p:cNvSpPr>
                <a:spLocks noChangeAspect="1" noChangeArrowheads="1"/>
              </p:cNvSpPr>
              <p:nvPr userDrawn="1"/>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89" name="Oval 498"/>
              <p:cNvSpPr>
                <a:spLocks noChangeAspect="1" noChangeArrowheads="1"/>
              </p:cNvSpPr>
              <p:nvPr userDrawn="1"/>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90" name="Oval 499"/>
              <p:cNvSpPr>
                <a:spLocks noChangeAspect="1" noChangeArrowheads="1"/>
              </p:cNvSpPr>
              <p:nvPr userDrawn="1"/>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91" name="Oval 500"/>
              <p:cNvSpPr>
                <a:spLocks noChangeAspect="1" noChangeArrowheads="1"/>
              </p:cNvSpPr>
              <p:nvPr userDrawn="1"/>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92" name="Oval 501"/>
              <p:cNvSpPr>
                <a:spLocks noChangeAspect="1" noChangeArrowheads="1"/>
              </p:cNvSpPr>
              <p:nvPr userDrawn="1"/>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93" name="Oval 502"/>
              <p:cNvSpPr>
                <a:spLocks noChangeAspect="1" noChangeArrowheads="1"/>
              </p:cNvSpPr>
              <p:nvPr userDrawn="1"/>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94" name="Oval 503"/>
              <p:cNvSpPr>
                <a:spLocks noChangeAspect="1" noChangeArrowheads="1"/>
              </p:cNvSpPr>
              <p:nvPr userDrawn="1"/>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95" name="Oval 504"/>
              <p:cNvSpPr>
                <a:spLocks noChangeAspect="1" noChangeArrowheads="1"/>
              </p:cNvSpPr>
              <p:nvPr userDrawn="1"/>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96" name="Oval 505"/>
              <p:cNvSpPr>
                <a:spLocks noChangeAspect="1" noChangeArrowheads="1"/>
              </p:cNvSpPr>
              <p:nvPr userDrawn="1"/>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97" name="Oval 506"/>
              <p:cNvSpPr>
                <a:spLocks noChangeAspect="1" noChangeArrowheads="1"/>
              </p:cNvSpPr>
              <p:nvPr userDrawn="1"/>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98" name="Oval 507"/>
              <p:cNvSpPr>
                <a:spLocks noChangeAspect="1" noChangeArrowheads="1"/>
              </p:cNvSpPr>
              <p:nvPr userDrawn="1"/>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799" name="Oval 508"/>
              <p:cNvSpPr>
                <a:spLocks noChangeAspect="1" noChangeArrowheads="1"/>
              </p:cNvSpPr>
              <p:nvPr userDrawn="1"/>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00" name="Oval 509"/>
              <p:cNvSpPr>
                <a:spLocks noChangeAspect="1" noChangeArrowheads="1"/>
              </p:cNvSpPr>
              <p:nvPr userDrawn="1"/>
            </p:nvSpPr>
            <p:spPr bwMode="auto">
              <a:xfrm>
                <a:off x="4888568" y="2385118"/>
                <a:ext cx="85944" cy="85943"/>
              </a:xfrm>
              <a:prstGeom prst="ellipse">
                <a:avLst/>
              </a:prstGeom>
              <a:grpFill/>
              <a:ln>
                <a:noFill/>
              </a:ln>
              <a:effectLst/>
            </p:spPr>
            <p:txBody>
              <a:bodyPr wrap="none" anchor="ctr"/>
              <a:lstStyle/>
              <a:p>
                <a:pPr defTabSz="914400"/>
                <a:endParaRPr lang="en-US">
                  <a:solidFill>
                    <a:srgbClr val="292929"/>
                  </a:solidFill>
                  <a:cs typeface="+mn-ea"/>
                  <a:sym typeface="+mn-lt"/>
                </a:endParaRPr>
              </a:p>
            </p:txBody>
          </p:sp>
          <p:sp>
            <p:nvSpPr>
              <p:cNvPr id="1801" name="Oval 510"/>
              <p:cNvSpPr>
                <a:spLocks noChangeAspect="1" noChangeArrowheads="1"/>
              </p:cNvSpPr>
              <p:nvPr userDrawn="1"/>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02" name="Oval 511"/>
              <p:cNvSpPr>
                <a:spLocks noChangeAspect="1" noChangeArrowheads="1"/>
              </p:cNvSpPr>
              <p:nvPr userDrawn="1"/>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03" name="Oval 512"/>
              <p:cNvSpPr>
                <a:spLocks noChangeAspect="1" noChangeArrowheads="1"/>
              </p:cNvSpPr>
              <p:nvPr userDrawn="1"/>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04" name="Oval 513"/>
              <p:cNvSpPr>
                <a:spLocks noChangeAspect="1" noChangeArrowheads="1"/>
              </p:cNvSpPr>
              <p:nvPr userDrawn="1"/>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05" name="Oval 514"/>
              <p:cNvSpPr>
                <a:spLocks noChangeAspect="1" noChangeArrowheads="1"/>
              </p:cNvSpPr>
              <p:nvPr userDrawn="1"/>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06" name="Oval 515"/>
              <p:cNvSpPr>
                <a:spLocks noChangeAspect="1" noChangeArrowheads="1"/>
              </p:cNvSpPr>
              <p:nvPr userDrawn="1"/>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07" name="Oval 516"/>
              <p:cNvSpPr>
                <a:spLocks noChangeAspect="1" noChangeArrowheads="1"/>
              </p:cNvSpPr>
              <p:nvPr userDrawn="1"/>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08" name="Oval 517"/>
              <p:cNvSpPr>
                <a:spLocks noChangeAspect="1" noChangeArrowheads="1"/>
              </p:cNvSpPr>
              <p:nvPr userDrawn="1"/>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09" name="Oval 518"/>
              <p:cNvSpPr>
                <a:spLocks noChangeAspect="1" noChangeArrowheads="1"/>
              </p:cNvSpPr>
              <p:nvPr userDrawn="1"/>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10" name="Oval 519"/>
              <p:cNvSpPr>
                <a:spLocks noChangeAspect="1" noChangeArrowheads="1"/>
              </p:cNvSpPr>
              <p:nvPr userDrawn="1"/>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11" name="Oval 520"/>
              <p:cNvSpPr>
                <a:spLocks noChangeAspect="1" noChangeArrowheads="1"/>
              </p:cNvSpPr>
              <p:nvPr userDrawn="1"/>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12" name="Oval 521"/>
              <p:cNvSpPr>
                <a:spLocks noChangeAspect="1" noChangeArrowheads="1"/>
              </p:cNvSpPr>
              <p:nvPr userDrawn="1"/>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13" name="Oval 522"/>
              <p:cNvSpPr>
                <a:spLocks noChangeAspect="1" noChangeArrowheads="1"/>
              </p:cNvSpPr>
              <p:nvPr userDrawn="1"/>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14" name="Oval 523"/>
              <p:cNvSpPr>
                <a:spLocks noChangeAspect="1" noChangeArrowheads="1"/>
              </p:cNvSpPr>
              <p:nvPr userDrawn="1"/>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15" name="Oval 524"/>
              <p:cNvSpPr>
                <a:spLocks noChangeAspect="1" noChangeArrowheads="1"/>
              </p:cNvSpPr>
              <p:nvPr userDrawn="1"/>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16" name="Oval 525"/>
              <p:cNvSpPr>
                <a:spLocks noChangeAspect="1" noChangeArrowheads="1"/>
              </p:cNvSpPr>
              <p:nvPr userDrawn="1"/>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17" name="Oval 526"/>
              <p:cNvSpPr>
                <a:spLocks noChangeAspect="1" noChangeArrowheads="1"/>
              </p:cNvSpPr>
              <p:nvPr userDrawn="1"/>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18" name="Oval 527"/>
              <p:cNvSpPr>
                <a:spLocks noChangeAspect="1" noChangeArrowheads="1"/>
              </p:cNvSpPr>
              <p:nvPr userDrawn="1"/>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19" name="Oval 528"/>
              <p:cNvSpPr>
                <a:spLocks noChangeAspect="1" noChangeArrowheads="1"/>
              </p:cNvSpPr>
              <p:nvPr userDrawn="1"/>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20" name="Oval 529"/>
              <p:cNvSpPr>
                <a:spLocks noChangeAspect="1" noChangeArrowheads="1"/>
              </p:cNvSpPr>
              <p:nvPr userDrawn="1"/>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21" name="Oval 530"/>
              <p:cNvSpPr>
                <a:spLocks noChangeAspect="1" noChangeArrowheads="1"/>
              </p:cNvSpPr>
              <p:nvPr userDrawn="1"/>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22" name="Oval 531"/>
              <p:cNvSpPr>
                <a:spLocks noChangeAspect="1" noChangeArrowheads="1"/>
              </p:cNvSpPr>
              <p:nvPr userDrawn="1"/>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23" name="Oval 532"/>
              <p:cNvSpPr>
                <a:spLocks noChangeAspect="1" noChangeArrowheads="1"/>
              </p:cNvSpPr>
              <p:nvPr userDrawn="1"/>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24" name="Oval 533"/>
              <p:cNvSpPr>
                <a:spLocks noChangeAspect="1" noChangeArrowheads="1"/>
              </p:cNvSpPr>
              <p:nvPr userDrawn="1"/>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25" name="Oval 534"/>
              <p:cNvSpPr>
                <a:spLocks noChangeAspect="1" noChangeArrowheads="1"/>
              </p:cNvSpPr>
              <p:nvPr userDrawn="1"/>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26" name="Oval 535"/>
              <p:cNvSpPr>
                <a:spLocks noChangeAspect="1" noChangeArrowheads="1"/>
              </p:cNvSpPr>
              <p:nvPr userDrawn="1"/>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27" name="Oval 536"/>
              <p:cNvSpPr>
                <a:spLocks noChangeAspect="1" noChangeArrowheads="1"/>
              </p:cNvSpPr>
              <p:nvPr userDrawn="1"/>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28" name="Oval 537"/>
              <p:cNvSpPr>
                <a:spLocks noChangeAspect="1" noChangeArrowheads="1"/>
              </p:cNvSpPr>
              <p:nvPr userDrawn="1"/>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29" name="Oval 538"/>
              <p:cNvSpPr>
                <a:spLocks noChangeAspect="1" noChangeArrowheads="1"/>
              </p:cNvSpPr>
              <p:nvPr userDrawn="1"/>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30" name="Oval 539"/>
              <p:cNvSpPr>
                <a:spLocks noChangeAspect="1" noChangeArrowheads="1"/>
              </p:cNvSpPr>
              <p:nvPr userDrawn="1"/>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31" name="Oval 540"/>
              <p:cNvSpPr>
                <a:spLocks noChangeAspect="1" noChangeArrowheads="1"/>
              </p:cNvSpPr>
              <p:nvPr userDrawn="1"/>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32" name="Oval 541"/>
              <p:cNvSpPr>
                <a:spLocks noChangeAspect="1" noChangeArrowheads="1"/>
              </p:cNvSpPr>
              <p:nvPr userDrawn="1"/>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33" name="Oval 542"/>
              <p:cNvSpPr>
                <a:spLocks noChangeAspect="1" noChangeArrowheads="1"/>
              </p:cNvSpPr>
              <p:nvPr userDrawn="1"/>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34" name="Oval 543"/>
              <p:cNvSpPr>
                <a:spLocks noChangeAspect="1" noChangeArrowheads="1"/>
              </p:cNvSpPr>
              <p:nvPr userDrawn="1"/>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35" name="Oval 544"/>
              <p:cNvSpPr>
                <a:spLocks noChangeAspect="1" noChangeArrowheads="1"/>
              </p:cNvSpPr>
              <p:nvPr userDrawn="1"/>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36" name="Oval 545"/>
              <p:cNvSpPr>
                <a:spLocks noChangeAspect="1" noChangeArrowheads="1"/>
              </p:cNvSpPr>
              <p:nvPr userDrawn="1"/>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37" name="Oval 546"/>
              <p:cNvSpPr>
                <a:spLocks noChangeAspect="1" noChangeArrowheads="1"/>
              </p:cNvSpPr>
              <p:nvPr userDrawn="1"/>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38" name="Oval 547"/>
              <p:cNvSpPr>
                <a:spLocks noChangeAspect="1" noChangeArrowheads="1"/>
              </p:cNvSpPr>
              <p:nvPr userDrawn="1"/>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39" name="Oval 548"/>
              <p:cNvSpPr>
                <a:spLocks noChangeAspect="1" noChangeArrowheads="1"/>
              </p:cNvSpPr>
              <p:nvPr userDrawn="1"/>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40" name="Oval 549"/>
              <p:cNvSpPr>
                <a:spLocks noChangeAspect="1" noChangeArrowheads="1"/>
              </p:cNvSpPr>
              <p:nvPr userDrawn="1"/>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41" name="Oval 550"/>
              <p:cNvSpPr>
                <a:spLocks noChangeAspect="1" noChangeArrowheads="1"/>
              </p:cNvSpPr>
              <p:nvPr userDrawn="1"/>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42" name="Oval 551"/>
              <p:cNvSpPr>
                <a:spLocks noChangeAspect="1" noChangeArrowheads="1"/>
              </p:cNvSpPr>
              <p:nvPr userDrawn="1"/>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43" name="Oval 552"/>
              <p:cNvSpPr>
                <a:spLocks noChangeAspect="1" noChangeArrowheads="1"/>
              </p:cNvSpPr>
              <p:nvPr userDrawn="1"/>
            </p:nvSpPr>
            <p:spPr bwMode="auto">
              <a:xfrm>
                <a:off x="4327672" y="2489154"/>
                <a:ext cx="85944" cy="85944"/>
              </a:xfrm>
              <a:prstGeom prst="ellipse">
                <a:avLst/>
              </a:prstGeom>
              <a:grpFill/>
              <a:ln>
                <a:noFill/>
              </a:ln>
              <a:effectLst/>
            </p:spPr>
            <p:txBody>
              <a:bodyPr wrap="none" anchor="ctr"/>
              <a:lstStyle/>
              <a:p>
                <a:pPr defTabSz="914400"/>
                <a:endParaRPr lang="en-US">
                  <a:solidFill>
                    <a:srgbClr val="292929"/>
                  </a:solidFill>
                  <a:cs typeface="+mn-ea"/>
                  <a:sym typeface="+mn-lt"/>
                </a:endParaRPr>
              </a:p>
            </p:txBody>
          </p:sp>
          <p:sp>
            <p:nvSpPr>
              <p:cNvPr id="1844" name="Oval 553"/>
              <p:cNvSpPr>
                <a:spLocks noChangeAspect="1" noChangeArrowheads="1"/>
              </p:cNvSpPr>
              <p:nvPr userDrawn="1"/>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45" name="Oval 554"/>
              <p:cNvSpPr>
                <a:spLocks noChangeAspect="1" noChangeArrowheads="1"/>
              </p:cNvSpPr>
              <p:nvPr userDrawn="1"/>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46" name="Oval 555"/>
              <p:cNvSpPr>
                <a:spLocks noChangeAspect="1" noChangeArrowheads="1"/>
              </p:cNvSpPr>
              <p:nvPr userDrawn="1"/>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47" name="Oval 556"/>
              <p:cNvSpPr>
                <a:spLocks noChangeAspect="1" noChangeArrowheads="1"/>
              </p:cNvSpPr>
              <p:nvPr userDrawn="1"/>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48" name="Oval 557"/>
              <p:cNvSpPr>
                <a:spLocks noChangeAspect="1" noChangeArrowheads="1"/>
              </p:cNvSpPr>
              <p:nvPr userDrawn="1"/>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49" name="Oval 558"/>
              <p:cNvSpPr>
                <a:spLocks noChangeAspect="1" noChangeArrowheads="1"/>
              </p:cNvSpPr>
              <p:nvPr userDrawn="1"/>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50" name="Oval 559"/>
              <p:cNvSpPr>
                <a:spLocks noChangeAspect="1" noChangeArrowheads="1"/>
              </p:cNvSpPr>
              <p:nvPr userDrawn="1"/>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51" name="Oval 560"/>
              <p:cNvSpPr>
                <a:spLocks noChangeAspect="1" noChangeArrowheads="1"/>
              </p:cNvSpPr>
              <p:nvPr userDrawn="1"/>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52" name="Oval 561"/>
              <p:cNvSpPr>
                <a:spLocks noChangeAspect="1" noChangeArrowheads="1"/>
              </p:cNvSpPr>
              <p:nvPr userDrawn="1"/>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53" name="Oval 562"/>
              <p:cNvSpPr>
                <a:spLocks noChangeAspect="1" noChangeArrowheads="1"/>
              </p:cNvSpPr>
              <p:nvPr userDrawn="1"/>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54" name="Oval 563"/>
              <p:cNvSpPr>
                <a:spLocks noChangeAspect="1" noChangeArrowheads="1"/>
              </p:cNvSpPr>
              <p:nvPr userDrawn="1"/>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55" name="Oval 564"/>
              <p:cNvSpPr>
                <a:spLocks noChangeAspect="1" noChangeArrowheads="1"/>
              </p:cNvSpPr>
              <p:nvPr userDrawn="1"/>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56" name="Oval 565"/>
              <p:cNvSpPr>
                <a:spLocks noChangeAspect="1" noChangeArrowheads="1"/>
              </p:cNvSpPr>
              <p:nvPr userDrawn="1"/>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57" name="Oval 566"/>
              <p:cNvSpPr>
                <a:spLocks noChangeAspect="1" noChangeArrowheads="1"/>
              </p:cNvSpPr>
              <p:nvPr userDrawn="1"/>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58" name="Oval 567"/>
              <p:cNvSpPr>
                <a:spLocks noChangeAspect="1" noChangeArrowheads="1"/>
              </p:cNvSpPr>
              <p:nvPr userDrawn="1"/>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59" name="Oval 568"/>
              <p:cNvSpPr>
                <a:spLocks noChangeAspect="1" noChangeArrowheads="1"/>
              </p:cNvSpPr>
              <p:nvPr userDrawn="1"/>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60" name="Oval 569"/>
              <p:cNvSpPr>
                <a:spLocks noChangeAspect="1" noChangeArrowheads="1"/>
              </p:cNvSpPr>
              <p:nvPr userDrawn="1"/>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61" name="Oval 570"/>
              <p:cNvSpPr>
                <a:spLocks noChangeAspect="1" noChangeArrowheads="1"/>
              </p:cNvSpPr>
              <p:nvPr userDrawn="1"/>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62" name="Oval 571"/>
              <p:cNvSpPr>
                <a:spLocks noChangeAspect="1" noChangeArrowheads="1"/>
              </p:cNvSpPr>
              <p:nvPr userDrawn="1"/>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63" name="Oval 572"/>
              <p:cNvSpPr>
                <a:spLocks noChangeAspect="1" noChangeArrowheads="1"/>
              </p:cNvSpPr>
              <p:nvPr userDrawn="1"/>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64" name="Oval 573"/>
              <p:cNvSpPr>
                <a:spLocks noChangeAspect="1" noChangeArrowheads="1"/>
              </p:cNvSpPr>
              <p:nvPr userDrawn="1"/>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65" name="Oval 574"/>
              <p:cNvSpPr>
                <a:spLocks noChangeAspect="1" noChangeArrowheads="1"/>
              </p:cNvSpPr>
              <p:nvPr userDrawn="1"/>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66" name="Oval 575"/>
              <p:cNvSpPr>
                <a:spLocks noChangeAspect="1" noChangeArrowheads="1"/>
              </p:cNvSpPr>
              <p:nvPr userDrawn="1"/>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67" name="Oval 576"/>
              <p:cNvSpPr>
                <a:spLocks noChangeAspect="1" noChangeArrowheads="1"/>
              </p:cNvSpPr>
              <p:nvPr userDrawn="1"/>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68" name="Oval 577"/>
              <p:cNvSpPr>
                <a:spLocks noChangeAspect="1" noChangeArrowheads="1"/>
              </p:cNvSpPr>
              <p:nvPr userDrawn="1"/>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69" name="Oval 578"/>
              <p:cNvSpPr>
                <a:spLocks noChangeAspect="1" noChangeArrowheads="1"/>
              </p:cNvSpPr>
              <p:nvPr userDrawn="1"/>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70" name="Oval 579"/>
              <p:cNvSpPr>
                <a:spLocks noChangeAspect="1" noChangeArrowheads="1"/>
              </p:cNvSpPr>
              <p:nvPr userDrawn="1"/>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71" name="Oval 580"/>
              <p:cNvSpPr>
                <a:spLocks noChangeAspect="1" noChangeArrowheads="1"/>
              </p:cNvSpPr>
              <p:nvPr userDrawn="1"/>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72" name="Oval 581"/>
              <p:cNvSpPr>
                <a:spLocks noChangeAspect="1" noChangeArrowheads="1"/>
              </p:cNvSpPr>
              <p:nvPr userDrawn="1"/>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73" name="Oval 582"/>
              <p:cNvSpPr>
                <a:spLocks noChangeAspect="1" noChangeArrowheads="1"/>
              </p:cNvSpPr>
              <p:nvPr userDrawn="1"/>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74" name="Oval 583"/>
              <p:cNvSpPr>
                <a:spLocks noChangeAspect="1" noChangeArrowheads="1"/>
              </p:cNvSpPr>
              <p:nvPr userDrawn="1"/>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75" name="Oval 584"/>
              <p:cNvSpPr>
                <a:spLocks noChangeAspect="1" noChangeArrowheads="1"/>
              </p:cNvSpPr>
              <p:nvPr userDrawn="1"/>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76" name="Oval 585"/>
              <p:cNvSpPr>
                <a:spLocks noChangeAspect="1" noChangeArrowheads="1"/>
              </p:cNvSpPr>
              <p:nvPr userDrawn="1"/>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77" name="Oval 586"/>
              <p:cNvSpPr>
                <a:spLocks noChangeAspect="1" noChangeArrowheads="1"/>
              </p:cNvSpPr>
              <p:nvPr userDrawn="1"/>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78" name="Oval 587"/>
              <p:cNvSpPr>
                <a:spLocks noChangeAspect="1" noChangeArrowheads="1"/>
              </p:cNvSpPr>
              <p:nvPr userDrawn="1"/>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79" name="Oval 588"/>
              <p:cNvSpPr>
                <a:spLocks noChangeAspect="1" noChangeArrowheads="1"/>
              </p:cNvSpPr>
              <p:nvPr userDrawn="1"/>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80" name="Oval 589"/>
              <p:cNvSpPr>
                <a:spLocks noChangeAspect="1" noChangeArrowheads="1"/>
              </p:cNvSpPr>
              <p:nvPr userDrawn="1"/>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81" name="Oval 590"/>
              <p:cNvSpPr>
                <a:spLocks noChangeAspect="1" noChangeArrowheads="1"/>
              </p:cNvSpPr>
              <p:nvPr userDrawn="1"/>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82" name="Oval 591"/>
              <p:cNvSpPr>
                <a:spLocks noChangeAspect="1" noChangeArrowheads="1"/>
              </p:cNvSpPr>
              <p:nvPr userDrawn="1"/>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83" name="Oval 592"/>
              <p:cNvSpPr>
                <a:spLocks noChangeAspect="1" noChangeArrowheads="1"/>
              </p:cNvSpPr>
              <p:nvPr userDrawn="1"/>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84" name="Oval 593"/>
              <p:cNvSpPr>
                <a:spLocks noChangeAspect="1" noChangeArrowheads="1"/>
              </p:cNvSpPr>
              <p:nvPr userDrawn="1"/>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85" name="Oval 594"/>
              <p:cNvSpPr>
                <a:spLocks noChangeAspect="1" noChangeArrowheads="1"/>
              </p:cNvSpPr>
              <p:nvPr userDrawn="1"/>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86" name="Oval 595"/>
              <p:cNvSpPr>
                <a:spLocks noChangeAspect="1" noChangeArrowheads="1"/>
              </p:cNvSpPr>
              <p:nvPr userDrawn="1"/>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87" name="Oval 596"/>
              <p:cNvSpPr>
                <a:spLocks noChangeAspect="1" noChangeArrowheads="1"/>
              </p:cNvSpPr>
              <p:nvPr userDrawn="1"/>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88" name="Oval 597"/>
              <p:cNvSpPr>
                <a:spLocks noChangeAspect="1" noChangeArrowheads="1"/>
              </p:cNvSpPr>
              <p:nvPr userDrawn="1"/>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89" name="Oval 598"/>
              <p:cNvSpPr>
                <a:spLocks noChangeAspect="1" noChangeArrowheads="1"/>
              </p:cNvSpPr>
              <p:nvPr userDrawn="1"/>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90" name="Oval 599"/>
              <p:cNvSpPr>
                <a:spLocks noChangeAspect="1" noChangeArrowheads="1"/>
              </p:cNvSpPr>
              <p:nvPr userDrawn="1"/>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91" name="Oval 600"/>
              <p:cNvSpPr>
                <a:spLocks noChangeAspect="1" noChangeArrowheads="1"/>
              </p:cNvSpPr>
              <p:nvPr userDrawn="1"/>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92" name="Oval 601"/>
              <p:cNvSpPr>
                <a:spLocks noChangeAspect="1" noChangeArrowheads="1"/>
              </p:cNvSpPr>
              <p:nvPr userDrawn="1"/>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93" name="Oval 602"/>
              <p:cNvSpPr>
                <a:spLocks noChangeAspect="1" noChangeArrowheads="1"/>
              </p:cNvSpPr>
              <p:nvPr userDrawn="1"/>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94" name="Oval 603"/>
              <p:cNvSpPr>
                <a:spLocks noChangeAspect="1" noChangeArrowheads="1"/>
              </p:cNvSpPr>
              <p:nvPr userDrawn="1"/>
            </p:nvSpPr>
            <p:spPr bwMode="auto">
              <a:xfrm>
                <a:off x="4776992" y="2593192"/>
                <a:ext cx="85944" cy="85943"/>
              </a:xfrm>
              <a:prstGeom prst="ellipse">
                <a:avLst/>
              </a:prstGeom>
              <a:grpFill/>
              <a:ln>
                <a:noFill/>
              </a:ln>
              <a:effectLst/>
            </p:spPr>
            <p:txBody>
              <a:bodyPr wrap="none" anchor="ctr"/>
              <a:lstStyle/>
              <a:p>
                <a:pPr defTabSz="914400"/>
                <a:endParaRPr lang="en-US">
                  <a:solidFill>
                    <a:srgbClr val="292929"/>
                  </a:solidFill>
                  <a:cs typeface="+mn-ea"/>
                  <a:sym typeface="+mn-lt"/>
                </a:endParaRPr>
              </a:p>
            </p:txBody>
          </p:sp>
          <p:sp>
            <p:nvSpPr>
              <p:cNvPr id="1895" name="Oval 604"/>
              <p:cNvSpPr>
                <a:spLocks noChangeAspect="1" noChangeArrowheads="1"/>
              </p:cNvSpPr>
              <p:nvPr userDrawn="1"/>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96" name="Oval 605"/>
              <p:cNvSpPr>
                <a:spLocks noChangeAspect="1" noChangeArrowheads="1"/>
              </p:cNvSpPr>
              <p:nvPr userDrawn="1"/>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97" name="Oval 606"/>
              <p:cNvSpPr>
                <a:spLocks noChangeAspect="1" noChangeArrowheads="1"/>
              </p:cNvSpPr>
              <p:nvPr userDrawn="1"/>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98" name="Oval 607"/>
              <p:cNvSpPr>
                <a:spLocks noChangeAspect="1" noChangeArrowheads="1"/>
              </p:cNvSpPr>
              <p:nvPr userDrawn="1"/>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899" name="Oval 608"/>
              <p:cNvSpPr>
                <a:spLocks noChangeAspect="1" noChangeArrowheads="1"/>
              </p:cNvSpPr>
              <p:nvPr userDrawn="1"/>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00" name="Oval 609"/>
              <p:cNvSpPr>
                <a:spLocks noChangeAspect="1" noChangeArrowheads="1"/>
              </p:cNvSpPr>
              <p:nvPr userDrawn="1"/>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01" name="Oval 610"/>
              <p:cNvSpPr>
                <a:spLocks noChangeAspect="1" noChangeArrowheads="1"/>
              </p:cNvSpPr>
              <p:nvPr userDrawn="1"/>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02" name="Oval 611"/>
              <p:cNvSpPr>
                <a:spLocks noChangeAspect="1" noChangeArrowheads="1"/>
              </p:cNvSpPr>
              <p:nvPr userDrawn="1"/>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03" name="Oval 612"/>
              <p:cNvSpPr>
                <a:spLocks noChangeAspect="1" noChangeArrowheads="1"/>
              </p:cNvSpPr>
              <p:nvPr userDrawn="1"/>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04" name="Oval 613"/>
              <p:cNvSpPr>
                <a:spLocks noChangeAspect="1" noChangeArrowheads="1"/>
              </p:cNvSpPr>
              <p:nvPr userDrawn="1"/>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05" name="Oval 614"/>
              <p:cNvSpPr>
                <a:spLocks noChangeAspect="1" noChangeArrowheads="1"/>
              </p:cNvSpPr>
              <p:nvPr userDrawn="1"/>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06" name="Oval 615"/>
              <p:cNvSpPr>
                <a:spLocks noChangeAspect="1" noChangeArrowheads="1"/>
              </p:cNvSpPr>
              <p:nvPr userDrawn="1"/>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07" name="Oval 616"/>
              <p:cNvSpPr>
                <a:spLocks noChangeAspect="1" noChangeArrowheads="1"/>
              </p:cNvSpPr>
              <p:nvPr userDrawn="1"/>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08" name="Oval 617"/>
              <p:cNvSpPr>
                <a:spLocks noChangeAspect="1" noChangeArrowheads="1"/>
              </p:cNvSpPr>
              <p:nvPr userDrawn="1"/>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09" name="Oval 618"/>
              <p:cNvSpPr>
                <a:spLocks noChangeAspect="1" noChangeArrowheads="1"/>
              </p:cNvSpPr>
              <p:nvPr userDrawn="1"/>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10" name="Oval 619"/>
              <p:cNvSpPr>
                <a:spLocks noChangeAspect="1" noChangeArrowheads="1"/>
              </p:cNvSpPr>
              <p:nvPr userDrawn="1"/>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11" name="Oval 620"/>
              <p:cNvSpPr>
                <a:spLocks noChangeAspect="1" noChangeArrowheads="1"/>
              </p:cNvSpPr>
              <p:nvPr userDrawn="1"/>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12" name="Oval 621"/>
              <p:cNvSpPr>
                <a:spLocks noChangeAspect="1" noChangeArrowheads="1"/>
              </p:cNvSpPr>
              <p:nvPr userDrawn="1"/>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13" name="Oval 622"/>
              <p:cNvSpPr>
                <a:spLocks noChangeAspect="1" noChangeArrowheads="1"/>
              </p:cNvSpPr>
              <p:nvPr userDrawn="1"/>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14" name="Oval 623"/>
              <p:cNvSpPr>
                <a:spLocks noChangeAspect="1" noChangeArrowheads="1"/>
              </p:cNvSpPr>
              <p:nvPr userDrawn="1"/>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15" name="Oval 624"/>
              <p:cNvSpPr>
                <a:spLocks noChangeAspect="1" noChangeArrowheads="1"/>
              </p:cNvSpPr>
              <p:nvPr userDrawn="1"/>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16" name="Oval 625"/>
              <p:cNvSpPr>
                <a:spLocks noChangeAspect="1" noChangeArrowheads="1"/>
              </p:cNvSpPr>
              <p:nvPr userDrawn="1"/>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17" name="Oval 626"/>
              <p:cNvSpPr>
                <a:spLocks noChangeAspect="1" noChangeArrowheads="1"/>
              </p:cNvSpPr>
              <p:nvPr userDrawn="1"/>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18" name="Oval 627"/>
              <p:cNvSpPr>
                <a:spLocks noChangeAspect="1" noChangeArrowheads="1"/>
              </p:cNvSpPr>
              <p:nvPr userDrawn="1"/>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19" name="Oval 628"/>
              <p:cNvSpPr>
                <a:spLocks noChangeAspect="1" noChangeArrowheads="1"/>
              </p:cNvSpPr>
              <p:nvPr userDrawn="1"/>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20" name="Oval 629"/>
              <p:cNvSpPr>
                <a:spLocks noChangeAspect="1" noChangeArrowheads="1"/>
              </p:cNvSpPr>
              <p:nvPr userDrawn="1"/>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21" name="Oval 630"/>
              <p:cNvSpPr>
                <a:spLocks noChangeAspect="1" noChangeArrowheads="1"/>
              </p:cNvSpPr>
              <p:nvPr userDrawn="1"/>
            </p:nvSpPr>
            <p:spPr bwMode="auto">
              <a:xfrm>
                <a:off x="7810653" y="2593192"/>
                <a:ext cx="85944" cy="85943"/>
              </a:xfrm>
              <a:prstGeom prst="ellipse">
                <a:avLst/>
              </a:prstGeom>
              <a:grpFill/>
              <a:ln>
                <a:noFill/>
              </a:ln>
              <a:effectLst/>
            </p:spPr>
            <p:txBody>
              <a:bodyPr wrap="none" anchor="ctr"/>
              <a:lstStyle/>
              <a:p>
                <a:pPr defTabSz="914400"/>
                <a:endParaRPr lang="en-US">
                  <a:solidFill>
                    <a:srgbClr val="292929"/>
                  </a:solidFill>
                  <a:cs typeface="+mn-ea"/>
                  <a:sym typeface="+mn-lt"/>
                </a:endParaRPr>
              </a:p>
            </p:txBody>
          </p:sp>
          <p:sp>
            <p:nvSpPr>
              <p:cNvPr id="1922" name="Oval 631"/>
              <p:cNvSpPr>
                <a:spLocks noChangeAspect="1" noChangeArrowheads="1"/>
              </p:cNvSpPr>
              <p:nvPr userDrawn="1"/>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23" name="Oval 632"/>
              <p:cNvSpPr>
                <a:spLocks noChangeAspect="1" noChangeArrowheads="1"/>
              </p:cNvSpPr>
              <p:nvPr userDrawn="1"/>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24" name="Oval 633"/>
              <p:cNvSpPr>
                <a:spLocks noChangeAspect="1" noChangeArrowheads="1"/>
              </p:cNvSpPr>
              <p:nvPr userDrawn="1"/>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25" name="Oval 634"/>
              <p:cNvSpPr>
                <a:spLocks noChangeAspect="1" noChangeArrowheads="1"/>
              </p:cNvSpPr>
              <p:nvPr userDrawn="1"/>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26" name="Oval 635"/>
              <p:cNvSpPr>
                <a:spLocks noChangeAspect="1" noChangeArrowheads="1"/>
              </p:cNvSpPr>
              <p:nvPr userDrawn="1"/>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27" name="Oval 636"/>
              <p:cNvSpPr>
                <a:spLocks noChangeAspect="1" noChangeArrowheads="1"/>
              </p:cNvSpPr>
              <p:nvPr userDrawn="1"/>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28" name="Oval 637"/>
              <p:cNvSpPr>
                <a:spLocks noChangeAspect="1" noChangeArrowheads="1"/>
              </p:cNvSpPr>
              <p:nvPr userDrawn="1"/>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29" name="Oval 638"/>
              <p:cNvSpPr>
                <a:spLocks noChangeAspect="1" noChangeArrowheads="1"/>
              </p:cNvSpPr>
              <p:nvPr userDrawn="1"/>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30" name="Oval 639"/>
              <p:cNvSpPr>
                <a:spLocks noChangeAspect="1" noChangeArrowheads="1"/>
              </p:cNvSpPr>
              <p:nvPr userDrawn="1"/>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31" name="Oval 640"/>
              <p:cNvSpPr>
                <a:spLocks noChangeAspect="1" noChangeArrowheads="1"/>
              </p:cNvSpPr>
              <p:nvPr userDrawn="1"/>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32" name="Oval 641"/>
              <p:cNvSpPr>
                <a:spLocks noChangeAspect="1" noChangeArrowheads="1"/>
              </p:cNvSpPr>
              <p:nvPr userDrawn="1"/>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33" name="Oval 642"/>
              <p:cNvSpPr>
                <a:spLocks noChangeAspect="1" noChangeArrowheads="1"/>
              </p:cNvSpPr>
              <p:nvPr userDrawn="1"/>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34" name="Oval 643"/>
              <p:cNvSpPr>
                <a:spLocks noChangeAspect="1" noChangeArrowheads="1"/>
              </p:cNvSpPr>
              <p:nvPr userDrawn="1"/>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35" name="Oval 644"/>
              <p:cNvSpPr>
                <a:spLocks noChangeAspect="1" noChangeArrowheads="1"/>
              </p:cNvSpPr>
              <p:nvPr userDrawn="1"/>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36" name="Oval 645"/>
              <p:cNvSpPr>
                <a:spLocks noChangeAspect="1" noChangeArrowheads="1"/>
              </p:cNvSpPr>
              <p:nvPr userDrawn="1"/>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37" name="Oval 646"/>
              <p:cNvSpPr>
                <a:spLocks noChangeAspect="1" noChangeArrowheads="1"/>
              </p:cNvSpPr>
              <p:nvPr userDrawn="1"/>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38" name="Oval 647"/>
              <p:cNvSpPr>
                <a:spLocks noChangeAspect="1" noChangeArrowheads="1"/>
              </p:cNvSpPr>
              <p:nvPr userDrawn="1"/>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39" name="Oval 648"/>
              <p:cNvSpPr>
                <a:spLocks noChangeAspect="1" noChangeArrowheads="1"/>
              </p:cNvSpPr>
              <p:nvPr userDrawn="1"/>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40" name="Oval 649"/>
              <p:cNvSpPr>
                <a:spLocks noChangeAspect="1" noChangeArrowheads="1"/>
              </p:cNvSpPr>
              <p:nvPr userDrawn="1"/>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41" name="Oval 650"/>
              <p:cNvSpPr>
                <a:spLocks noChangeAspect="1" noChangeArrowheads="1"/>
              </p:cNvSpPr>
              <p:nvPr userDrawn="1"/>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42" name="Oval 651"/>
              <p:cNvSpPr>
                <a:spLocks noChangeAspect="1" noChangeArrowheads="1"/>
              </p:cNvSpPr>
              <p:nvPr userDrawn="1"/>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43" name="Oval 652"/>
              <p:cNvSpPr>
                <a:spLocks noChangeAspect="1" noChangeArrowheads="1"/>
              </p:cNvSpPr>
              <p:nvPr userDrawn="1"/>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44" name="Oval 653"/>
              <p:cNvSpPr>
                <a:spLocks noChangeAspect="1" noChangeArrowheads="1"/>
              </p:cNvSpPr>
              <p:nvPr userDrawn="1"/>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45" name="Oval 654"/>
              <p:cNvSpPr>
                <a:spLocks noChangeAspect="1" noChangeArrowheads="1"/>
              </p:cNvSpPr>
              <p:nvPr userDrawn="1"/>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46" name="Oval 655"/>
              <p:cNvSpPr>
                <a:spLocks noChangeAspect="1" noChangeArrowheads="1"/>
              </p:cNvSpPr>
              <p:nvPr userDrawn="1"/>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47" name="Oval 656"/>
              <p:cNvSpPr>
                <a:spLocks noChangeAspect="1" noChangeArrowheads="1"/>
              </p:cNvSpPr>
              <p:nvPr userDrawn="1"/>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48" name="Oval 657"/>
              <p:cNvSpPr>
                <a:spLocks noChangeAspect="1" noChangeArrowheads="1"/>
              </p:cNvSpPr>
              <p:nvPr userDrawn="1"/>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49" name="Oval 658"/>
              <p:cNvSpPr>
                <a:spLocks noChangeAspect="1" noChangeArrowheads="1"/>
              </p:cNvSpPr>
              <p:nvPr userDrawn="1"/>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50" name="Oval 659"/>
              <p:cNvSpPr>
                <a:spLocks noChangeAspect="1" noChangeArrowheads="1"/>
              </p:cNvSpPr>
              <p:nvPr userDrawn="1"/>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51" name="Oval 660"/>
              <p:cNvSpPr>
                <a:spLocks noChangeAspect="1" noChangeArrowheads="1"/>
              </p:cNvSpPr>
              <p:nvPr userDrawn="1"/>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52" name="Oval 661"/>
              <p:cNvSpPr>
                <a:spLocks noChangeAspect="1" noChangeArrowheads="1"/>
              </p:cNvSpPr>
              <p:nvPr userDrawn="1"/>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53" name="Oval 662"/>
              <p:cNvSpPr>
                <a:spLocks noChangeAspect="1" noChangeArrowheads="1"/>
              </p:cNvSpPr>
              <p:nvPr userDrawn="1"/>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54" name="Oval 663"/>
              <p:cNvSpPr>
                <a:spLocks noChangeAspect="1" noChangeArrowheads="1"/>
              </p:cNvSpPr>
              <p:nvPr userDrawn="1"/>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55" name="Oval 664"/>
              <p:cNvSpPr>
                <a:spLocks noChangeAspect="1" noChangeArrowheads="1"/>
              </p:cNvSpPr>
              <p:nvPr userDrawn="1"/>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56" name="Oval 665"/>
              <p:cNvSpPr>
                <a:spLocks noChangeAspect="1" noChangeArrowheads="1"/>
              </p:cNvSpPr>
              <p:nvPr userDrawn="1"/>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57" name="Oval 666"/>
              <p:cNvSpPr>
                <a:spLocks noChangeAspect="1" noChangeArrowheads="1"/>
              </p:cNvSpPr>
              <p:nvPr userDrawn="1"/>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58" name="Oval 667"/>
              <p:cNvSpPr>
                <a:spLocks noChangeAspect="1" noChangeArrowheads="1"/>
              </p:cNvSpPr>
              <p:nvPr userDrawn="1"/>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59" name="Oval 668"/>
              <p:cNvSpPr>
                <a:spLocks noChangeAspect="1" noChangeArrowheads="1"/>
              </p:cNvSpPr>
              <p:nvPr userDrawn="1"/>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60" name="Oval 669"/>
              <p:cNvSpPr>
                <a:spLocks noChangeAspect="1" noChangeArrowheads="1"/>
              </p:cNvSpPr>
              <p:nvPr userDrawn="1"/>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61" name="Oval 670"/>
              <p:cNvSpPr>
                <a:spLocks noChangeAspect="1" noChangeArrowheads="1"/>
              </p:cNvSpPr>
              <p:nvPr userDrawn="1"/>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62" name="Oval 671"/>
              <p:cNvSpPr>
                <a:spLocks noChangeAspect="1" noChangeArrowheads="1"/>
              </p:cNvSpPr>
              <p:nvPr userDrawn="1"/>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63" name="Oval 672"/>
              <p:cNvSpPr>
                <a:spLocks noChangeAspect="1" noChangeArrowheads="1"/>
              </p:cNvSpPr>
              <p:nvPr userDrawn="1"/>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64" name="Oval 673"/>
              <p:cNvSpPr>
                <a:spLocks noChangeAspect="1" noChangeArrowheads="1"/>
              </p:cNvSpPr>
              <p:nvPr userDrawn="1"/>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65" name="Oval 674"/>
              <p:cNvSpPr>
                <a:spLocks noChangeAspect="1" noChangeArrowheads="1"/>
              </p:cNvSpPr>
              <p:nvPr userDrawn="1"/>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66" name="Oval 675"/>
              <p:cNvSpPr>
                <a:spLocks noChangeAspect="1" noChangeArrowheads="1"/>
              </p:cNvSpPr>
              <p:nvPr userDrawn="1"/>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67" name="Oval 676"/>
              <p:cNvSpPr>
                <a:spLocks noChangeAspect="1" noChangeArrowheads="1"/>
              </p:cNvSpPr>
              <p:nvPr userDrawn="1"/>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68" name="Oval 677"/>
              <p:cNvSpPr>
                <a:spLocks noChangeAspect="1" noChangeArrowheads="1"/>
              </p:cNvSpPr>
              <p:nvPr userDrawn="1"/>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69" name="Oval 678"/>
              <p:cNvSpPr>
                <a:spLocks noChangeAspect="1" noChangeArrowheads="1"/>
              </p:cNvSpPr>
              <p:nvPr userDrawn="1"/>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70" name="Oval 679"/>
              <p:cNvSpPr>
                <a:spLocks noChangeAspect="1" noChangeArrowheads="1"/>
              </p:cNvSpPr>
              <p:nvPr userDrawn="1"/>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71" name="Oval 680"/>
              <p:cNvSpPr>
                <a:spLocks noChangeAspect="1" noChangeArrowheads="1"/>
              </p:cNvSpPr>
              <p:nvPr userDrawn="1"/>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72" name="Oval 681"/>
              <p:cNvSpPr>
                <a:spLocks noChangeAspect="1" noChangeArrowheads="1"/>
              </p:cNvSpPr>
              <p:nvPr userDrawn="1"/>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73" name="Oval 682"/>
              <p:cNvSpPr>
                <a:spLocks noChangeAspect="1" noChangeArrowheads="1"/>
              </p:cNvSpPr>
              <p:nvPr userDrawn="1"/>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74" name="Oval 683"/>
              <p:cNvSpPr>
                <a:spLocks noChangeAspect="1" noChangeArrowheads="1"/>
              </p:cNvSpPr>
              <p:nvPr userDrawn="1"/>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75" name="Oval 684"/>
              <p:cNvSpPr>
                <a:spLocks noChangeAspect="1" noChangeArrowheads="1"/>
              </p:cNvSpPr>
              <p:nvPr userDrawn="1"/>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76" name="Oval 685"/>
              <p:cNvSpPr>
                <a:spLocks noChangeAspect="1" noChangeArrowheads="1"/>
              </p:cNvSpPr>
              <p:nvPr userDrawn="1"/>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77" name="Oval 686"/>
              <p:cNvSpPr>
                <a:spLocks noChangeAspect="1" noChangeArrowheads="1"/>
              </p:cNvSpPr>
              <p:nvPr userDrawn="1"/>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78" name="Oval 687"/>
              <p:cNvSpPr>
                <a:spLocks noChangeAspect="1" noChangeArrowheads="1"/>
              </p:cNvSpPr>
              <p:nvPr userDrawn="1"/>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79" name="Oval 688"/>
              <p:cNvSpPr>
                <a:spLocks noChangeAspect="1" noChangeArrowheads="1"/>
              </p:cNvSpPr>
              <p:nvPr userDrawn="1"/>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80" name="Oval 689"/>
              <p:cNvSpPr>
                <a:spLocks noChangeAspect="1" noChangeArrowheads="1"/>
              </p:cNvSpPr>
              <p:nvPr userDrawn="1"/>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81" name="Oval 690"/>
              <p:cNvSpPr>
                <a:spLocks noChangeAspect="1" noChangeArrowheads="1"/>
              </p:cNvSpPr>
              <p:nvPr userDrawn="1"/>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82" name="Oval 691"/>
              <p:cNvSpPr>
                <a:spLocks noChangeAspect="1" noChangeArrowheads="1"/>
              </p:cNvSpPr>
              <p:nvPr userDrawn="1"/>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83" name="Oval 692"/>
              <p:cNvSpPr>
                <a:spLocks noChangeAspect="1" noChangeArrowheads="1"/>
              </p:cNvSpPr>
              <p:nvPr userDrawn="1"/>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84" name="Oval 693"/>
              <p:cNvSpPr>
                <a:spLocks noChangeAspect="1" noChangeArrowheads="1"/>
              </p:cNvSpPr>
              <p:nvPr userDrawn="1"/>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85" name="Oval 694"/>
              <p:cNvSpPr>
                <a:spLocks noChangeAspect="1" noChangeArrowheads="1"/>
              </p:cNvSpPr>
              <p:nvPr userDrawn="1"/>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86" name="Oval 695"/>
              <p:cNvSpPr>
                <a:spLocks noChangeAspect="1" noChangeArrowheads="1"/>
              </p:cNvSpPr>
              <p:nvPr userDrawn="1"/>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87" name="Oval 696"/>
              <p:cNvSpPr>
                <a:spLocks noChangeAspect="1" noChangeArrowheads="1"/>
              </p:cNvSpPr>
              <p:nvPr userDrawn="1"/>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88" name="Oval 697"/>
              <p:cNvSpPr>
                <a:spLocks noChangeAspect="1" noChangeArrowheads="1"/>
              </p:cNvSpPr>
              <p:nvPr userDrawn="1"/>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89" name="Oval 698"/>
              <p:cNvSpPr>
                <a:spLocks noChangeAspect="1" noChangeArrowheads="1"/>
              </p:cNvSpPr>
              <p:nvPr userDrawn="1"/>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90" name="Oval 699"/>
              <p:cNvSpPr>
                <a:spLocks noChangeAspect="1" noChangeArrowheads="1"/>
              </p:cNvSpPr>
              <p:nvPr userDrawn="1"/>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91" name="Oval 700"/>
              <p:cNvSpPr>
                <a:spLocks noChangeAspect="1" noChangeArrowheads="1"/>
              </p:cNvSpPr>
              <p:nvPr userDrawn="1"/>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92" name="Oval 701"/>
              <p:cNvSpPr>
                <a:spLocks noChangeAspect="1" noChangeArrowheads="1"/>
              </p:cNvSpPr>
              <p:nvPr userDrawn="1"/>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93" name="Oval 702"/>
              <p:cNvSpPr>
                <a:spLocks noChangeAspect="1" noChangeArrowheads="1"/>
              </p:cNvSpPr>
              <p:nvPr userDrawn="1"/>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94" name="Oval 703"/>
              <p:cNvSpPr>
                <a:spLocks noChangeAspect="1" noChangeArrowheads="1"/>
              </p:cNvSpPr>
              <p:nvPr userDrawn="1"/>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95" name="Oval 704"/>
              <p:cNvSpPr>
                <a:spLocks noChangeAspect="1" noChangeArrowheads="1"/>
              </p:cNvSpPr>
              <p:nvPr userDrawn="1"/>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96" name="Oval 705"/>
              <p:cNvSpPr>
                <a:spLocks noChangeAspect="1" noChangeArrowheads="1"/>
              </p:cNvSpPr>
              <p:nvPr userDrawn="1"/>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97" name="Oval 706"/>
              <p:cNvSpPr>
                <a:spLocks noChangeAspect="1" noChangeArrowheads="1"/>
              </p:cNvSpPr>
              <p:nvPr userDrawn="1"/>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98" name="Oval 707"/>
              <p:cNvSpPr>
                <a:spLocks noChangeAspect="1" noChangeArrowheads="1"/>
              </p:cNvSpPr>
              <p:nvPr userDrawn="1"/>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1999" name="Oval 708"/>
              <p:cNvSpPr>
                <a:spLocks noChangeAspect="1" noChangeArrowheads="1"/>
              </p:cNvSpPr>
              <p:nvPr userDrawn="1"/>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00" name="Oval 709"/>
              <p:cNvSpPr>
                <a:spLocks noChangeAspect="1" noChangeArrowheads="1"/>
              </p:cNvSpPr>
              <p:nvPr userDrawn="1"/>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01" name="Oval 710"/>
              <p:cNvSpPr>
                <a:spLocks noChangeAspect="1" noChangeArrowheads="1"/>
              </p:cNvSpPr>
              <p:nvPr userDrawn="1"/>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02" name="Oval 711"/>
              <p:cNvSpPr>
                <a:spLocks noChangeAspect="1" noChangeArrowheads="1"/>
              </p:cNvSpPr>
              <p:nvPr userDrawn="1"/>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03" name="Oval 712"/>
              <p:cNvSpPr>
                <a:spLocks noChangeAspect="1" noChangeArrowheads="1"/>
              </p:cNvSpPr>
              <p:nvPr userDrawn="1"/>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04" name="Oval 713"/>
              <p:cNvSpPr>
                <a:spLocks noChangeAspect="1" noChangeArrowheads="1"/>
              </p:cNvSpPr>
              <p:nvPr userDrawn="1"/>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05" name="Oval 714"/>
              <p:cNvSpPr>
                <a:spLocks noChangeAspect="1" noChangeArrowheads="1"/>
              </p:cNvSpPr>
              <p:nvPr userDrawn="1"/>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06" name="Oval 715"/>
              <p:cNvSpPr>
                <a:spLocks noChangeAspect="1" noChangeArrowheads="1"/>
              </p:cNvSpPr>
              <p:nvPr userDrawn="1"/>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07" name="Oval 716"/>
              <p:cNvSpPr>
                <a:spLocks noChangeAspect="1" noChangeArrowheads="1"/>
              </p:cNvSpPr>
              <p:nvPr userDrawn="1"/>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08" name="Oval 717"/>
              <p:cNvSpPr>
                <a:spLocks noChangeAspect="1" noChangeArrowheads="1"/>
              </p:cNvSpPr>
              <p:nvPr userDrawn="1"/>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09" name="Oval 718"/>
              <p:cNvSpPr>
                <a:spLocks noChangeAspect="1" noChangeArrowheads="1"/>
              </p:cNvSpPr>
              <p:nvPr userDrawn="1"/>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10" name="Oval 719"/>
              <p:cNvSpPr>
                <a:spLocks noChangeAspect="1" noChangeArrowheads="1"/>
              </p:cNvSpPr>
              <p:nvPr userDrawn="1"/>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11" name="Oval 720"/>
              <p:cNvSpPr>
                <a:spLocks noChangeAspect="1" noChangeArrowheads="1"/>
              </p:cNvSpPr>
              <p:nvPr userDrawn="1"/>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12" name="Oval 721"/>
              <p:cNvSpPr>
                <a:spLocks noChangeAspect="1" noChangeArrowheads="1"/>
              </p:cNvSpPr>
              <p:nvPr userDrawn="1"/>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13" name="Oval 722"/>
              <p:cNvSpPr>
                <a:spLocks noChangeAspect="1" noChangeArrowheads="1"/>
              </p:cNvSpPr>
              <p:nvPr userDrawn="1"/>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14" name="Oval 723"/>
              <p:cNvSpPr>
                <a:spLocks noChangeAspect="1" noChangeArrowheads="1"/>
              </p:cNvSpPr>
              <p:nvPr userDrawn="1"/>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15" name="Oval 724"/>
              <p:cNvSpPr>
                <a:spLocks noChangeAspect="1" noChangeArrowheads="1"/>
              </p:cNvSpPr>
              <p:nvPr userDrawn="1"/>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16" name="Oval 725"/>
              <p:cNvSpPr>
                <a:spLocks noChangeAspect="1" noChangeArrowheads="1"/>
              </p:cNvSpPr>
              <p:nvPr userDrawn="1"/>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17" name="Oval 726"/>
              <p:cNvSpPr>
                <a:spLocks noChangeAspect="1" noChangeArrowheads="1"/>
              </p:cNvSpPr>
              <p:nvPr userDrawn="1"/>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18" name="Oval 727"/>
              <p:cNvSpPr>
                <a:spLocks noChangeAspect="1" noChangeArrowheads="1"/>
              </p:cNvSpPr>
              <p:nvPr userDrawn="1"/>
            </p:nvSpPr>
            <p:spPr bwMode="auto">
              <a:xfrm>
                <a:off x="5113228" y="2903796"/>
                <a:ext cx="85943" cy="85943"/>
              </a:xfrm>
              <a:prstGeom prst="ellipse">
                <a:avLst/>
              </a:prstGeom>
              <a:grpFill/>
              <a:ln>
                <a:noFill/>
              </a:ln>
              <a:effectLst/>
            </p:spPr>
            <p:txBody>
              <a:bodyPr wrap="none" anchor="ctr"/>
              <a:lstStyle/>
              <a:p>
                <a:pPr defTabSz="914400"/>
                <a:endParaRPr lang="en-US">
                  <a:solidFill>
                    <a:srgbClr val="292929"/>
                  </a:solidFill>
                  <a:cs typeface="+mn-ea"/>
                  <a:sym typeface="+mn-lt"/>
                </a:endParaRPr>
              </a:p>
            </p:txBody>
          </p:sp>
          <p:sp>
            <p:nvSpPr>
              <p:cNvPr id="2019" name="Oval 728"/>
              <p:cNvSpPr>
                <a:spLocks noChangeAspect="1" noChangeArrowheads="1"/>
              </p:cNvSpPr>
              <p:nvPr userDrawn="1"/>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20" name="Oval 729"/>
              <p:cNvSpPr>
                <a:spLocks noChangeAspect="1" noChangeArrowheads="1"/>
              </p:cNvSpPr>
              <p:nvPr userDrawn="1"/>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21" name="Oval 730"/>
              <p:cNvSpPr>
                <a:spLocks noChangeAspect="1" noChangeArrowheads="1"/>
              </p:cNvSpPr>
              <p:nvPr userDrawn="1"/>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22" name="Oval 731"/>
              <p:cNvSpPr>
                <a:spLocks noChangeAspect="1" noChangeArrowheads="1"/>
              </p:cNvSpPr>
              <p:nvPr userDrawn="1"/>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23" name="Oval 732"/>
              <p:cNvSpPr>
                <a:spLocks noChangeAspect="1" noChangeArrowheads="1"/>
              </p:cNvSpPr>
              <p:nvPr userDrawn="1"/>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24" name="Oval 733"/>
              <p:cNvSpPr>
                <a:spLocks noChangeAspect="1" noChangeArrowheads="1"/>
              </p:cNvSpPr>
              <p:nvPr userDrawn="1"/>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25" name="Oval 734"/>
              <p:cNvSpPr>
                <a:spLocks noChangeAspect="1" noChangeArrowheads="1"/>
              </p:cNvSpPr>
              <p:nvPr userDrawn="1"/>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26" name="Oval 735"/>
              <p:cNvSpPr>
                <a:spLocks noChangeAspect="1" noChangeArrowheads="1"/>
              </p:cNvSpPr>
              <p:nvPr userDrawn="1"/>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27" name="Oval 736"/>
              <p:cNvSpPr>
                <a:spLocks noChangeAspect="1" noChangeArrowheads="1"/>
              </p:cNvSpPr>
              <p:nvPr userDrawn="1"/>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28" name="Oval 737"/>
              <p:cNvSpPr>
                <a:spLocks noChangeAspect="1" noChangeArrowheads="1"/>
              </p:cNvSpPr>
              <p:nvPr userDrawn="1"/>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29" name="Oval 738"/>
              <p:cNvSpPr>
                <a:spLocks noChangeAspect="1" noChangeArrowheads="1"/>
              </p:cNvSpPr>
              <p:nvPr userDrawn="1"/>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30" name="Oval 739"/>
              <p:cNvSpPr>
                <a:spLocks noChangeAspect="1" noChangeArrowheads="1"/>
              </p:cNvSpPr>
              <p:nvPr userDrawn="1"/>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31" name="Oval 740"/>
              <p:cNvSpPr>
                <a:spLocks noChangeAspect="1" noChangeArrowheads="1"/>
              </p:cNvSpPr>
              <p:nvPr userDrawn="1"/>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32" name="Oval 741"/>
              <p:cNvSpPr>
                <a:spLocks noChangeAspect="1" noChangeArrowheads="1"/>
              </p:cNvSpPr>
              <p:nvPr userDrawn="1"/>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33" name="Oval 742"/>
              <p:cNvSpPr>
                <a:spLocks noChangeAspect="1" noChangeArrowheads="1"/>
              </p:cNvSpPr>
              <p:nvPr userDrawn="1"/>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34" name="Oval 743"/>
              <p:cNvSpPr>
                <a:spLocks noChangeAspect="1" noChangeArrowheads="1"/>
              </p:cNvSpPr>
              <p:nvPr userDrawn="1"/>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35" name="Oval 744"/>
              <p:cNvSpPr>
                <a:spLocks noChangeAspect="1" noChangeArrowheads="1"/>
              </p:cNvSpPr>
              <p:nvPr userDrawn="1"/>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36" name="Oval 745"/>
              <p:cNvSpPr>
                <a:spLocks noChangeAspect="1" noChangeArrowheads="1"/>
              </p:cNvSpPr>
              <p:nvPr userDrawn="1"/>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37" name="Oval 746"/>
              <p:cNvSpPr>
                <a:spLocks noChangeAspect="1" noChangeArrowheads="1"/>
              </p:cNvSpPr>
              <p:nvPr userDrawn="1"/>
            </p:nvSpPr>
            <p:spPr bwMode="auto">
              <a:xfrm>
                <a:off x="7585994" y="2903796"/>
                <a:ext cx="85943" cy="85943"/>
              </a:xfrm>
              <a:prstGeom prst="ellipse">
                <a:avLst/>
              </a:prstGeom>
              <a:grpFill/>
              <a:ln>
                <a:noFill/>
              </a:ln>
              <a:effectLst/>
            </p:spPr>
            <p:txBody>
              <a:bodyPr wrap="none" anchor="ctr"/>
              <a:lstStyle/>
              <a:p>
                <a:pPr defTabSz="914400"/>
                <a:endParaRPr lang="en-US">
                  <a:solidFill>
                    <a:srgbClr val="292929"/>
                  </a:solidFill>
                  <a:cs typeface="+mn-ea"/>
                  <a:sym typeface="+mn-lt"/>
                </a:endParaRPr>
              </a:p>
            </p:txBody>
          </p:sp>
          <p:sp>
            <p:nvSpPr>
              <p:cNvPr id="2038" name="Oval 747"/>
              <p:cNvSpPr>
                <a:spLocks noChangeAspect="1" noChangeArrowheads="1"/>
              </p:cNvSpPr>
              <p:nvPr userDrawn="1"/>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39" name="Oval 748"/>
              <p:cNvSpPr>
                <a:spLocks noChangeAspect="1" noChangeArrowheads="1"/>
              </p:cNvSpPr>
              <p:nvPr userDrawn="1"/>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40" name="Oval 749"/>
              <p:cNvSpPr>
                <a:spLocks noChangeAspect="1" noChangeArrowheads="1"/>
              </p:cNvSpPr>
              <p:nvPr userDrawn="1"/>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41" name="Oval 750"/>
              <p:cNvSpPr>
                <a:spLocks noChangeAspect="1" noChangeArrowheads="1"/>
              </p:cNvSpPr>
              <p:nvPr userDrawn="1"/>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42" name="Oval 751"/>
              <p:cNvSpPr>
                <a:spLocks noChangeAspect="1" noChangeArrowheads="1"/>
              </p:cNvSpPr>
              <p:nvPr userDrawn="1"/>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43" name="Oval 752"/>
              <p:cNvSpPr>
                <a:spLocks noChangeAspect="1" noChangeArrowheads="1"/>
              </p:cNvSpPr>
              <p:nvPr userDrawn="1"/>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44" name="Oval 753"/>
              <p:cNvSpPr>
                <a:spLocks noChangeAspect="1" noChangeArrowheads="1"/>
              </p:cNvSpPr>
              <p:nvPr userDrawn="1"/>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45" name="Oval 754"/>
              <p:cNvSpPr>
                <a:spLocks noChangeAspect="1" noChangeArrowheads="1"/>
              </p:cNvSpPr>
              <p:nvPr userDrawn="1"/>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46" name="Oval 755"/>
              <p:cNvSpPr>
                <a:spLocks noChangeAspect="1" noChangeArrowheads="1"/>
              </p:cNvSpPr>
              <p:nvPr userDrawn="1"/>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47" name="Oval 756"/>
              <p:cNvSpPr>
                <a:spLocks noChangeAspect="1" noChangeArrowheads="1"/>
              </p:cNvSpPr>
              <p:nvPr userDrawn="1"/>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48" name="Oval 757"/>
              <p:cNvSpPr>
                <a:spLocks noChangeAspect="1" noChangeArrowheads="1"/>
              </p:cNvSpPr>
              <p:nvPr userDrawn="1"/>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49" name="Oval 758"/>
              <p:cNvSpPr>
                <a:spLocks noChangeAspect="1" noChangeArrowheads="1"/>
              </p:cNvSpPr>
              <p:nvPr userDrawn="1"/>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50" name="Oval 759"/>
              <p:cNvSpPr>
                <a:spLocks noChangeAspect="1" noChangeArrowheads="1"/>
              </p:cNvSpPr>
              <p:nvPr userDrawn="1"/>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51" name="Oval 760"/>
              <p:cNvSpPr>
                <a:spLocks noChangeAspect="1" noChangeArrowheads="1"/>
              </p:cNvSpPr>
              <p:nvPr userDrawn="1"/>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52" name="Oval 761"/>
              <p:cNvSpPr>
                <a:spLocks noChangeAspect="1" noChangeArrowheads="1"/>
              </p:cNvSpPr>
              <p:nvPr userDrawn="1"/>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53" name="Oval 762"/>
              <p:cNvSpPr>
                <a:spLocks noChangeAspect="1" noChangeArrowheads="1"/>
              </p:cNvSpPr>
              <p:nvPr userDrawn="1"/>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54" name="Oval 763"/>
              <p:cNvSpPr>
                <a:spLocks noChangeAspect="1" noChangeArrowheads="1"/>
              </p:cNvSpPr>
              <p:nvPr userDrawn="1"/>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55" name="Oval 764"/>
              <p:cNvSpPr>
                <a:spLocks noChangeAspect="1" noChangeArrowheads="1"/>
              </p:cNvSpPr>
              <p:nvPr userDrawn="1"/>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56" name="Oval 765"/>
              <p:cNvSpPr>
                <a:spLocks noChangeAspect="1" noChangeArrowheads="1"/>
              </p:cNvSpPr>
              <p:nvPr userDrawn="1"/>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57" name="Oval 766"/>
              <p:cNvSpPr>
                <a:spLocks noChangeAspect="1" noChangeArrowheads="1"/>
              </p:cNvSpPr>
              <p:nvPr userDrawn="1"/>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58" name="Oval 767"/>
              <p:cNvSpPr>
                <a:spLocks noChangeAspect="1" noChangeArrowheads="1"/>
              </p:cNvSpPr>
              <p:nvPr userDrawn="1"/>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59" name="Oval 768"/>
              <p:cNvSpPr>
                <a:spLocks noChangeAspect="1" noChangeArrowheads="1"/>
              </p:cNvSpPr>
              <p:nvPr userDrawn="1"/>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60" name="Oval 769"/>
              <p:cNvSpPr>
                <a:spLocks noChangeAspect="1" noChangeArrowheads="1"/>
              </p:cNvSpPr>
              <p:nvPr userDrawn="1"/>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61" name="Oval 770"/>
              <p:cNvSpPr>
                <a:spLocks noChangeAspect="1" noChangeArrowheads="1"/>
              </p:cNvSpPr>
              <p:nvPr userDrawn="1"/>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62" name="Oval 771"/>
              <p:cNvSpPr>
                <a:spLocks noChangeAspect="1" noChangeArrowheads="1"/>
              </p:cNvSpPr>
              <p:nvPr userDrawn="1"/>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63" name="Oval 772"/>
              <p:cNvSpPr>
                <a:spLocks noChangeAspect="1" noChangeArrowheads="1"/>
              </p:cNvSpPr>
              <p:nvPr userDrawn="1"/>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64" name="Oval 773"/>
              <p:cNvSpPr>
                <a:spLocks noChangeAspect="1" noChangeArrowheads="1"/>
              </p:cNvSpPr>
              <p:nvPr userDrawn="1"/>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65" name="Oval 774"/>
              <p:cNvSpPr>
                <a:spLocks noChangeAspect="1" noChangeArrowheads="1"/>
              </p:cNvSpPr>
              <p:nvPr userDrawn="1"/>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66" name="Oval 775"/>
              <p:cNvSpPr>
                <a:spLocks noChangeAspect="1" noChangeArrowheads="1"/>
              </p:cNvSpPr>
              <p:nvPr userDrawn="1"/>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67" name="Oval 776"/>
              <p:cNvSpPr>
                <a:spLocks noChangeAspect="1" noChangeArrowheads="1"/>
              </p:cNvSpPr>
              <p:nvPr userDrawn="1"/>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68" name="Oval 777"/>
              <p:cNvSpPr>
                <a:spLocks noChangeAspect="1" noChangeArrowheads="1"/>
              </p:cNvSpPr>
              <p:nvPr userDrawn="1"/>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69" name="Oval 778"/>
              <p:cNvSpPr>
                <a:spLocks noChangeAspect="1" noChangeArrowheads="1"/>
              </p:cNvSpPr>
              <p:nvPr userDrawn="1"/>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70" name="Oval 779"/>
              <p:cNvSpPr>
                <a:spLocks noChangeAspect="1" noChangeArrowheads="1"/>
              </p:cNvSpPr>
              <p:nvPr userDrawn="1"/>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71" name="Oval 780"/>
              <p:cNvSpPr>
                <a:spLocks noChangeAspect="1" noChangeArrowheads="1"/>
              </p:cNvSpPr>
              <p:nvPr userDrawn="1"/>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72" name="Oval 781"/>
              <p:cNvSpPr>
                <a:spLocks noChangeAspect="1" noChangeArrowheads="1"/>
              </p:cNvSpPr>
              <p:nvPr userDrawn="1"/>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73" name="Oval 782"/>
              <p:cNvSpPr>
                <a:spLocks noChangeAspect="1" noChangeArrowheads="1"/>
              </p:cNvSpPr>
              <p:nvPr userDrawn="1"/>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74" name="Oval 783"/>
              <p:cNvSpPr>
                <a:spLocks noChangeAspect="1" noChangeArrowheads="1"/>
              </p:cNvSpPr>
              <p:nvPr userDrawn="1"/>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75" name="Oval 784"/>
              <p:cNvSpPr>
                <a:spLocks noChangeAspect="1" noChangeArrowheads="1"/>
              </p:cNvSpPr>
              <p:nvPr userDrawn="1"/>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76" name="Oval 785"/>
              <p:cNvSpPr>
                <a:spLocks noChangeAspect="1" noChangeArrowheads="1"/>
              </p:cNvSpPr>
              <p:nvPr userDrawn="1"/>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77" name="Oval 786"/>
              <p:cNvSpPr>
                <a:spLocks noChangeAspect="1" noChangeArrowheads="1"/>
              </p:cNvSpPr>
              <p:nvPr userDrawn="1"/>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78" name="Oval 787"/>
              <p:cNvSpPr>
                <a:spLocks noChangeAspect="1" noChangeArrowheads="1"/>
              </p:cNvSpPr>
              <p:nvPr userDrawn="1"/>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79" name="Oval 788"/>
              <p:cNvSpPr>
                <a:spLocks noChangeAspect="1" noChangeArrowheads="1"/>
              </p:cNvSpPr>
              <p:nvPr userDrawn="1"/>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80" name="Oval 789"/>
              <p:cNvSpPr>
                <a:spLocks noChangeAspect="1" noChangeArrowheads="1"/>
              </p:cNvSpPr>
              <p:nvPr userDrawn="1"/>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81" name="Oval 790"/>
              <p:cNvSpPr>
                <a:spLocks noChangeAspect="1" noChangeArrowheads="1"/>
              </p:cNvSpPr>
              <p:nvPr userDrawn="1"/>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82" name="Oval 791"/>
              <p:cNvSpPr>
                <a:spLocks noChangeAspect="1" noChangeArrowheads="1"/>
              </p:cNvSpPr>
              <p:nvPr userDrawn="1"/>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83" name="Oval 792"/>
              <p:cNvSpPr>
                <a:spLocks noChangeAspect="1" noChangeArrowheads="1"/>
              </p:cNvSpPr>
              <p:nvPr userDrawn="1"/>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84" name="Oval 793"/>
              <p:cNvSpPr>
                <a:spLocks noChangeAspect="1" noChangeArrowheads="1"/>
              </p:cNvSpPr>
              <p:nvPr userDrawn="1"/>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85" name="Oval 794"/>
              <p:cNvSpPr>
                <a:spLocks noChangeAspect="1" noChangeArrowheads="1"/>
              </p:cNvSpPr>
              <p:nvPr userDrawn="1"/>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86" name="Oval 795"/>
              <p:cNvSpPr>
                <a:spLocks noChangeAspect="1" noChangeArrowheads="1"/>
              </p:cNvSpPr>
              <p:nvPr userDrawn="1"/>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87" name="Oval 796"/>
              <p:cNvSpPr>
                <a:spLocks noChangeAspect="1" noChangeArrowheads="1"/>
              </p:cNvSpPr>
              <p:nvPr userDrawn="1"/>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88" name="Oval 797"/>
              <p:cNvSpPr>
                <a:spLocks noChangeAspect="1" noChangeArrowheads="1"/>
              </p:cNvSpPr>
              <p:nvPr userDrawn="1"/>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89" name="Oval 798"/>
              <p:cNvSpPr>
                <a:spLocks noChangeAspect="1" noChangeArrowheads="1"/>
              </p:cNvSpPr>
              <p:nvPr userDrawn="1"/>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90" name="Oval 799"/>
              <p:cNvSpPr>
                <a:spLocks noChangeAspect="1" noChangeArrowheads="1"/>
              </p:cNvSpPr>
              <p:nvPr userDrawn="1"/>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91" name="Oval 800"/>
              <p:cNvSpPr>
                <a:spLocks noChangeAspect="1" noChangeArrowheads="1"/>
              </p:cNvSpPr>
              <p:nvPr userDrawn="1"/>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92" name="Oval 801"/>
              <p:cNvSpPr>
                <a:spLocks noChangeAspect="1" noChangeArrowheads="1"/>
              </p:cNvSpPr>
              <p:nvPr userDrawn="1"/>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93" name="Oval 802"/>
              <p:cNvSpPr>
                <a:spLocks noChangeAspect="1" noChangeArrowheads="1"/>
              </p:cNvSpPr>
              <p:nvPr userDrawn="1"/>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94" name="Oval 803"/>
              <p:cNvSpPr>
                <a:spLocks noChangeAspect="1" noChangeArrowheads="1"/>
              </p:cNvSpPr>
              <p:nvPr userDrawn="1"/>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95" name="Oval 804"/>
              <p:cNvSpPr>
                <a:spLocks noChangeAspect="1" noChangeArrowheads="1"/>
              </p:cNvSpPr>
              <p:nvPr userDrawn="1"/>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96" name="Oval 805"/>
              <p:cNvSpPr>
                <a:spLocks noChangeAspect="1" noChangeArrowheads="1"/>
              </p:cNvSpPr>
              <p:nvPr userDrawn="1"/>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97" name="Oval 806"/>
              <p:cNvSpPr>
                <a:spLocks noChangeAspect="1" noChangeArrowheads="1"/>
              </p:cNvSpPr>
              <p:nvPr userDrawn="1"/>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98" name="Oval 807"/>
              <p:cNvSpPr>
                <a:spLocks noChangeAspect="1" noChangeArrowheads="1"/>
              </p:cNvSpPr>
              <p:nvPr userDrawn="1"/>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099" name="Oval 808"/>
              <p:cNvSpPr>
                <a:spLocks noChangeAspect="1" noChangeArrowheads="1"/>
              </p:cNvSpPr>
              <p:nvPr userDrawn="1"/>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00" name="Oval 809"/>
              <p:cNvSpPr>
                <a:spLocks noChangeAspect="1" noChangeArrowheads="1"/>
              </p:cNvSpPr>
              <p:nvPr userDrawn="1"/>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01" name="Oval 810"/>
              <p:cNvSpPr>
                <a:spLocks noChangeAspect="1" noChangeArrowheads="1"/>
              </p:cNvSpPr>
              <p:nvPr userDrawn="1"/>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02" name="Oval 811"/>
              <p:cNvSpPr>
                <a:spLocks noChangeAspect="1" noChangeArrowheads="1"/>
              </p:cNvSpPr>
              <p:nvPr userDrawn="1"/>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03" name="Oval 812"/>
              <p:cNvSpPr>
                <a:spLocks noChangeAspect="1" noChangeArrowheads="1"/>
              </p:cNvSpPr>
              <p:nvPr userDrawn="1"/>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04" name="Oval 813"/>
              <p:cNvSpPr>
                <a:spLocks noChangeAspect="1" noChangeArrowheads="1"/>
              </p:cNvSpPr>
              <p:nvPr userDrawn="1"/>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05" name="Oval 814"/>
              <p:cNvSpPr>
                <a:spLocks noChangeAspect="1" noChangeArrowheads="1"/>
              </p:cNvSpPr>
              <p:nvPr userDrawn="1"/>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06" name="Oval 815"/>
              <p:cNvSpPr>
                <a:spLocks noChangeAspect="1" noChangeArrowheads="1"/>
              </p:cNvSpPr>
              <p:nvPr userDrawn="1"/>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07" name="Oval 816"/>
              <p:cNvSpPr>
                <a:spLocks noChangeAspect="1" noChangeArrowheads="1"/>
              </p:cNvSpPr>
              <p:nvPr userDrawn="1"/>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08" name="Oval 817"/>
              <p:cNvSpPr>
                <a:spLocks noChangeAspect="1" noChangeArrowheads="1"/>
              </p:cNvSpPr>
              <p:nvPr userDrawn="1"/>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09" name="Oval 818"/>
              <p:cNvSpPr>
                <a:spLocks noChangeAspect="1" noChangeArrowheads="1"/>
              </p:cNvSpPr>
              <p:nvPr userDrawn="1"/>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10" name="Oval 819"/>
              <p:cNvSpPr>
                <a:spLocks noChangeAspect="1" noChangeArrowheads="1"/>
              </p:cNvSpPr>
              <p:nvPr userDrawn="1"/>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11" name="Oval 820"/>
              <p:cNvSpPr>
                <a:spLocks noChangeAspect="1" noChangeArrowheads="1"/>
              </p:cNvSpPr>
              <p:nvPr userDrawn="1"/>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12" name="Oval 821"/>
              <p:cNvSpPr>
                <a:spLocks noChangeAspect="1" noChangeArrowheads="1"/>
              </p:cNvSpPr>
              <p:nvPr userDrawn="1"/>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13" name="Oval 822"/>
              <p:cNvSpPr>
                <a:spLocks noChangeAspect="1" noChangeArrowheads="1"/>
              </p:cNvSpPr>
              <p:nvPr userDrawn="1"/>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14" name="Oval 823"/>
              <p:cNvSpPr>
                <a:spLocks noChangeAspect="1" noChangeArrowheads="1"/>
              </p:cNvSpPr>
              <p:nvPr userDrawn="1"/>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15" name="Oval 824"/>
              <p:cNvSpPr>
                <a:spLocks noChangeAspect="1" noChangeArrowheads="1"/>
              </p:cNvSpPr>
              <p:nvPr userDrawn="1"/>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16" name="Oval 825"/>
              <p:cNvSpPr>
                <a:spLocks noChangeAspect="1" noChangeArrowheads="1"/>
              </p:cNvSpPr>
              <p:nvPr userDrawn="1"/>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17" name="Oval 826"/>
              <p:cNvSpPr>
                <a:spLocks noChangeAspect="1" noChangeArrowheads="1"/>
              </p:cNvSpPr>
              <p:nvPr userDrawn="1"/>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18" name="Oval 827"/>
              <p:cNvSpPr>
                <a:spLocks noChangeAspect="1" noChangeArrowheads="1"/>
              </p:cNvSpPr>
              <p:nvPr userDrawn="1"/>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19" name="Oval 828"/>
              <p:cNvSpPr>
                <a:spLocks noChangeAspect="1" noChangeArrowheads="1"/>
              </p:cNvSpPr>
              <p:nvPr userDrawn="1"/>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20" name="Oval 829"/>
              <p:cNvSpPr>
                <a:spLocks noChangeAspect="1" noChangeArrowheads="1"/>
              </p:cNvSpPr>
              <p:nvPr userDrawn="1"/>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21" name="Oval 830"/>
              <p:cNvSpPr>
                <a:spLocks noChangeAspect="1" noChangeArrowheads="1"/>
              </p:cNvSpPr>
              <p:nvPr userDrawn="1"/>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22" name="Oval 831"/>
              <p:cNvSpPr>
                <a:spLocks noChangeAspect="1" noChangeArrowheads="1"/>
              </p:cNvSpPr>
              <p:nvPr userDrawn="1"/>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23" name="Oval 832"/>
              <p:cNvSpPr>
                <a:spLocks noChangeAspect="1" noChangeArrowheads="1"/>
              </p:cNvSpPr>
              <p:nvPr userDrawn="1"/>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24" name="Oval 833"/>
              <p:cNvSpPr>
                <a:spLocks noChangeAspect="1" noChangeArrowheads="1"/>
              </p:cNvSpPr>
              <p:nvPr userDrawn="1"/>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25" name="Oval 834"/>
              <p:cNvSpPr>
                <a:spLocks noChangeAspect="1" noChangeArrowheads="1"/>
              </p:cNvSpPr>
              <p:nvPr userDrawn="1"/>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26" name="Oval 835"/>
              <p:cNvSpPr>
                <a:spLocks noChangeAspect="1" noChangeArrowheads="1"/>
              </p:cNvSpPr>
              <p:nvPr userDrawn="1"/>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27" name="Oval 836"/>
              <p:cNvSpPr>
                <a:spLocks noChangeAspect="1" noChangeArrowheads="1"/>
              </p:cNvSpPr>
              <p:nvPr userDrawn="1"/>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28" name="Oval 837"/>
              <p:cNvSpPr>
                <a:spLocks noChangeAspect="1" noChangeArrowheads="1"/>
              </p:cNvSpPr>
              <p:nvPr userDrawn="1"/>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29" name="Oval 838"/>
              <p:cNvSpPr>
                <a:spLocks noChangeAspect="1" noChangeArrowheads="1"/>
              </p:cNvSpPr>
              <p:nvPr userDrawn="1"/>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30" name="Oval 839"/>
              <p:cNvSpPr>
                <a:spLocks noChangeAspect="1" noChangeArrowheads="1"/>
              </p:cNvSpPr>
              <p:nvPr userDrawn="1"/>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31" name="Oval 840"/>
              <p:cNvSpPr>
                <a:spLocks noChangeAspect="1" noChangeArrowheads="1"/>
              </p:cNvSpPr>
              <p:nvPr userDrawn="1"/>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32" name="Oval 841"/>
              <p:cNvSpPr>
                <a:spLocks noChangeAspect="1" noChangeArrowheads="1"/>
              </p:cNvSpPr>
              <p:nvPr userDrawn="1"/>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33" name="Oval 842"/>
              <p:cNvSpPr>
                <a:spLocks noChangeAspect="1" noChangeArrowheads="1"/>
              </p:cNvSpPr>
              <p:nvPr userDrawn="1"/>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34" name="Oval 843"/>
              <p:cNvSpPr>
                <a:spLocks noChangeAspect="1" noChangeArrowheads="1"/>
              </p:cNvSpPr>
              <p:nvPr userDrawn="1"/>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35" name="Oval 844"/>
              <p:cNvSpPr>
                <a:spLocks noChangeAspect="1" noChangeArrowheads="1"/>
              </p:cNvSpPr>
              <p:nvPr userDrawn="1"/>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36" name="Oval 845"/>
              <p:cNvSpPr>
                <a:spLocks noChangeAspect="1" noChangeArrowheads="1"/>
              </p:cNvSpPr>
              <p:nvPr userDrawn="1"/>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37" name="Oval 846"/>
              <p:cNvSpPr>
                <a:spLocks noChangeAspect="1" noChangeArrowheads="1"/>
              </p:cNvSpPr>
              <p:nvPr userDrawn="1"/>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38" name="Oval 847"/>
              <p:cNvSpPr>
                <a:spLocks noChangeAspect="1" noChangeArrowheads="1"/>
              </p:cNvSpPr>
              <p:nvPr userDrawn="1"/>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39" name="Oval 848"/>
              <p:cNvSpPr>
                <a:spLocks noChangeAspect="1" noChangeArrowheads="1"/>
              </p:cNvSpPr>
              <p:nvPr userDrawn="1"/>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40" name="Oval 849"/>
              <p:cNvSpPr>
                <a:spLocks noChangeAspect="1" noChangeArrowheads="1"/>
              </p:cNvSpPr>
              <p:nvPr userDrawn="1"/>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41" name="Oval 850"/>
              <p:cNvSpPr>
                <a:spLocks noChangeAspect="1" noChangeArrowheads="1"/>
              </p:cNvSpPr>
              <p:nvPr userDrawn="1"/>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42" name="Oval 851"/>
              <p:cNvSpPr>
                <a:spLocks noChangeAspect="1" noChangeArrowheads="1"/>
              </p:cNvSpPr>
              <p:nvPr userDrawn="1"/>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43" name="Oval 852"/>
              <p:cNvSpPr>
                <a:spLocks noChangeAspect="1" noChangeArrowheads="1"/>
              </p:cNvSpPr>
              <p:nvPr userDrawn="1"/>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44" name="Oval 853"/>
              <p:cNvSpPr>
                <a:spLocks noChangeAspect="1" noChangeArrowheads="1"/>
              </p:cNvSpPr>
              <p:nvPr userDrawn="1"/>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45" name="Oval 854"/>
              <p:cNvSpPr>
                <a:spLocks noChangeAspect="1" noChangeArrowheads="1"/>
              </p:cNvSpPr>
              <p:nvPr userDrawn="1"/>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46" name="Oval 855"/>
              <p:cNvSpPr>
                <a:spLocks noChangeAspect="1" noChangeArrowheads="1"/>
              </p:cNvSpPr>
              <p:nvPr userDrawn="1"/>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47" name="Oval 856"/>
              <p:cNvSpPr>
                <a:spLocks noChangeAspect="1" noChangeArrowheads="1"/>
              </p:cNvSpPr>
              <p:nvPr userDrawn="1"/>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48" name="Oval 857"/>
              <p:cNvSpPr>
                <a:spLocks noChangeAspect="1" noChangeArrowheads="1"/>
              </p:cNvSpPr>
              <p:nvPr userDrawn="1"/>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49" name="Oval 858"/>
              <p:cNvSpPr>
                <a:spLocks noChangeAspect="1" noChangeArrowheads="1"/>
              </p:cNvSpPr>
              <p:nvPr userDrawn="1"/>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50" name="Oval 859"/>
              <p:cNvSpPr>
                <a:spLocks noChangeAspect="1" noChangeArrowheads="1"/>
              </p:cNvSpPr>
              <p:nvPr userDrawn="1"/>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51" name="Oval 860"/>
              <p:cNvSpPr>
                <a:spLocks noChangeAspect="1" noChangeArrowheads="1"/>
              </p:cNvSpPr>
              <p:nvPr userDrawn="1"/>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52" name="Oval 861"/>
              <p:cNvSpPr>
                <a:spLocks noChangeAspect="1" noChangeArrowheads="1"/>
              </p:cNvSpPr>
              <p:nvPr userDrawn="1"/>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53" name="Oval 862"/>
              <p:cNvSpPr>
                <a:spLocks noChangeAspect="1" noChangeArrowheads="1"/>
              </p:cNvSpPr>
              <p:nvPr userDrawn="1"/>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54" name="Oval 863"/>
              <p:cNvSpPr>
                <a:spLocks noChangeAspect="1" noChangeArrowheads="1"/>
              </p:cNvSpPr>
              <p:nvPr userDrawn="1"/>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55" name="Oval 864"/>
              <p:cNvSpPr>
                <a:spLocks noChangeAspect="1" noChangeArrowheads="1"/>
              </p:cNvSpPr>
              <p:nvPr userDrawn="1"/>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56" name="Oval 865"/>
              <p:cNvSpPr>
                <a:spLocks noChangeAspect="1" noChangeArrowheads="1"/>
              </p:cNvSpPr>
              <p:nvPr userDrawn="1"/>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57" name="Oval 866"/>
              <p:cNvSpPr>
                <a:spLocks noChangeAspect="1" noChangeArrowheads="1"/>
              </p:cNvSpPr>
              <p:nvPr userDrawn="1"/>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58" name="Oval 867"/>
              <p:cNvSpPr>
                <a:spLocks noChangeAspect="1" noChangeArrowheads="1"/>
              </p:cNvSpPr>
              <p:nvPr userDrawn="1"/>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59" name="Oval 868"/>
              <p:cNvSpPr>
                <a:spLocks noChangeAspect="1" noChangeArrowheads="1"/>
              </p:cNvSpPr>
              <p:nvPr userDrawn="1"/>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60" name="Oval 869"/>
              <p:cNvSpPr>
                <a:spLocks noChangeAspect="1" noChangeArrowheads="1"/>
              </p:cNvSpPr>
              <p:nvPr userDrawn="1"/>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61" name="Oval 870"/>
              <p:cNvSpPr>
                <a:spLocks noChangeAspect="1" noChangeArrowheads="1"/>
              </p:cNvSpPr>
              <p:nvPr userDrawn="1"/>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62" name="Oval 871"/>
              <p:cNvSpPr>
                <a:spLocks noChangeAspect="1" noChangeArrowheads="1"/>
              </p:cNvSpPr>
              <p:nvPr userDrawn="1"/>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63" name="Oval 872"/>
              <p:cNvSpPr>
                <a:spLocks noChangeAspect="1" noChangeArrowheads="1"/>
              </p:cNvSpPr>
              <p:nvPr userDrawn="1"/>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64" name="Oval 873"/>
              <p:cNvSpPr>
                <a:spLocks noChangeAspect="1" noChangeArrowheads="1"/>
              </p:cNvSpPr>
              <p:nvPr userDrawn="1"/>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65" name="Oval 874"/>
              <p:cNvSpPr>
                <a:spLocks noChangeAspect="1" noChangeArrowheads="1"/>
              </p:cNvSpPr>
              <p:nvPr userDrawn="1"/>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66" name="Oval 875"/>
              <p:cNvSpPr>
                <a:spLocks noChangeAspect="1" noChangeArrowheads="1"/>
              </p:cNvSpPr>
              <p:nvPr userDrawn="1"/>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67" name="Oval 876"/>
              <p:cNvSpPr>
                <a:spLocks noChangeAspect="1" noChangeArrowheads="1"/>
              </p:cNvSpPr>
              <p:nvPr userDrawn="1"/>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68" name="Oval 877"/>
              <p:cNvSpPr>
                <a:spLocks noChangeAspect="1" noChangeArrowheads="1"/>
              </p:cNvSpPr>
              <p:nvPr userDrawn="1"/>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69" name="Oval 878"/>
              <p:cNvSpPr>
                <a:spLocks noChangeAspect="1" noChangeArrowheads="1"/>
              </p:cNvSpPr>
              <p:nvPr userDrawn="1"/>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70" name="Oval 879"/>
              <p:cNvSpPr>
                <a:spLocks noChangeAspect="1" noChangeArrowheads="1"/>
              </p:cNvSpPr>
              <p:nvPr userDrawn="1"/>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71" name="Oval 880"/>
              <p:cNvSpPr>
                <a:spLocks noChangeAspect="1" noChangeArrowheads="1"/>
              </p:cNvSpPr>
              <p:nvPr userDrawn="1"/>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72" name="Oval 881"/>
              <p:cNvSpPr>
                <a:spLocks noChangeAspect="1" noChangeArrowheads="1"/>
              </p:cNvSpPr>
              <p:nvPr userDrawn="1"/>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73" name="Oval 882"/>
              <p:cNvSpPr>
                <a:spLocks noChangeAspect="1" noChangeArrowheads="1"/>
              </p:cNvSpPr>
              <p:nvPr userDrawn="1"/>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74" name="Oval 883"/>
              <p:cNvSpPr>
                <a:spLocks noChangeAspect="1" noChangeArrowheads="1"/>
              </p:cNvSpPr>
              <p:nvPr userDrawn="1"/>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75" name="Oval 884"/>
              <p:cNvSpPr>
                <a:spLocks noChangeAspect="1" noChangeArrowheads="1"/>
              </p:cNvSpPr>
              <p:nvPr userDrawn="1"/>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76" name="Oval 885"/>
              <p:cNvSpPr>
                <a:spLocks noChangeAspect="1" noChangeArrowheads="1"/>
              </p:cNvSpPr>
              <p:nvPr userDrawn="1"/>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77" name="Oval 886"/>
              <p:cNvSpPr>
                <a:spLocks noChangeAspect="1" noChangeArrowheads="1"/>
              </p:cNvSpPr>
              <p:nvPr userDrawn="1"/>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78" name="Oval 887"/>
              <p:cNvSpPr>
                <a:spLocks noChangeAspect="1" noChangeArrowheads="1"/>
              </p:cNvSpPr>
              <p:nvPr userDrawn="1"/>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79" name="Oval 888"/>
              <p:cNvSpPr>
                <a:spLocks noChangeAspect="1" noChangeArrowheads="1"/>
              </p:cNvSpPr>
              <p:nvPr userDrawn="1"/>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80" name="Oval 889"/>
              <p:cNvSpPr>
                <a:spLocks noChangeAspect="1" noChangeArrowheads="1"/>
              </p:cNvSpPr>
              <p:nvPr userDrawn="1"/>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81" name="Oval 890"/>
              <p:cNvSpPr>
                <a:spLocks noChangeAspect="1" noChangeArrowheads="1"/>
              </p:cNvSpPr>
              <p:nvPr userDrawn="1"/>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82" name="Oval 891"/>
              <p:cNvSpPr>
                <a:spLocks noChangeAspect="1" noChangeArrowheads="1"/>
              </p:cNvSpPr>
              <p:nvPr userDrawn="1"/>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83" name="Oval 892"/>
              <p:cNvSpPr>
                <a:spLocks noChangeAspect="1" noChangeArrowheads="1"/>
              </p:cNvSpPr>
              <p:nvPr userDrawn="1"/>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84" name="Oval 893"/>
              <p:cNvSpPr>
                <a:spLocks noChangeAspect="1" noChangeArrowheads="1"/>
              </p:cNvSpPr>
              <p:nvPr userDrawn="1"/>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85" name="Oval 894"/>
              <p:cNvSpPr>
                <a:spLocks noChangeAspect="1" noChangeArrowheads="1"/>
              </p:cNvSpPr>
              <p:nvPr userDrawn="1"/>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86" name="Oval 895"/>
              <p:cNvSpPr>
                <a:spLocks noChangeAspect="1" noChangeArrowheads="1"/>
              </p:cNvSpPr>
              <p:nvPr userDrawn="1"/>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87" name="Oval 896"/>
              <p:cNvSpPr>
                <a:spLocks noChangeAspect="1" noChangeArrowheads="1"/>
              </p:cNvSpPr>
              <p:nvPr userDrawn="1"/>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88" name="Oval 897"/>
              <p:cNvSpPr>
                <a:spLocks noChangeAspect="1" noChangeArrowheads="1"/>
              </p:cNvSpPr>
              <p:nvPr userDrawn="1"/>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89" name="Oval 898"/>
              <p:cNvSpPr>
                <a:spLocks noChangeAspect="1" noChangeArrowheads="1"/>
              </p:cNvSpPr>
              <p:nvPr userDrawn="1"/>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90" name="Oval 899"/>
              <p:cNvSpPr>
                <a:spLocks noChangeAspect="1" noChangeArrowheads="1"/>
              </p:cNvSpPr>
              <p:nvPr userDrawn="1"/>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91" name="Oval 900"/>
              <p:cNvSpPr>
                <a:spLocks noChangeAspect="1" noChangeArrowheads="1"/>
              </p:cNvSpPr>
              <p:nvPr userDrawn="1"/>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92" name="Oval 901"/>
              <p:cNvSpPr>
                <a:spLocks noChangeAspect="1" noChangeArrowheads="1"/>
              </p:cNvSpPr>
              <p:nvPr userDrawn="1"/>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93" name="Oval 902"/>
              <p:cNvSpPr>
                <a:spLocks noChangeAspect="1" noChangeArrowheads="1"/>
              </p:cNvSpPr>
              <p:nvPr userDrawn="1"/>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94" name="Oval 903"/>
              <p:cNvSpPr>
                <a:spLocks noChangeAspect="1" noChangeArrowheads="1"/>
              </p:cNvSpPr>
              <p:nvPr userDrawn="1"/>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95" name="Oval 904"/>
              <p:cNvSpPr>
                <a:spLocks noChangeAspect="1" noChangeArrowheads="1"/>
              </p:cNvSpPr>
              <p:nvPr userDrawn="1"/>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96" name="Oval 905"/>
              <p:cNvSpPr>
                <a:spLocks noChangeAspect="1" noChangeArrowheads="1"/>
              </p:cNvSpPr>
              <p:nvPr userDrawn="1"/>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97" name="Oval 906"/>
              <p:cNvSpPr>
                <a:spLocks noChangeAspect="1" noChangeArrowheads="1"/>
              </p:cNvSpPr>
              <p:nvPr userDrawn="1"/>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98" name="Oval 907"/>
              <p:cNvSpPr>
                <a:spLocks noChangeAspect="1" noChangeArrowheads="1"/>
              </p:cNvSpPr>
              <p:nvPr userDrawn="1"/>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199" name="Oval 908"/>
              <p:cNvSpPr>
                <a:spLocks noChangeAspect="1" noChangeArrowheads="1"/>
              </p:cNvSpPr>
              <p:nvPr userDrawn="1"/>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00" name="Oval 909"/>
              <p:cNvSpPr>
                <a:spLocks noChangeAspect="1" noChangeArrowheads="1"/>
              </p:cNvSpPr>
              <p:nvPr userDrawn="1"/>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01" name="Oval 910"/>
              <p:cNvSpPr>
                <a:spLocks noChangeAspect="1" noChangeArrowheads="1"/>
              </p:cNvSpPr>
              <p:nvPr userDrawn="1"/>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02" name="Oval 911"/>
              <p:cNvSpPr>
                <a:spLocks noChangeAspect="1" noChangeArrowheads="1"/>
              </p:cNvSpPr>
              <p:nvPr userDrawn="1"/>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03" name="Oval 912"/>
              <p:cNvSpPr>
                <a:spLocks noChangeAspect="1" noChangeArrowheads="1"/>
              </p:cNvSpPr>
              <p:nvPr userDrawn="1"/>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04" name="Oval 913"/>
              <p:cNvSpPr>
                <a:spLocks noChangeAspect="1" noChangeArrowheads="1"/>
              </p:cNvSpPr>
              <p:nvPr userDrawn="1"/>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05" name="Oval 914"/>
              <p:cNvSpPr>
                <a:spLocks noChangeAspect="1" noChangeArrowheads="1"/>
              </p:cNvSpPr>
              <p:nvPr userDrawn="1"/>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06" name="Oval 915"/>
              <p:cNvSpPr>
                <a:spLocks noChangeAspect="1" noChangeArrowheads="1"/>
              </p:cNvSpPr>
              <p:nvPr userDrawn="1"/>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07" name="Oval 916"/>
              <p:cNvSpPr>
                <a:spLocks noChangeAspect="1" noChangeArrowheads="1"/>
              </p:cNvSpPr>
              <p:nvPr userDrawn="1"/>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08" name="Oval 917"/>
              <p:cNvSpPr>
                <a:spLocks noChangeAspect="1" noChangeArrowheads="1"/>
              </p:cNvSpPr>
              <p:nvPr userDrawn="1"/>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09" name="Oval 918"/>
              <p:cNvSpPr>
                <a:spLocks noChangeAspect="1" noChangeArrowheads="1"/>
              </p:cNvSpPr>
              <p:nvPr userDrawn="1"/>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10" name="Oval 919"/>
              <p:cNvSpPr>
                <a:spLocks noChangeAspect="1" noChangeArrowheads="1"/>
              </p:cNvSpPr>
              <p:nvPr userDrawn="1"/>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11" name="Oval 920"/>
              <p:cNvSpPr>
                <a:spLocks noChangeAspect="1" noChangeArrowheads="1"/>
              </p:cNvSpPr>
              <p:nvPr userDrawn="1"/>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12" name="Oval 921"/>
              <p:cNvSpPr>
                <a:spLocks noChangeAspect="1" noChangeArrowheads="1"/>
              </p:cNvSpPr>
              <p:nvPr userDrawn="1"/>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13" name="Oval 922"/>
              <p:cNvSpPr>
                <a:spLocks noChangeAspect="1" noChangeArrowheads="1"/>
              </p:cNvSpPr>
              <p:nvPr userDrawn="1"/>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14" name="Oval 923"/>
              <p:cNvSpPr>
                <a:spLocks noChangeAspect="1" noChangeArrowheads="1"/>
              </p:cNvSpPr>
              <p:nvPr userDrawn="1"/>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15" name="Oval 924"/>
              <p:cNvSpPr>
                <a:spLocks noChangeAspect="1" noChangeArrowheads="1"/>
              </p:cNvSpPr>
              <p:nvPr userDrawn="1"/>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16" name="Oval 925"/>
              <p:cNvSpPr>
                <a:spLocks noChangeAspect="1" noChangeArrowheads="1"/>
              </p:cNvSpPr>
              <p:nvPr userDrawn="1"/>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17" name="Oval 926"/>
              <p:cNvSpPr>
                <a:spLocks noChangeAspect="1" noChangeArrowheads="1"/>
              </p:cNvSpPr>
              <p:nvPr userDrawn="1"/>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18" name="Oval 927"/>
              <p:cNvSpPr>
                <a:spLocks noChangeAspect="1" noChangeArrowheads="1"/>
              </p:cNvSpPr>
              <p:nvPr userDrawn="1"/>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19" name="Oval 928"/>
              <p:cNvSpPr>
                <a:spLocks noChangeAspect="1" noChangeArrowheads="1"/>
              </p:cNvSpPr>
              <p:nvPr userDrawn="1"/>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20" name="Oval 929"/>
              <p:cNvSpPr>
                <a:spLocks noChangeAspect="1" noChangeArrowheads="1"/>
              </p:cNvSpPr>
              <p:nvPr userDrawn="1"/>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21" name="Oval 930"/>
              <p:cNvSpPr>
                <a:spLocks noChangeAspect="1" noChangeArrowheads="1"/>
              </p:cNvSpPr>
              <p:nvPr userDrawn="1"/>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22" name="Oval 931"/>
              <p:cNvSpPr>
                <a:spLocks noChangeAspect="1" noChangeArrowheads="1"/>
              </p:cNvSpPr>
              <p:nvPr userDrawn="1"/>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23" name="Oval 932"/>
              <p:cNvSpPr>
                <a:spLocks noChangeAspect="1" noChangeArrowheads="1"/>
              </p:cNvSpPr>
              <p:nvPr userDrawn="1"/>
            </p:nvSpPr>
            <p:spPr bwMode="auto">
              <a:xfrm>
                <a:off x="7248250" y="3526510"/>
                <a:ext cx="85943" cy="85944"/>
              </a:xfrm>
              <a:prstGeom prst="ellipse">
                <a:avLst/>
              </a:prstGeom>
              <a:grpFill/>
              <a:ln>
                <a:noFill/>
              </a:ln>
              <a:effectLst/>
            </p:spPr>
            <p:txBody>
              <a:bodyPr wrap="none" anchor="ctr"/>
              <a:lstStyle/>
              <a:p>
                <a:pPr defTabSz="914400"/>
                <a:endParaRPr lang="en-US">
                  <a:solidFill>
                    <a:srgbClr val="292929"/>
                  </a:solidFill>
                  <a:cs typeface="+mn-ea"/>
                  <a:sym typeface="+mn-lt"/>
                </a:endParaRPr>
              </a:p>
            </p:txBody>
          </p:sp>
          <p:sp>
            <p:nvSpPr>
              <p:cNvPr id="2224" name="Oval 933"/>
              <p:cNvSpPr>
                <a:spLocks noChangeAspect="1" noChangeArrowheads="1"/>
              </p:cNvSpPr>
              <p:nvPr userDrawn="1"/>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25" name="Oval 934"/>
              <p:cNvSpPr>
                <a:spLocks noChangeAspect="1" noChangeArrowheads="1"/>
              </p:cNvSpPr>
              <p:nvPr userDrawn="1"/>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26" name="Oval 935"/>
              <p:cNvSpPr>
                <a:spLocks noChangeAspect="1" noChangeArrowheads="1"/>
              </p:cNvSpPr>
              <p:nvPr userDrawn="1"/>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27" name="Oval 936"/>
              <p:cNvSpPr>
                <a:spLocks noChangeAspect="1" noChangeArrowheads="1"/>
              </p:cNvSpPr>
              <p:nvPr userDrawn="1"/>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28" name="Oval 937"/>
              <p:cNvSpPr>
                <a:spLocks noChangeAspect="1" noChangeArrowheads="1"/>
              </p:cNvSpPr>
              <p:nvPr userDrawn="1"/>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29" name="Oval 938"/>
              <p:cNvSpPr>
                <a:spLocks noChangeAspect="1" noChangeArrowheads="1"/>
              </p:cNvSpPr>
              <p:nvPr userDrawn="1"/>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30" name="Oval 939"/>
              <p:cNvSpPr>
                <a:spLocks noChangeAspect="1" noChangeArrowheads="1"/>
              </p:cNvSpPr>
              <p:nvPr userDrawn="1"/>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31" name="Oval 940"/>
              <p:cNvSpPr>
                <a:spLocks noChangeAspect="1" noChangeArrowheads="1"/>
              </p:cNvSpPr>
              <p:nvPr userDrawn="1"/>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32" name="Oval 941"/>
              <p:cNvSpPr>
                <a:spLocks noChangeAspect="1" noChangeArrowheads="1"/>
              </p:cNvSpPr>
              <p:nvPr userDrawn="1"/>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33" name="Oval 942"/>
              <p:cNvSpPr>
                <a:spLocks noChangeAspect="1" noChangeArrowheads="1"/>
              </p:cNvSpPr>
              <p:nvPr userDrawn="1"/>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34" name="Oval 943"/>
              <p:cNvSpPr>
                <a:spLocks noChangeAspect="1" noChangeArrowheads="1"/>
              </p:cNvSpPr>
              <p:nvPr userDrawn="1"/>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35" name="Oval 944"/>
              <p:cNvSpPr>
                <a:spLocks noChangeAspect="1" noChangeArrowheads="1"/>
              </p:cNvSpPr>
              <p:nvPr userDrawn="1"/>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36" name="Oval 945"/>
              <p:cNvSpPr>
                <a:spLocks noChangeAspect="1" noChangeArrowheads="1"/>
              </p:cNvSpPr>
              <p:nvPr userDrawn="1"/>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37" name="Oval 946"/>
              <p:cNvSpPr>
                <a:spLocks noChangeAspect="1" noChangeArrowheads="1"/>
              </p:cNvSpPr>
              <p:nvPr userDrawn="1"/>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38" name="Oval 947"/>
              <p:cNvSpPr>
                <a:spLocks noChangeAspect="1" noChangeArrowheads="1"/>
              </p:cNvSpPr>
              <p:nvPr userDrawn="1"/>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39" name="Oval 948"/>
              <p:cNvSpPr>
                <a:spLocks noChangeAspect="1" noChangeArrowheads="1"/>
              </p:cNvSpPr>
              <p:nvPr userDrawn="1"/>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40" name="Oval 949"/>
              <p:cNvSpPr>
                <a:spLocks noChangeAspect="1" noChangeArrowheads="1"/>
              </p:cNvSpPr>
              <p:nvPr userDrawn="1"/>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41" name="Oval 950"/>
              <p:cNvSpPr>
                <a:spLocks noChangeAspect="1" noChangeArrowheads="1"/>
              </p:cNvSpPr>
              <p:nvPr userDrawn="1"/>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42" name="Oval 951"/>
              <p:cNvSpPr>
                <a:spLocks noChangeAspect="1" noChangeArrowheads="1"/>
              </p:cNvSpPr>
              <p:nvPr userDrawn="1"/>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43" name="Oval 952"/>
              <p:cNvSpPr>
                <a:spLocks noChangeAspect="1" noChangeArrowheads="1"/>
              </p:cNvSpPr>
              <p:nvPr userDrawn="1"/>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44" name="Oval 953"/>
              <p:cNvSpPr>
                <a:spLocks noChangeAspect="1" noChangeArrowheads="1"/>
              </p:cNvSpPr>
              <p:nvPr userDrawn="1"/>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45" name="Oval 954"/>
              <p:cNvSpPr>
                <a:spLocks noChangeAspect="1" noChangeArrowheads="1"/>
              </p:cNvSpPr>
              <p:nvPr userDrawn="1"/>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46" name="Oval 955"/>
              <p:cNvSpPr>
                <a:spLocks noChangeAspect="1" noChangeArrowheads="1"/>
              </p:cNvSpPr>
              <p:nvPr userDrawn="1"/>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47" name="Oval 956"/>
              <p:cNvSpPr>
                <a:spLocks noChangeAspect="1" noChangeArrowheads="1"/>
              </p:cNvSpPr>
              <p:nvPr userDrawn="1"/>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48" name="Oval 957"/>
              <p:cNvSpPr>
                <a:spLocks noChangeAspect="1" noChangeArrowheads="1"/>
              </p:cNvSpPr>
              <p:nvPr userDrawn="1"/>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49" name="Oval 958"/>
              <p:cNvSpPr>
                <a:spLocks noChangeAspect="1" noChangeArrowheads="1"/>
              </p:cNvSpPr>
              <p:nvPr userDrawn="1"/>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50" name="Oval 959"/>
              <p:cNvSpPr>
                <a:spLocks noChangeAspect="1" noChangeArrowheads="1"/>
              </p:cNvSpPr>
              <p:nvPr userDrawn="1"/>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51" name="Oval 960"/>
              <p:cNvSpPr>
                <a:spLocks noChangeAspect="1" noChangeArrowheads="1"/>
              </p:cNvSpPr>
              <p:nvPr userDrawn="1"/>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52" name="Oval 961"/>
              <p:cNvSpPr>
                <a:spLocks noChangeAspect="1" noChangeArrowheads="1"/>
              </p:cNvSpPr>
              <p:nvPr userDrawn="1"/>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53" name="Oval 962"/>
              <p:cNvSpPr>
                <a:spLocks noChangeAspect="1" noChangeArrowheads="1"/>
              </p:cNvSpPr>
              <p:nvPr userDrawn="1"/>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54" name="Oval 963"/>
              <p:cNvSpPr>
                <a:spLocks noChangeAspect="1" noChangeArrowheads="1"/>
              </p:cNvSpPr>
              <p:nvPr userDrawn="1"/>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55" name="Oval 964"/>
              <p:cNvSpPr>
                <a:spLocks noChangeAspect="1" noChangeArrowheads="1"/>
              </p:cNvSpPr>
              <p:nvPr userDrawn="1"/>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56" name="Oval 965"/>
              <p:cNvSpPr>
                <a:spLocks noChangeAspect="1" noChangeArrowheads="1"/>
              </p:cNvSpPr>
              <p:nvPr userDrawn="1"/>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57" name="Oval 966"/>
              <p:cNvSpPr>
                <a:spLocks noChangeAspect="1" noChangeArrowheads="1"/>
              </p:cNvSpPr>
              <p:nvPr userDrawn="1"/>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58" name="Oval 967"/>
              <p:cNvSpPr>
                <a:spLocks noChangeAspect="1" noChangeArrowheads="1"/>
              </p:cNvSpPr>
              <p:nvPr userDrawn="1"/>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59" name="Oval 968"/>
              <p:cNvSpPr>
                <a:spLocks noChangeAspect="1" noChangeArrowheads="1"/>
              </p:cNvSpPr>
              <p:nvPr userDrawn="1"/>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60" name="Oval 969"/>
              <p:cNvSpPr>
                <a:spLocks noChangeAspect="1" noChangeArrowheads="1"/>
              </p:cNvSpPr>
              <p:nvPr userDrawn="1"/>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61" name="Oval 970"/>
              <p:cNvSpPr>
                <a:spLocks noChangeAspect="1" noChangeArrowheads="1"/>
              </p:cNvSpPr>
              <p:nvPr userDrawn="1"/>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62" name="Oval 971"/>
              <p:cNvSpPr>
                <a:spLocks noChangeAspect="1" noChangeArrowheads="1"/>
              </p:cNvSpPr>
              <p:nvPr userDrawn="1"/>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63" name="Oval 972"/>
              <p:cNvSpPr>
                <a:spLocks noChangeAspect="1" noChangeArrowheads="1"/>
              </p:cNvSpPr>
              <p:nvPr userDrawn="1"/>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64" name="Oval 973"/>
              <p:cNvSpPr>
                <a:spLocks noChangeAspect="1" noChangeArrowheads="1"/>
              </p:cNvSpPr>
              <p:nvPr userDrawn="1"/>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65" name="Oval 974"/>
              <p:cNvSpPr>
                <a:spLocks noChangeAspect="1" noChangeArrowheads="1"/>
              </p:cNvSpPr>
              <p:nvPr userDrawn="1"/>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66" name="Oval 975"/>
              <p:cNvSpPr>
                <a:spLocks noChangeAspect="1" noChangeArrowheads="1"/>
              </p:cNvSpPr>
              <p:nvPr userDrawn="1"/>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67" name="Oval 976"/>
              <p:cNvSpPr>
                <a:spLocks noChangeAspect="1" noChangeArrowheads="1"/>
              </p:cNvSpPr>
              <p:nvPr userDrawn="1"/>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68" name="Oval 977"/>
              <p:cNvSpPr>
                <a:spLocks noChangeAspect="1" noChangeArrowheads="1"/>
              </p:cNvSpPr>
              <p:nvPr userDrawn="1"/>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69" name="Oval 978"/>
              <p:cNvSpPr>
                <a:spLocks noChangeAspect="1" noChangeArrowheads="1"/>
              </p:cNvSpPr>
              <p:nvPr userDrawn="1"/>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70" name="Oval 979"/>
              <p:cNvSpPr>
                <a:spLocks noChangeAspect="1" noChangeArrowheads="1"/>
              </p:cNvSpPr>
              <p:nvPr userDrawn="1"/>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71" name="Oval 980"/>
              <p:cNvSpPr>
                <a:spLocks noChangeAspect="1" noChangeArrowheads="1"/>
              </p:cNvSpPr>
              <p:nvPr userDrawn="1"/>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72" name="Oval 981"/>
              <p:cNvSpPr>
                <a:spLocks noChangeAspect="1" noChangeArrowheads="1"/>
              </p:cNvSpPr>
              <p:nvPr userDrawn="1"/>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73" name="Oval 982"/>
              <p:cNvSpPr>
                <a:spLocks noChangeAspect="1" noChangeArrowheads="1"/>
              </p:cNvSpPr>
              <p:nvPr userDrawn="1"/>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74" name="Oval 983"/>
              <p:cNvSpPr>
                <a:spLocks noChangeAspect="1" noChangeArrowheads="1"/>
              </p:cNvSpPr>
              <p:nvPr userDrawn="1"/>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75" name="Oval 984"/>
              <p:cNvSpPr>
                <a:spLocks noChangeAspect="1" noChangeArrowheads="1"/>
              </p:cNvSpPr>
              <p:nvPr userDrawn="1"/>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76" name="Oval 985"/>
              <p:cNvSpPr>
                <a:spLocks noChangeAspect="1" noChangeArrowheads="1"/>
              </p:cNvSpPr>
              <p:nvPr userDrawn="1"/>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77" name="Oval 986"/>
              <p:cNvSpPr>
                <a:spLocks noChangeAspect="1" noChangeArrowheads="1"/>
              </p:cNvSpPr>
              <p:nvPr userDrawn="1"/>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78" name="Oval 987"/>
              <p:cNvSpPr>
                <a:spLocks noChangeAspect="1" noChangeArrowheads="1"/>
              </p:cNvSpPr>
              <p:nvPr userDrawn="1"/>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79" name="Oval 988"/>
              <p:cNvSpPr>
                <a:spLocks noChangeAspect="1" noChangeArrowheads="1"/>
              </p:cNvSpPr>
              <p:nvPr userDrawn="1"/>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80" name="Oval 989"/>
              <p:cNvSpPr>
                <a:spLocks noChangeAspect="1" noChangeArrowheads="1"/>
              </p:cNvSpPr>
              <p:nvPr userDrawn="1"/>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81" name="Oval 990"/>
              <p:cNvSpPr>
                <a:spLocks noChangeAspect="1" noChangeArrowheads="1"/>
              </p:cNvSpPr>
              <p:nvPr userDrawn="1"/>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82" name="Oval 991"/>
              <p:cNvSpPr>
                <a:spLocks noChangeAspect="1" noChangeArrowheads="1"/>
              </p:cNvSpPr>
              <p:nvPr userDrawn="1"/>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83" name="Oval 992"/>
              <p:cNvSpPr>
                <a:spLocks noChangeAspect="1" noChangeArrowheads="1"/>
              </p:cNvSpPr>
              <p:nvPr userDrawn="1"/>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84" name="Oval 993"/>
              <p:cNvSpPr>
                <a:spLocks noChangeAspect="1" noChangeArrowheads="1"/>
              </p:cNvSpPr>
              <p:nvPr userDrawn="1"/>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85" name="Oval 994"/>
              <p:cNvSpPr>
                <a:spLocks noChangeAspect="1" noChangeArrowheads="1"/>
              </p:cNvSpPr>
              <p:nvPr userDrawn="1"/>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86" name="Oval 995"/>
              <p:cNvSpPr>
                <a:spLocks noChangeAspect="1" noChangeArrowheads="1"/>
              </p:cNvSpPr>
              <p:nvPr userDrawn="1"/>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87" name="Oval 996"/>
              <p:cNvSpPr>
                <a:spLocks noChangeAspect="1" noChangeArrowheads="1"/>
              </p:cNvSpPr>
              <p:nvPr userDrawn="1"/>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88" name="Oval 997"/>
              <p:cNvSpPr>
                <a:spLocks noChangeAspect="1" noChangeArrowheads="1"/>
              </p:cNvSpPr>
              <p:nvPr userDrawn="1"/>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89" name="Oval 998"/>
              <p:cNvSpPr>
                <a:spLocks noChangeAspect="1" noChangeArrowheads="1"/>
              </p:cNvSpPr>
              <p:nvPr userDrawn="1"/>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90" name="Oval 999"/>
              <p:cNvSpPr>
                <a:spLocks noChangeAspect="1" noChangeArrowheads="1"/>
              </p:cNvSpPr>
              <p:nvPr userDrawn="1"/>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91" name="Oval 1000"/>
              <p:cNvSpPr>
                <a:spLocks noChangeAspect="1" noChangeArrowheads="1"/>
              </p:cNvSpPr>
              <p:nvPr userDrawn="1"/>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92" name="Oval 1001"/>
              <p:cNvSpPr>
                <a:spLocks noChangeAspect="1" noChangeArrowheads="1"/>
              </p:cNvSpPr>
              <p:nvPr userDrawn="1"/>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93" name="Oval 1002"/>
              <p:cNvSpPr>
                <a:spLocks noChangeAspect="1" noChangeArrowheads="1"/>
              </p:cNvSpPr>
              <p:nvPr userDrawn="1"/>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94" name="Oval 1003"/>
              <p:cNvSpPr>
                <a:spLocks noChangeAspect="1" noChangeArrowheads="1"/>
              </p:cNvSpPr>
              <p:nvPr userDrawn="1"/>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95" name="Oval 1004"/>
              <p:cNvSpPr>
                <a:spLocks noChangeAspect="1" noChangeArrowheads="1"/>
              </p:cNvSpPr>
              <p:nvPr userDrawn="1"/>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96" name="Oval 1005"/>
              <p:cNvSpPr>
                <a:spLocks noChangeAspect="1" noChangeArrowheads="1"/>
              </p:cNvSpPr>
              <p:nvPr userDrawn="1"/>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97" name="Oval 1006"/>
              <p:cNvSpPr>
                <a:spLocks noChangeAspect="1" noChangeArrowheads="1"/>
              </p:cNvSpPr>
              <p:nvPr userDrawn="1"/>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98" name="Oval 1007"/>
              <p:cNvSpPr>
                <a:spLocks noChangeAspect="1" noChangeArrowheads="1"/>
              </p:cNvSpPr>
              <p:nvPr userDrawn="1"/>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299" name="Oval 1008"/>
              <p:cNvSpPr>
                <a:spLocks noChangeAspect="1" noChangeArrowheads="1"/>
              </p:cNvSpPr>
              <p:nvPr userDrawn="1"/>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00" name="Oval 1009"/>
              <p:cNvSpPr>
                <a:spLocks noChangeAspect="1" noChangeArrowheads="1"/>
              </p:cNvSpPr>
              <p:nvPr userDrawn="1"/>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01" name="Oval 1010"/>
              <p:cNvSpPr>
                <a:spLocks noChangeAspect="1" noChangeArrowheads="1"/>
              </p:cNvSpPr>
              <p:nvPr userDrawn="1"/>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02" name="Oval 1011"/>
              <p:cNvSpPr>
                <a:spLocks noChangeAspect="1" noChangeArrowheads="1"/>
              </p:cNvSpPr>
              <p:nvPr userDrawn="1"/>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03" name="Oval 1012"/>
              <p:cNvSpPr>
                <a:spLocks noChangeAspect="1" noChangeArrowheads="1"/>
              </p:cNvSpPr>
              <p:nvPr userDrawn="1"/>
            </p:nvSpPr>
            <p:spPr bwMode="auto">
              <a:xfrm>
                <a:off x="7023590" y="3941151"/>
                <a:ext cx="85944" cy="85943"/>
              </a:xfrm>
              <a:prstGeom prst="ellipse">
                <a:avLst/>
              </a:prstGeom>
              <a:grpFill/>
              <a:ln>
                <a:noFill/>
              </a:ln>
              <a:effectLst/>
            </p:spPr>
            <p:txBody>
              <a:bodyPr wrap="none" anchor="ctr"/>
              <a:lstStyle/>
              <a:p>
                <a:pPr defTabSz="914400"/>
                <a:endParaRPr lang="en-US">
                  <a:solidFill>
                    <a:srgbClr val="292929"/>
                  </a:solidFill>
                  <a:cs typeface="+mn-ea"/>
                  <a:sym typeface="+mn-lt"/>
                </a:endParaRPr>
              </a:p>
            </p:txBody>
          </p:sp>
          <p:sp>
            <p:nvSpPr>
              <p:cNvPr id="2304" name="Oval 1013"/>
              <p:cNvSpPr>
                <a:spLocks noChangeAspect="1" noChangeArrowheads="1"/>
              </p:cNvSpPr>
              <p:nvPr userDrawn="1"/>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05" name="Oval 1014"/>
              <p:cNvSpPr>
                <a:spLocks noChangeAspect="1" noChangeArrowheads="1"/>
              </p:cNvSpPr>
              <p:nvPr userDrawn="1"/>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06" name="Oval 1015"/>
              <p:cNvSpPr>
                <a:spLocks noChangeAspect="1" noChangeArrowheads="1"/>
              </p:cNvSpPr>
              <p:nvPr userDrawn="1"/>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07" name="Oval 1016"/>
              <p:cNvSpPr>
                <a:spLocks noChangeAspect="1" noChangeArrowheads="1"/>
              </p:cNvSpPr>
              <p:nvPr userDrawn="1"/>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08" name="Oval 1017"/>
              <p:cNvSpPr>
                <a:spLocks noChangeAspect="1" noChangeArrowheads="1"/>
              </p:cNvSpPr>
              <p:nvPr userDrawn="1"/>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09" name="Oval 1018"/>
              <p:cNvSpPr>
                <a:spLocks noChangeAspect="1" noChangeArrowheads="1"/>
              </p:cNvSpPr>
              <p:nvPr userDrawn="1"/>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10" name="Oval 1019"/>
              <p:cNvSpPr>
                <a:spLocks noChangeAspect="1" noChangeArrowheads="1"/>
              </p:cNvSpPr>
              <p:nvPr userDrawn="1"/>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11" name="Oval 1020"/>
              <p:cNvSpPr>
                <a:spLocks noChangeAspect="1" noChangeArrowheads="1"/>
              </p:cNvSpPr>
              <p:nvPr userDrawn="1"/>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12" name="Oval 1021"/>
              <p:cNvSpPr>
                <a:spLocks noChangeAspect="1" noChangeArrowheads="1"/>
              </p:cNvSpPr>
              <p:nvPr userDrawn="1"/>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13" name="Oval 1022"/>
              <p:cNvSpPr>
                <a:spLocks noChangeAspect="1" noChangeArrowheads="1"/>
              </p:cNvSpPr>
              <p:nvPr userDrawn="1"/>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14" name="Oval 1023"/>
              <p:cNvSpPr>
                <a:spLocks noChangeAspect="1" noChangeArrowheads="1"/>
              </p:cNvSpPr>
              <p:nvPr userDrawn="1"/>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15" name="Oval 1024"/>
              <p:cNvSpPr>
                <a:spLocks noChangeAspect="1" noChangeArrowheads="1"/>
              </p:cNvSpPr>
              <p:nvPr userDrawn="1"/>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16" name="Oval 1025"/>
              <p:cNvSpPr>
                <a:spLocks noChangeAspect="1" noChangeArrowheads="1"/>
              </p:cNvSpPr>
              <p:nvPr userDrawn="1"/>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17" name="Oval 1026"/>
              <p:cNvSpPr>
                <a:spLocks noChangeAspect="1" noChangeArrowheads="1"/>
              </p:cNvSpPr>
              <p:nvPr userDrawn="1"/>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18" name="Oval 1027"/>
              <p:cNvSpPr>
                <a:spLocks noChangeAspect="1" noChangeArrowheads="1"/>
              </p:cNvSpPr>
              <p:nvPr userDrawn="1"/>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19" name="Oval 1028"/>
              <p:cNvSpPr>
                <a:spLocks noChangeAspect="1" noChangeArrowheads="1"/>
              </p:cNvSpPr>
              <p:nvPr userDrawn="1"/>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20" name="Oval 1029"/>
              <p:cNvSpPr>
                <a:spLocks noChangeAspect="1" noChangeArrowheads="1"/>
              </p:cNvSpPr>
              <p:nvPr userDrawn="1"/>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21" name="Oval 1030"/>
              <p:cNvSpPr>
                <a:spLocks noChangeAspect="1" noChangeArrowheads="1"/>
              </p:cNvSpPr>
              <p:nvPr userDrawn="1"/>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22" name="Oval 1031"/>
              <p:cNvSpPr>
                <a:spLocks noChangeAspect="1" noChangeArrowheads="1"/>
              </p:cNvSpPr>
              <p:nvPr userDrawn="1"/>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23" name="Oval 1032"/>
              <p:cNvSpPr>
                <a:spLocks noChangeAspect="1" noChangeArrowheads="1"/>
              </p:cNvSpPr>
              <p:nvPr userDrawn="1"/>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24" name="Oval 1033"/>
              <p:cNvSpPr>
                <a:spLocks noChangeAspect="1" noChangeArrowheads="1"/>
              </p:cNvSpPr>
              <p:nvPr userDrawn="1"/>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25" name="Oval 1034"/>
              <p:cNvSpPr>
                <a:spLocks noChangeAspect="1" noChangeArrowheads="1"/>
              </p:cNvSpPr>
              <p:nvPr userDrawn="1"/>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26" name="Oval 1035"/>
              <p:cNvSpPr>
                <a:spLocks noChangeAspect="1" noChangeArrowheads="1"/>
              </p:cNvSpPr>
              <p:nvPr userDrawn="1"/>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27" name="Oval 1036"/>
              <p:cNvSpPr>
                <a:spLocks noChangeAspect="1" noChangeArrowheads="1"/>
              </p:cNvSpPr>
              <p:nvPr userDrawn="1"/>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28" name="Oval 1037"/>
              <p:cNvSpPr>
                <a:spLocks noChangeAspect="1" noChangeArrowheads="1"/>
              </p:cNvSpPr>
              <p:nvPr userDrawn="1"/>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29" name="Oval 1038"/>
              <p:cNvSpPr>
                <a:spLocks noChangeAspect="1" noChangeArrowheads="1"/>
              </p:cNvSpPr>
              <p:nvPr userDrawn="1"/>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30" name="Oval 1039"/>
              <p:cNvSpPr>
                <a:spLocks noChangeAspect="1" noChangeArrowheads="1"/>
              </p:cNvSpPr>
              <p:nvPr userDrawn="1"/>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31" name="Oval 1040"/>
              <p:cNvSpPr>
                <a:spLocks noChangeAspect="1" noChangeArrowheads="1"/>
              </p:cNvSpPr>
              <p:nvPr userDrawn="1"/>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32" name="Oval 1041"/>
              <p:cNvSpPr>
                <a:spLocks noChangeAspect="1" noChangeArrowheads="1"/>
              </p:cNvSpPr>
              <p:nvPr userDrawn="1"/>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33" name="Oval 1042"/>
              <p:cNvSpPr>
                <a:spLocks noChangeAspect="1" noChangeArrowheads="1"/>
              </p:cNvSpPr>
              <p:nvPr userDrawn="1"/>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34" name="Oval 1043"/>
              <p:cNvSpPr>
                <a:spLocks noChangeAspect="1" noChangeArrowheads="1"/>
              </p:cNvSpPr>
              <p:nvPr userDrawn="1"/>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35" name="Oval 1044"/>
              <p:cNvSpPr>
                <a:spLocks noChangeAspect="1" noChangeArrowheads="1"/>
              </p:cNvSpPr>
              <p:nvPr userDrawn="1"/>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36" name="Oval 1045"/>
              <p:cNvSpPr>
                <a:spLocks noChangeAspect="1" noChangeArrowheads="1"/>
              </p:cNvSpPr>
              <p:nvPr userDrawn="1"/>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37" name="Oval 1046"/>
              <p:cNvSpPr>
                <a:spLocks noChangeAspect="1" noChangeArrowheads="1"/>
              </p:cNvSpPr>
              <p:nvPr userDrawn="1"/>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38" name="Oval 1047"/>
              <p:cNvSpPr>
                <a:spLocks noChangeAspect="1" noChangeArrowheads="1"/>
              </p:cNvSpPr>
              <p:nvPr userDrawn="1"/>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39" name="Oval 1048"/>
              <p:cNvSpPr>
                <a:spLocks noChangeAspect="1" noChangeArrowheads="1"/>
              </p:cNvSpPr>
              <p:nvPr userDrawn="1"/>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40" name="Oval 1049"/>
              <p:cNvSpPr>
                <a:spLocks noChangeAspect="1" noChangeArrowheads="1"/>
              </p:cNvSpPr>
              <p:nvPr userDrawn="1"/>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41" name="Oval 1050"/>
              <p:cNvSpPr>
                <a:spLocks noChangeAspect="1" noChangeArrowheads="1"/>
              </p:cNvSpPr>
              <p:nvPr userDrawn="1"/>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42" name="Oval 1051"/>
              <p:cNvSpPr>
                <a:spLocks noChangeAspect="1" noChangeArrowheads="1"/>
              </p:cNvSpPr>
              <p:nvPr userDrawn="1"/>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43" name="Oval 1052"/>
              <p:cNvSpPr>
                <a:spLocks noChangeAspect="1" noChangeArrowheads="1"/>
              </p:cNvSpPr>
              <p:nvPr userDrawn="1"/>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44" name="Oval 1053"/>
              <p:cNvSpPr>
                <a:spLocks noChangeAspect="1" noChangeArrowheads="1"/>
              </p:cNvSpPr>
              <p:nvPr userDrawn="1"/>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45" name="Oval 1054"/>
              <p:cNvSpPr>
                <a:spLocks noChangeAspect="1" noChangeArrowheads="1"/>
              </p:cNvSpPr>
              <p:nvPr userDrawn="1"/>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46" name="Oval 1055"/>
              <p:cNvSpPr>
                <a:spLocks noChangeAspect="1" noChangeArrowheads="1"/>
              </p:cNvSpPr>
              <p:nvPr userDrawn="1"/>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47" name="Oval 1056"/>
              <p:cNvSpPr>
                <a:spLocks noChangeAspect="1" noChangeArrowheads="1"/>
              </p:cNvSpPr>
              <p:nvPr userDrawn="1"/>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48" name="Oval 1057"/>
              <p:cNvSpPr>
                <a:spLocks noChangeAspect="1" noChangeArrowheads="1"/>
              </p:cNvSpPr>
              <p:nvPr userDrawn="1"/>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49" name="Oval 1058"/>
              <p:cNvSpPr>
                <a:spLocks noChangeAspect="1" noChangeArrowheads="1"/>
              </p:cNvSpPr>
              <p:nvPr userDrawn="1"/>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50" name="Oval 1059"/>
              <p:cNvSpPr>
                <a:spLocks noChangeAspect="1" noChangeArrowheads="1"/>
              </p:cNvSpPr>
              <p:nvPr userDrawn="1"/>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51" name="Oval 1060"/>
              <p:cNvSpPr>
                <a:spLocks noChangeAspect="1" noChangeArrowheads="1"/>
              </p:cNvSpPr>
              <p:nvPr userDrawn="1"/>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52" name="Oval 1061"/>
              <p:cNvSpPr>
                <a:spLocks noChangeAspect="1" noChangeArrowheads="1"/>
              </p:cNvSpPr>
              <p:nvPr userDrawn="1"/>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53" name="Oval 1062"/>
              <p:cNvSpPr>
                <a:spLocks noChangeAspect="1" noChangeArrowheads="1"/>
              </p:cNvSpPr>
              <p:nvPr userDrawn="1"/>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54" name="Oval 1063"/>
              <p:cNvSpPr>
                <a:spLocks noChangeAspect="1" noChangeArrowheads="1"/>
              </p:cNvSpPr>
              <p:nvPr userDrawn="1"/>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55" name="Oval 1064"/>
              <p:cNvSpPr>
                <a:spLocks noChangeAspect="1" noChangeArrowheads="1"/>
              </p:cNvSpPr>
              <p:nvPr userDrawn="1"/>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56" name="Oval 1065"/>
              <p:cNvSpPr>
                <a:spLocks noChangeAspect="1" noChangeArrowheads="1"/>
              </p:cNvSpPr>
              <p:nvPr userDrawn="1"/>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57" name="Oval 1066"/>
              <p:cNvSpPr>
                <a:spLocks noChangeAspect="1" noChangeArrowheads="1"/>
              </p:cNvSpPr>
              <p:nvPr userDrawn="1"/>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58" name="Oval 1067"/>
              <p:cNvSpPr>
                <a:spLocks noChangeAspect="1" noChangeArrowheads="1"/>
              </p:cNvSpPr>
              <p:nvPr userDrawn="1"/>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59" name="Oval 1068"/>
              <p:cNvSpPr>
                <a:spLocks noChangeAspect="1" noChangeArrowheads="1"/>
              </p:cNvSpPr>
              <p:nvPr userDrawn="1"/>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60" name="Oval 1069"/>
              <p:cNvSpPr>
                <a:spLocks noChangeAspect="1" noChangeArrowheads="1"/>
              </p:cNvSpPr>
              <p:nvPr userDrawn="1"/>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61" name="Oval 1070"/>
              <p:cNvSpPr>
                <a:spLocks noChangeAspect="1" noChangeArrowheads="1"/>
              </p:cNvSpPr>
              <p:nvPr userDrawn="1"/>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62" name="Oval 1071"/>
              <p:cNvSpPr>
                <a:spLocks noChangeAspect="1" noChangeArrowheads="1"/>
              </p:cNvSpPr>
              <p:nvPr userDrawn="1"/>
            </p:nvSpPr>
            <p:spPr bwMode="auto">
              <a:xfrm>
                <a:off x="7697570" y="4253262"/>
                <a:ext cx="85943" cy="85944"/>
              </a:xfrm>
              <a:prstGeom prst="ellipse">
                <a:avLst/>
              </a:prstGeom>
              <a:grpFill/>
              <a:ln>
                <a:noFill/>
              </a:ln>
              <a:effectLst/>
            </p:spPr>
            <p:txBody>
              <a:bodyPr wrap="none" anchor="ctr"/>
              <a:lstStyle/>
              <a:p>
                <a:pPr defTabSz="914400"/>
                <a:endParaRPr lang="en-US">
                  <a:solidFill>
                    <a:srgbClr val="292929"/>
                  </a:solidFill>
                  <a:cs typeface="+mn-ea"/>
                  <a:sym typeface="+mn-lt"/>
                </a:endParaRPr>
              </a:p>
            </p:txBody>
          </p:sp>
          <p:sp>
            <p:nvSpPr>
              <p:cNvPr id="2363" name="Oval 1072"/>
              <p:cNvSpPr>
                <a:spLocks noChangeAspect="1" noChangeArrowheads="1"/>
              </p:cNvSpPr>
              <p:nvPr userDrawn="1"/>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64" name="Oval 1073"/>
              <p:cNvSpPr>
                <a:spLocks noChangeAspect="1" noChangeArrowheads="1"/>
              </p:cNvSpPr>
              <p:nvPr userDrawn="1"/>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65" name="Oval 1074"/>
              <p:cNvSpPr>
                <a:spLocks noChangeAspect="1" noChangeArrowheads="1"/>
              </p:cNvSpPr>
              <p:nvPr userDrawn="1"/>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66" name="Oval 1075"/>
              <p:cNvSpPr>
                <a:spLocks noChangeAspect="1" noChangeArrowheads="1"/>
              </p:cNvSpPr>
              <p:nvPr userDrawn="1"/>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67" name="Oval 1076"/>
              <p:cNvSpPr>
                <a:spLocks noChangeAspect="1" noChangeArrowheads="1"/>
              </p:cNvSpPr>
              <p:nvPr userDrawn="1"/>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68" name="Oval 1077"/>
              <p:cNvSpPr>
                <a:spLocks noChangeAspect="1" noChangeArrowheads="1"/>
              </p:cNvSpPr>
              <p:nvPr userDrawn="1"/>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69" name="Oval 1078"/>
              <p:cNvSpPr>
                <a:spLocks noChangeAspect="1" noChangeArrowheads="1"/>
              </p:cNvSpPr>
              <p:nvPr userDrawn="1"/>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70" name="Oval 1079"/>
              <p:cNvSpPr>
                <a:spLocks noChangeAspect="1" noChangeArrowheads="1"/>
              </p:cNvSpPr>
              <p:nvPr userDrawn="1"/>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71" name="Oval 1080"/>
              <p:cNvSpPr>
                <a:spLocks noChangeAspect="1" noChangeArrowheads="1"/>
              </p:cNvSpPr>
              <p:nvPr userDrawn="1"/>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72" name="Oval 1081"/>
              <p:cNvSpPr>
                <a:spLocks noChangeAspect="1" noChangeArrowheads="1"/>
              </p:cNvSpPr>
              <p:nvPr userDrawn="1"/>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73" name="Oval 1082"/>
              <p:cNvSpPr>
                <a:spLocks noChangeAspect="1" noChangeArrowheads="1"/>
              </p:cNvSpPr>
              <p:nvPr userDrawn="1"/>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74" name="Oval 1083"/>
              <p:cNvSpPr>
                <a:spLocks noChangeAspect="1" noChangeArrowheads="1"/>
              </p:cNvSpPr>
              <p:nvPr userDrawn="1"/>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75" name="Oval 1084"/>
              <p:cNvSpPr>
                <a:spLocks noChangeAspect="1" noChangeArrowheads="1"/>
              </p:cNvSpPr>
              <p:nvPr userDrawn="1"/>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76" name="Oval 1085"/>
              <p:cNvSpPr>
                <a:spLocks noChangeAspect="1" noChangeArrowheads="1"/>
              </p:cNvSpPr>
              <p:nvPr userDrawn="1"/>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77" name="Oval 1086"/>
              <p:cNvSpPr>
                <a:spLocks noChangeAspect="1" noChangeArrowheads="1"/>
              </p:cNvSpPr>
              <p:nvPr userDrawn="1"/>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78" name="Oval 1087"/>
              <p:cNvSpPr>
                <a:spLocks noChangeAspect="1" noChangeArrowheads="1"/>
              </p:cNvSpPr>
              <p:nvPr userDrawn="1"/>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79" name="Oval 1088"/>
              <p:cNvSpPr>
                <a:spLocks noChangeAspect="1" noChangeArrowheads="1"/>
              </p:cNvSpPr>
              <p:nvPr userDrawn="1"/>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80" name="Oval 1089"/>
              <p:cNvSpPr>
                <a:spLocks noChangeAspect="1" noChangeArrowheads="1"/>
              </p:cNvSpPr>
              <p:nvPr userDrawn="1"/>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81" name="Oval 1090"/>
              <p:cNvSpPr>
                <a:spLocks noChangeAspect="1" noChangeArrowheads="1"/>
              </p:cNvSpPr>
              <p:nvPr userDrawn="1"/>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82" name="Oval 1091"/>
              <p:cNvSpPr>
                <a:spLocks noChangeAspect="1" noChangeArrowheads="1"/>
              </p:cNvSpPr>
              <p:nvPr userDrawn="1"/>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83" name="Oval 1092"/>
              <p:cNvSpPr>
                <a:spLocks noChangeAspect="1" noChangeArrowheads="1"/>
              </p:cNvSpPr>
              <p:nvPr userDrawn="1"/>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84" name="Oval 1093"/>
              <p:cNvSpPr>
                <a:spLocks noChangeAspect="1" noChangeArrowheads="1"/>
              </p:cNvSpPr>
              <p:nvPr userDrawn="1"/>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85" name="Oval 1094"/>
              <p:cNvSpPr>
                <a:spLocks noChangeAspect="1" noChangeArrowheads="1"/>
              </p:cNvSpPr>
              <p:nvPr userDrawn="1"/>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86" name="Oval 1095"/>
              <p:cNvSpPr>
                <a:spLocks noChangeAspect="1" noChangeArrowheads="1"/>
              </p:cNvSpPr>
              <p:nvPr userDrawn="1"/>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87" name="Oval 1096"/>
              <p:cNvSpPr>
                <a:spLocks noChangeAspect="1" noChangeArrowheads="1"/>
              </p:cNvSpPr>
              <p:nvPr userDrawn="1"/>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88" name="Oval 1097"/>
              <p:cNvSpPr>
                <a:spLocks noChangeAspect="1" noChangeArrowheads="1"/>
              </p:cNvSpPr>
              <p:nvPr userDrawn="1"/>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89" name="Oval 1098"/>
              <p:cNvSpPr>
                <a:spLocks noChangeAspect="1" noChangeArrowheads="1"/>
              </p:cNvSpPr>
              <p:nvPr userDrawn="1"/>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90" name="Oval 1099"/>
              <p:cNvSpPr>
                <a:spLocks noChangeAspect="1" noChangeArrowheads="1"/>
              </p:cNvSpPr>
              <p:nvPr userDrawn="1"/>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91" name="Oval 1100"/>
              <p:cNvSpPr>
                <a:spLocks noChangeAspect="1" noChangeArrowheads="1"/>
              </p:cNvSpPr>
              <p:nvPr userDrawn="1"/>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92" name="Oval 1101"/>
              <p:cNvSpPr>
                <a:spLocks noChangeAspect="1" noChangeArrowheads="1"/>
              </p:cNvSpPr>
              <p:nvPr userDrawn="1"/>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93" name="Oval 1102"/>
              <p:cNvSpPr>
                <a:spLocks noChangeAspect="1" noChangeArrowheads="1"/>
              </p:cNvSpPr>
              <p:nvPr userDrawn="1"/>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94" name="Oval 1103"/>
              <p:cNvSpPr>
                <a:spLocks noChangeAspect="1" noChangeArrowheads="1"/>
              </p:cNvSpPr>
              <p:nvPr userDrawn="1"/>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95" name="Oval 1104"/>
              <p:cNvSpPr>
                <a:spLocks noChangeAspect="1" noChangeArrowheads="1"/>
              </p:cNvSpPr>
              <p:nvPr userDrawn="1"/>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96" name="Oval 1105"/>
              <p:cNvSpPr>
                <a:spLocks noChangeAspect="1" noChangeArrowheads="1"/>
              </p:cNvSpPr>
              <p:nvPr userDrawn="1"/>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97" name="Oval 1106"/>
              <p:cNvSpPr>
                <a:spLocks noChangeAspect="1" noChangeArrowheads="1"/>
              </p:cNvSpPr>
              <p:nvPr userDrawn="1"/>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98" name="Oval 1107"/>
              <p:cNvSpPr>
                <a:spLocks noChangeAspect="1" noChangeArrowheads="1"/>
              </p:cNvSpPr>
              <p:nvPr userDrawn="1"/>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399" name="Oval 1108"/>
              <p:cNvSpPr>
                <a:spLocks noChangeAspect="1" noChangeArrowheads="1"/>
              </p:cNvSpPr>
              <p:nvPr userDrawn="1"/>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00" name="Oval 1109"/>
              <p:cNvSpPr>
                <a:spLocks noChangeAspect="1" noChangeArrowheads="1"/>
              </p:cNvSpPr>
              <p:nvPr userDrawn="1"/>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01" name="Oval 1110"/>
              <p:cNvSpPr>
                <a:spLocks noChangeAspect="1" noChangeArrowheads="1"/>
              </p:cNvSpPr>
              <p:nvPr userDrawn="1"/>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02" name="Oval 1111"/>
              <p:cNvSpPr>
                <a:spLocks noChangeAspect="1" noChangeArrowheads="1"/>
              </p:cNvSpPr>
              <p:nvPr userDrawn="1"/>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03" name="Oval 1112"/>
              <p:cNvSpPr>
                <a:spLocks noChangeAspect="1" noChangeArrowheads="1"/>
              </p:cNvSpPr>
              <p:nvPr userDrawn="1"/>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04" name="Oval 1113"/>
              <p:cNvSpPr>
                <a:spLocks noChangeAspect="1" noChangeArrowheads="1"/>
              </p:cNvSpPr>
              <p:nvPr userDrawn="1"/>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05" name="Oval 1114"/>
              <p:cNvSpPr>
                <a:spLocks noChangeAspect="1" noChangeArrowheads="1"/>
              </p:cNvSpPr>
              <p:nvPr userDrawn="1"/>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06" name="Oval 1115"/>
              <p:cNvSpPr>
                <a:spLocks noChangeAspect="1" noChangeArrowheads="1"/>
              </p:cNvSpPr>
              <p:nvPr userDrawn="1"/>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07" name="Oval 1116"/>
              <p:cNvSpPr>
                <a:spLocks noChangeAspect="1" noChangeArrowheads="1"/>
              </p:cNvSpPr>
              <p:nvPr userDrawn="1"/>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08" name="Oval 1117"/>
              <p:cNvSpPr>
                <a:spLocks noChangeAspect="1" noChangeArrowheads="1"/>
              </p:cNvSpPr>
              <p:nvPr userDrawn="1"/>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09" name="Oval 1118"/>
              <p:cNvSpPr>
                <a:spLocks noChangeAspect="1" noChangeArrowheads="1"/>
              </p:cNvSpPr>
              <p:nvPr userDrawn="1"/>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10" name="Oval 1119"/>
              <p:cNvSpPr>
                <a:spLocks noChangeAspect="1" noChangeArrowheads="1"/>
              </p:cNvSpPr>
              <p:nvPr userDrawn="1"/>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11" name="Oval 1120"/>
              <p:cNvSpPr>
                <a:spLocks noChangeAspect="1" noChangeArrowheads="1"/>
              </p:cNvSpPr>
              <p:nvPr userDrawn="1"/>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12" name="Oval 1121"/>
              <p:cNvSpPr>
                <a:spLocks noChangeAspect="1" noChangeArrowheads="1"/>
              </p:cNvSpPr>
              <p:nvPr userDrawn="1"/>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13" name="Oval 1122"/>
              <p:cNvSpPr>
                <a:spLocks noChangeAspect="1" noChangeArrowheads="1"/>
              </p:cNvSpPr>
              <p:nvPr userDrawn="1"/>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14" name="Oval 1123"/>
              <p:cNvSpPr>
                <a:spLocks noChangeAspect="1" noChangeArrowheads="1"/>
              </p:cNvSpPr>
              <p:nvPr userDrawn="1"/>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15" name="Oval 1124"/>
              <p:cNvSpPr>
                <a:spLocks noChangeAspect="1" noChangeArrowheads="1"/>
              </p:cNvSpPr>
              <p:nvPr userDrawn="1"/>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16" name="Oval 1125"/>
              <p:cNvSpPr>
                <a:spLocks noChangeAspect="1" noChangeArrowheads="1"/>
              </p:cNvSpPr>
              <p:nvPr userDrawn="1"/>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17" name="Oval 1126"/>
              <p:cNvSpPr>
                <a:spLocks noChangeAspect="1" noChangeArrowheads="1"/>
              </p:cNvSpPr>
              <p:nvPr userDrawn="1"/>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18" name="Oval 1127"/>
              <p:cNvSpPr>
                <a:spLocks noChangeAspect="1" noChangeArrowheads="1"/>
              </p:cNvSpPr>
              <p:nvPr userDrawn="1"/>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19" name="Oval 1128"/>
              <p:cNvSpPr>
                <a:spLocks noChangeAspect="1" noChangeArrowheads="1"/>
              </p:cNvSpPr>
              <p:nvPr userDrawn="1"/>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20" name="Oval 1129"/>
              <p:cNvSpPr>
                <a:spLocks noChangeAspect="1" noChangeArrowheads="1"/>
              </p:cNvSpPr>
              <p:nvPr userDrawn="1"/>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21" name="Oval 1130"/>
              <p:cNvSpPr>
                <a:spLocks noChangeAspect="1" noChangeArrowheads="1"/>
              </p:cNvSpPr>
              <p:nvPr userDrawn="1"/>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22" name="Oval 1131"/>
              <p:cNvSpPr>
                <a:spLocks noChangeAspect="1" noChangeArrowheads="1"/>
              </p:cNvSpPr>
              <p:nvPr userDrawn="1"/>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23" name="Oval 1132"/>
              <p:cNvSpPr>
                <a:spLocks noChangeAspect="1" noChangeArrowheads="1"/>
              </p:cNvSpPr>
              <p:nvPr userDrawn="1"/>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24" name="Oval 1133"/>
              <p:cNvSpPr>
                <a:spLocks noChangeAspect="1" noChangeArrowheads="1"/>
              </p:cNvSpPr>
              <p:nvPr userDrawn="1"/>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25" name="Oval 1134"/>
              <p:cNvSpPr>
                <a:spLocks noChangeAspect="1" noChangeArrowheads="1"/>
              </p:cNvSpPr>
              <p:nvPr userDrawn="1"/>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26" name="Oval 1135"/>
              <p:cNvSpPr>
                <a:spLocks noChangeAspect="1" noChangeArrowheads="1"/>
              </p:cNvSpPr>
              <p:nvPr userDrawn="1"/>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27" name="Oval 1136"/>
              <p:cNvSpPr>
                <a:spLocks noChangeAspect="1" noChangeArrowheads="1"/>
              </p:cNvSpPr>
              <p:nvPr userDrawn="1"/>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28" name="Oval 1137"/>
              <p:cNvSpPr>
                <a:spLocks noChangeAspect="1" noChangeArrowheads="1"/>
              </p:cNvSpPr>
              <p:nvPr userDrawn="1"/>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29" name="Oval 1138"/>
              <p:cNvSpPr>
                <a:spLocks noChangeAspect="1" noChangeArrowheads="1"/>
              </p:cNvSpPr>
              <p:nvPr userDrawn="1"/>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30" name="Oval 1139"/>
              <p:cNvSpPr>
                <a:spLocks noChangeAspect="1" noChangeArrowheads="1"/>
              </p:cNvSpPr>
              <p:nvPr userDrawn="1"/>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31" name="Oval 1140"/>
              <p:cNvSpPr>
                <a:spLocks noChangeAspect="1" noChangeArrowheads="1"/>
              </p:cNvSpPr>
              <p:nvPr userDrawn="1"/>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32" name="Oval 1141"/>
              <p:cNvSpPr>
                <a:spLocks noChangeAspect="1" noChangeArrowheads="1"/>
              </p:cNvSpPr>
              <p:nvPr userDrawn="1"/>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33" name="Oval 1142"/>
              <p:cNvSpPr>
                <a:spLocks noChangeAspect="1" noChangeArrowheads="1"/>
              </p:cNvSpPr>
              <p:nvPr userDrawn="1"/>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34" name="Oval 1143"/>
              <p:cNvSpPr>
                <a:spLocks noChangeAspect="1" noChangeArrowheads="1"/>
              </p:cNvSpPr>
              <p:nvPr userDrawn="1"/>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35" name="Oval 1144"/>
              <p:cNvSpPr>
                <a:spLocks noChangeAspect="1" noChangeArrowheads="1"/>
              </p:cNvSpPr>
              <p:nvPr userDrawn="1"/>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36" name="Oval 1145"/>
              <p:cNvSpPr>
                <a:spLocks noChangeAspect="1" noChangeArrowheads="1"/>
              </p:cNvSpPr>
              <p:nvPr userDrawn="1"/>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37" name="Oval 1146"/>
              <p:cNvSpPr>
                <a:spLocks noChangeAspect="1" noChangeArrowheads="1"/>
              </p:cNvSpPr>
              <p:nvPr userDrawn="1"/>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38" name="Oval 1147"/>
              <p:cNvSpPr>
                <a:spLocks noChangeAspect="1" noChangeArrowheads="1"/>
              </p:cNvSpPr>
              <p:nvPr userDrawn="1"/>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39" name="Oval 1148"/>
              <p:cNvSpPr>
                <a:spLocks noChangeAspect="1" noChangeArrowheads="1"/>
              </p:cNvSpPr>
              <p:nvPr userDrawn="1"/>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40" name="Oval 1149"/>
              <p:cNvSpPr>
                <a:spLocks noChangeAspect="1" noChangeArrowheads="1"/>
              </p:cNvSpPr>
              <p:nvPr userDrawn="1"/>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41" name="Oval 1150"/>
              <p:cNvSpPr>
                <a:spLocks noChangeAspect="1" noChangeArrowheads="1"/>
              </p:cNvSpPr>
              <p:nvPr userDrawn="1"/>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42" name="Oval 1151"/>
              <p:cNvSpPr>
                <a:spLocks noChangeAspect="1" noChangeArrowheads="1"/>
              </p:cNvSpPr>
              <p:nvPr userDrawn="1"/>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43" name="Oval 1152"/>
              <p:cNvSpPr>
                <a:spLocks noChangeAspect="1" noChangeArrowheads="1"/>
              </p:cNvSpPr>
              <p:nvPr userDrawn="1"/>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44" name="Oval 1153"/>
              <p:cNvSpPr>
                <a:spLocks noChangeAspect="1" noChangeArrowheads="1"/>
              </p:cNvSpPr>
              <p:nvPr userDrawn="1"/>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45" name="Oval 1154"/>
              <p:cNvSpPr>
                <a:spLocks noChangeAspect="1" noChangeArrowheads="1"/>
              </p:cNvSpPr>
              <p:nvPr userDrawn="1"/>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46" name="Oval 1155"/>
              <p:cNvSpPr>
                <a:spLocks noChangeAspect="1" noChangeArrowheads="1"/>
              </p:cNvSpPr>
              <p:nvPr userDrawn="1"/>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47" name="Oval 1156"/>
              <p:cNvSpPr>
                <a:spLocks noChangeAspect="1" noChangeArrowheads="1"/>
              </p:cNvSpPr>
              <p:nvPr userDrawn="1"/>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48" name="Oval 1157"/>
              <p:cNvSpPr>
                <a:spLocks noChangeAspect="1" noChangeArrowheads="1"/>
              </p:cNvSpPr>
              <p:nvPr userDrawn="1"/>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49" name="Oval 1158"/>
              <p:cNvSpPr>
                <a:spLocks noChangeAspect="1" noChangeArrowheads="1"/>
              </p:cNvSpPr>
              <p:nvPr userDrawn="1"/>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50" name="Oval 1159"/>
              <p:cNvSpPr>
                <a:spLocks noChangeAspect="1" noChangeArrowheads="1"/>
              </p:cNvSpPr>
              <p:nvPr userDrawn="1"/>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51" name="Oval 1160"/>
              <p:cNvSpPr>
                <a:spLocks noChangeAspect="1" noChangeArrowheads="1"/>
              </p:cNvSpPr>
              <p:nvPr userDrawn="1"/>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52" name="Oval 1161"/>
              <p:cNvSpPr>
                <a:spLocks noChangeAspect="1" noChangeArrowheads="1"/>
              </p:cNvSpPr>
              <p:nvPr userDrawn="1"/>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53" name="Oval 1162"/>
              <p:cNvSpPr>
                <a:spLocks noChangeAspect="1" noChangeArrowheads="1"/>
              </p:cNvSpPr>
              <p:nvPr userDrawn="1"/>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54" name="Oval 1163"/>
              <p:cNvSpPr>
                <a:spLocks noChangeAspect="1" noChangeArrowheads="1"/>
              </p:cNvSpPr>
              <p:nvPr userDrawn="1"/>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55" name="Oval 1164"/>
              <p:cNvSpPr>
                <a:spLocks noChangeAspect="1" noChangeArrowheads="1"/>
              </p:cNvSpPr>
              <p:nvPr userDrawn="1"/>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56" name="Oval 1165"/>
              <p:cNvSpPr>
                <a:spLocks noChangeAspect="1" noChangeArrowheads="1"/>
              </p:cNvSpPr>
              <p:nvPr userDrawn="1"/>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57" name="Oval 1166"/>
              <p:cNvSpPr>
                <a:spLocks noChangeAspect="1" noChangeArrowheads="1"/>
              </p:cNvSpPr>
              <p:nvPr userDrawn="1"/>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58" name="Oval 1167"/>
              <p:cNvSpPr>
                <a:spLocks noChangeAspect="1" noChangeArrowheads="1"/>
              </p:cNvSpPr>
              <p:nvPr userDrawn="1"/>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59" name="Oval 1168"/>
              <p:cNvSpPr>
                <a:spLocks noChangeAspect="1" noChangeArrowheads="1"/>
              </p:cNvSpPr>
              <p:nvPr userDrawn="1"/>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60" name="Oval 1169"/>
              <p:cNvSpPr>
                <a:spLocks noChangeAspect="1" noChangeArrowheads="1"/>
              </p:cNvSpPr>
              <p:nvPr userDrawn="1"/>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61" name="Oval 1170"/>
              <p:cNvSpPr>
                <a:spLocks noChangeAspect="1" noChangeArrowheads="1"/>
              </p:cNvSpPr>
              <p:nvPr userDrawn="1"/>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62" name="Oval 1171"/>
              <p:cNvSpPr>
                <a:spLocks noChangeAspect="1" noChangeArrowheads="1"/>
              </p:cNvSpPr>
              <p:nvPr userDrawn="1"/>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63" name="Oval 1172"/>
              <p:cNvSpPr>
                <a:spLocks noChangeAspect="1" noChangeArrowheads="1"/>
              </p:cNvSpPr>
              <p:nvPr userDrawn="1"/>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64" name="Oval 1173"/>
              <p:cNvSpPr>
                <a:spLocks noChangeAspect="1" noChangeArrowheads="1"/>
              </p:cNvSpPr>
              <p:nvPr userDrawn="1"/>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65" name="Oval 1174"/>
              <p:cNvSpPr>
                <a:spLocks noChangeAspect="1" noChangeArrowheads="1"/>
              </p:cNvSpPr>
              <p:nvPr userDrawn="1"/>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66" name="Oval 1175"/>
              <p:cNvSpPr>
                <a:spLocks noChangeAspect="1" noChangeArrowheads="1"/>
              </p:cNvSpPr>
              <p:nvPr userDrawn="1"/>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67" name="Oval 1176"/>
              <p:cNvSpPr>
                <a:spLocks noChangeAspect="1" noChangeArrowheads="1"/>
              </p:cNvSpPr>
              <p:nvPr userDrawn="1"/>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68" name="Oval 1177"/>
              <p:cNvSpPr>
                <a:spLocks noChangeAspect="1" noChangeArrowheads="1"/>
              </p:cNvSpPr>
              <p:nvPr userDrawn="1"/>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69" name="Oval 1178"/>
              <p:cNvSpPr>
                <a:spLocks noChangeAspect="1" noChangeArrowheads="1"/>
              </p:cNvSpPr>
              <p:nvPr userDrawn="1"/>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70" name="Oval 1179"/>
              <p:cNvSpPr>
                <a:spLocks noChangeAspect="1" noChangeArrowheads="1"/>
              </p:cNvSpPr>
              <p:nvPr userDrawn="1"/>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71" name="Oval 1180"/>
              <p:cNvSpPr>
                <a:spLocks noChangeAspect="1" noChangeArrowheads="1"/>
              </p:cNvSpPr>
              <p:nvPr userDrawn="1"/>
            </p:nvSpPr>
            <p:spPr bwMode="auto">
              <a:xfrm>
                <a:off x="7922229" y="4875977"/>
                <a:ext cx="85944" cy="85943"/>
              </a:xfrm>
              <a:prstGeom prst="ellipse">
                <a:avLst/>
              </a:prstGeom>
              <a:grpFill/>
              <a:ln>
                <a:noFill/>
              </a:ln>
              <a:effectLst/>
            </p:spPr>
            <p:txBody>
              <a:bodyPr wrap="none" anchor="ctr"/>
              <a:lstStyle/>
              <a:p>
                <a:pPr defTabSz="914400"/>
                <a:endParaRPr lang="en-US">
                  <a:solidFill>
                    <a:srgbClr val="292929"/>
                  </a:solidFill>
                  <a:cs typeface="+mn-ea"/>
                  <a:sym typeface="+mn-lt"/>
                </a:endParaRPr>
              </a:p>
            </p:txBody>
          </p:sp>
          <p:sp>
            <p:nvSpPr>
              <p:cNvPr id="2472" name="Oval 1181"/>
              <p:cNvSpPr>
                <a:spLocks noChangeAspect="1" noChangeArrowheads="1"/>
              </p:cNvSpPr>
              <p:nvPr userDrawn="1"/>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73" name="Oval 1182"/>
              <p:cNvSpPr>
                <a:spLocks noChangeAspect="1" noChangeArrowheads="1"/>
              </p:cNvSpPr>
              <p:nvPr userDrawn="1"/>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74" name="Oval 1183"/>
              <p:cNvSpPr>
                <a:spLocks noChangeAspect="1" noChangeArrowheads="1"/>
              </p:cNvSpPr>
              <p:nvPr userDrawn="1"/>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75" name="Oval 1184"/>
              <p:cNvSpPr>
                <a:spLocks noChangeAspect="1" noChangeArrowheads="1"/>
              </p:cNvSpPr>
              <p:nvPr userDrawn="1"/>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76" name="Oval 1185"/>
              <p:cNvSpPr>
                <a:spLocks noChangeAspect="1" noChangeArrowheads="1"/>
              </p:cNvSpPr>
              <p:nvPr userDrawn="1"/>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77" name="Oval 1186"/>
              <p:cNvSpPr>
                <a:spLocks noChangeAspect="1" noChangeArrowheads="1"/>
              </p:cNvSpPr>
              <p:nvPr userDrawn="1"/>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78" name="Oval 1187"/>
              <p:cNvSpPr>
                <a:spLocks noChangeAspect="1" noChangeArrowheads="1"/>
              </p:cNvSpPr>
              <p:nvPr userDrawn="1"/>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79" name="Oval 1188"/>
              <p:cNvSpPr>
                <a:spLocks noChangeAspect="1" noChangeArrowheads="1"/>
              </p:cNvSpPr>
              <p:nvPr userDrawn="1"/>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80" name="Oval 1189"/>
              <p:cNvSpPr>
                <a:spLocks noChangeAspect="1" noChangeArrowheads="1"/>
              </p:cNvSpPr>
              <p:nvPr userDrawn="1"/>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81" name="Oval 1190"/>
              <p:cNvSpPr>
                <a:spLocks noChangeAspect="1" noChangeArrowheads="1"/>
              </p:cNvSpPr>
              <p:nvPr userDrawn="1"/>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82" name="Oval 1191"/>
              <p:cNvSpPr>
                <a:spLocks noChangeAspect="1" noChangeArrowheads="1"/>
              </p:cNvSpPr>
              <p:nvPr userDrawn="1"/>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83" name="Oval 1192"/>
              <p:cNvSpPr>
                <a:spLocks noChangeAspect="1" noChangeArrowheads="1"/>
              </p:cNvSpPr>
              <p:nvPr userDrawn="1"/>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84" name="Oval 1193"/>
              <p:cNvSpPr>
                <a:spLocks noChangeAspect="1" noChangeArrowheads="1"/>
              </p:cNvSpPr>
              <p:nvPr userDrawn="1"/>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85" name="Oval 1194"/>
              <p:cNvSpPr>
                <a:spLocks noChangeAspect="1" noChangeArrowheads="1"/>
              </p:cNvSpPr>
              <p:nvPr userDrawn="1"/>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86" name="Oval 1195"/>
              <p:cNvSpPr>
                <a:spLocks noChangeAspect="1" noChangeArrowheads="1"/>
              </p:cNvSpPr>
              <p:nvPr userDrawn="1"/>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87" name="Oval 1196"/>
              <p:cNvSpPr>
                <a:spLocks noChangeAspect="1" noChangeArrowheads="1"/>
              </p:cNvSpPr>
              <p:nvPr userDrawn="1"/>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88" name="Oval 1197"/>
              <p:cNvSpPr>
                <a:spLocks noChangeAspect="1" noChangeArrowheads="1"/>
              </p:cNvSpPr>
              <p:nvPr userDrawn="1"/>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89" name="Oval 1198"/>
              <p:cNvSpPr>
                <a:spLocks noChangeAspect="1" noChangeArrowheads="1"/>
              </p:cNvSpPr>
              <p:nvPr userDrawn="1"/>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90" name="Oval 1199"/>
              <p:cNvSpPr>
                <a:spLocks noChangeAspect="1" noChangeArrowheads="1"/>
              </p:cNvSpPr>
              <p:nvPr userDrawn="1"/>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91" name="Oval 1200"/>
              <p:cNvSpPr>
                <a:spLocks noChangeAspect="1" noChangeArrowheads="1"/>
              </p:cNvSpPr>
              <p:nvPr userDrawn="1"/>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92" name="Oval 1201"/>
              <p:cNvSpPr>
                <a:spLocks noChangeAspect="1" noChangeArrowheads="1"/>
              </p:cNvSpPr>
              <p:nvPr userDrawn="1"/>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93" name="Oval 1202"/>
              <p:cNvSpPr>
                <a:spLocks noChangeAspect="1" noChangeArrowheads="1"/>
              </p:cNvSpPr>
              <p:nvPr userDrawn="1"/>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94" name="Oval 1203"/>
              <p:cNvSpPr>
                <a:spLocks noChangeAspect="1" noChangeArrowheads="1"/>
              </p:cNvSpPr>
              <p:nvPr userDrawn="1"/>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95" name="Oval 1204"/>
              <p:cNvSpPr>
                <a:spLocks noChangeAspect="1" noChangeArrowheads="1"/>
              </p:cNvSpPr>
              <p:nvPr userDrawn="1"/>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96" name="Oval 1205"/>
              <p:cNvSpPr>
                <a:spLocks noChangeAspect="1" noChangeArrowheads="1"/>
              </p:cNvSpPr>
              <p:nvPr userDrawn="1"/>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97" name="Oval 1206"/>
              <p:cNvSpPr>
                <a:spLocks noChangeAspect="1" noChangeArrowheads="1"/>
              </p:cNvSpPr>
              <p:nvPr userDrawn="1"/>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98" name="Oval 1207"/>
              <p:cNvSpPr>
                <a:spLocks noChangeAspect="1" noChangeArrowheads="1"/>
              </p:cNvSpPr>
              <p:nvPr userDrawn="1"/>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499" name="Oval 1208"/>
              <p:cNvSpPr>
                <a:spLocks noChangeAspect="1" noChangeArrowheads="1"/>
              </p:cNvSpPr>
              <p:nvPr userDrawn="1"/>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00" name="Oval 1209"/>
              <p:cNvSpPr>
                <a:spLocks noChangeAspect="1" noChangeArrowheads="1"/>
              </p:cNvSpPr>
              <p:nvPr userDrawn="1"/>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01" name="Oval 1210"/>
              <p:cNvSpPr>
                <a:spLocks noChangeAspect="1" noChangeArrowheads="1"/>
              </p:cNvSpPr>
              <p:nvPr userDrawn="1"/>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02" name="Oval 1211"/>
              <p:cNvSpPr>
                <a:spLocks noChangeAspect="1" noChangeArrowheads="1"/>
              </p:cNvSpPr>
              <p:nvPr userDrawn="1"/>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03" name="Oval 1212"/>
              <p:cNvSpPr>
                <a:spLocks noChangeAspect="1" noChangeArrowheads="1"/>
              </p:cNvSpPr>
              <p:nvPr userDrawn="1"/>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04" name="Oval 1213"/>
              <p:cNvSpPr>
                <a:spLocks noChangeAspect="1" noChangeArrowheads="1"/>
              </p:cNvSpPr>
              <p:nvPr userDrawn="1"/>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05" name="Oval 1214"/>
              <p:cNvSpPr>
                <a:spLocks noChangeAspect="1" noChangeArrowheads="1"/>
              </p:cNvSpPr>
              <p:nvPr userDrawn="1"/>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06" name="Oval 1215"/>
              <p:cNvSpPr>
                <a:spLocks noChangeAspect="1" noChangeArrowheads="1"/>
              </p:cNvSpPr>
              <p:nvPr userDrawn="1"/>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07" name="Oval 1216"/>
              <p:cNvSpPr>
                <a:spLocks noChangeAspect="1" noChangeArrowheads="1"/>
              </p:cNvSpPr>
              <p:nvPr userDrawn="1"/>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08" name="Oval 1217"/>
              <p:cNvSpPr>
                <a:spLocks noChangeAspect="1" noChangeArrowheads="1"/>
              </p:cNvSpPr>
              <p:nvPr userDrawn="1"/>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09" name="Oval 1218"/>
              <p:cNvSpPr>
                <a:spLocks noChangeAspect="1" noChangeArrowheads="1"/>
              </p:cNvSpPr>
              <p:nvPr userDrawn="1"/>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10" name="Oval 1219"/>
              <p:cNvSpPr>
                <a:spLocks noChangeAspect="1" noChangeArrowheads="1"/>
              </p:cNvSpPr>
              <p:nvPr userDrawn="1"/>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11" name="Oval 1220"/>
              <p:cNvSpPr>
                <a:spLocks noChangeAspect="1" noChangeArrowheads="1"/>
              </p:cNvSpPr>
              <p:nvPr userDrawn="1"/>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12" name="Oval 1221"/>
              <p:cNvSpPr>
                <a:spLocks noChangeAspect="1" noChangeArrowheads="1"/>
              </p:cNvSpPr>
              <p:nvPr userDrawn="1"/>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13" name="Oval 1222"/>
              <p:cNvSpPr>
                <a:spLocks noChangeAspect="1" noChangeArrowheads="1"/>
              </p:cNvSpPr>
              <p:nvPr userDrawn="1"/>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sp>
            <p:nvSpPr>
              <p:cNvPr id="2514" name="Oval 1223"/>
              <p:cNvSpPr>
                <a:spLocks noChangeAspect="1" noChangeArrowheads="1"/>
              </p:cNvSpPr>
              <p:nvPr userDrawn="1"/>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29"/>
                  </a:solidFill>
                  <a:cs typeface="+mn-ea"/>
                  <a:sym typeface="+mn-lt"/>
                </a:endParaRPr>
              </a:p>
            </p:txBody>
          </p:sp>
        </p:grpSp>
        <p:sp>
          <p:nvSpPr>
            <p:cNvPr id="1273" name="Oval 1314"/>
            <p:cNvSpPr/>
            <p:nvPr/>
          </p:nvSpPr>
          <p:spPr bwMode="auto">
            <a:xfrm>
              <a:off x="3965375" y="2307427"/>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74" name="Oval 1318"/>
            <p:cNvSpPr/>
            <p:nvPr/>
          </p:nvSpPr>
          <p:spPr bwMode="auto">
            <a:xfrm>
              <a:off x="3194632" y="2388224"/>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75" name="Oval 1319"/>
            <p:cNvSpPr/>
            <p:nvPr/>
          </p:nvSpPr>
          <p:spPr bwMode="auto">
            <a:xfrm>
              <a:off x="3862869" y="2541937"/>
              <a:ext cx="234447" cy="234386"/>
            </a:xfrm>
            <a:prstGeom prst="ellipse">
              <a:avLst/>
            </a:prstGeom>
            <a:solidFill>
              <a:schemeClr val="accent5">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76" name="Oval 1320"/>
            <p:cNvSpPr/>
            <p:nvPr/>
          </p:nvSpPr>
          <p:spPr bwMode="auto">
            <a:xfrm>
              <a:off x="4099413" y="2214802"/>
              <a:ext cx="234447" cy="234386"/>
            </a:xfrm>
            <a:prstGeom prst="ellipse">
              <a:avLst/>
            </a:prstGeom>
            <a:solidFill>
              <a:schemeClr val="accent5">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77" name="Oval 1321"/>
            <p:cNvSpPr/>
            <p:nvPr/>
          </p:nvSpPr>
          <p:spPr bwMode="auto">
            <a:xfrm>
              <a:off x="3127610" y="2043352"/>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78" name="Oval 1322"/>
            <p:cNvSpPr/>
            <p:nvPr/>
          </p:nvSpPr>
          <p:spPr bwMode="auto">
            <a:xfrm>
              <a:off x="5871524" y="1871902"/>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79" name="Oval 1324"/>
            <p:cNvSpPr/>
            <p:nvPr/>
          </p:nvSpPr>
          <p:spPr bwMode="auto">
            <a:xfrm>
              <a:off x="5226941" y="2090647"/>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80" name="Oval 1325"/>
            <p:cNvSpPr/>
            <p:nvPr/>
          </p:nvSpPr>
          <p:spPr bwMode="auto">
            <a:xfrm>
              <a:off x="5479255" y="1798987"/>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81" name="Oval 1326"/>
            <p:cNvSpPr/>
            <p:nvPr/>
          </p:nvSpPr>
          <p:spPr bwMode="auto">
            <a:xfrm>
              <a:off x="5569931" y="2084737"/>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82" name="Oval 1327"/>
            <p:cNvSpPr/>
            <p:nvPr/>
          </p:nvSpPr>
          <p:spPr bwMode="auto">
            <a:xfrm>
              <a:off x="5473343" y="2157652"/>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83" name="Oval 1328"/>
            <p:cNvSpPr/>
            <p:nvPr/>
          </p:nvSpPr>
          <p:spPr bwMode="auto">
            <a:xfrm>
              <a:off x="4519932" y="3454715"/>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84" name="Oval 1329"/>
            <p:cNvSpPr/>
            <p:nvPr/>
          </p:nvSpPr>
          <p:spPr bwMode="auto">
            <a:xfrm>
              <a:off x="7194201" y="2599087"/>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85" name="Oval 1330"/>
            <p:cNvSpPr/>
            <p:nvPr/>
          </p:nvSpPr>
          <p:spPr bwMode="auto">
            <a:xfrm>
              <a:off x="7414976" y="2329102"/>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86" name="Oval 1331"/>
            <p:cNvSpPr/>
            <p:nvPr/>
          </p:nvSpPr>
          <p:spPr bwMode="auto">
            <a:xfrm>
              <a:off x="7014822" y="3186352"/>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87" name="Oval 1332"/>
            <p:cNvSpPr/>
            <p:nvPr/>
          </p:nvSpPr>
          <p:spPr bwMode="auto">
            <a:xfrm>
              <a:off x="7775708" y="3816974"/>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88" name="Oval 1333"/>
            <p:cNvSpPr/>
            <p:nvPr/>
          </p:nvSpPr>
          <p:spPr bwMode="auto">
            <a:xfrm>
              <a:off x="7586471" y="2238449"/>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89" name="Oval 1334"/>
            <p:cNvSpPr/>
            <p:nvPr/>
          </p:nvSpPr>
          <p:spPr bwMode="auto">
            <a:xfrm>
              <a:off x="7627867" y="2370487"/>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90" name="Oval 1335"/>
            <p:cNvSpPr/>
            <p:nvPr/>
          </p:nvSpPr>
          <p:spPr bwMode="auto">
            <a:xfrm>
              <a:off x="6123837" y="2581349"/>
              <a:ext cx="234447" cy="234386"/>
            </a:xfrm>
            <a:prstGeom prst="ellipse">
              <a:avLst/>
            </a:prstGeom>
            <a:solidFill>
              <a:srgbClr val="C75151">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grpSp>
          <p:nvGrpSpPr>
            <p:cNvPr id="1291" name="Group 9"/>
            <p:cNvGrpSpPr/>
            <p:nvPr/>
          </p:nvGrpSpPr>
          <p:grpSpPr>
            <a:xfrm>
              <a:off x="3170158" y="1916179"/>
              <a:ext cx="4347531" cy="1430599"/>
              <a:chOff x="1067332" y="2443650"/>
              <a:chExt cx="5795198" cy="1907465"/>
            </a:xfrm>
            <a:solidFill>
              <a:srgbClr val="2D52A4"/>
            </a:solidFill>
          </p:grpSpPr>
          <p:sp>
            <p:nvSpPr>
              <p:cNvPr id="1292" name="Oval 1268"/>
              <p:cNvSpPr/>
              <p:nvPr/>
            </p:nvSpPr>
            <p:spPr bwMode="auto">
              <a:xfrm>
                <a:off x="1067332" y="2748760"/>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93" name="Oval 1264"/>
              <p:cNvSpPr/>
              <p:nvPr/>
            </p:nvSpPr>
            <p:spPr bwMode="auto">
              <a:xfrm>
                <a:off x="2239742" y="2864070"/>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94" name="Oval 1269"/>
              <p:cNvSpPr/>
              <p:nvPr/>
            </p:nvSpPr>
            <p:spPr bwMode="auto">
              <a:xfrm>
                <a:off x="1901814" y="2590206"/>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95" name="Oval 1270"/>
              <p:cNvSpPr/>
              <p:nvPr/>
            </p:nvSpPr>
            <p:spPr bwMode="auto">
              <a:xfrm>
                <a:off x="1614712" y="3172729"/>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96" name="Oval 1272"/>
              <p:cNvSpPr/>
              <p:nvPr/>
            </p:nvSpPr>
            <p:spPr bwMode="auto">
              <a:xfrm>
                <a:off x="3982820" y="2466847"/>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97" name="Oval 1308"/>
              <p:cNvSpPr/>
              <p:nvPr/>
            </p:nvSpPr>
            <p:spPr bwMode="auto">
              <a:xfrm>
                <a:off x="3649160" y="2443650"/>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685800" fontAlgn="base">
                  <a:spcBef>
                    <a:spcPct val="0"/>
                  </a:spcBef>
                  <a:spcAft>
                    <a:spcPct val="0"/>
                  </a:spcAft>
                </a:pPr>
                <a:endParaRPr lang="en-US" sz="1700" dirty="0">
                  <a:gradFill>
                    <a:gsLst>
                      <a:gs pos="0">
                        <a:srgbClr val="FFFFFF"/>
                      </a:gs>
                      <a:gs pos="100000">
                        <a:srgbClr val="FFFFFF"/>
                      </a:gs>
                    </a:gsLst>
                    <a:lin ang="5400000" scaled="0"/>
                  </a:gradFill>
                  <a:cs typeface="+mn-ea"/>
                  <a:sym typeface="+mn-lt"/>
                </a:endParaRPr>
              </a:p>
            </p:txBody>
          </p:sp>
          <p:sp>
            <p:nvSpPr>
              <p:cNvPr id="1298" name="Oval 1309"/>
              <p:cNvSpPr/>
              <p:nvPr/>
            </p:nvSpPr>
            <p:spPr bwMode="auto">
              <a:xfrm>
                <a:off x="6550015" y="3350006"/>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685800" fontAlgn="base">
                  <a:spcBef>
                    <a:spcPct val="0"/>
                  </a:spcBef>
                  <a:spcAft>
                    <a:spcPct val="0"/>
                  </a:spcAft>
                </a:pPr>
                <a:endParaRPr lang="en-US" dirty="0">
                  <a:solidFill>
                    <a:srgbClr val="FFFFFF"/>
                  </a:solidFill>
                  <a:cs typeface="+mn-ea"/>
                  <a:sym typeface="+mn-lt"/>
                </a:endParaRPr>
              </a:p>
            </p:txBody>
          </p:sp>
          <p:sp>
            <p:nvSpPr>
              <p:cNvPr id="1299" name="Oval 1310"/>
              <p:cNvSpPr/>
              <p:nvPr/>
            </p:nvSpPr>
            <p:spPr bwMode="auto">
              <a:xfrm>
                <a:off x="6139082" y="4038600"/>
                <a:ext cx="312515" cy="312515"/>
              </a:xfrm>
              <a:prstGeom prst="ellipse">
                <a:avLst/>
              </a:prstGeom>
              <a:solidFill>
                <a:srgbClr val="E6FA6F"/>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685800" fontAlgn="base">
                  <a:spcBef>
                    <a:spcPct val="0"/>
                  </a:spcBef>
                  <a:spcAft>
                    <a:spcPct val="0"/>
                  </a:spcAft>
                </a:pPr>
                <a:endParaRPr lang="en-US" dirty="0">
                  <a:solidFill>
                    <a:srgbClr val="FFFFFF"/>
                  </a:solidFill>
                  <a:cs typeface="+mn-ea"/>
                  <a:sym typeface="+mn-lt"/>
                </a:endParaRPr>
              </a:p>
            </p:txBody>
          </p:sp>
        </p:grpSp>
      </p:grpSp>
      <p:sp>
        <p:nvSpPr>
          <p:cNvPr id="2515" name="TextBox 2514"/>
          <p:cNvSpPr txBox="1"/>
          <p:nvPr/>
        </p:nvSpPr>
        <p:spPr>
          <a:xfrm>
            <a:off x="539552" y="3355884"/>
            <a:ext cx="2626498" cy="1384995"/>
          </a:xfrm>
          <a:prstGeom prst="rect">
            <a:avLst/>
          </a:prstGeom>
          <a:noFill/>
        </p:spPr>
        <p:txBody>
          <a:bodyPr wrap="square" rtlCol="0">
            <a:spAutoFit/>
          </a:bodyPr>
          <a:lstStyle/>
          <a:p>
            <a:r>
              <a:rPr lang="zh-CN" altLang="en-US" sz="1400" dirty="0">
                <a:solidFill>
                  <a:prstClr val="white"/>
                </a:solidFill>
                <a:cs typeface="+mn-ea"/>
                <a:sym typeface="+mn-lt"/>
              </a:rPr>
              <a:t>单击输入文字内容单击输入文字内容单击输入文字内容单击输入文字内容单击输入文字内容单击输入文字内容单击输入文字内容单击输入文字内容单击输入文字内容单击输入文字</a:t>
            </a:r>
          </a:p>
        </p:txBody>
      </p:sp>
      <p:sp>
        <p:nvSpPr>
          <p:cNvPr id="1251" name="矩形 1250"/>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52" name="矩形 1251"/>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1253" name="七角星 1252"/>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71"/>
                                        </p:tgtEl>
                                        <p:attrNameLst>
                                          <p:attrName>style.visibility</p:attrName>
                                        </p:attrNameLst>
                                      </p:cBhvr>
                                      <p:to>
                                        <p:strVal val="visible"/>
                                      </p:to>
                                    </p:set>
                                    <p:anim calcmode="lin" valueType="num">
                                      <p:cBhvr>
                                        <p:cTn id="7" dur="1000" fill="hold"/>
                                        <p:tgtEl>
                                          <p:spTgt spid="1271"/>
                                        </p:tgtEl>
                                        <p:attrNameLst>
                                          <p:attrName>ppt_w</p:attrName>
                                        </p:attrNameLst>
                                      </p:cBhvr>
                                      <p:tavLst>
                                        <p:tav tm="0">
                                          <p:val>
                                            <p:strVal val="#ppt_w*0.70"/>
                                          </p:val>
                                        </p:tav>
                                        <p:tav tm="100000">
                                          <p:val>
                                            <p:strVal val="#ppt_w"/>
                                          </p:val>
                                        </p:tav>
                                      </p:tavLst>
                                    </p:anim>
                                    <p:anim calcmode="lin" valueType="num">
                                      <p:cBhvr>
                                        <p:cTn id="8" dur="1000" fill="hold"/>
                                        <p:tgtEl>
                                          <p:spTgt spid="1271"/>
                                        </p:tgtEl>
                                        <p:attrNameLst>
                                          <p:attrName>ppt_h</p:attrName>
                                        </p:attrNameLst>
                                      </p:cBhvr>
                                      <p:tavLst>
                                        <p:tav tm="0">
                                          <p:val>
                                            <p:strVal val="#ppt_h"/>
                                          </p:val>
                                        </p:tav>
                                        <p:tav tm="100000">
                                          <p:val>
                                            <p:strVal val="#ppt_h"/>
                                          </p:val>
                                        </p:tav>
                                      </p:tavLst>
                                    </p:anim>
                                    <p:animEffect transition="in" filter="fade">
                                      <p:cBhvr>
                                        <p:cTn id="9" dur="1000"/>
                                        <p:tgtEl>
                                          <p:spTgt spid="1271"/>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270"/>
                                        </p:tgtEl>
                                        <p:attrNameLst>
                                          <p:attrName>style.visibility</p:attrName>
                                        </p:attrNameLst>
                                      </p:cBhvr>
                                      <p:to>
                                        <p:strVal val="visible"/>
                                      </p:to>
                                    </p:set>
                                    <p:anim calcmode="lin" valueType="num">
                                      <p:cBhvr>
                                        <p:cTn id="13" dur="500" fill="hold"/>
                                        <p:tgtEl>
                                          <p:spTgt spid="127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270"/>
                                        </p:tgtEl>
                                        <p:attrNameLst>
                                          <p:attrName>ppt_y</p:attrName>
                                        </p:attrNameLst>
                                      </p:cBhvr>
                                      <p:tavLst>
                                        <p:tav tm="0">
                                          <p:val>
                                            <p:strVal val="#ppt_y"/>
                                          </p:val>
                                        </p:tav>
                                        <p:tav tm="100000">
                                          <p:val>
                                            <p:strVal val="#ppt_y"/>
                                          </p:val>
                                        </p:tav>
                                      </p:tavLst>
                                    </p:anim>
                                    <p:anim calcmode="lin" valueType="num">
                                      <p:cBhvr>
                                        <p:cTn id="15" dur="500" fill="hold"/>
                                        <p:tgtEl>
                                          <p:spTgt spid="127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27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270"/>
                                        </p:tgtEl>
                                      </p:cBhvr>
                                    </p:animEffect>
                                  </p:childTnLst>
                                </p:cTn>
                              </p:par>
                            </p:childTnLst>
                          </p:cTn>
                        </p:par>
                        <p:par>
                          <p:cTn id="18" fill="hold">
                            <p:stCondLst>
                              <p:cond delay="1850"/>
                            </p:stCondLst>
                            <p:childTnLst>
                              <p:par>
                                <p:cTn id="19" presetID="41" presetClass="entr" presetSubtype="0" fill="hold" grpId="0" nodeType="afterEffect">
                                  <p:stCondLst>
                                    <p:cond delay="0"/>
                                  </p:stCondLst>
                                  <p:iterate type="lt">
                                    <p:tmPct val="1818"/>
                                  </p:iterate>
                                  <p:childTnLst>
                                    <p:set>
                                      <p:cBhvr>
                                        <p:cTn id="20" dur="1" fill="hold">
                                          <p:stCondLst>
                                            <p:cond delay="0"/>
                                          </p:stCondLst>
                                        </p:cTn>
                                        <p:tgtEl>
                                          <p:spTgt spid="2515"/>
                                        </p:tgtEl>
                                        <p:attrNameLst>
                                          <p:attrName>style.visibility</p:attrName>
                                        </p:attrNameLst>
                                      </p:cBhvr>
                                      <p:to>
                                        <p:strVal val="visible"/>
                                      </p:to>
                                    </p:set>
                                    <p:anim calcmode="lin" valueType="num">
                                      <p:cBhvr>
                                        <p:cTn id="21" dur="500" fill="hold"/>
                                        <p:tgtEl>
                                          <p:spTgt spid="251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515"/>
                                        </p:tgtEl>
                                        <p:attrNameLst>
                                          <p:attrName>ppt_y</p:attrName>
                                        </p:attrNameLst>
                                      </p:cBhvr>
                                      <p:tavLst>
                                        <p:tav tm="0">
                                          <p:val>
                                            <p:strVal val="#ppt_y"/>
                                          </p:val>
                                        </p:tav>
                                        <p:tav tm="100000">
                                          <p:val>
                                            <p:strVal val="#ppt_y"/>
                                          </p:val>
                                        </p:tav>
                                      </p:tavLst>
                                    </p:anim>
                                    <p:anim calcmode="lin" valueType="num">
                                      <p:cBhvr>
                                        <p:cTn id="23" dur="500" fill="hold"/>
                                        <p:tgtEl>
                                          <p:spTgt spid="251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51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animBg="1"/>
      <p:bldP spid="25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218894" y="1275606"/>
            <a:ext cx="2584288" cy="3268813"/>
            <a:chOff x="970287" y="1133487"/>
            <a:chExt cx="2737617" cy="3480383"/>
          </a:xfrm>
          <a:effectLst>
            <a:outerShdw blurRad="50800" dist="76200" dir="10800000" algn="r" rotWithShape="0">
              <a:prstClr val="black">
                <a:alpha val="40000"/>
              </a:prstClr>
            </a:outerShdw>
          </a:effectLst>
        </p:grpSpPr>
        <p:sp>
          <p:nvSpPr>
            <p:cNvPr id="26" name="Rectangle 19"/>
            <p:cNvSpPr>
              <a:spLocks noChangeArrowheads="1"/>
            </p:cNvSpPr>
            <p:nvPr/>
          </p:nvSpPr>
          <p:spPr bwMode="auto">
            <a:xfrm>
              <a:off x="970287" y="4158127"/>
              <a:ext cx="2737617" cy="373347"/>
            </a:xfrm>
            <a:prstGeom prst="rect">
              <a:avLst/>
            </a:prstGeom>
            <a:solidFill>
              <a:srgbClr val="C75151"/>
            </a:solidFill>
            <a:ln>
              <a:noFill/>
            </a:ln>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27" name="Freeform 44"/>
            <p:cNvSpPr/>
            <p:nvPr/>
          </p:nvSpPr>
          <p:spPr bwMode="auto">
            <a:xfrm rot="21595228">
              <a:off x="971636" y="1133487"/>
              <a:ext cx="2734082" cy="3151646"/>
            </a:xfrm>
            <a:custGeom>
              <a:avLst/>
              <a:gdLst>
                <a:gd name="T0" fmla="*/ 1599 w 1651"/>
                <a:gd name="T1" fmla="*/ 0 h 1426"/>
                <a:gd name="T2" fmla="*/ 1523 w 1651"/>
                <a:gd name="T3" fmla="*/ 31 h 1426"/>
                <a:gd name="T4" fmla="*/ 1445 w 1651"/>
                <a:gd name="T5" fmla="*/ 0 h 1426"/>
                <a:gd name="T6" fmla="*/ 1419 w 1651"/>
                <a:gd name="T7" fmla="*/ 31 h 1426"/>
                <a:gd name="T8" fmla="*/ 1341 w 1651"/>
                <a:gd name="T9" fmla="*/ 0 h 1426"/>
                <a:gd name="T10" fmla="*/ 1265 w 1651"/>
                <a:gd name="T11" fmla="*/ 31 h 1426"/>
                <a:gd name="T12" fmla="*/ 1239 w 1651"/>
                <a:gd name="T13" fmla="*/ 0 h 1426"/>
                <a:gd name="T14" fmla="*/ 1161 w 1651"/>
                <a:gd name="T15" fmla="*/ 31 h 1426"/>
                <a:gd name="T16" fmla="*/ 1084 w 1651"/>
                <a:gd name="T17" fmla="*/ 0 h 1426"/>
                <a:gd name="T18" fmla="*/ 1032 w 1651"/>
                <a:gd name="T19" fmla="*/ 0 h 1426"/>
                <a:gd name="T20" fmla="*/ 981 w 1651"/>
                <a:gd name="T21" fmla="*/ 0 h 1426"/>
                <a:gd name="T22" fmla="*/ 903 w 1651"/>
                <a:gd name="T23" fmla="*/ 31 h 1426"/>
                <a:gd name="T24" fmla="*/ 826 w 1651"/>
                <a:gd name="T25" fmla="*/ 0 h 1426"/>
                <a:gd name="T26" fmla="*/ 800 w 1651"/>
                <a:gd name="T27" fmla="*/ 31 h 1426"/>
                <a:gd name="T28" fmla="*/ 723 w 1651"/>
                <a:gd name="T29" fmla="*/ 0 h 1426"/>
                <a:gd name="T30" fmla="*/ 645 w 1651"/>
                <a:gd name="T31" fmla="*/ 31 h 1426"/>
                <a:gd name="T32" fmla="*/ 619 w 1651"/>
                <a:gd name="T33" fmla="*/ 0 h 1426"/>
                <a:gd name="T34" fmla="*/ 542 w 1651"/>
                <a:gd name="T35" fmla="*/ 31 h 1426"/>
                <a:gd name="T36" fmla="*/ 465 w 1651"/>
                <a:gd name="T37" fmla="*/ 0 h 1426"/>
                <a:gd name="T38" fmla="*/ 413 w 1651"/>
                <a:gd name="T39" fmla="*/ 0 h 1426"/>
                <a:gd name="T40" fmla="*/ 362 w 1651"/>
                <a:gd name="T41" fmla="*/ 0 h 1426"/>
                <a:gd name="T42" fmla="*/ 284 w 1651"/>
                <a:gd name="T43" fmla="*/ 31 h 1426"/>
                <a:gd name="T44" fmla="*/ 207 w 1651"/>
                <a:gd name="T45" fmla="*/ 0 h 1426"/>
                <a:gd name="T46" fmla="*/ 181 w 1651"/>
                <a:gd name="T47" fmla="*/ 31 h 1426"/>
                <a:gd name="T48" fmla="*/ 104 w 1651"/>
                <a:gd name="T49" fmla="*/ 0 h 1426"/>
                <a:gd name="T50" fmla="*/ 26 w 1651"/>
                <a:gd name="T51" fmla="*/ 31 h 1426"/>
                <a:gd name="T52" fmla="*/ 0 w 1651"/>
                <a:gd name="T53" fmla="*/ 81 h 1426"/>
                <a:gd name="T54" fmla="*/ 0 w 1651"/>
                <a:gd name="T55" fmla="*/ 1353 h 1426"/>
                <a:gd name="T56" fmla="*/ 26 w 1651"/>
                <a:gd name="T57" fmla="*/ 1396 h 1426"/>
                <a:gd name="T58" fmla="*/ 104 w 1651"/>
                <a:gd name="T59" fmla="*/ 1426 h 1426"/>
                <a:gd name="T60" fmla="*/ 181 w 1651"/>
                <a:gd name="T61" fmla="*/ 1396 h 1426"/>
                <a:gd name="T62" fmla="*/ 207 w 1651"/>
                <a:gd name="T63" fmla="*/ 1426 h 1426"/>
                <a:gd name="T64" fmla="*/ 284 w 1651"/>
                <a:gd name="T65" fmla="*/ 1396 h 1426"/>
                <a:gd name="T66" fmla="*/ 362 w 1651"/>
                <a:gd name="T67" fmla="*/ 1426 h 1426"/>
                <a:gd name="T68" fmla="*/ 413 w 1651"/>
                <a:gd name="T69" fmla="*/ 1426 h 1426"/>
                <a:gd name="T70" fmla="*/ 465 w 1651"/>
                <a:gd name="T71" fmla="*/ 1426 h 1426"/>
                <a:gd name="T72" fmla="*/ 542 w 1651"/>
                <a:gd name="T73" fmla="*/ 1396 h 1426"/>
                <a:gd name="T74" fmla="*/ 619 w 1651"/>
                <a:gd name="T75" fmla="*/ 1426 h 1426"/>
                <a:gd name="T76" fmla="*/ 645 w 1651"/>
                <a:gd name="T77" fmla="*/ 1396 h 1426"/>
                <a:gd name="T78" fmla="*/ 723 w 1651"/>
                <a:gd name="T79" fmla="*/ 1426 h 1426"/>
                <a:gd name="T80" fmla="*/ 800 w 1651"/>
                <a:gd name="T81" fmla="*/ 1396 h 1426"/>
                <a:gd name="T82" fmla="*/ 826 w 1651"/>
                <a:gd name="T83" fmla="*/ 1426 h 1426"/>
                <a:gd name="T84" fmla="*/ 903 w 1651"/>
                <a:gd name="T85" fmla="*/ 1396 h 1426"/>
                <a:gd name="T86" fmla="*/ 981 w 1651"/>
                <a:gd name="T87" fmla="*/ 1426 h 1426"/>
                <a:gd name="T88" fmla="*/ 1032 w 1651"/>
                <a:gd name="T89" fmla="*/ 1426 h 1426"/>
                <a:gd name="T90" fmla="*/ 1084 w 1651"/>
                <a:gd name="T91" fmla="*/ 1426 h 1426"/>
                <a:gd name="T92" fmla="*/ 1161 w 1651"/>
                <a:gd name="T93" fmla="*/ 1396 h 1426"/>
                <a:gd name="T94" fmla="*/ 1239 w 1651"/>
                <a:gd name="T95" fmla="*/ 1426 h 1426"/>
                <a:gd name="T96" fmla="*/ 1265 w 1651"/>
                <a:gd name="T97" fmla="*/ 1396 h 1426"/>
                <a:gd name="T98" fmla="*/ 1341 w 1651"/>
                <a:gd name="T99" fmla="*/ 1426 h 1426"/>
                <a:gd name="T100" fmla="*/ 1419 w 1651"/>
                <a:gd name="T101" fmla="*/ 1396 h 1426"/>
                <a:gd name="T102" fmla="*/ 1445 w 1651"/>
                <a:gd name="T103" fmla="*/ 1426 h 1426"/>
                <a:gd name="T104" fmla="*/ 1523 w 1651"/>
                <a:gd name="T105" fmla="*/ 1396 h 1426"/>
                <a:gd name="T106" fmla="*/ 1599 w 1651"/>
                <a:gd name="T107" fmla="*/ 1426 h 1426"/>
                <a:gd name="T108" fmla="*/ 1651 w 1651"/>
                <a:gd name="T109" fmla="*/ 1426 h 1426"/>
                <a:gd name="T110" fmla="*/ 1651 w 1651"/>
                <a:gd name="T111" fmla="*/ 96 h 1426"/>
                <a:gd name="T112" fmla="*/ 1651 w 1651"/>
                <a:gd name="T11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51" h="1426">
                  <a:moveTo>
                    <a:pt x="1651" y="0"/>
                  </a:moveTo>
                  <a:lnTo>
                    <a:pt x="1625" y="31"/>
                  </a:lnTo>
                  <a:lnTo>
                    <a:pt x="1599" y="0"/>
                  </a:lnTo>
                  <a:lnTo>
                    <a:pt x="1573" y="31"/>
                  </a:lnTo>
                  <a:lnTo>
                    <a:pt x="1547" y="0"/>
                  </a:lnTo>
                  <a:lnTo>
                    <a:pt x="1523" y="31"/>
                  </a:lnTo>
                  <a:lnTo>
                    <a:pt x="1497" y="0"/>
                  </a:lnTo>
                  <a:lnTo>
                    <a:pt x="1471" y="31"/>
                  </a:lnTo>
                  <a:lnTo>
                    <a:pt x="1445" y="0"/>
                  </a:lnTo>
                  <a:lnTo>
                    <a:pt x="1445" y="0"/>
                  </a:lnTo>
                  <a:lnTo>
                    <a:pt x="1445" y="0"/>
                  </a:lnTo>
                  <a:lnTo>
                    <a:pt x="1419" y="31"/>
                  </a:lnTo>
                  <a:lnTo>
                    <a:pt x="1393" y="0"/>
                  </a:lnTo>
                  <a:lnTo>
                    <a:pt x="1367" y="31"/>
                  </a:lnTo>
                  <a:lnTo>
                    <a:pt x="1341" y="0"/>
                  </a:lnTo>
                  <a:lnTo>
                    <a:pt x="1315" y="31"/>
                  </a:lnTo>
                  <a:lnTo>
                    <a:pt x="1291" y="0"/>
                  </a:lnTo>
                  <a:lnTo>
                    <a:pt x="1265" y="31"/>
                  </a:lnTo>
                  <a:lnTo>
                    <a:pt x="1239" y="0"/>
                  </a:lnTo>
                  <a:lnTo>
                    <a:pt x="1239" y="0"/>
                  </a:lnTo>
                  <a:lnTo>
                    <a:pt x="1239" y="0"/>
                  </a:lnTo>
                  <a:lnTo>
                    <a:pt x="1213" y="31"/>
                  </a:lnTo>
                  <a:lnTo>
                    <a:pt x="1187" y="0"/>
                  </a:lnTo>
                  <a:lnTo>
                    <a:pt x="1161" y="31"/>
                  </a:lnTo>
                  <a:lnTo>
                    <a:pt x="1135" y="0"/>
                  </a:lnTo>
                  <a:lnTo>
                    <a:pt x="1109" y="31"/>
                  </a:lnTo>
                  <a:lnTo>
                    <a:pt x="1084" y="0"/>
                  </a:lnTo>
                  <a:lnTo>
                    <a:pt x="1058" y="31"/>
                  </a:lnTo>
                  <a:lnTo>
                    <a:pt x="1032" y="0"/>
                  </a:lnTo>
                  <a:lnTo>
                    <a:pt x="1032" y="0"/>
                  </a:lnTo>
                  <a:lnTo>
                    <a:pt x="1032" y="0"/>
                  </a:lnTo>
                  <a:lnTo>
                    <a:pt x="1007" y="31"/>
                  </a:lnTo>
                  <a:lnTo>
                    <a:pt x="981" y="0"/>
                  </a:lnTo>
                  <a:lnTo>
                    <a:pt x="955" y="31"/>
                  </a:lnTo>
                  <a:lnTo>
                    <a:pt x="929" y="0"/>
                  </a:lnTo>
                  <a:lnTo>
                    <a:pt x="903" y="31"/>
                  </a:lnTo>
                  <a:lnTo>
                    <a:pt x="877" y="0"/>
                  </a:lnTo>
                  <a:lnTo>
                    <a:pt x="852" y="31"/>
                  </a:lnTo>
                  <a:lnTo>
                    <a:pt x="826" y="0"/>
                  </a:lnTo>
                  <a:lnTo>
                    <a:pt x="826" y="0"/>
                  </a:lnTo>
                  <a:lnTo>
                    <a:pt x="825" y="0"/>
                  </a:lnTo>
                  <a:lnTo>
                    <a:pt x="800" y="31"/>
                  </a:lnTo>
                  <a:lnTo>
                    <a:pt x="775" y="0"/>
                  </a:lnTo>
                  <a:lnTo>
                    <a:pt x="749" y="31"/>
                  </a:lnTo>
                  <a:lnTo>
                    <a:pt x="723" y="0"/>
                  </a:lnTo>
                  <a:lnTo>
                    <a:pt x="697" y="31"/>
                  </a:lnTo>
                  <a:lnTo>
                    <a:pt x="671" y="0"/>
                  </a:lnTo>
                  <a:lnTo>
                    <a:pt x="645" y="31"/>
                  </a:lnTo>
                  <a:lnTo>
                    <a:pt x="620" y="0"/>
                  </a:lnTo>
                  <a:lnTo>
                    <a:pt x="619" y="0"/>
                  </a:lnTo>
                  <a:lnTo>
                    <a:pt x="619" y="0"/>
                  </a:lnTo>
                  <a:lnTo>
                    <a:pt x="594" y="31"/>
                  </a:lnTo>
                  <a:lnTo>
                    <a:pt x="568" y="0"/>
                  </a:lnTo>
                  <a:lnTo>
                    <a:pt x="542" y="31"/>
                  </a:lnTo>
                  <a:lnTo>
                    <a:pt x="516" y="0"/>
                  </a:lnTo>
                  <a:lnTo>
                    <a:pt x="491" y="31"/>
                  </a:lnTo>
                  <a:lnTo>
                    <a:pt x="465" y="0"/>
                  </a:lnTo>
                  <a:lnTo>
                    <a:pt x="439" y="31"/>
                  </a:lnTo>
                  <a:lnTo>
                    <a:pt x="413" y="0"/>
                  </a:lnTo>
                  <a:lnTo>
                    <a:pt x="413" y="0"/>
                  </a:lnTo>
                  <a:lnTo>
                    <a:pt x="413" y="0"/>
                  </a:lnTo>
                  <a:lnTo>
                    <a:pt x="387" y="31"/>
                  </a:lnTo>
                  <a:lnTo>
                    <a:pt x="362" y="0"/>
                  </a:lnTo>
                  <a:lnTo>
                    <a:pt x="336" y="31"/>
                  </a:lnTo>
                  <a:lnTo>
                    <a:pt x="310" y="0"/>
                  </a:lnTo>
                  <a:lnTo>
                    <a:pt x="284" y="31"/>
                  </a:lnTo>
                  <a:lnTo>
                    <a:pt x="258" y="0"/>
                  </a:lnTo>
                  <a:lnTo>
                    <a:pt x="232" y="31"/>
                  </a:lnTo>
                  <a:lnTo>
                    <a:pt x="207" y="0"/>
                  </a:lnTo>
                  <a:lnTo>
                    <a:pt x="207" y="0"/>
                  </a:lnTo>
                  <a:lnTo>
                    <a:pt x="207" y="0"/>
                  </a:lnTo>
                  <a:lnTo>
                    <a:pt x="181" y="31"/>
                  </a:lnTo>
                  <a:lnTo>
                    <a:pt x="155" y="0"/>
                  </a:lnTo>
                  <a:lnTo>
                    <a:pt x="130" y="31"/>
                  </a:lnTo>
                  <a:lnTo>
                    <a:pt x="104" y="0"/>
                  </a:lnTo>
                  <a:lnTo>
                    <a:pt x="78" y="31"/>
                  </a:lnTo>
                  <a:lnTo>
                    <a:pt x="52" y="0"/>
                  </a:lnTo>
                  <a:lnTo>
                    <a:pt x="26" y="31"/>
                  </a:lnTo>
                  <a:lnTo>
                    <a:pt x="0" y="0"/>
                  </a:lnTo>
                  <a:lnTo>
                    <a:pt x="0" y="0"/>
                  </a:lnTo>
                  <a:lnTo>
                    <a:pt x="0" y="81"/>
                  </a:lnTo>
                  <a:lnTo>
                    <a:pt x="0" y="96"/>
                  </a:lnTo>
                  <a:lnTo>
                    <a:pt x="0" y="1331"/>
                  </a:lnTo>
                  <a:lnTo>
                    <a:pt x="0" y="1353"/>
                  </a:lnTo>
                  <a:lnTo>
                    <a:pt x="0" y="1426"/>
                  </a:lnTo>
                  <a:lnTo>
                    <a:pt x="0" y="1426"/>
                  </a:lnTo>
                  <a:lnTo>
                    <a:pt x="26" y="1396"/>
                  </a:lnTo>
                  <a:lnTo>
                    <a:pt x="52" y="1426"/>
                  </a:lnTo>
                  <a:lnTo>
                    <a:pt x="78" y="1396"/>
                  </a:lnTo>
                  <a:lnTo>
                    <a:pt x="104" y="1426"/>
                  </a:lnTo>
                  <a:lnTo>
                    <a:pt x="130" y="1396"/>
                  </a:lnTo>
                  <a:lnTo>
                    <a:pt x="155" y="1426"/>
                  </a:lnTo>
                  <a:lnTo>
                    <a:pt x="181" y="1396"/>
                  </a:lnTo>
                  <a:lnTo>
                    <a:pt x="207" y="1426"/>
                  </a:lnTo>
                  <a:lnTo>
                    <a:pt x="207" y="1426"/>
                  </a:lnTo>
                  <a:lnTo>
                    <a:pt x="207" y="1426"/>
                  </a:lnTo>
                  <a:lnTo>
                    <a:pt x="232" y="1396"/>
                  </a:lnTo>
                  <a:lnTo>
                    <a:pt x="258" y="1426"/>
                  </a:lnTo>
                  <a:lnTo>
                    <a:pt x="284" y="1396"/>
                  </a:lnTo>
                  <a:lnTo>
                    <a:pt x="310" y="1426"/>
                  </a:lnTo>
                  <a:lnTo>
                    <a:pt x="336" y="1396"/>
                  </a:lnTo>
                  <a:lnTo>
                    <a:pt x="362" y="1426"/>
                  </a:lnTo>
                  <a:lnTo>
                    <a:pt x="387" y="1396"/>
                  </a:lnTo>
                  <a:lnTo>
                    <a:pt x="413" y="1426"/>
                  </a:lnTo>
                  <a:lnTo>
                    <a:pt x="413" y="1426"/>
                  </a:lnTo>
                  <a:lnTo>
                    <a:pt x="413" y="1426"/>
                  </a:lnTo>
                  <a:lnTo>
                    <a:pt x="439" y="1396"/>
                  </a:lnTo>
                  <a:lnTo>
                    <a:pt x="465" y="1426"/>
                  </a:lnTo>
                  <a:lnTo>
                    <a:pt x="491" y="1396"/>
                  </a:lnTo>
                  <a:lnTo>
                    <a:pt x="516" y="1426"/>
                  </a:lnTo>
                  <a:lnTo>
                    <a:pt x="542" y="1396"/>
                  </a:lnTo>
                  <a:lnTo>
                    <a:pt x="568" y="1426"/>
                  </a:lnTo>
                  <a:lnTo>
                    <a:pt x="594" y="1396"/>
                  </a:lnTo>
                  <a:lnTo>
                    <a:pt x="619" y="1426"/>
                  </a:lnTo>
                  <a:lnTo>
                    <a:pt x="619" y="1426"/>
                  </a:lnTo>
                  <a:lnTo>
                    <a:pt x="620" y="1426"/>
                  </a:lnTo>
                  <a:lnTo>
                    <a:pt x="645" y="1396"/>
                  </a:lnTo>
                  <a:lnTo>
                    <a:pt x="671" y="1426"/>
                  </a:lnTo>
                  <a:lnTo>
                    <a:pt x="697" y="1396"/>
                  </a:lnTo>
                  <a:lnTo>
                    <a:pt x="723" y="1426"/>
                  </a:lnTo>
                  <a:lnTo>
                    <a:pt x="749" y="1396"/>
                  </a:lnTo>
                  <a:lnTo>
                    <a:pt x="775" y="1426"/>
                  </a:lnTo>
                  <a:lnTo>
                    <a:pt x="800" y="1396"/>
                  </a:lnTo>
                  <a:lnTo>
                    <a:pt x="825" y="1426"/>
                  </a:lnTo>
                  <a:lnTo>
                    <a:pt x="826" y="1426"/>
                  </a:lnTo>
                  <a:lnTo>
                    <a:pt x="826" y="1426"/>
                  </a:lnTo>
                  <a:lnTo>
                    <a:pt x="852" y="1396"/>
                  </a:lnTo>
                  <a:lnTo>
                    <a:pt x="877" y="1426"/>
                  </a:lnTo>
                  <a:lnTo>
                    <a:pt x="903" y="1396"/>
                  </a:lnTo>
                  <a:lnTo>
                    <a:pt x="929" y="1426"/>
                  </a:lnTo>
                  <a:lnTo>
                    <a:pt x="955" y="1396"/>
                  </a:lnTo>
                  <a:lnTo>
                    <a:pt x="981" y="1426"/>
                  </a:lnTo>
                  <a:lnTo>
                    <a:pt x="1007" y="1396"/>
                  </a:lnTo>
                  <a:lnTo>
                    <a:pt x="1032" y="1426"/>
                  </a:lnTo>
                  <a:lnTo>
                    <a:pt x="1032" y="1426"/>
                  </a:lnTo>
                  <a:lnTo>
                    <a:pt x="1032" y="1426"/>
                  </a:lnTo>
                  <a:lnTo>
                    <a:pt x="1058" y="1396"/>
                  </a:lnTo>
                  <a:lnTo>
                    <a:pt x="1084" y="1426"/>
                  </a:lnTo>
                  <a:lnTo>
                    <a:pt x="1109" y="1396"/>
                  </a:lnTo>
                  <a:lnTo>
                    <a:pt x="1135" y="1426"/>
                  </a:lnTo>
                  <a:lnTo>
                    <a:pt x="1161" y="1396"/>
                  </a:lnTo>
                  <a:lnTo>
                    <a:pt x="1187" y="1426"/>
                  </a:lnTo>
                  <a:lnTo>
                    <a:pt x="1213" y="1396"/>
                  </a:lnTo>
                  <a:lnTo>
                    <a:pt x="1239" y="1426"/>
                  </a:lnTo>
                  <a:lnTo>
                    <a:pt x="1239" y="1426"/>
                  </a:lnTo>
                  <a:lnTo>
                    <a:pt x="1239" y="1426"/>
                  </a:lnTo>
                  <a:lnTo>
                    <a:pt x="1265" y="1396"/>
                  </a:lnTo>
                  <a:lnTo>
                    <a:pt x="1291" y="1426"/>
                  </a:lnTo>
                  <a:lnTo>
                    <a:pt x="1315" y="1396"/>
                  </a:lnTo>
                  <a:lnTo>
                    <a:pt x="1341" y="1426"/>
                  </a:lnTo>
                  <a:lnTo>
                    <a:pt x="1367" y="1396"/>
                  </a:lnTo>
                  <a:lnTo>
                    <a:pt x="1393" y="1426"/>
                  </a:lnTo>
                  <a:lnTo>
                    <a:pt x="1419" y="1396"/>
                  </a:lnTo>
                  <a:lnTo>
                    <a:pt x="1445" y="1426"/>
                  </a:lnTo>
                  <a:lnTo>
                    <a:pt x="1445" y="1426"/>
                  </a:lnTo>
                  <a:lnTo>
                    <a:pt x="1445" y="1426"/>
                  </a:lnTo>
                  <a:lnTo>
                    <a:pt x="1471" y="1396"/>
                  </a:lnTo>
                  <a:lnTo>
                    <a:pt x="1497" y="1426"/>
                  </a:lnTo>
                  <a:lnTo>
                    <a:pt x="1523" y="1396"/>
                  </a:lnTo>
                  <a:lnTo>
                    <a:pt x="1547" y="1426"/>
                  </a:lnTo>
                  <a:lnTo>
                    <a:pt x="1573" y="1396"/>
                  </a:lnTo>
                  <a:lnTo>
                    <a:pt x="1599" y="1426"/>
                  </a:lnTo>
                  <a:lnTo>
                    <a:pt x="1625" y="1396"/>
                  </a:lnTo>
                  <a:lnTo>
                    <a:pt x="1651" y="1426"/>
                  </a:lnTo>
                  <a:lnTo>
                    <a:pt x="1651" y="1426"/>
                  </a:lnTo>
                  <a:lnTo>
                    <a:pt x="1651" y="1353"/>
                  </a:lnTo>
                  <a:lnTo>
                    <a:pt x="1651" y="1331"/>
                  </a:lnTo>
                  <a:lnTo>
                    <a:pt x="1651" y="96"/>
                  </a:lnTo>
                  <a:lnTo>
                    <a:pt x="1651" y="81"/>
                  </a:lnTo>
                  <a:lnTo>
                    <a:pt x="1651" y="0"/>
                  </a:lnTo>
                  <a:lnTo>
                    <a:pt x="1651" y="0"/>
                  </a:lnTo>
                  <a:close/>
                </a:path>
              </a:pathLst>
            </a:custGeom>
            <a:solidFill>
              <a:srgbClr val="E6FA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pic>
          <p:nvPicPr>
            <p:cNvPr id="28" name="Picture 2"/>
            <p:cNvPicPr>
              <a:picLocks noChangeAspect="1" noChangeArrowheads="1"/>
            </p:cNvPicPr>
            <p:nvPr/>
          </p:nvPicPr>
          <p:blipFill>
            <a:blip r:embed="rId3" cstate="email"/>
            <a:srcRect/>
            <a:stretch>
              <a:fillRect/>
            </a:stretch>
          </p:blipFill>
          <p:spPr bwMode="auto">
            <a:xfrm>
              <a:off x="1120775" y="1343483"/>
              <a:ext cx="2433800" cy="271462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TextBox 146"/>
            <p:cNvSpPr txBox="1">
              <a:spLocks noChangeArrowheads="1"/>
            </p:cNvSpPr>
            <p:nvPr/>
          </p:nvSpPr>
          <p:spPr bwMode="auto">
            <a:xfrm>
              <a:off x="1328747" y="4187863"/>
              <a:ext cx="2235141" cy="42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prstClr val="white"/>
                  </a:solidFill>
                  <a:latin typeface="时尚中黑简体" panose="01010104010101010101"/>
                  <a:ea typeface="时尚中黑简体" panose="01010104010101010101"/>
                  <a:cs typeface="+mn-ea"/>
                  <a:sym typeface="+mn-lt"/>
                </a:rPr>
                <a:t>单击</a:t>
              </a:r>
              <a:r>
                <a:rPr lang="zh-CN" altLang="en-US" sz="2000" dirty="0" smtClean="0">
                  <a:solidFill>
                    <a:prstClr val="white"/>
                  </a:solidFill>
                  <a:latin typeface="时尚中黑简体" panose="01010104010101010101"/>
                  <a:ea typeface="时尚中黑简体" panose="01010104010101010101"/>
                  <a:cs typeface="+mn-ea"/>
                  <a:sym typeface="+mn-lt"/>
                </a:rPr>
                <a:t>此添加文字</a:t>
              </a:r>
              <a:endParaRPr lang="en-US" altLang="zh-CN" sz="2000" dirty="0">
                <a:solidFill>
                  <a:prstClr val="white"/>
                </a:solidFill>
                <a:latin typeface="时尚中黑简体" panose="01010104010101010101"/>
                <a:ea typeface="时尚中黑简体" panose="01010104010101010101"/>
                <a:cs typeface="+mn-ea"/>
                <a:sym typeface="+mn-lt"/>
              </a:endParaRPr>
            </a:p>
          </p:txBody>
        </p:sp>
      </p:grpSp>
      <p:sp>
        <p:nvSpPr>
          <p:cNvPr id="30" name="椭圆 14"/>
          <p:cNvSpPr>
            <a:spLocks noChangeAspect="1"/>
          </p:cNvSpPr>
          <p:nvPr/>
        </p:nvSpPr>
        <p:spPr bwMode="auto">
          <a:xfrm>
            <a:off x="2704140" y="1738437"/>
            <a:ext cx="380001" cy="485824"/>
          </a:xfrm>
          <a:custGeom>
            <a:avLst/>
            <a:gdLst/>
            <a:ahLst/>
            <a:cxnLst/>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chemeClr val="accent5"/>
          </a:solidFill>
          <a:ln w="3175">
            <a:solidFill>
              <a:srgbClr val="FFFFFF"/>
            </a:solid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ffectLst>
                <a:outerShdw blurRad="50800" dist="38100" dir="5400000" algn="t" rotWithShape="0">
                  <a:prstClr val="black">
                    <a:alpha val="40000"/>
                  </a:prstClr>
                </a:outerShdw>
              </a:effectLst>
              <a:cs typeface="+mn-ea"/>
              <a:sym typeface="+mn-lt"/>
            </a:endParaRPr>
          </a:p>
        </p:txBody>
      </p:sp>
      <p:grpSp>
        <p:nvGrpSpPr>
          <p:cNvPr id="33" name="组合 32"/>
          <p:cNvGrpSpPr/>
          <p:nvPr/>
        </p:nvGrpSpPr>
        <p:grpSpPr>
          <a:xfrm>
            <a:off x="4395529" y="2186217"/>
            <a:ext cx="569912" cy="569912"/>
            <a:chOff x="4327138" y="1636560"/>
            <a:chExt cx="569912" cy="569912"/>
          </a:xfrm>
          <a:solidFill>
            <a:schemeClr val="accent5"/>
          </a:solidFill>
          <a:effectLst/>
        </p:grpSpPr>
        <p:sp>
          <p:nvSpPr>
            <p:cNvPr id="34" name="Freeform 6"/>
            <p:cNvSpPr>
              <a:spLocks noEditPoints="1"/>
            </p:cNvSpPr>
            <p:nvPr/>
          </p:nvSpPr>
          <p:spPr bwMode="auto">
            <a:xfrm>
              <a:off x="4420800" y="1890560"/>
              <a:ext cx="288925" cy="198437"/>
            </a:xfrm>
            <a:custGeom>
              <a:avLst/>
              <a:gdLst>
                <a:gd name="T0" fmla="*/ 39 w 77"/>
                <a:gd name="T1" fmla="*/ 1 h 53"/>
                <a:gd name="T2" fmla="*/ 0 w 77"/>
                <a:gd name="T3" fmla="*/ 28 h 53"/>
                <a:gd name="T4" fmla="*/ 39 w 77"/>
                <a:gd name="T5" fmla="*/ 52 h 53"/>
                <a:gd name="T6" fmla="*/ 77 w 77"/>
                <a:gd name="T7" fmla="*/ 23 h 53"/>
                <a:gd name="T8" fmla="*/ 39 w 77"/>
                <a:gd name="T9" fmla="*/ 1 h 53"/>
                <a:gd name="T10" fmla="*/ 53 w 77"/>
                <a:gd name="T11" fmla="*/ 37 h 53"/>
                <a:gd name="T12" fmla="*/ 21 w 77"/>
                <a:gd name="T13" fmla="*/ 43 h 53"/>
                <a:gd name="T14" fmla="*/ 15 w 77"/>
                <a:gd name="T15" fmla="*/ 33 h 53"/>
                <a:gd name="T16" fmla="*/ 34 w 77"/>
                <a:gd name="T17" fmla="*/ 11 h 53"/>
                <a:gd name="T18" fmla="*/ 53 w 77"/>
                <a:gd name="T19"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53">
                  <a:moveTo>
                    <a:pt x="39" y="1"/>
                  </a:moveTo>
                  <a:cubicBezTo>
                    <a:pt x="17" y="2"/>
                    <a:pt x="0" y="14"/>
                    <a:pt x="0" y="28"/>
                  </a:cubicBezTo>
                  <a:cubicBezTo>
                    <a:pt x="0" y="42"/>
                    <a:pt x="17" y="53"/>
                    <a:pt x="39" y="52"/>
                  </a:cubicBezTo>
                  <a:cubicBezTo>
                    <a:pt x="60" y="51"/>
                    <a:pt x="77" y="38"/>
                    <a:pt x="77" y="23"/>
                  </a:cubicBezTo>
                  <a:cubicBezTo>
                    <a:pt x="77" y="9"/>
                    <a:pt x="60" y="0"/>
                    <a:pt x="39" y="1"/>
                  </a:cubicBezTo>
                  <a:close/>
                  <a:moveTo>
                    <a:pt x="53" y="37"/>
                  </a:moveTo>
                  <a:cubicBezTo>
                    <a:pt x="47" y="46"/>
                    <a:pt x="34" y="50"/>
                    <a:pt x="21" y="43"/>
                  </a:cubicBezTo>
                  <a:cubicBezTo>
                    <a:pt x="15" y="40"/>
                    <a:pt x="15" y="33"/>
                    <a:pt x="15" y="33"/>
                  </a:cubicBezTo>
                  <a:cubicBezTo>
                    <a:pt x="15" y="33"/>
                    <a:pt x="13" y="13"/>
                    <a:pt x="34" y="11"/>
                  </a:cubicBezTo>
                  <a:cubicBezTo>
                    <a:pt x="56" y="8"/>
                    <a:pt x="60" y="29"/>
                    <a:pt x="53" y="37"/>
                  </a:cubicBezTo>
                  <a:close/>
                </a:path>
              </a:pathLst>
            </a:custGeom>
            <a:solidFill>
              <a:srgbClr val="C75151"/>
            </a:solidFill>
            <a:ln>
              <a:noFill/>
            </a:ln>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35" name="Freeform 7"/>
            <p:cNvSpPr/>
            <p:nvPr/>
          </p:nvSpPr>
          <p:spPr bwMode="auto">
            <a:xfrm>
              <a:off x="4560500" y="1977872"/>
              <a:ext cx="22225" cy="22225"/>
            </a:xfrm>
            <a:custGeom>
              <a:avLst/>
              <a:gdLst>
                <a:gd name="T0" fmla="*/ 2 w 6"/>
                <a:gd name="T1" fmla="*/ 1 h 6"/>
                <a:gd name="T2" fmla="*/ 1 w 6"/>
                <a:gd name="T3" fmla="*/ 5 h 6"/>
                <a:gd name="T4" fmla="*/ 5 w 6"/>
                <a:gd name="T5" fmla="*/ 5 h 6"/>
                <a:gd name="T6" fmla="*/ 6 w 6"/>
                <a:gd name="T7" fmla="*/ 1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0" y="2"/>
                    <a:pt x="0" y="4"/>
                    <a:pt x="1" y="5"/>
                  </a:cubicBezTo>
                  <a:cubicBezTo>
                    <a:pt x="2" y="6"/>
                    <a:pt x="3" y="6"/>
                    <a:pt x="5" y="5"/>
                  </a:cubicBezTo>
                  <a:cubicBezTo>
                    <a:pt x="6" y="4"/>
                    <a:pt x="6" y="2"/>
                    <a:pt x="6" y="1"/>
                  </a:cubicBezTo>
                  <a:cubicBezTo>
                    <a:pt x="5" y="0"/>
                    <a:pt x="3" y="0"/>
                    <a:pt x="2" y="1"/>
                  </a:cubicBezTo>
                  <a:close/>
                </a:path>
              </a:pathLst>
            </a:custGeom>
            <a:grpFill/>
            <a:ln>
              <a:noFill/>
            </a:ln>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36" name="Freeform 8"/>
            <p:cNvSpPr/>
            <p:nvPr/>
          </p:nvSpPr>
          <p:spPr bwMode="auto">
            <a:xfrm>
              <a:off x="4503350" y="1988985"/>
              <a:ext cx="52387" cy="47625"/>
            </a:xfrm>
            <a:custGeom>
              <a:avLst/>
              <a:gdLst>
                <a:gd name="T0" fmla="*/ 7 w 14"/>
                <a:gd name="T1" fmla="*/ 1 h 13"/>
                <a:gd name="T2" fmla="*/ 0 w 14"/>
                <a:gd name="T3" fmla="*/ 8 h 13"/>
                <a:gd name="T4" fmla="*/ 7 w 14"/>
                <a:gd name="T5" fmla="*/ 13 h 13"/>
                <a:gd name="T6" fmla="*/ 14 w 14"/>
                <a:gd name="T7" fmla="*/ 6 h 13"/>
                <a:gd name="T8" fmla="*/ 7 w 14"/>
                <a:gd name="T9" fmla="*/ 1 h 13"/>
              </a:gdLst>
              <a:ahLst/>
              <a:cxnLst>
                <a:cxn ang="0">
                  <a:pos x="T0" y="T1"/>
                </a:cxn>
                <a:cxn ang="0">
                  <a:pos x="T2" y="T3"/>
                </a:cxn>
                <a:cxn ang="0">
                  <a:pos x="T4" y="T5"/>
                </a:cxn>
                <a:cxn ang="0">
                  <a:pos x="T6" y="T7"/>
                </a:cxn>
                <a:cxn ang="0">
                  <a:pos x="T8" y="T9"/>
                </a:cxn>
              </a:cxnLst>
              <a:rect l="0" t="0" r="r" b="b"/>
              <a:pathLst>
                <a:path w="14" h="13">
                  <a:moveTo>
                    <a:pt x="7" y="1"/>
                  </a:moveTo>
                  <a:cubicBezTo>
                    <a:pt x="2" y="1"/>
                    <a:pt x="0" y="4"/>
                    <a:pt x="0" y="8"/>
                  </a:cubicBezTo>
                  <a:cubicBezTo>
                    <a:pt x="0" y="11"/>
                    <a:pt x="3" y="13"/>
                    <a:pt x="7" y="13"/>
                  </a:cubicBezTo>
                  <a:cubicBezTo>
                    <a:pt x="11" y="13"/>
                    <a:pt x="14" y="9"/>
                    <a:pt x="14" y="6"/>
                  </a:cubicBezTo>
                  <a:cubicBezTo>
                    <a:pt x="14" y="3"/>
                    <a:pt x="11" y="0"/>
                    <a:pt x="7" y="1"/>
                  </a:cubicBezTo>
                  <a:close/>
                </a:path>
              </a:pathLst>
            </a:custGeom>
            <a:solidFill>
              <a:srgbClr val="C75151"/>
            </a:solidFill>
            <a:ln>
              <a:noFill/>
            </a:ln>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37" name="Freeform 9"/>
            <p:cNvSpPr>
              <a:spLocks noEditPoints="1"/>
            </p:cNvSpPr>
            <p:nvPr/>
          </p:nvSpPr>
          <p:spPr bwMode="auto">
            <a:xfrm>
              <a:off x="4327138" y="1636560"/>
              <a:ext cx="569912" cy="569912"/>
            </a:xfrm>
            <a:custGeom>
              <a:avLst/>
              <a:gdLst>
                <a:gd name="T0" fmla="*/ 129 w 152"/>
                <a:gd name="T1" fmla="*/ 0 h 152"/>
                <a:gd name="T2" fmla="*/ 23 w 152"/>
                <a:gd name="T3" fmla="*/ 0 h 152"/>
                <a:gd name="T4" fmla="*/ 0 w 152"/>
                <a:gd name="T5" fmla="*/ 23 h 152"/>
                <a:gd name="T6" fmla="*/ 0 w 152"/>
                <a:gd name="T7" fmla="*/ 129 h 152"/>
                <a:gd name="T8" fmla="*/ 23 w 152"/>
                <a:gd name="T9" fmla="*/ 152 h 152"/>
                <a:gd name="T10" fmla="*/ 129 w 152"/>
                <a:gd name="T11" fmla="*/ 152 h 152"/>
                <a:gd name="T12" fmla="*/ 152 w 152"/>
                <a:gd name="T13" fmla="*/ 129 h 152"/>
                <a:gd name="T14" fmla="*/ 152 w 152"/>
                <a:gd name="T15" fmla="*/ 23 h 152"/>
                <a:gd name="T16" fmla="*/ 129 w 152"/>
                <a:gd name="T17" fmla="*/ 0 h 152"/>
                <a:gd name="T18" fmla="*/ 121 w 152"/>
                <a:gd name="T19" fmla="*/ 101 h 152"/>
                <a:gd name="T20" fmla="*/ 62 w 152"/>
                <a:gd name="T21" fmla="*/ 127 h 152"/>
                <a:gd name="T22" fmla="*/ 12 w 152"/>
                <a:gd name="T23" fmla="*/ 94 h 152"/>
                <a:gd name="T24" fmla="*/ 22 w 152"/>
                <a:gd name="T25" fmla="*/ 68 h 152"/>
                <a:gd name="T26" fmla="*/ 56 w 152"/>
                <a:gd name="T27" fmla="*/ 40 h 152"/>
                <a:gd name="T28" fmla="*/ 76 w 152"/>
                <a:gd name="T29" fmla="*/ 50 h 152"/>
                <a:gd name="T30" fmla="*/ 80 w 152"/>
                <a:gd name="T31" fmla="*/ 57 h 152"/>
                <a:gd name="T32" fmla="*/ 106 w 152"/>
                <a:gd name="T33" fmla="*/ 56 h 152"/>
                <a:gd name="T34" fmla="*/ 107 w 152"/>
                <a:gd name="T35" fmla="*/ 70 h 152"/>
                <a:gd name="T36" fmla="*/ 109 w 152"/>
                <a:gd name="T37" fmla="*/ 74 h 152"/>
                <a:gd name="T38" fmla="*/ 121 w 152"/>
                <a:gd name="T39" fmla="*/ 101 h 152"/>
                <a:gd name="T40" fmla="*/ 104 w 152"/>
                <a:gd name="T41" fmla="*/ 49 h 152"/>
                <a:gd name="T42" fmla="*/ 100 w 152"/>
                <a:gd name="T43" fmla="*/ 46 h 152"/>
                <a:gd name="T44" fmla="*/ 104 w 152"/>
                <a:gd name="T45" fmla="*/ 42 h 152"/>
                <a:gd name="T46" fmla="*/ 123 w 152"/>
                <a:gd name="T47" fmla="*/ 62 h 152"/>
                <a:gd name="T48" fmla="*/ 123 w 152"/>
                <a:gd name="T49" fmla="*/ 62 h 152"/>
                <a:gd name="T50" fmla="*/ 120 w 152"/>
                <a:gd name="T51" fmla="*/ 65 h 152"/>
                <a:gd name="T52" fmla="*/ 116 w 152"/>
                <a:gd name="T53" fmla="*/ 61 h 152"/>
                <a:gd name="T54" fmla="*/ 104 w 152"/>
                <a:gd name="T55" fmla="*/ 49 h 152"/>
                <a:gd name="T56" fmla="*/ 141 w 152"/>
                <a:gd name="T57" fmla="*/ 68 h 152"/>
                <a:gd name="T58" fmla="*/ 141 w 152"/>
                <a:gd name="T59" fmla="*/ 68 h 152"/>
                <a:gd name="T60" fmla="*/ 136 w 152"/>
                <a:gd name="T61" fmla="*/ 72 h 152"/>
                <a:gd name="T62" fmla="*/ 131 w 152"/>
                <a:gd name="T63" fmla="*/ 68 h 152"/>
                <a:gd name="T64" fmla="*/ 132 w 152"/>
                <a:gd name="T65" fmla="*/ 63 h 152"/>
                <a:gd name="T66" fmla="*/ 130 w 152"/>
                <a:gd name="T67" fmla="*/ 46 h 152"/>
                <a:gd name="T68" fmla="*/ 105 w 152"/>
                <a:gd name="T69" fmla="*/ 33 h 152"/>
                <a:gd name="T70" fmla="*/ 100 w 152"/>
                <a:gd name="T71" fmla="*/ 34 h 152"/>
                <a:gd name="T72" fmla="*/ 95 w 152"/>
                <a:gd name="T73" fmla="*/ 29 h 152"/>
                <a:gd name="T74" fmla="*/ 99 w 152"/>
                <a:gd name="T75" fmla="*/ 24 h 152"/>
                <a:gd name="T76" fmla="*/ 99 w 152"/>
                <a:gd name="T77" fmla="*/ 24 h 152"/>
                <a:gd name="T78" fmla="*/ 99 w 152"/>
                <a:gd name="T79" fmla="*/ 24 h 152"/>
                <a:gd name="T80" fmla="*/ 117 w 152"/>
                <a:gd name="T81" fmla="*/ 24 h 152"/>
                <a:gd name="T82" fmla="*/ 141 w 152"/>
                <a:gd name="T83" fmla="*/ 6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52">
                  <a:moveTo>
                    <a:pt x="129" y="0"/>
                  </a:moveTo>
                  <a:cubicBezTo>
                    <a:pt x="23" y="0"/>
                    <a:pt x="23" y="0"/>
                    <a:pt x="23" y="0"/>
                  </a:cubicBezTo>
                  <a:cubicBezTo>
                    <a:pt x="10" y="0"/>
                    <a:pt x="0" y="10"/>
                    <a:pt x="0" y="23"/>
                  </a:cubicBezTo>
                  <a:cubicBezTo>
                    <a:pt x="0" y="129"/>
                    <a:pt x="0" y="129"/>
                    <a:pt x="0" y="129"/>
                  </a:cubicBezTo>
                  <a:cubicBezTo>
                    <a:pt x="0" y="142"/>
                    <a:pt x="10" y="152"/>
                    <a:pt x="23"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121" y="101"/>
                  </a:moveTo>
                  <a:cubicBezTo>
                    <a:pt x="113" y="120"/>
                    <a:pt x="84" y="129"/>
                    <a:pt x="62" y="127"/>
                  </a:cubicBezTo>
                  <a:cubicBezTo>
                    <a:pt x="41" y="125"/>
                    <a:pt x="15" y="119"/>
                    <a:pt x="12" y="94"/>
                  </a:cubicBezTo>
                  <a:cubicBezTo>
                    <a:pt x="12" y="94"/>
                    <a:pt x="11" y="83"/>
                    <a:pt x="22" y="68"/>
                  </a:cubicBezTo>
                  <a:cubicBezTo>
                    <a:pt x="22" y="68"/>
                    <a:pt x="38" y="46"/>
                    <a:pt x="56" y="40"/>
                  </a:cubicBezTo>
                  <a:cubicBezTo>
                    <a:pt x="74" y="34"/>
                    <a:pt x="76" y="44"/>
                    <a:pt x="76" y="50"/>
                  </a:cubicBezTo>
                  <a:cubicBezTo>
                    <a:pt x="75" y="56"/>
                    <a:pt x="73" y="59"/>
                    <a:pt x="80" y="57"/>
                  </a:cubicBezTo>
                  <a:cubicBezTo>
                    <a:pt x="80" y="57"/>
                    <a:pt x="98" y="48"/>
                    <a:pt x="106" y="56"/>
                  </a:cubicBezTo>
                  <a:cubicBezTo>
                    <a:pt x="112" y="62"/>
                    <a:pt x="107" y="70"/>
                    <a:pt x="107" y="70"/>
                  </a:cubicBezTo>
                  <a:cubicBezTo>
                    <a:pt x="107" y="70"/>
                    <a:pt x="104" y="73"/>
                    <a:pt x="109" y="74"/>
                  </a:cubicBezTo>
                  <a:cubicBezTo>
                    <a:pt x="114" y="75"/>
                    <a:pt x="130" y="82"/>
                    <a:pt x="121" y="101"/>
                  </a:cubicBezTo>
                  <a:close/>
                  <a:moveTo>
                    <a:pt x="104" y="49"/>
                  </a:moveTo>
                  <a:cubicBezTo>
                    <a:pt x="102" y="49"/>
                    <a:pt x="100" y="48"/>
                    <a:pt x="100" y="46"/>
                  </a:cubicBezTo>
                  <a:cubicBezTo>
                    <a:pt x="100" y="44"/>
                    <a:pt x="102" y="42"/>
                    <a:pt x="104" y="42"/>
                  </a:cubicBezTo>
                  <a:cubicBezTo>
                    <a:pt x="104" y="42"/>
                    <a:pt x="126" y="38"/>
                    <a:pt x="123" y="62"/>
                  </a:cubicBezTo>
                  <a:cubicBezTo>
                    <a:pt x="123" y="62"/>
                    <a:pt x="123" y="62"/>
                    <a:pt x="123" y="62"/>
                  </a:cubicBezTo>
                  <a:cubicBezTo>
                    <a:pt x="123" y="64"/>
                    <a:pt x="121" y="65"/>
                    <a:pt x="120" y="65"/>
                  </a:cubicBezTo>
                  <a:cubicBezTo>
                    <a:pt x="118" y="65"/>
                    <a:pt x="116" y="63"/>
                    <a:pt x="116" y="61"/>
                  </a:cubicBezTo>
                  <a:cubicBezTo>
                    <a:pt x="116" y="61"/>
                    <a:pt x="120" y="46"/>
                    <a:pt x="104" y="49"/>
                  </a:cubicBezTo>
                  <a:close/>
                  <a:moveTo>
                    <a:pt x="141" y="68"/>
                  </a:moveTo>
                  <a:cubicBezTo>
                    <a:pt x="141" y="68"/>
                    <a:pt x="141" y="68"/>
                    <a:pt x="141" y="68"/>
                  </a:cubicBezTo>
                  <a:cubicBezTo>
                    <a:pt x="140" y="72"/>
                    <a:pt x="138" y="72"/>
                    <a:pt x="136" y="72"/>
                  </a:cubicBezTo>
                  <a:cubicBezTo>
                    <a:pt x="133" y="72"/>
                    <a:pt x="131" y="71"/>
                    <a:pt x="131" y="68"/>
                  </a:cubicBezTo>
                  <a:cubicBezTo>
                    <a:pt x="131" y="65"/>
                    <a:pt x="132" y="63"/>
                    <a:pt x="132" y="63"/>
                  </a:cubicBezTo>
                  <a:cubicBezTo>
                    <a:pt x="132" y="62"/>
                    <a:pt x="135" y="55"/>
                    <a:pt x="130" y="46"/>
                  </a:cubicBezTo>
                  <a:cubicBezTo>
                    <a:pt x="122" y="33"/>
                    <a:pt x="107" y="32"/>
                    <a:pt x="105" y="33"/>
                  </a:cubicBezTo>
                  <a:cubicBezTo>
                    <a:pt x="103" y="34"/>
                    <a:pt x="100" y="34"/>
                    <a:pt x="100" y="34"/>
                  </a:cubicBezTo>
                  <a:cubicBezTo>
                    <a:pt x="97" y="34"/>
                    <a:pt x="95" y="32"/>
                    <a:pt x="95" y="29"/>
                  </a:cubicBezTo>
                  <a:cubicBezTo>
                    <a:pt x="95" y="27"/>
                    <a:pt x="97" y="25"/>
                    <a:pt x="99" y="24"/>
                  </a:cubicBezTo>
                  <a:cubicBezTo>
                    <a:pt x="99" y="24"/>
                    <a:pt x="99" y="24"/>
                    <a:pt x="99" y="24"/>
                  </a:cubicBezTo>
                  <a:cubicBezTo>
                    <a:pt x="99" y="24"/>
                    <a:pt x="99" y="24"/>
                    <a:pt x="99" y="24"/>
                  </a:cubicBezTo>
                  <a:cubicBezTo>
                    <a:pt x="102" y="23"/>
                    <a:pt x="109" y="22"/>
                    <a:pt x="117" y="24"/>
                  </a:cubicBezTo>
                  <a:cubicBezTo>
                    <a:pt x="131" y="27"/>
                    <a:pt x="149" y="40"/>
                    <a:pt x="141" y="68"/>
                  </a:cubicBezTo>
                  <a:close/>
                </a:path>
              </a:pathLst>
            </a:custGeom>
            <a:solidFill>
              <a:srgbClr val="C75151"/>
            </a:solidFill>
            <a:ln>
              <a:noFill/>
            </a:ln>
          </p:spPr>
          <p:txBody>
            <a:bodyPr vert="horz" wrap="square" lIns="91440" tIns="45720" rIns="91440" bIns="45720" numCol="1" anchor="t" anchorCtr="0" compatLnSpc="1"/>
            <a:lstStyle/>
            <a:p>
              <a:endParaRPr lang="zh-CN" altLang="en-US">
                <a:solidFill>
                  <a:prstClr val="white"/>
                </a:solidFill>
                <a:cs typeface="+mn-ea"/>
                <a:sym typeface="+mn-lt"/>
              </a:endParaRPr>
            </a:p>
          </p:txBody>
        </p:sp>
      </p:grpSp>
      <p:sp>
        <p:nvSpPr>
          <p:cNvPr id="43" name="Freeform 14"/>
          <p:cNvSpPr>
            <a:spLocks noEditPoints="1"/>
          </p:cNvSpPr>
          <p:nvPr/>
        </p:nvSpPr>
        <p:spPr bwMode="auto">
          <a:xfrm>
            <a:off x="4408525" y="2987650"/>
            <a:ext cx="569913" cy="569912"/>
          </a:xfrm>
          <a:custGeom>
            <a:avLst/>
            <a:gdLst>
              <a:gd name="T0" fmla="*/ 129 w 152"/>
              <a:gd name="T1" fmla="*/ 152 h 152"/>
              <a:gd name="T2" fmla="*/ 125 w 152"/>
              <a:gd name="T3" fmla="*/ 99 h 152"/>
              <a:gd name="T4" fmla="*/ 123 w 152"/>
              <a:gd name="T5" fmla="*/ 104 h 152"/>
              <a:gd name="T6" fmla="*/ 121 w 152"/>
              <a:gd name="T7" fmla="*/ 104 h 152"/>
              <a:gd name="T8" fmla="*/ 119 w 152"/>
              <a:gd name="T9" fmla="*/ 104 h 152"/>
              <a:gd name="T10" fmla="*/ 116 w 152"/>
              <a:gd name="T11" fmla="*/ 99 h 152"/>
              <a:gd name="T12" fmla="*/ 114 w 152"/>
              <a:gd name="T13" fmla="*/ 102 h 152"/>
              <a:gd name="T14" fmla="*/ 109 w 152"/>
              <a:gd name="T15" fmla="*/ 110 h 152"/>
              <a:gd name="T16" fmla="*/ 113 w 152"/>
              <a:gd name="T17" fmla="*/ 114 h 152"/>
              <a:gd name="T18" fmla="*/ 117 w 152"/>
              <a:gd name="T19" fmla="*/ 118 h 152"/>
              <a:gd name="T20" fmla="*/ 116 w 152"/>
              <a:gd name="T21" fmla="*/ 121 h 152"/>
              <a:gd name="T22" fmla="*/ 114 w 152"/>
              <a:gd name="T23" fmla="*/ 124 h 152"/>
              <a:gd name="T24" fmla="*/ 108 w 152"/>
              <a:gd name="T25" fmla="*/ 126 h 152"/>
              <a:gd name="T26" fmla="*/ 99 w 152"/>
              <a:gd name="T27" fmla="*/ 128 h 152"/>
              <a:gd name="T28" fmla="*/ 88 w 152"/>
              <a:gd name="T29" fmla="*/ 126 h 152"/>
              <a:gd name="T30" fmla="*/ 79 w 152"/>
              <a:gd name="T31" fmla="*/ 124 h 152"/>
              <a:gd name="T32" fmla="*/ 74 w 152"/>
              <a:gd name="T33" fmla="*/ 124 h 152"/>
              <a:gd name="T34" fmla="*/ 66 w 152"/>
              <a:gd name="T35" fmla="*/ 127 h 152"/>
              <a:gd name="T36" fmla="*/ 58 w 152"/>
              <a:gd name="T37" fmla="*/ 128 h 152"/>
              <a:gd name="T38" fmla="*/ 46 w 152"/>
              <a:gd name="T39" fmla="*/ 127 h 152"/>
              <a:gd name="T40" fmla="*/ 39 w 152"/>
              <a:gd name="T41" fmla="*/ 125 h 152"/>
              <a:gd name="T42" fmla="*/ 36 w 152"/>
              <a:gd name="T43" fmla="*/ 122 h 152"/>
              <a:gd name="T44" fmla="*/ 36 w 152"/>
              <a:gd name="T45" fmla="*/ 119 h 152"/>
              <a:gd name="T46" fmla="*/ 37 w 152"/>
              <a:gd name="T47" fmla="*/ 116 h 152"/>
              <a:gd name="T48" fmla="*/ 40 w 152"/>
              <a:gd name="T49" fmla="*/ 113 h 152"/>
              <a:gd name="T50" fmla="*/ 45 w 152"/>
              <a:gd name="T51" fmla="*/ 112 h 152"/>
              <a:gd name="T52" fmla="*/ 43 w 152"/>
              <a:gd name="T53" fmla="*/ 111 h 152"/>
              <a:gd name="T54" fmla="*/ 38 w 152"/>
              <a:gd name="T55" fmla="*/ 105 h 152"/>
              <a:gd name="T56" fmla="*/ 35 w 152"/>
              <a:gd name="T57" fmla="*/ 98 h 152"/>
              <a:gd name="T58" fmla="*/ 34 w 152"/>
              <a:gd name="T59" fmla="*/ 97 h 152"/>
              <a:gd name="T60" fmla="*/ 32 w 152"/>
              <a:gd name="T61" fmla="*/ 100 h 152"/>
              <a:gd name="T62" fmla="*/ 28 w 152"/>
              <a:gd name="T63" fmla="*/ 104 h 152"/>
              <a:gd name="T64" fmla="*/ 25 w 152"/>
              <a:gd name="T65" fmla="*/ 104 h 152"/>
              <a:gd name="T66" fmla="*/ 24 w 152"/>
              <a:gd name="T67" fmla="*/ 99 h 152"/>
              <a:gd name="T68" fmla="*/ 24 w 152"/>
              <a:gd name="T69" fmla="*/ 91 h 152"/>
              <a:gd name="T70" fmla="*/ 27 w 152"/>
              <a:gd name="T71" fmla="*/ 83 h 152"/>
              <a:gd name="T72" fmla="*/ 33 w 152"/>
              <a:gd name="T73" fmla="*/ 75 h 152"/>
              <a:gd name="T74" fmla="*/ 38 w 152"/>
              <a:gd name="T75" fmla="*/ 71 h 152"/>
              <a:gd name="T76" fmla="*/ 37 w 152"/>
              <a:gd name="T77" fmla="*/ 66 h 152"/>
              <a:gd name="T78" fmla="*/ 40 w 152"/>
              <a:gd name="T79" fmla="*/ 61 h 152"/>
              <a:gd name="T80" fmla="*/ 40 w 152"/>
              <a:gd name="T81" fmla="*/ 57 h 152"/>
              <a:gd name="T82" fmla="*/ 43 w 152"/>
              <a:gd name="T83" fmla="*/ 49 h 152"/>
              <a:gd name="T84" fmla="*/ 46 w 152"/>
              <a:gd name="T85" fmla="*/ 42 h 152"/>
              <a:gd name="T86" fmla="*/ 51 w 152"/>
              <a:gd name="T87" fmla="*/ 35 h 152"/>
              <a:gd name="T88" fmla="*/ 58 w 152"/>
              <a:gd name="T89" fmla="*/ 28 h 152"/>
              <a:gd name="T90" fmla="*/ 68 w 152"/>
              <a:gd name="T91" fmla="*/ 25 h 152"/>
              <a:gd name="T92" fmla="*/ 78 w 152"/>
              <a:gd name="T93" fmla="*/ 24 h 152"/>
              <a:gd name="T94" fmla="*/ 89 w 152"/>
              <a:gd name="T95" fmla="*/ 26 h 152"/>
              <a:gd name="T96" fmla="*/ 99 w 152"/>
              <a:gd name="T97" fmla="*/ 30 h 152"/>
              <a:gd name="T98" fmla="*/ 105 w 152"/>
              <a:gd name="T99" fmla="*/ 35 h 152"/>
              <a:gd name="T100" fmla="*/ 110 w 152"/>
              <a:gd name="T101" fmla="*/ 43 h 152"/>
              <a:gd name="T102" fmla="*/ 112 w 152"/>
              <a:gd name="T103" fmla="*/ 51 h 152"/>
              <a:gd name="T104" fmla="*/ 114 w 152"/>
              <a:gd name="T105" fmla="*/ 59 h 152"/>
              <a:gd name="T106" fmla="*/ 116 w 152"/>
              <a:gd name="T107" fmla="*/ 65 h 152"/>
              <a:gd name="T108" fmla="*/ 116 w 152"/>
              <a:gd name="T109" fmla="*/ 69 h 152"/>
              <a:gd name="T110" fmla="*/ 119 w 152"/>
              <a:gd name="T111" fmla="*/ 75 h 152"/>
              <a:gd name="T112" fmla="*/ 123 w 152"/>
              <a:gd name="T113" fmla="*/ 84 h 152"/>
              <a:gd name="T114" fmla="*/ 125 w 152"/>
              <a:gd name="T115" fmla="*/ 9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52">
                <a:moveTo>
                  <a:pt x="152" y="23"/>
                </a:moveTo>
                <a:cubicBezTo>
                  <a:pt x="152" y="10"/>
                  <a:pt x="142" y="0"/>
                  <a:pt x="129" y="0"/>
                </a:cubicBezTo>
                <a:cubicBezTo>
                  <a:pt x="23" y="0"/>
                  <a:pt x="23" y="0"/>
                  <a:pt x="23" y="0"/>
                </a:cubicBezTo>
                <a:cubicBezTo>
                  <a:pt x="10" y="0"/>
                  <a:pt x="0" y="10"/>
                  <a:pt x="0" y="23"/>
                </a:cubicBezTo>
                <a:cubicBezTo>
                  <a:pt x="0" y="129"/>
                  <a:pt x="0" y="129"/>
                  <a:pt x="0" y="129"/>
                </a:cubicBezTo>
                <a:cubicBezTo>
                  <a:pt x="0" y="142"/>
                  <a:pt x="10" y="152"/>
                  <a:pt x="23" y="152"/>
                </a:cubicBezTo>
                <a:cubicBezTo>
                  <a:pt x="129" y="152"/>
                  <a:pt x="129" y="152"/>
                  <a:pt x="129" y="152"/>
                </a:cubicBezTo>
                <a:cubicBezTo>
                  <a:pt x="142" y="152"/>
                  <a:pt x="152" y="142"/>
                  <a:pt x="152" y="129"/>
                </a:cubicBezTo>
                <a:lnTo>
                  <a:pt x="152" y="23"/>
                </a:lnTo>
                <a:close/>
                <a:moveTo>
                  <a:pt x="124" y="95"/>
                </a:moveTo>
                <a:cubicBezTo>
                  <a:pt x="124" y="96"/>
                  <a:pt x="124" y="96"/>
                  <a:pt x="124" y="96"/>
                </a:cubicBezTo>
                <a:cubicBezTo>
                  <a:pt x="124" y="97"/>
                  <a:pt x="124" y="97"/>
                  <a:pt x="124" y="97"/>
                </a:cubicBezTo>
                <a:cubicBezTo>
                  <a:pt x="125" y="98"/>
                  <a:pt x="125" y="98"/>
                  <a:pt x="125" y="98"/>
                </a:cubicBezTo>
                <a:cubicBezTo>
                  <a:pt x="125" y="99"/>
                  <a:pt x="125" y="99"/>
                  <a:pt x="125" y="99"/>
                </a:cubicBezTo>
                <a:cubicBezTo>
                  <a:pt x="125" y="100"/>
                  <a:pt x="125" y="100"/>
                  <a:pt x="125" y="100"/>
                </a:cubicBezTo>
                <a:cubicBezTo>
                  <a:pt x="124" y="101"/>
                  <a:pt x="124" y="101"/>
                  <a:pt x="124" y="101"/>
                </a:cubicBezTo>
                <a:cubicBezTo>
                  <a:pt x="124" y="102"/>
                  <a:pt x="124" y="102"/>
                  <a:pt x="124" y="102"/>
                </a:cubicBezTo>
                <a:cubicBezTo>
                  <a:pt x="124" y="102"/>
                  <a:pt x="124" y="102"/>
                  <a:pt x="124" y="102"/>
                </a:cubicBezTo>
                <a:cubicBezTo>
                  <a:pt x="124" y="103"/>
                  <a:pt x="124" y="103"/>
                  <a:pt x="124" y="103"/>
                </a:cubicBezTo>
                <a:cubicBezTo>
                  <a:pt x="124" y="103"/>
                  <a:pt x="124" y="103"/>
                  <a:pt x="124" y="103"/>
                </a:cubicBezTo>
                <a:cubicBezTo>
                  <a:pt x="123" y="104"/>
                  <a:pt x="123" y="104"/>
                  <a:pt x="123" y="104"/>
                </a:cubicBezTo>
                <a:cubicBezTo>
                  <a:pt x="123" y="104"/>
                  <a:pt x="123" y="104"/>
                  <a:pt x="123" y="104"/>
                </a:cubicBezTo>
                <a:cubicBezTo>
                  <a:pt x="123" y="104"/>
                  <a:pt x="123" y="104"/>
                  <a:pt x="123" y="104"/>
                </a:cubicBezTo>
                <a:cubicBezTo>
                  <a:pt x="122" y="105"/>
                  <a:pt x="122" y="105"/>
                  <a:pt x="122" y="105"/>
                </a:cubicBezTo>
                <a:cubicBezTo>
                  <a:pt x="122" y="105"/>
                  <a:pt x="122" y="105"/>
                  <a:pt x="122" y="105"/>
                </a:cubicBezTo>
                <a:cubicBezTo>
                  <a:pt x="122" y="104"/>
                  <a:pt x="122" y="104"/>
                  <a:pt x="122" y="104"/>
                </a:cubicBezTo>
                <a:cubicBezTo>
                  <a:pt x="121" y="104"/>
                  <a:pt x="121" y="104"/>
                  <a:pt x="121" y="104"/>
                </a:cubicBezTo>
                <a:cubicBezTo>
                  <a:pt x="121" y="104"/>
                  <a:pt x="121" y="104"/>
                  <a:pt x="121" y="104"/>
                </a:cubicBezTo>
                <a:cubicBezTo>
                  <a:pt x="121" y="104"/>
                  <a:pt x="121" y="104"/>
                  <a:pt x="121" y="104"/>
                </a:cubicBezTo>
                <a:cubicBezTo>
                  <a:pt x="121" y="104"/>
                  <a:pt x="121" y="104"/>
                  <a:pt x="121" y="104"/>
                </a:cubicBezTo>
                <a:cubicBezTo>
                  <a:pt x="120" y="104"/>
                  <a:pt x="120" y="104"/>
                  <a:pt x="120" y="104"/>
                </a:cubicBezTo>
                <a:cubicBezTo>
                  <a:pt x="120" y="104"/>
                  <a:pt x="120" y="104"/>
                  <a:pt x="120" y="104"/>
                </a:cubicBezTo>
                <a:cubicBezTo>
                  <a:pt x="120" y="104"/>
                  <a:pt x="120" y="104"/>
                  <a:pt x="120" y="104"/>
                </a:cubicBezTo>
                <a:cubicBezTo>
                  <a:pt x="119" y="104"/>
                  <a:pt x="119" y="104"/>
                  <a:pt x="119" y="104"/>
                </a:cubicBezTo>
                <a:cubicBezTo>
                  <a:pt x="119" y="104"/>
                  <a:pt x="119" y="104"/>
                  <a:pt x="119" y="104"/>
                </a:cubicBezTo>
                <a:cubicBezTo>
                  <a:pt x="119" y="103"/>
                  <a:pt x="119" y="103"/>
                  <a:pt x="119" y="103"/>
                </a:cubicBezTo>
                <a:cubicBezTo>
                  <a:pt x="118" y="103"/>
                  <a:pt x="118" y="103"/>
                  <a:pt x="118" y="103"/>
                </a:cubicBezTo>
                <a:cubicBezTo>
                  <a:pt x="118" y="102"/>
                  <a:pt x="118" y="102"/>
                  <a:pt x="118" y="102"/>
                </a:cubicBezTo>
                <a:cubicBezTo>
                  <a:pt x="117" y="101"/>
                  <a:pt x="117" y="101"/>
                  <a:pt x="117" y="101"/>
                </a:cubicBezTo>
                <a:cubicBezTo>
                  <a:pt x="117" y="101"/>
                  <a:pt x="117" y="101"/>
                  <a:pt x="117" y="101"/>
                </a:cubicBezTo>
                <a:cubicBezTo>
                  <a:pt x="116" y="99"/>
                  <a:pt x="116" y="99"/>
                  <a:pt x="116" y="99"/>
                </a:cubicBezTo>
                <a:cubicBezTo>
                  <a:pt x="116" y="99"/>
                  <a:pt x="116" y="99"/>
                  <a:pt x="116" y="99"/>
                </a:cubicBezTo>
                <a:cubicBezTo>
                  <a:pt x="116" y="100"/>
                  <a:pt x="116" y="100"/>
                  <a:pt x="116" y="100"/>
                </a:cubicBezTo>
                <a:cubicBezTo>
                  <a:pt x="115" y="100"/>
                  <a:pt x="115" y="100"/>
                  <a:pt x="115" y="100"/>
                </a:cubicBezTo>
                <a:cubicBezTo>
                  <a:pt x="115" y="99"/>
                  <a:pt x="115" y="99"/>
                  <a:pt x="115" y="99"/>
                </a:cubicBezTo>
                <a:cubicBezTo>
                  <a:pt x="115" y="99"/>
                  <a:pt x="115" y="99"/>
                  <a:pt x="115" y="99"/>
                </a:cubicBezTo>
                <a:cubicBezTo>
                  <a:pt x="115" y="99"/>
                  <a:pt x="115" y="99"/>
                  <a:pt x="115" y="99"/>
                </a:cubicBezTo>
                <a:cubicBezTo>
                  <a:pt x="114" y="100"/>
                  <a:pt x="114" y="100"/>
                  <a:pt x="114" y="100"/>
                </a:cubicBezTo>
                <a:cubicBezTo>
                  <a:pt x="114" y="102"/>
                  <a:pt x="114" y="102"/>
                  <a:pt x="114" y="102"/>
                </a:cubicBezTo>
                <a:cubicBezTo>
                  <a:pt x="113" y="104"/>
                  <a:pt x="113" y="104"/>
                  <a:pt x="113" y="104"/>
                </a:cubicBezTo>
                <a:cubicBezTo>
                  <a:pt x="112" y="105"/>
                  <a:pt x="112" y="105"/>
                  <a:pt x="112" y="105"/>
                </a:cubicBezTo>
                <a:cubicBezTo>
                  <a:pt x="111" y="106"/>
                  <a:pt x="111" y="106"/>
                  <a:pt x="111" y="106"/>
                </a:cubicBezTo>
                <a:cubicBezTo>
                  <a:pt x="111" y="108"/>
                  <a:pt x="111" y="108"/>
                  <a:pt x="111" y="108"/>
                </a:cubicBezTo>
                <a:cubicBezTo>
                  <a:pt x="110" y="109"/>
                  <a:pt x="110" y="109"/>
                  <a:pt x="110" y="109"/>
                </a:cubicBezTo>
                <a:cubicBezTo>
                  <a:pt x="109" y="109"/>
                  <a:pt x="109" y="109"/>
                  <a:pt x="109" y="109"/>
                </a:cubicBezTo>
                <a:cubicBezTo>
                  <a:pt x="109" y="110"/>
                  <a:pt x="109" y="110"/>
                  <a:pt x="109" y="110"/>
                </a:cubicBezTo>
                <a:cubicBezTo>
                  <a:pt x="107" y="111"/>
                  <a:pt x="107" y="111"/>
                  <a:pt x="107" y="111"/>
                </a:cubicBezTo>
                <a:cubicBezTo>
                  <a:pt x="108" y="111"/>
                  <a:pt x="108" y="111"/>
                  <a:pt x="108" y="111"/>
                </a:cubicBezTo>
                <a:cubicBezTo>
                  <a:pt x="108" y="111"/>
                  <a:pt x="108" y="111"/>
                  <a:pt x="108" y="111"/>
                </a:cubicBezTo>
                <a:cubicBezTo>
                  <a:pt x="108" y="112"/>
                  <a:pt x="108" y="112"/>
                  <a:pt x="108" y="112"/>
                </a:cubicBezTo>
                <a:cubicBezTo>
                  <a:pt x="111" y="113"/>
                  <a:pt x="111" y="113"/>
                  <a:pt x="111" y="113"/>
                </a:cubicBezTo>
                <a:cubicBezTo>
                  <a:pt x="112" y="114"/>
                  <a:pt x="112" y="114"/>
                  <a:pt x="112" y="114"/>
                </a:cubicBezTo>
                <a:cubicBezTo>
                  <a:pt x="113" y="114"/>
                  <a:pt x="113" y="114"/>
                  <a:pt x="113" y="114"/>
                </a:cubicBezTo>
                <a:cubicBezTo>
                  <a:pt x="114" y="115"/>
                  <a:pt x="114" y="115"/>
                  <a:pt x="114" y="115"/>
                </a:cubicBezTo>
                <a:cubicBezTo>
                  <a:pt x="115" y="116"/>
                  <a:pt x="115" y="116"/>
                  <a:pt x="115" y="116"/>
                </a:cubicBezTo>
                <a:cubicBezTo>
                  <a:pt x="116" y="116"/>
                  <a:pt x="116" y="116"/>
                  <a:pt x="116" y="116"/>
                </a:cubicBezTo>
                <a:cubicBezTo>
                  <a:pt x="116" y="117"/>
                  <a:pt x="116" y="117"/>
                  <a:pt x="116" y="117"/>
                </a:cubicBezTo>
                <a:cubicBezTo>
                  <a:pt x="116" y="117"/>
                  <a:pt x="116" y="117"/>
                  <a:pt x="116" y="117"/>
                </a:cubicBezTo>
                <a:cubicBezTo>
                  <a:pt x="117" y="118"/>
                  <a:pt x="117" y="118"/>
                  <a:pt x="117" y="118"/>
                </a:cubicBezTo>
                <a:cubicBezTo>
                  <a:pt x="117" y="118"/>
                  <a:pt x="117" y="118"/>
                  <a:pt x="117" y="118"/>
                </a:cubicBezTo>
                <a:cubicBezTo>
                  <a:pt x="117" y="119"/>
                  <a:pt x="117" y="119"/>
                  <a:pt x="117" y="119"/>
                </a:cubicBezTo>
                <a:cubicBezTo>
                  <a:pt x="117" y="119"/>
                  <a:pt x="117" y="119"/>
                  <a:pt x="117" y="119"/>
                </a:cubicBezTo>
                <a:cubicBezTo>
                  <a:pt x="117" y="120"/>
                  <a:pt x="117" y="120"/>
                  <a:pt x="117" y="120"/>
                </a:cubicBezTo>
                <a:cubicBezTo>
                  <a:pt x="116" y="120"/>
                  <a:pt x="116" y="120"/>
                  <a:pt x="116" y="120"/>
                </a:cubicBezTo>
                <a:cubicBezTo>
                  <a:pt x="116" y="120"/>
                  <a:pt x="116" y="120"/>
                  <a:pt x="116" y="120"/>
                </a:cubicBezTo>
                <a:cubicBezTo>
                  <a:pt x="116" y="121"/>
                  <a:pt x="116" y="121"/>
                  <a:pt x="116" y="121"/>
                </a:cubicBezTo>
                <a:cubicBezTo>
                  <a:pt x="116" y="121"/>
                  <a:pt x="116" y="121"/>
                  <a:pt x="116" y="121"/>
                </a:cubicBezTo>
                <a:cubicBezTo>
                  <a:pt x="117" y="121"/>
                  <a:pt x="117" y="121"/>
                  <a:pt x="117" y="121"/>
                </a:cubicBezTo>
                <a:cubicBezTo>
                  <a:pt x="116" y="122"/>
                  <a:pt x="116" y="122"/>
                  <a:pt x="116" y="122"/>
                </a:cubicBezTo>
                <a:cubicBezTo>
                  <a:pt x="116" y="122"/>
                  <a:pt x="116" y="122"/>
                  <a:pt x="116" y="122"/>
                </a:cubicBezTo>
                <a:cubicBezTo>
                  <a:pt x="116" y="123"/>
                  <a:pt x="116" y="123"/>
                  <a:pt x="116" y="123"/>
                </a:cubicBezTo>
                <a:cubicBezTo>
                  <a:pt x="115" y="123"/>
                  <a:pt x="115" y="123"/>
                  <a:pt x="115" y="123"/>
                </a:cubicBezTo>
                <a:cubicBezTo>
                  <a:pt x="115" y="123"/>
                  <a:pt x="115" y="123"/>
                  <a:pt x="115" y="123"/>
                </a:cubicBezTo>
                <a:cubicBezTo>
                  <a:pt x="114" y="124"/>
                  <a:pt x="114" y="124"/>
                  <a:pt x="114" y="124"/>
                </a:cubicBezTo>
                <a:cubicBezTo>
                  <a:pt x="113" y="124"/>
                  <a:pt x="113" y="124"/>
                  <a:pt x="113" y="124"/>
                </a:cubicBezTo>
                <a:cubicBezTo>
                  <a:pt x="113" y="125"/>
                  <a:pt x="113" y="125"/>
                  <a:pt x="113" y="125"/>
                </a:cubicBezTo>
                <a:cubicBezTo>
                  <a:pt x="112" y="125"/>
                  <a:pt x="112" y="125"/>
                  <a:pt x="112" y="125"/>
                </a:cubicBezTo>
                <a:cubicBezTo>
                  <a:pt x="111" y="126"/>
                  <a:pt x="111" y="126"/>
                  <a:pt x="111" y="126"/>
                </a:cubicBezTo>
                <a:cubicBezTo>
                  <a:pt x="110" y="126"/>
                  <a:pt x="110" y="126"/>
                  <a:pt x="110" y="126"/>
                </a:cubicBezTo>
                <a:cubicBezTo>
                  <a:pt x="110" y="126"/>
                  <a:pt x="110" y="126"/>
                  <a:pt x="110" y="126"/>
                </a:cubicBezTo>
                <a:cubicBezTo>
                  <a:pt x="108" y="126"/>
                  <a:pt x="108" y="126"/>
                  <a:pt x="108" y="126"/>
                </a:cubicBezTo>
                <a:cubicBezTo>
                  <a:pt x="107" y="127"/>
                  <a:pt x="107" y="127"/>
                  <a:pt x="107" y="127"/>
                </a:cubicBezTo>
                <a:cubicBezTo>
                  <a:pt x="106" y="127"/>
                  <a:pt x="106" y="127"/>
                  <a:pt x="106" y="127"/>
                </a:cubicBezTo>
                <a:cubicBezTo>
                  <a:pt x="105" y="127"/>
                  <a:pt x="105" y="127"/>
                  <a:pt x="105" y="127"/>
                </a:cubicBezTo>
                <a:cubicBezTo>
                  <a:pt x="103" y="127"/>
                  <a:pt x="103" y="127"/>
                  <a:pt x="103" y="127"/>
                </a:cubicBezTo>
                <a:cubicBezTo>
                  <a:pt x="102" y="128"/>
                  <a:pt x="102" y="128"/>
                  <a:pt x="102" y="128"/>
                </a:cubicBezTo>
                <a:cubicBezTo>
                  <a:pt x="100" y="128"/>
                  <a:pt x="100" y="128"/>
                  <a:pt x="100" y="128"/>
                </a:cubicBezTo>
                <a:cubicBezTo>
                  <a:pt x="99" y="128"/>
                  <a:pt x="99" y="128"/>
                  <a:pt x="99" y="128"/>
                </a:cubicBezTo>
                <a:cubicBezTo>
                  <a:pt x="97" y="128"/>
                  <a:pt x="97" y="128"/>
                  <a:pt x="97" y="128"/>
                </a:cubicBezTo>
                <a:cubicBezTo>
                  <a:pt x="96" y="128"/>
                  <a:pt x="96" y="128"/>
                  <a:pt x="96" y="128"/>
                </a:cubicBezTo>
                <a:cubicBezTo>
                  <a:pt x="94" y="127"/>
                  <a:pt x="94" y="127"/>
                  <a:pt x="94" y="127"/>
                </a:cubicBezTo>
                <a:cubicBezTo>
                  <a:pt x="93" y="127"/>
                  <a:pt x="93" y="127"/>
                  <a:pt x="93" y="127"/>
                </a:cubicBezTo>
                <a:cubicBezTo>
                  <a:pt x="91" y="127"/>
                  <a:pt x="91" y="127"/>
                  <a:pt x="91" y="127"/>
                </a:cubicBezTo>
                <a:cubicBezTo>
                  <a:pt x="89" y="126"/>
                  <a:pt x="89" y="126"/>
                  <a:pt x="89" y="126"/>
                </a:cubicBezTo>
                <a:cubicBezTo>
                  <a:pt x="88" y="126"/>
                  <a:pt x="88" y="126"/>
                  <a:pt x="88" y="126"/>
                </a:cubicBezTo>
                <a:cubicBezTo>
                  <a:pt x="86" y="126"/>
                  <a:pt x="86" y="126"/>
                  <a:pt x="86" y="126"/>
                </a:cubicBezTo>
                <a:cubicBezTo>
                  <a:pt x="85" y="125"/>
                  <a:pt x="85" y="125"/>
                  <a:pt x="85" y="125"/>
                </a:cubicBezTo>
                <a:cubicBezTo>
                  <a:pt x="83" y="125"/>
                  <a:pt x="83" y="125"/>
                  <a:pt x="83" y="125"/>
                </a:cubicBezTo>
                <a:cubicBezTo>
                  <a:pt x="82" y="124"/>
                  <a:pt x="82" y="124"/>
                  <a:pt x="82" y="124"/>
                </a:cubicBezTo>
                <a:cubicBezTo>
                  <a:pt x="81" y="124"/>
                  <a:pt x="81" y="124"/>
                  <a:pt x="81" y="124"/>
                </a:cubicBezTo>
                <a:cubicBezTo>
                  <a:pt x="80" y="124"/>
                  <a:pt x="80" y="124"/>
                  <a:pt x="80" y="124"/>
                </a:cubicBezTo>
                <a:cubicBezTo>
                  <a:pt x="79" y="124"/>
                  <a:pt x="79" y="124"/>
                  <a:pt x="79" y="124"/>
                </a:cubicBezTo>
                <a:cubicBezTo>
                  <a:pt x="79" y="124"/>
                  <a:pt x="79" y="124"/>
                  <a:pt x="79" y="124"/>
                </a:cubicBezTo>
                <a:cubicBezTo>
                  <a:pt x="78" y="124"/>
                  <a:pt x="78" y="124"/>
                  <a:pt x="78" y="124"/>
                </a:cubicBezTo>
                <a:cubicBezTo>
                  <a:pt x="78" y="124"/>
                  <a:pt x="78" y="124"/>
                  <a:pt x="78" y="124"/>
                </a:cubicBezTo>
                <a:cubicBezTo>
                  <a:pt x="76" y="124"/>
                  <a:pt x="76" y="124"/>
                  <a:pt x="76" y="124"/>
                </a:cubicBezTo>
                <a:cubicBezTo>
                  <a:pt x="75" y="123"/>
                  <a:pt x="75" y="123"/>
                  <a:pt x="75" y="123"/>
                </a:cubicBezTo>
                <a:cubicBezTo>
                  <a:pt x="74" y="123"/>
                  <a:pt x="74" y="123"/>
                  <a:pt x="74" y="123"/>
                </a:cubicBezTo>
                <a:cubicBezTo>
                  <a:pt x="74" y="124"/>
                  <a:pt x="74" y="124"/>
                  <a:pt x="74" y="124"/>
                </a:cubicBezTo>
                <a:cubicBezTo>
                  <a:pt x="73" y="124"/>
                  <a:pt x="73" y="124"/>
                  <a:pt x="73" y="124"/>
                </a:cubicBezTo>
                <a:cubicBezTo>
                  <a:pt x="72" y="125"/>
                  <a:pt x="72" y="125"/>
                  <a:pt x="72" y="125"/>
                </a:cubicBezTo>
                <a:cubicBezTo>
                  <a:pt x="70" y="125"/>
                  <a:pt x="70" y="125"/>
                  <a:pt x="70" y="125"/>
                </a:cubicBezTo>
                <a:cubicBezTo>
                  <a:pt x="70" y="126"/>
                  <a:pt x="70" y="126"/>
                  <a:pt x="70" y="126"/>
                </a:cubicBezTo>
                <a:cubicBezTo>
                  <a:pt x="69" y="126"/>
                  <a:pt x="69" y="126"/>
                  <a:pt x="69" y="126"/>
                </a:cubicBezTo>
                <a:cubicBezTo>
                  <a:pt x="67" y="127"/>
                  <a:pt x="67" y="127"/>
                  <a:pt x="67" y="127"/>
                </a:cubicBezTo>
                <a:cubicBezTo>
                  <a:pt x="66" y="127"/>
                  <a:pt x="66" y="127"/>
                  <a:pt x="66" y="127"/>
                </a:cubicBezTo>
                <a:cubicBezTo>
                  <a:pt x="65" y="127"/>
                  <a:pt x="65" y="127"/>
                  <a:pt x="65" y="127"/>
                </a:cubicBezTo>
                <a:cubicBezTo>
                  <a:pt x="64" y="128"/>
                  <a:pt x="64" y="128"/>
                  <a:pt x="64" y="128"/>
                </a:cubicBezTo>
                <a:cubicBezTo>
                  <a:pt x="63" y="128"/>
                  <a:pt x="63" y="128"/>
                  <a:pt x="63" y="128"/>
                </a:cubicBezTo>
                <a:cubicBezTo>
                  <a:pt x="62" y="128"/>
                  <a:pt x="62" y="128"/>
                  <a:pt x="62" y="128"/>
                </a:cubicBezTo>
                <a:cubicBezTo>
                  <a:pt x="61" y="128"/>
                  <a:pt x="61" y="128"/>
                  <a:pt x="61" y="128"/>
                </a:cubicBezTo>
                <a:cubicBezTo>
                  <a:pt x="60" y="128"/>
                  <a:pt x="60" y="128"/>
                  <a:pt x="60" y="128"/>
                </a:cubicBezTo>
                <a:cubicBezTo>
                  <a:pt x="58" y="128"/>
                  <a:pt x="58" y="128"/>
                  <a:pt x="58" y="128"/>
                </a:cubicBezTo>
                <a:cubicBezTo>
                  <a:pt x="57" y="128"/>
                  <a:pt x="57" y="128"/>
                  <a:pt x="57" y="128"/>
                </a:cubicBezTo>
                <a:cubicBezTo>
                  <a:pt x="55" y="128"/>
                  <a:pt x="55" y="128"/>
                  <a:pt x="55" y="128"/>
                </a:cubicBezTo>
                <a:cubicBezTo>
                  <a:pt x="52" y="128"/>
                  <a:pt x="52" y="128"/>
                  <a:pt x="52" y="128"/>
                </a:cubicBezTo>
                <a:cubicBezTo>
                  <a:pt x="50" y="128"/>
                  <a:pt x="50" y="128"/>
                  <a:pt x="50" y="128"/>
                </a:cubicBezTo>
                <a:cubicBezTo>
                  <a:pt x="48" y="128"/>
                  <a:pt x="48" y="128"/>
                  <a:pt x="48" y="128"/>
                </a:cubicBezTo>
                <a:cubicBezTo>
                  <a:pt x="47" y="127"/>
                  <a:pt x="47" y="127"/>
                  <a:pt x="47" y="127"/>
                </a:cubicBezTo>
                <a:cubicBezTo>
                  <a:pt x="46" y="127"/>
                  <a:pt x="46" y="127"/>
                  <a:pt x="46" y="127"/>
                </a:cubicBezTo>
                <a:cubicBezTo>
                  <a:pt x="45" y="127"/>
                  <a:pt x="45" y="127"/>
                  <a:pt x="45" y="127"/>
                </a:cubicBezTo>
                <a:cubicBezTo>
                  <a:pt x="43" y="127"/>
                  <a:pt x="43" y="127"/>
                  <a:pt x="43" y="127"/>
                </a:cubicBezTo>
                <a:cubicBezTo>
                  <a:pt x="42" y="126"/>
                  <a:pt x="42" y="126"/>
                  <a:pt x="42" y="126"/>
                </a:cubicBezTo>
                <a:cubicBezTo>
                  <a:pt x="41" y="126"/>
                  <a:pt x="41" y="126"/>
                  <a:pt x="41" y="126"/>
                </a:cubicBezTo>
                <a:cubicBezTo>
                  <a:pt x="40" y="125"/>
                  <a:pt x="40" y="125"/>
                  <a:pt x="40" y="125"/>
                </a:cubicBezTo>
                <a:cubicBezTo>
                  <a:pt x="39" y="125"/>
                  <a:pt x="39" y="125"/>
                  <a:pt x="39" y="125"/>
                </a:cubicBezTo>
                <a:cubicBezTo>
                  <a:pt x="39" y="125"/>
                  <a:pt x="39" y="125"/>
                  <a:pt x="39" y="125"/>
                </a:cubicBezTo>
                <a:cubicBezTo>
                  <a:pt x="38" y="124"/>
                  <a:pt x="38" y="124"/>
                  <a:pt x="38" y="124"/>
                </a:cubicBezTo>
                <a:cubicBezTo>
                  <a:pt x="37" y="124"/>
                  <a:pt x="37" y="124"/>
                  <a:pt x="37" y="124"/>
                </a:cubicBezTo>
                <a:cubicBezTo>
                  <a:pt x="37" y="123"/>
                  <a:pt x="37" y="123"/>
                  <a:pt x="37" y="123"/>
                </a:cubicBezTo>
                <a:cubicBezTo>
                  <a:pt x="37" y="123"/>
                  <a:pt x="37" y="123"/>
                  <a:pt x="37" y="123"/>
                </a:cubicBezTo>
                <a:cubicBezTo>
                  <a:pt x="37" y="123"/>
                  <a:pt x="37" y="123"/>
                  <a:pt x="37" y="123"/>
                </a:cubicBezTo>
                <a:cubicBezTo>
                  <a:pt x="36" y="122"/>
                  <a:pt x="36" y="122"/>
                  <a:pt x="36" y="122"/>
                </a:cubicBezTo>
                <a:cubicBezTo>
                  <a:pt x="36" y="122"/>
                  <a:pt x="36" y="122"/>
                  <a:pt x="36" y="122"/>
                </a:cubicBezTo>
                <a:cubicBezTo>
                  <a:pt x="36" y="121"/>
                  <a:pt x="36" y="121"/>
                  <a:pt x="36" y="121"/>
                </a:cubicBezTo>
                <a:cubicBezTo>
                  <a:pt x="36" y="121"/>
                  <a:pt x="36" y="121"/>
                  <a:pt x="36" y="121"/>
                </a:cubicBezTo>
                <a:cubicBezTo>
                  <a:pt x="36" y="121"/>
                  <a:pt x="36" y="121"/>
                  <a:pt x="36" y="121"/>
                </a:cubicBezTo>
                <a:cubicBezTo>
                  <a:pt x="36" y="120"/>
                  <a:pt x="36" y="120"/>
                  <a:pt x="36" y="120"/>
                </a:cubicBezTo>
                <a:cubicBezTo>
                  <a:pt x="36" y="120"/>
                  <a:pt x="36" y="120"/>
                  <a:pt x="36" y="120"/>
                </a:cubicBezTo>
                <a:cubicBezTo>
                  <a:pt x="36" y="119"/>
                  <a:pt x="36" y="119"/>
                  <a:pt x="36" y="119"/>
                </a:cubicBezTo>
                <a:cubicBezTo>
                  <a:pt x="36" y="119"/>
                  <a:pt x="36" y="119"/>
                  <a:pt x="36" y="119"/>
                </a:cubicBezTo>
                <a:cubicBezTo>
                  <a:pt x="36" y="119"/>
                  <a:pt x="36" y="119"/>
                  <a:pt x="36" y="119"/>
                </a:cubicBezTo>
                <a:cubicBezTo>
                  <a:pt x="36" y="118"/>
                  <a:pt x="36" y="118"/>
                  <a:pt x="36" y="118"/>
                </a:cubicBezTo>
                <a:cubicBezTo>
                  <a:pt x="36" y="118"/>
                  <a:pt x="36" y="118"/>
                  <a:pt x="36" y="118"/>
                </a:cubicBezTo>
                <a:cubicBezTo>
                  <a:pt x="36" y="117"/>
                  <a:pt x="36" y="117"/>
                  <a:pt x="36" y="117"/>
                </a:cubicBezTo>
                <a:cubicBezTo>
                  <a:pt x="36" y="116"/>
                  <a:pt x="36" y="116"/>
                  <a:pt x="36" y="116"/>
                </a:cubicBezTo>
                <a:cubicBezTo>
                  <a:pt x="37" y="116"/>
                  <a:pt x="37" y="116"/>
                  <a:pt x="37" y="116"/>
                </a:cubicBezTo>
                <a:cubicBezTo>
                  <a:pt x="37" y="116"/>
                  <a:pt x="37" y="116"/>
                  <a:pt x="37" y="116"/>
                </a:cubicBezTo>
                <a:cubicBezTo>
                  <a:pt x="37" y="115"/>
                  <a:pt x="37" y="115"/>
                  <a:pt x="37" y="115"/>
                </a:cubicBezTo>
                <a:cubicBezTo>
                  <a:pt x="38" y="115"/>
                  <a:pt x="38" y="115"/>
                  <a:pt x="38" y="115"/>
                </a:cubicBezTo>
                <a:cubicBezTo>
                  <a:pt x="38" y="114"/>
                  <a:pt x="38" y="114"/>
                  <a:pt x="38" y="114"/>
                </a:cubicBezTo>
                <a:cubicBezTo>
                  <a:pt x="38" y="114"/>
                  <a:pt x="38" y="114"/>
                  <a:pt x="38" y="114"/>
                </a:cubicBezTo>
                <a:cubicBezTo>
                  <a:pt x="39" y="114"/>
                  <a:pt x="39" y="114"/>
                  <a:pt x="39" y="114"/>
                </a:cubicBezTo>
                <a:cubicBezTo>
                  <a:pt x="39" y="114"/>
                  <a:pt x="39" y="114"/>
                  <a:pt x="39" y="114"/>
                </a:cubicBezTo>
                <a:cubicBezTo>
                  <a:pt x="40" y="113"/>
                  <a:pt x="40" y="113"/>
                  <a:pt x="40" y="113"/>
                </a:cubicBezTo>
                <a:cubicBezTo>
                  <a:pt x="40" y="113"/>
                  <a:pt x="40" y="113"/>
                  <a:pt x="40" y="113"/>
                </a:cubicBezTo>
                <a:cubicBezTo>
                  <a:pt x="41" y="113"/>
                  <a:pt x="41" y="113"/>
                  <a:pt x="41" y="113"/>
                </a:cubicBezTo>
                <a:cubicBezTo>
                  <a:pt x="41" y="113"/>
                  <a:pt x="41" y="113"/>
                  <a:pt x="41" y="113"/>
                </a:cubicBezTo>
                <a:cubicBezTo>
                  <a:pt x="42" y="113"/>
                  <a:pt x="42" y="113"/>
                  <a:pt x="42" y="113"/>
                </a:cubicBezTo>
                <a:cubicBezTo>
                  <a:pt x="43" y="113"/>
                  <a:pt x="43" y="113"/>
                  <a:pt x="43" y="113"/>
                </a:cubicBezTo>
                <a:cubicBezTo>
                  <a:pt x="44" y="112"/>
                  <a:pt x="44" y="112"/>
                  <a:pt x="44" y="112"/>
                </a:cubicBezTo>
                <a:cubicBezTo>
                  <a:pt x="45" y="112"/>
                  <a:pt x="45" y="112"/>
                  <a:pt x="45" y="112"/>
                </a:cubicBezTo>
                <a:cubicBezTo>
                  <a:pt x="45" y="112"/>
                  <a:pt x="45" y="112"/>
                  <a:pt x="45" y="112"/>
                </a:cubicBezTo>
                <a:cubicBezTo>
                  <a:pt x="45" y="112"/>
                  <a:pt x="45" y="112"/>
                  <a:pt x="45" y="112"/>
                </a:cubicBezTo>
                <a:cubicBezTo>
                  <a:pt x="44" y="112"/>
                  <a:pt x="44" y="112"/>
                  <a:pt x="44" y="112"/>
                </a:cubicBezTo>
                <a:cubicBezTo>
                  <a:pt x="44" y="112"/>
                  <a:pt x="44" y="112"/>
                  <a:pt x="44" y="112"/>
                </a:cubicBezTo>
                <a:cubicBezTo>
                  <a:pt x="44" y="112"/>
                  <a:pt x="44" y="112"/>
                  <a:pt x="44" y="112"/>
                </a:cubicBezTo>
                <a:cubicBezTo>
                  <a:pt x="44" y="112"/>
                  <a:pt x="44" y="112"/>
                  <a:pt x="44" y="112"/>
                </a:cubicBezTo>
                <a:cubicBezTo>
                  <a:pt x="43" y="111"/>
                  <a:pt x="43" y="111"/>
                  <a:pt x="43" y="111"/>
                </a:cubicBezTo>
                <a:cubicBezTo>
                  <a:pt x="42" y="110"/>
                  <a:pt x="42" y="110"/>
                  <a:pt x="42" y="110"/>
                </a:cubicBezTo>
                <a:cubicBezTo>
                  <a:pt x="41" y="109"/>
                  <a:pt x="41" y="109"/>
                  <a:pt x="41" y="109"/>
                </a:cubicBezTo>
                <a:cubicBezTo>
                  <a:pt x="41" y="108"/>
                  <a:pt x="41" y="108"/>
                  <a:pt x="41" y="108"/>
                </a:cubicBezTo>
                <a:cubicBezTo>
                  <a:pt x="40" y="107"/>
                  <a:pt x="40" y="107"/>
                  <a:pt x="40" y="107"/>
                </a:cubicBezTo>
                <a:cubicBezTo>
                  <a:pt x="39" y="106"/>
                  <a:pt x="39" y="106"/>
                  <a:pt x="39" y="106"/>
                </a:cubicBezTo>
                <a:cubicBezTo>
                  <a:pt x="38" y="105"/>
                  <a:pt x="38" y="105"/>
                  <a:pt x="38" y="105"/>
                </a:cubicBezTo>
                <a:cubicBezTo>
                  <a:pt x="38" y="105"/>
                  <a:pt x="38" y="105"/>
                  <a:pt x="38" y="105"/>
                </a:cubicBezTo>
                <a:cubicBezTo>
                  <a:pt x="37" y="104"/>
                  <a:pt x="37" y="104"/>
                  <a:pt x="37" y="104"/>
                </a:cubicBezTo>
                <a:cubicBezTo>
                  <a:pt x="37" y="103"/>
                  <a:pt x="37" y="103"/>
                  <a:pt x="37" y="103"/>
                </a:cubicBezTo>
                <a:cubicBezTo>
                  <a:pt x="36" y="102"/>
                  <a:pt x="36" y="102"/>
                  <a:pt x="36" y="102"/>
                </a:cubicBezTo>
                <a:cubicBezTo>
                  <a:pt x="36" y="101"/>
                  <a:pt x="36" y="101"/>
                  <a:pt x="36" y="101"/>
                </a:cubicBezTo>
                <a:cubicBezTo>
                  <a:pt x="35" y="100"/>
                  <a:pt x="35" y="100"/>
                  <a:pt x="35" y="100"/>
                </a:cubicBezTo>
                <a:cubicBezTo>
                  <a:pt x="35" y="99"/>
                  <a:pt x="35" y="99"/>
                  <a:pt x="35" y="99"/>
                </a:cubicBezTo>
                <a:cubicBezTo>
                  <a:pt x="35" y="98"/>
                  <a:pt x="35" y="98"/>
                  <a:pt x="35" y="98"/>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7"/>
                  <a:pt x="34" y="97"/>
                  <a:pt x="34" y="97"/>
                </a:cubicBezTo>
                <a:cubicBezTo>
                  <a:pt x="34" y="97"/>
                  <a:pt x="34" y="97"/>
                  <a:pt x="34" y="97"/>
                </a:cubicBezTo>
                <a:cubicBezTo>
                  <a:pt x="34" y="97"/>
                  <a:pt x="34" y="97"/>
                  <a:pt x="34" y="97"/>
                </a:cubicBezTo>
                <a:cubicBezTo>
                  <a:pt x="33" y="97"/>
                  <a:pt x="33" y="97"/>
                  <a:pt x="33" y="97"/>
                </a:cubicBezTo>
                <a:cubicBezTo>
                  <a:pt x="33" y="98"/>
                  <a:pt x="33" y="98"/>
                  <a:pt x="33" y="98"/>
                </a:cubicBezTo>
                <a:cubicBezTo>
                  <a:pt x="33" y="99"/>
                  <a:pt x="33" y="99"/>
                  <a:pt x="33" y="99"/>
                </a:cubicBezTo>
                <a:cubicBezTo>
                  <a:pt x="32" y="99"/>
                  <a:pt x="32" y="99"/>
                  <a:pt x="32" y="99"/>
                </a:cubicBezTo>
                <a:cubicBezTo>
                  <a:pt x="32" y="100"/>
                  <a:pt x="32" y="100"/>
                  <a:pt x="32" y="100"/>
                </a:cubicBezTo>
                <a:cubicBezTo>
                  <a:pt x="32" y="100"/>
                  <a:pt x="32" y="100"/>
                  <a:pt x="32" y="100"/>
                </a:cubicBezTo>
                <a:cubicBezTo>
                  <a:pt x="31" y="101"/>
                  <a:pt x="31" y="101"/>
                  <a:pt x="31" y="101"/>
                </a:cubicBezTo>
                <a:cubicBezTo>
                  <a:pt x="31" y="102"/>
                  <a:pt x="31" y="102"/>
                  <a:pt x="31" y="102"/>
                </a:cubicBezTo>
                <a:cubicBezTo>
                  <a:pt x="30" y="102"/>
                  <a:pt x="30" y="102"/>
                  <a:pt x="30" y="102"/>
                </a:cubicBezTo>
                <a:cubicBezTo>
                  <a:pt x="29" y="103"/>
                  <a:pt x="29" y="103"/>
                  <a:pt x="29" y="103"/>
                </a:cubicBezTo>
                <a:cubicBezTo>
                  <a:pt x="29" y="103"/>
                  <a:pt x="29" y="103"/>
                  <a:pt x="29" y="103"/>
                </a:cubicBezTo>
                <a:cubicBezTo>
                  <a:pt x="28" y="104"/>
                  <a:pt x="28" y="104"/>
                  <a:pt x="28" y="104"/>
                </a:cubicBezTo>
                <a:cubicBezTo>
                  <a:pt x="27" y="104"/>
                  <a:pt x="27" y="104"/>
                  <a:pt x="27" y="104"/>
                </a:cubicBezTo>
                <a:cubicBezTo>
                  <a:pt x="26" y="104"/>
                  <a:pt x="26" y="104"/>
                  <a:pt x="26" y="104"/>
                </a:cubicBezTo>
                <a:cubicBezTo>
                  <a:pt x="26" y="104"/>
                  <a:pt x="26" y="104"/>
                  <a:pt x="26" y="104"/>
                </a:cubicBezTo>
                <a:cubicBezTo>
                  <a:pt x="26" y="104"/>
                  <a:pt x="26" y="104"/>
                  <a:pt x="26"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3"/>
                  <a:pt x="25" y="103"/>
                  <a:pt x="25" y="103"/>
                </a:cubicBezTo>
                <a:cubicBezTo>
                  <a:pt x="24" y="102"/>
                  <a:pt x="24" y="102"/>
                  <a:pt x="24" y="102"/>
                </a:cubicBezTo>
                <a:cubicBezTo>
                  <a:pt x="24" y="102"/>
                  <a:pt x="24" y="102"/>
                  <a:pt x="24" y="102"/>
                </a:cubicBezTo>
                <a:cubicBezTo>
                  <a:pt x="24" y="101"/>
                  <a:pt x="24" y="101"/>
                  <a:pt x="24" y="101"/>
                </a:cubicBezTo>
                <a:cubicBezTo>
                  <a:pt x="24" y="101"/>
                  <a:pt x="24" y="101"/>
                  <a:pt x="24" y="101"/>
                </a:cubicBezTo>
                <a:cubicBezTo>
                  <a:pt x="24" y="99"/>
                  <a:pt x="24" y="99"/>
                  <a:pt x="24" y="99"/>
                </a:cubicBezTo>
                <a:cubicBezTo>
                  <a:pt x="24" y="99"/>
                  <a:pt x="24" y="99"/>
                  <a:pt x="24" y="99"/>
                </a:cubicBezTo>
                <a:cubicBezTo>
                  <a:pt x="24" y="98"/>
                  <a:pt x="24" y="98"/>
                  <a:pt x="24" y="98"/>
                </a:cubicBezTo>
                <a:cubicBezTo>
                  <a:pt x="24" y="96"/>
                  <a:pt x="24" y="96"/>
                  <a:pt x="24" y="96"/>
                </a:cubicBezTo>
                <a:cubicBezTo>
                  <a:pt x="24" y="94"/>
                  <a:pt x="24" y="94"/>
                  <a:pt x="24" y="94"/>
                </a:cubicBezTo>
                <a:cubicBezTo>
                  <a:pt x="24" y="93"/>
                  <a:pt x="24" y="93"/>
                  <a:pt x="24" y="93"/>
                </a:cubicBezTo>
                <a:cubicBezTo>
                  <a:pt x="24" y="92"/>
                  <a:pt x="24" y="92"/>
                  <a:pt x="24" y="92"/>
                </a:cubicBezTo>
                <a:cubicBezTo>
                  <a:pt x="24" y="91"/>
                  <a:pt x="24" y="91"/>
                  <a:pt x="24" y="91"/>
                </a:cubicBezTo>
                <a:cubicBezTo>
                  <a:pt x="25" y="90"/>
                  <a:pt x="25" y="90"/>
                  <a:pt x="25" y="90"/>
                </a:cubicBezTo>
                <a:cubicBezTo>
                  <a:pt x="25" y="89"/>
                  <a:pt x="25" y="89"/>
                  <a:pt x="25" y="89"/>
                </a:cubicBezTo>
                <a:cubicBezTo>
                  <a:pt x="25" y="88"/>
                  <a:pt x="25" y="88"/>
                  <a:pt x="25" y="88"/>
                </a:cubicBezTo>
                <a:cubicBezTo>
                  <a:pt x="26" y="86"/>
                  <a:pt x="26" y="86"/>
                  <a:pt x="26" y="86"/>
                </a:cubicBezTo>
                <a:cubicBezTo>
                  <a:pt x="26" y="85"/>
                  <a:pt x="26" y="85"/>
                  <a:pt x="26" y="85"/>
                </a:cubicBezTo>
                <a:cubicBezTo>
                  <a:pt x="27" y="84"/>
                  <a:pt x="27" y="84"/>
                  <a:pt x="27" y="84"/>
                </a:cubicBezTo>
                <a:cubicBezTo>
                  <a:pt x="27" y="83"/>
                  <a:pt x="27" y="83"/>
                  <a:pt x="27" y="83"/>
                </a:cubicBezTo>
                <a:cubicBezTo>
                  <a:pt x="28" y="82"/>
                  <a:pt x="28" y="82"/>
                  <a:pt x="28" y="82"/>
                </a:cubicBezTo>
                <a:cubicBezTo>
                  <a:pt x="29" y="81"/>
                  <a:pt x="29" y="81"/>
                  <a:pt x="29" y="81"/>
                </a:cubicBezTo>
                <a:cubicBezTo>
                  <a:pt x="30" y="79"/>
                  <a:pt x="30" y="79"/>
                  <a:pt x="30" y="79"/>
                </a:cubicBezTo>
                <a:cubicBezTo>
                  <a:pt x="30" y="78"/>
                  <a:pt x="30" y="78"/>
                  <a:pt x="30" y="78"/>
                </a:cubicBezTo>
                <a:cubicBezTo>
                  <a:pt x="31" y="77"/>
                  <a:pt x="31" y="77"/>
                  <a:pt x="31" y="77"/>
                </a:cubicBezTo>
                <a:cubicBezTo>
                  <a:pt x="32" y="76"/>
                  <a:pt x="32" y="76"/>
                  <a:pt x="32" y="76"/>
                </a:cubicBezTo>
                <a:cubicBezTo>
                  <a:pt x="33" y="75"/>
                  <a:pt x="33" y="75"/>
                  <a:pt x="33" y="75"/>
                </a:cubicBezTo>
                <a:cubicBezTo>
                  <a:pt x="33" y="75"/>
                  <a:pt x="33" y="75"/>
                  <a:pt x="33" y="75"/>
                </a:cubicBezTo>
                <a:cubicBezTo>
                  <a:pt x="34" y="74"/>
                  <a:pt x="34" y="74"/>
                  <a:pt x="34" y="74"/>
                </a:cubicBezTo>
                <a:cubicBezTo>
                  <a:pt x="35" y="74"/>
                  <a:pt x="35" y="74"/>
                  <a:pt x="35" y="74"/>
                </a:cubicBezTo>
                <a:cubicBezTo>
                  <a:pt x="36" y="73"/>
                  <a:pt x="36" y="73"/>
                  <a:pt x="36" y="73"/>
                </a:cubicBezTo>
                <a:cubicBezTo>
                  <a:pt x="37" y="72"/>
                  <a:pt x="37" y="72"/>
                  <a:pt x="37" y="72"/>
                </a:cubicBezTo>
                <a:cubicBezTo>
                  <a:pt x="38" y="71"/>
                  <a:pt x="38" y="71"/>
                  <a:pt x="38" y="71"/>
                </a:cubicBezTo>
                <a:cubicBezTo>
                  <a:pt x="38" y="71"/>
                  <a:pt x="38" y="71"/>
                  <a:pt x="38" y="71"/>
                </a:cubicBezTo>
                <a:cubicBezTo>
                  <a:pt x="38" y="70"/>
                  <a:pt x="38" y="70"/>
                  <a:pt x="38" y="70"/>
                </a:cubicBezTo>
                <a:cubicBezTo>
                  <a:pt x="37" y="69"/>
                  <a:pt x="37" y="69"/>
                  <a:pt x="37" y="69"/>
                </a:cubicBezTo>
                <a:cubicBezTo>
                  <a:pt x="36" y="69"/>
                  <a:pt x="36" y="69"/>
                  <a:pt x="36" y="69"/>
                </a:cubicBezTo>
                <a:cubicBezTo>
                  <a:pt x="36" y="68"/>
                  <a:pt x="36" y="68"/>
                  <a:pt x="36" y="68"/>
                </a:cubicBezTo>
                <a:cubicBezTo>
                  <a:pt x="36" y="68"/>
                  <a:pt x="36" y="68"/>
                  <a:pt x="36" y="68"/>
                </a:cubicBezTo>
                <a:cubicBezTo>
                  <a:pt x="36" y="67"/>
                  <a:pt x="36" y="67"/>
                  <a:pt x="36" y="67"/>
                </a:cubicBezTo>
                <a:cubicBezTo>
                  <a:pt x="37" y="66"/>
                  <a:pt x="37" y="66"/>
                  <a:pt x="37" y="66"/>
                </a:cubicBezTo>
                <a:cubicBezTo>
                  <a:pt x="38" y="66"/>
                  <a:pt x="38" y="66"/>
                  <a:pt x="38" y="66"/>
                </a:cubicBezTo>
                <a:cubicBezTo>
                  <a:pt x="38" y="65"/>
                  <a:pt x="38" y="65"/>
                  <a:pt x="38" y="65"/>
                </a:cubicBezTo>
                <a:cubicBezTo>
                  <a:pt x="39" y="64"/>
                  <a:pt x="39" y="64"/>
                  <a:pt x="39" y="64"/>
                </a:cubicBezTo>
                <a:cubicBezTo>
                  <a:pt x="39" y="63"/>
                  <a:pt x="39" y="63"/>
                  <a:pt x="39" y="63"/>
                </a:cubicBezTo>
                <a:cubicBezTo>
                  <a:pt x="40" y="62"/>
                  <a:pt x="40" y="62"/>
                  <a:pt x="40" y="62"/>
                </a:cubicBezTo>
                <a:cubicBezTo>
                  <a:pt x="40" y="62"/>
                  <a:pt x="40" y="62"/>
                  <a:pt x="40" y="62"/>
                </a:cubicBezTo>
                <a:cubicBezTo>
                  <a:pt x="40" y="61"/>
                  <a:pt x="40" y="61"/>
                  <a:pt x="40" y="61"/>
                </a:cubicBezTo>
                <a:cubicBezTo>
                  <a:pt x="40" y="60"/>
                  <a:pt x="40" y="60"/>
                  <a:pt x="40" y="60"/>
                </a:cubicBezTo>
                <a:cubicBezTo>
                  <a:pt x="40" y="59"/>
                  <a:pt x="40" y="59"/>
                  <a:pt x="40" y="59"/>
                </a:cubicBezTo>
                <a:cubicBezTo>
                  <a:pt x="41" y="58"/>
                  <a:pt x="41" y="58"/>
                  <a:pt x="41" y="58"/>
                </a:cubicBezTo>
                <a:cubicBezTo>
                  <a:pt x="41" y="58"/>
                  <a:pt x="41" y="58"/>
                  <a:pt x="41" y="58"/>
                </a:cubicBezTo>
                <a:cubicBezTo>
                  <a:pt x="41" y="58"/>
                  <a:pt x="41" y="58"/>
                  <a:pt x="41" y="58"/>
                </a:cubicBezTo>
                <a:cubicBezTo>
                  <a:pt x="40" y="57"/>
                  <a:pt x="40" y="57"/>
                  <a:pt x="40" y="57"/>
                </a:cubicBezTo>
                <a:cubicBezTo>
                  <a:pt x="40" y="57"/>
                  <a:pt x="40" y="57"/>
                  <a:pt x="40" y="57"/>
                </a:cubicBezTo>
                <a:cubicBezTo>
                  <a:pt x="40" y="56"/>
                  <a:pt x="40" y="56"/>
                  <a:pt x="40" y="56"/>
                </a:cubicBezTo>
                <a:cubicBezTo>
                  <a:pt x="40" y="55"/>
                  <a:pt x="40" y="55"/>
                  <a:pt x="40" y="55"/>
                </a:cubicBezTo>
                <a:cubicBezTo>
                  <a:pt x="40" y="54"/>
                  <a:pt x="40" y="54"/>
                  <a:pt x="40" y="54"/>
                </a:cubicBezTo>
                <a:cubicBezTo>
                  <a:pt x="41" y="53"/>
                  <a:pt x="41" y="53"/>
                  <a:pt x="41" y="53"/>
                </a:cubicBezTo>
                <a:cubicBezTo>
                  <a:pt x="42" y="52"/>
                  <a:pt x="42" y="52"/>
                  <a:pt x="42" y="52"/>
                </a:cubicBezTo>
                <a:cubicBezTo>
                  <a:pt x="42" y="50"/>
                  <a:pt x="42" y="50"/>
                  <a:pt x="42" y="50"/>
                </a:cubicBezTo>
                <a:cubicBezTo>
                  <a:pt x="43" y="49"/>
                  <a:pt x="43" y="49"/>
                  <a:pt x="43" y="49"/>
                </a:cubicBezTo>
                <a:cubicBezTo>
                  <a:pt x="43" y="48"/>
                  <a:pt x="43" y="48"/>
                  <a:pt x="43" y="48"/>
                </a:cubicBezTo>
                <a:cubicBezTo>
                  <a:pt x="43" y="47"/>
                  <a:pt x="43" y="47"/>
                  <a:pt x="43" y="47"/>
                </a:cubicBezTo>
                <a:cubicBezTo>
                  <a:pt x="44" y="46"/>
                  <a:pt x="44" y="46"/>
                  <a:pt x="44" y="46"/>
                </a:cubicBezTo>
                <a:cubicBezTo>
                  <a:pt x="44" y="45"/>
                  <a:pt x="44" y="45"/>
                  <a:pt x="44" y="45"/>
                </a:cubicBezTo>
                <a:cubicBezTo>
                  <a:pt x="45" y="44"/>
                  <a:pt x="45" y="44"/>
                  <a:pt x="45" y="44"/>
                </a:cubicBezTo>
                <a:cubicBezTo>
                  <a:pt x="45" y="43"/>
                  <a:pt x="45" y="43"/>
                  <a:pt x="45" y="43"/>
                </a:cubicBezTo>
                <a:cubicBezTo>
                  <a:pt x="46" y="42"/>
                  <a:pt x="46" y="42"/>
                  <a:pt x="46" y="42"/>
                </a:cubicBezTo>
                <a:cubicBezTo>
                  <a:pt x="47" y="41"/>
                  <a:pt x="47" y="41"/>
                  <a:pt x="47" y="41"/>
                </a:cubicBezTo>
                <a:cubicBezTo>
                  <a:pt x="47" y="40"/>
                  <a:pt x="47" y="40"/>
                  <a:pt x="47" y="40"/>
                </a:cubicBezTo>
                <a:cubicBezTo>
                  <a:pt x="47" y="40"/>
                  <a:pt x="47" y="40"/>
                  <a:pt x="47" y="40"/>
                </a:cubicBezTo>
                <a:cubicBezTo>
                  <a:pt x="48" y="38"/>
                  <a:pt x="48" y="38"/>
                  <a:pt x="48" y="38"/>
                </a:cubicBezTo>
                <a:cubicBezTo>
                  <a:pt x="49" y="37"/>
                  <a:pt x="49" y="37"/>
                  <a:pt x="49" y="37"/>
                </a:cubicBezTo>
                <a:cubicBezTo>
                  <a:pt x="50" y="36"/>
                  <a:pt x="50" y="36"/>
                  <a:pt x="50" y="36"/>
                </a:cubicBezTo>
                <a:cubicBezTo>
                  <a:pt x="51" y="35"/>
                  <a:pt x="51" y="35"/>
                  <a:pt x="51" y="35"/>
                </a:cubicBezTo>
                <a:cubicBezTo>
                  <a:pt x="52" y="34"/>
                  <a:pt x="52" y="34"/>
                  <a:pt x="52" y="34"/>
                </a:cubicBezTo>
                <a:cubicBezTo>
                  <a:pt x="53" y="33"/>
                  <a:pt x="53" y="33"/>
                  <a:pt x="53" y="33"/>
                </a:cubicBezTo>
                <a:cubicBezTo>
                  <a:pt x="54" y="31"/>
                  <a:pt x="54" y="31"/>
                  <a:pt x="54" y="31"/>
                </a:cubicBezTo>
                <a:cubicBezTo>
                  <a:pt x="55" y="31"/>
                  <a:pt x="55" y="31"/>
                  <a:pt x="55" y="31"/>
                </a:cubicBezTo>
                <a:cubicBezTo>
                  <a:pt x="56" y="30"/>
                  <a:pt x="56" y="30"/>
                  <a:pt x="56" y="30"/>
                </a:cubicBezTo>
                <a:cubicBezTo>
                  <a:pt x="57" y="29"/>
                  <a:pt x="57" y="29"/>
                  <a:pt x="57" y="29"/>
                </a:cubicBezTo>
                <a:cubicBezTo>
                  <a:pt x="58" y="28"/>
                  <a:pt x="58" y="28"/>
                  <a:pt x="58" y="28"/>
                </a:cubicBezTo>
                <a:cubicBezTo>
                  <a:pt x="60" y="28"/>
                  <a:pt x="60" y="28"/>
                  <a:pt x="60" y="28"/>
                </a:cubicBezTo>
                <a:cubicBezTo>
                  <a:pt x="61" y="27"/>
                  <a:pt x="61" y="27"/>
                  <a:pt x="61" y="27"/>
                </a:cubicBezTo>
                <a:cubicBezTo>
                  <a:pt x="62" y="27"/>
                  <a:pt x="62" y="27"/>
                  <a:pt x="62" y="27"/>
                </a:cubicBezTo>
                <a:cubicBezTo>
                  <a:pt x="63" y="26"/>
                  <a:pt x="63" y="26"/>
                  <a:pt x="63" y="26"/>
                </a:cubicBezTo>
                <a:cubicBezTo>
                  <a:pt x="65" y="26"/>
                  <a:pt x="65" y="26"/>
                  <a:pt x="65" y="26"/>
                </a:cubicBezTo>
                <a:cubicBezTo>
                  <a:pt x="66" y="25"/>
                  <a:pt x="66" y="25"/>
                  <a:pt x="66" y="25"/>
                </a:cubicBezTo>
                <a:cubicBezTo>
                  <a:pt x="68" y="25"/>
                  <a:pt x="68" y="25"/>
                  <a:pt x="68" y="25"/>
                </a:cubicBezTo>
                <a:cubicBezTo>
                  <a:pt x="69" y="25"/>
                  <a:pt x="69" y="25"/>
                  <a:pt x="69" y="25"/>
                </a:cubicBezTo>
                <a:cubicBezTo>
                  <a:pt x="71" y="24"/>
                  <a:pt x="71" y="24"/>
                  <a:pt x="71" y="24"/>
                </a:cubicBezTo>
                <a:cubicBezTo>
                  <a:pt x="72" y="24"/>
                  <a:pt x="72" y="24"/>
                  <a:pt x="72" y="24"/>
                </a:cubicBezTo>
                <a:cubicBezTo>
                  <a:pt x="74" y="24"/>
                  <a:pt x="74" y="24"/>
                  <a:pt x="74" y="24"/>
                </a:cubicBezTo>
                <a:cubicBezTo>
                  <a:pt x="75" y="24"/>
                  <a:pt x="75" y="24"/>
                  <a:pt x="75" y="24"/>
                </a:cubicBezTo>
                <a:cubicBezTo>
                  <a:pt x="77" y="24"/>
                  <a:pt x="77" y="24"/>
                  <a:pt x="77" y="24"/>
                </a:cubicBezTo>
                <a:cubicBezTo>
                  <a:pt x="78" y="24"/>
                  <a:pt x="78" y="24"/>
                  <a:pt x="78" y="24"/>
                </a:cubicBezTo>
                <a:cubicBezTo>
                  <a:pt x="80" y="24"/>
                  <a:pt x="80" y="24"/>
                  <a:pt x="80" y="24"/>
                </a:cubicBezTo>
                <a:cubicBezTo>
                  <a:pt x="82" y="24"/>
                  <a:pt x="82" y="24"/>
                  <a:pt x="82" y="24"/>
                </a:cubicBezTo>
                <a:cubicBezTo>
                  <a:pt x="83" y="24"/>
                  <a:pt x="83" y="24"/>
                  <a:pt x="83" y="24"/>
                </a:cubicBezTo>
                <a:cubicBezTo>
                  <a:pt x="85" y="25"/>
                  <a:pt x="85" y="25"/>
                  <a:pt x="85" y="25"/>
                </a:cubicBezTo>
                <a:cubicBezTo>
                  <a:pt x="86" y="25"/>
                  <a:pt x="86" y="25"/>
                  <a:pt x="86" y="25"/>
                </a:cubicBezTo>
                <a:cubicBezTo>
                  <a:pt x="88" y="25"/>
                  <a:pt x="88" y="25"/>
                  <a:pt x="88" y="25"/>
                </a:cubicBezTo>
                <a:cubicBezTo>
                  <a:pt x="89" y="26"/>
                  <a:pt x="89" y="26"/>
                  <a:pt x="89" y="26"/>
                </a:cubicBezTo>
                <a:cubicBezTo>
                  <a:pt x="91" y="26"/>
                  <a:pt x="91" y="26"/>
                  <a:pt x="91" y="26"/>
                </a:cubicBezTo>
                <a:cubicBezTo>
                  <a:pt x="92" y="27"/>
                  <a:pt x="92" y="27"/>
                  <a:pt x="92" y="27"/>
                </a:cubicBezTo>
                <a:cubicBezTo>
                  <a:pt x="94" y="27"/>
                  <a:pt x="94" y="27"/>
                  <a:pt x="94" y="27"/>
                </a:cubicBezTo>
                <a:cubicBezTo>
                  <a:pt x="95" y="28"/>
                  <a:pt x="95" y="28"/>
                  <a:pt x="95" y="28"/>
                </a:cubicBezTo>
                <a:cubicBezTo>
                  <a:pt x="97" y="29"/>
                  <a:pt x="97" y="29"/>
                  <a:pt x="97" y="29"/>
                </a:cubicBezTo>
                <a:cubicBezTo>
                  <a:pt x="98" y="29"/>
                  <a:pt x="98" y="29"/>
                  <a:pt x="98" y="29"/>
                </a:cubicBezTo>
                <a:cubicBezTo>
                  <a:pt x="99" y="30"/>
                  <a:pt x="99" y="30"/>
                  <a:pt x="99" y="30"/>
                </a:cubicBezTo>
                <a:cubicBezTo>
                  <a:pt x="100" y="31"/>
                  <a:pt x="100" y="31"/>
                  <a:pt x="100" y="31"/>
                </a:cubicBezTo>
                <a:cubicBezTo>
                  <a:pt x="101" y="31"/>
                  <a:pt x="101" y="31"/>
                  <a:pt x="101" y="31"/>
                </a:cubicBezTo>
                <a:cubicBezTo>
                  <a:pt x="102" y="32"/>
                  <a:pt x="102" y="32"/>
                  <a:pt x="102" y="32"/>
                </a:cubicBezTo>
                <a:cubicBezTo>
                  <a:pt x="103" y="33"/>
                  <a:pt x="103" y="33"/>
                  <a:pt x="103" y="33"/>
                </a:cubicBezTo>
                <a:cubicBezTo>
                  <a:pt x="104" y="33"/>
                  <a:pt x="104" y="33"/>
                  <a:pt x="104" y="33"/>
                </a:cubicBezTo>
                <a:cubicBezTo>
                  <a:pt x="104" y="34"/>
                  <a:pt x="104" y="34"/>
                  <a:pt x="104" y="34"/>
                </a:cubicBezTo>
                <a:cubicBezTo>
                  <a:pt x="105" y="35"/>
                  <a:pt x="105" y="35"/>
                  <a:pt x="105" y="35"/>
                </a:cubicBezTo>
                <a:cubicBezTo>
                  <a:pt x="106" y="36"/>
                  <a:pt x="106" y="36"/>
                  <a:pt x="106" y="36"/>
                </a:cubicBezTo>
                <a:cubicBezTo>
                  <a:pt x="107" y="37"/>
                  <a:pt x="107" y="37"/>
                  <a:pt x="107" y="37"/>
                </a:cubicBezTo>
                <a:cubicBezTo>
                  <a:pt x="107" y="38"/>
                  <a:pt x="107" y="38"/>
                  <a:pt x="107" y="38"/>
                </a:cubicBezTo>
                <a:cubicBezTo>
                  <a:pt x="108" y="39"/>
                  <a:pt x="108" y="39"/>
                  <a:pt x="108" y="39"/>
                </a:cubicBezTo>
                <a:cubicBezTo>
                  <a:pt x="109" y="40"/>
                  <a:pt x="109" y="40"/>
                  <a:pt x="109" y="40"/>
                </a:cubicBezTo>
                <a:cubicBezTo>
                  <a:pt x="109" y="41"/>
                  <a:pt x="109" y="41"/>
                  <a:pt x="109" y="41"/>
                </a:cubicBezTo>
                <a:cubicBezTo>
                  <a:pt x="110" y="43"/>
                  <a:pt x="110" y="43"/>
                  <a:pt x="110" y="43"/>
                </a:cubicBezTo>
                <a:cubicBezTo>
                  <a:pt x="110" y="44"/>
                  <a:pt x="110" y="44"/>
                  <a:pt x="110" y="44"/>
                </a:cubicBezTo>
                <a:cubicBezTo>
                  <a:pt x="111" y="45"/>
                  <a:pt x="111" y="45"/>
                  <a:pt x="111" y="45"/>
                </a:cubicBezTo>
                <a:cubicBezTo>
                  <a:pt x="111" y="46"/>
                  <a:pt x="111" y="46"/>
                  <a:pt x="111" y="46"/>
                </a:cubicBezTo>
                <a:cubicBezTo>
                  <a:pt x="111" y="47"/>
                  <a:pt x="111" y="47"/>
                  <a:pt x="111" y="47"/>
                </a:cubicBezTo>
                <a:cubicBezTo>
                  <a:pt x="112" y="48"/>
                  <a:pt x="112" y="48"/>
                  <a:pt x="112" y="48"/>
                </a:cubicBezTo>
                <a:cubicBezTo>
                  <a:pt x="112" y="49"/>
                  <a:pt x="112" y="49"/>
                  <a:pt x="112" y="49"/>
                </a:cubicBezTo>
                <a:cubicBezTo>
                  <a:pt x="112" y="51"/>
                  <a:pt x="112" y="51"/>
                  <a:pt x="112" y="51"/>
                </a:cubicBezTo>
                <a:cubicBezTo>
                  <a:pt x="113" y="53"/>
                  <a:pt x="113" y="53"/>
                  <a:pt x="113" y="53"/>
                </a:cubicBezTo>
                <a:cubicBezTo>
                  <a:pt x="113" y="54"/>
                  <a:pt x="113" y="54"/>
                  <a:pt x="113" y="54"/>
                </a:cubicBezTo>
                <a:cubicBezTo>
                  <a:pt x="113" y="55"/>
                  <a:pt x="113" y="55"/>
                  <a:pt x="113" y="55"/>
                </a:cubicBezTo>
                <a:cubicBezTo>
                  <a:pt x="113" y="57"/>
                  <a:pt x="113" y="57"/>
                  <a:pt x="113" y="57"/>
                </a:cubicBezTo>
                <a:cubicBezTo>
                  <a:pt x="113" y="58"/>
                  <a:pt x="113" y="58"/>
                  <a:pt x="113" y="58"/>
                </a:cubicBezTo>
                <a:cubicBezTo>
                  <a:pt x="114" y="58"/>
                  <a:pt x="114" y="58"/>
                  <a:pt x="114" y="58"/>
                </a:cubicBezTo>
                <a:cubicBezTo>
                  <a:pt x="114" y="59"/>
                  <a:pt x="114" y="59"/>
                  <a:pt x="114" y="59"/>
                </a:cubicBezTo>
                <a:cubicBezTo>
                  <a:pt x="115" y="59"/>
                  <a:pt x="115" y="59"/>
                  <a:pt x="115" y="59"/>
                </a:cubicBezTo>
                <a:cubicBezTo>
                  <a:pt x="115" y="60"/>
                  <a:pt x="115" y="60"/>
                  <a:pt x="115" y="60"/>
                </a:cubicBezTo>
                <a:cubicBezTo>
                  <a:pt x="115" y="61"/>
                  <a:pt x="115" y="61"/>
                  <a:pt x="115" y="61"/>
                </a:cubicBezTo>
                <a:cubicBezTo>
                  <a:pt x="116" y="62"/>
                  <a:pt x="116" y="62"/>
                  <a:pt x="116" y="62"/>
                </a:cubicBezTo>
                <a:cubicBezTo>
                  <a:pt x="116" y="63"/>
                  <a:pt x="116" y="63"/>
                  <a:pt x="116" y="63"/>
                </a:cubicBezTo>
                <a:cubicBezTo>
                  <a:pt x="116" y="64"/>
                  <a:pt x="116" y="64"/>
                  <a:pt x="116" y="64"/>
                </a:cubicBezTo>
                <a:cubicBezTo>
                  <a:pt x="116" y="65"/>
                  <a:pt x="116" y="65"/>
                  <a:pt x="116" y="65"/>
                </a:cubicBezTo>
                <a:cubicBezTo>
                  <a:pt x="116" y="65"/>
                  <a:pt x="116" y="65"/>
                  <a:pt x="116" y="65"/>
                </a:cubicBezTo>
                <a:cubicBezTo>
                  <a:pt x="116" y="66"/>
                  <a:pt x="116" y="66"/>
                  <a:pt x="116" y="66"/>
                </a:cubicBezTo>
                <a:cubicBezTo>
                  <a:pt x="116" y="66"/>
                  <a:pt x="116" y="66"/>
                  <a:pt x="116" y="66"/>
                </a:cubicBezTo>
                <a:cubicBezTo>
                  <a:pt x="116" y="67"/>
                  <a:pt x="116" y="67"/>
                  <a:pt x="116" y="67"/>
                </a:cubicBezTo>
                <a:cubicBezTo>
                  <a:pt x="116" y="67"/>
                  <a:pt x="116" y="67"/>
                  <a:pt x="116" y="67"/>
                </a:cubicBezTo>
                <a:cubicBezTo>
                  <a:pt x="116" y="68"/>
                  <a:pt x="116" y="68"/>
                  <a:pt x="116" y="68"/>
                </a:cubicBezTo>
                <a:cubicBezTo>
                  <a:pt x="116" y="69"/>
                  <a:pt x="116" y="69"/>
                  <a:pt x="116" y="69"/>
                </a:cubicBezTo>
                <a:cubicBezTo>
                  <a:pt x="116" y="70"/>
                  <a:pt x="116" y="70"/>
                  <a:pt x="116" y="70"/>
                </a:cubicBezTo>
                <a:cubicBezTo>
                  <a:pt x="116" y="71"/>
                  <a:pt x="116" y="71"/>
                  <a:pt x="116" y="71"/>
                </a:cubicBezTo>
                <a:cubicBezTo>
                  <a:pt x="116" y="71"/>
                  <a:pt x="116" y="71"/>
                  <a:pt x="116" y="71"/>
                </a:cubicBezTo>
                <a:cubicBezTo>
                  <a:pt x="116" y="71"/>
                  <a:pt x="116" y="71"/>
                  <a:pt x="116" y="71"/>
                </a:cubicBezTo>
                <a:cubicBezTo>
                  <a:pt x="116" y="71"/>
                  <a:pt x="116" y="71"/>
                  <a:pt x="116" y="71"/>
                </a:cubicBezTo>
                <a:cubicBezTo>
                  <a:pt x="117" y="74"/>
                  <a:pt x="117" y="74"/>
                  <a:pt x="117" y="74"/>
                </a:cubicBezTo>
                <a:cubicBezTo>
                  <a:pt x="119" y="75"/>
                  <a:pt x="119" y="75"/>
                  <a:pt x="119" y="75"/>
                </a:cubicBezTo>
                <a:cubicBezTo>
                  <a:pt x="119" y="76"/>
                  <a:pt x="119" y="76"/>
                  <a:pt x="119" y="76"/>
                </a:cubicBezTo>
                <a:cubicBezTo>
                  <a:pt x="120" y="77"/>
                  <a:pt x="120" y="77"/>
                  <a:pt x="120" y="77"/>
                </a:cubicBezTo>
                <a:cubicBezTo>
                  <a:pt x="120" y="78"/>
                  <a:pt x="120" y="78"/>
                  <a:pt x="120" y="78"/>
                </a:cubicBezTo>
                <a:cubicBezTo>
                  <a:pt x="121" y="80"/>
                  <a:pt x="121" y="80"/>
                  <a:pt x="121" y="80"/>
                </a:cubicBezTo>
                <a:cubicBezTo>
                  <a:pt x="122" y="81"/>
                  <a:pt x="122" y="81"/>
                  <a:pt x="122" y="81"/>
                </a:cubicBezTo>
                <a:cubicBezTo>
                  <a:pt x="123" y="83"/>
                  <a:pt x="123" y="83"/>
                  <a:pt x="123" y="83"/>
                </a:cubicBezTo>
                <a:cubicBezTo>
                  <a:pt x="123" y="84"/>
                  <a:pt x="123" y="84"/>
                  <a:pt x="123" y="84"/>
                </a:cubicBezTo>
                <a:cubicBezTo>
                  <a:pt x="123" y="85"/>
                  <a:pt x="123" y="85"/>
                  <a:pt x="123" y="85"/>
                </a:cubicBezTo>
                <a:cubicBezTo>
                  <a:pt x="124" y="86"/>
                  <a:pt x="124" y="86"/>
                  <a:pt x="124" y="86"/>
                </a:cubicBezTo>
                <a:cubicBezTo>
                  <a:pt x="124" y="87"/>
                  <a:pt x="124" y="87"/>
                  <a:pt x="124" y="87"/>
                </a:cubicBezTo>
                <a:cubicBezTo>
                  <a:pt x="124" y="88"/>
                  <a:pt x="124" y="88"/>
                  <a:pt x="124" y="88"/>
                </a:cubicBezTo>
                <a:cubicBezTo>
                  <a:pt x="125" y="89"/>
                  <a:pt x="125" y="89"/>
                  <a:pt x="125" y="89"/>
                </a:cubicBezTo>
                <a:cubicBezTo>
                  <a:pt x="125" y="91"/>
                  <a:pt x="125" y="91"/>
                  <a:pt x="125" y="91"/>
                </a:cubicBezTo>
                <a:cubicBezTo>
                  <a:pt x="125" y="93"/>
                  <a:pt x="125" y="93"/>
                  <a:pt x="125" y="93"/>
                </a:cubicBezTo>
                <a:cubicBezTo>
                  <a:pt x="124" y="94"/>
                  <a:pt x="124" y="94"/>
                  <a:pt x="124" y="94"/>
                </a:cubicBezTo>
                <a:lnTo>
                  <a:pt x="124" y="95"/>
                </a:lnTo>
                <a:close/>
              </a:path>
            </a:pathLst>
          </a:custGeom>
          <a:solidFill>
            <a:srgbClr val="C75151"/>
          </a:solidFill>
          <a:ln>
            <a:noFill/>
          </a:ln>
          <a:effectLst/>
        </p:spPr>
        <p:txBody>
          <a:bodyPr vert="horz" wrap="square" lIns="91440" tIns="45720" rIns="91440" bIns="45720" numCol="1" anchor="t" anchorCtr="0" compatLnSpc="1"/>
          <a:lstStyle/>
          <a:p>
            <a:endParaRPr lang="zh-CN" altLang="en-US">
              <a:solidFill>
                <a:prstClr val="white"/>
              </a:solidFill>
              <a:cs typeface="+mn-ea"/>
              <a:sym typeface="+mn-lt"/>
            </a:endParaRPr>
          </a:p>
        </p:txBody>
      </p:sp>
      <p:grpSp>
        <p:nvGrpSpPr>
          <p:cNvPr id="44" name="组合 43"/>
          <p:cNvGrpSpPr/>
          <p:nvPr/>
        </p:nvGrpSpPr>
        <p:grpSpPr>
          <a:xfrm>
            <a:off x="4408525" y="3815512"/>
            <a:ext cx="568800" cy="569912"/>
            <a:chOff x="4340134" y="3265855"/>
            <a:chExt cx="568800" cy="569912"/>
          </a:xfrm>
          <a:effectLst/>
        </p:grpSpPr>
        <p:sp>
          <p:nvSpPr>
            <p:cNvPr id="45" name="圆角矩形 44"/>
            <p:cNvSpPr/>
            <p:nvPr/>
          </p:nvSpPr>
          <p:spPr>
            <a:xfrm>
              <a:off x="4340134" y="3265855"/>
              <a:ext cx="568800" cy="569912"/>
            </a:xfrm>
            <a:prstGeom prst="roundRect">
              <a:avLst/>
            </a:prstGeom>
            <a:solidFill>
              <a:srgbClr val="C75151"/>
            </a:solidFill>
            <a:ln>
              <a:noFill/>
            </a:ln>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46" name="Freeform 28"/>
            <p:cNvSpPr>
              <a:spLocks noEditPoints="1"/>
            </p:cNvSpPr>
            <p:nvPr/>
          </p:nvSpPr>
          <p:spPr bwMode="auto">
            <a:xfrm>
              <a:off x="4382700" y="3344069"/>
              <a:ext cx="476250" cy="413483"/>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4">
                <a:lumMod val="75000"/>
              </a:schemeClr>
            </a:solidFill>
            <a:ln>
              <a:noFill/>
            </a:ln>
            <a:effectLst/>
          </p:spPr>
          <p:txBody>
            <a:bodyPr vert="horz" wrap="square" lIns="91440" tIns="45720" rIns="91440" bIns="45720" numCol="1" anchor="t" anchorCtr="0" compatLnSpc="1"/>
            <a:lstStyle/>
            <a:p>
              <a:endParaRPr lang="zh-CN" altLang="en-US">
                <a:solidFill>
                  <a:prstClr val="white"/>
                </a:solidFill>
                <a:cs typeface="+mn-ea"/>
                <a:sym typeface="+mn-lt"/>
              </a:endParaRPr>
            </a:p>
          </p:txBody>
        </p:sp>
      </p:grpSp>
      <p:grpSp>
        <p:nvGrpSpPr>
          <p:cNvPr id="22" name="组合 21"/>
          <p:cNvGrpSpPr/>
          <p:nvPr/>
        </p:nvGrpSpPr>
        <p:grpSpPr>
          <a:xfrm>
            <a:off x="4280352" y="1353014"/>
            <a:ext cx="649082" cy="648793"/>
            <a:chOff x="7527558" y="-1715062"/>
            <a:chExt cx="4693188" cy="4691098"/>
          </a:xfrm>
        </p:grpSpPr>
        <p:sp>
          <p:nvSpPr>
            <p:cNvPr id="23" name="椭圆 22"/>
            <p:cNvSpPr/>
            <p:nvPr/>
          </p:nvSpPr>
          <p:spPr>
            <a:xfrm>
              <a:off x="7527558" y="-1715062"/>
              <a:ext cx="4693188" cy="4691098"/>
            </a:xfrm>
            <a:prstGeom prst="ellipse">
              <a:avLst/>
            </a:prstGeom>
            <a:solidFill>
              <a:srgbClr val="DE4A2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lang="zh-CN" altLang="en-US" sz="3200">
                <a:solidFill>
                  <a:prstClr val="black"/>
                </a:solidFill>
                <a:cs typeface="+mn-ea"/>
                <a:sym typeface="+mn-lt"/>
              </a:endParaRPr>
            </a:p>
          </p:txBody>
        </p:sp>
        <p:sp>
          <p:nvSpPr>
            <p:cNvPr id="24" name="椭圆 23"/>
            <p:cNvSpPr/>
            <p:nvPr/>
          </p:nvSpPr>
          <p:spPr>
            <a:xfrm>
              <a:off x="8021184" y="-1222614"/>
              <a:ext cx="3705928" cy="370618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zh-CN" altLang="en-US" sz="3200" dirty="0" smtClean="0">
                  <a:solidFill>
                    <a:prstClr val="black"/>
                  </a:solidFill>
                  <a:cs typeface="+mn-ea"/>
                  <a:sym typeface="+mn-lt"/>
                </a:rPr>
                <a:t>联</a:t>
              </a:r>
              <a:endParaRPr lang="zh-CN" altLang="en-US" sz="3200" dirty="0">
                <a:solidFill>
                  <a:prstClr val="black"/>
                </a:solidFill>
                <a:cs typeface="+mn-ea"/>
                <a:sym typeface="+mn-lt"/>
              </a:endParaRPr>
            </a:p>
          </p:txBody>
        </p:sp>
      </p:grpSp>
      <p:grpSp>
        <p:nvGrpSpPr>
          <p:cNvPr id="40" name="组合 39"/>
          <p:cNvGrpSpPr/>
          <p:nvPr/>
        </p:nvGrpSpPr>
        <p:grpSpPr>
          <a:xfrm>
            <a:off x="5102394" y="1353012"/>
            <a:ext cx="649082" cy="648793"/>
            <a:chOff x="7527558" y="-1715062"/>
            <a:chExt cx="4693188" cy="4691098"/>
          </a:xfrm>
        </p:grpSpPr>
        <p:sp>
          <p:nvSpPr>
            <p:cNvPr id="41" name="椭圆 40"/>
            <p:cNvSpPr/>
            <p:nvPr/>
          </p:nvSpPr>
          <p:spPr>
            <a:xfrm>
              <a:off x="7527558" y="-1715062"/>
              <a:ext cx="4693188" cy="4691098"/>
            </a:xfrm>
            <a:prstGeom prst="ellipse">
              <a:avLst/>
            </a:prstGeom>
            <a:solidFill>
              <a:srgbClr val="DE4A2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lang="zh-CN" altLang="en-US" sz="3200">
                <a:solidFill>
                  <a:prstClr val="black"/>
                </a:solidFill>
                <a:cs typeface="+mn-ea"/>
                <a:sym typeface="+mn-lt"/>
              </a:endParaRPr>
            </a:p>
          </p:txBody>
        </p:sp>
        <p:sp>
          <p:nvSpPr>
            <p:cNvPr id="42" name="椭圆 41"/>
            <p:cNvSpPr/>
            <p:nvPr/>
          </p:nvSpPr>
          <p:spPr>
            <a:xfrm>
              <a:off x="8021184" y="-1222614"/>
              <a:ext cx="3705928" cy="370618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zh-CN" altLang="en-US" sz="3200" dirty="0" smtClean="0">
                  <a:solidFill>
                    <a:prstClr val="black"/>
                  </a:solidFill>
                  <a:cs typeface="+mn-ea"/>
                  <a:sym typeface="+mn-lt"/>
                </a:rPr>
                <a:t>系</a:t>
              </a:r>
              <a:endParaRPr lang="zh-CN" altLang="en-US" sz="3200" dirty="0">
                <a:solidFill>
                  <a:prstClr val="black"/>
                </a:solidFill>
                <a:cs typeface="+mn-ea"/>
                <a:sym typeface="+mn-lt"/>
              </a:endParaRPr>
            </a:p>
          </p:txBody>
        </p:sp>
      </p:grpSp>
      <p:grpSp>
        <p:nvGrpSpPr>
          <p:cNvPr id="48" name="组合 47"/>
          <p:cNvGrpSpPr/>
          <p:nvPr/>
        </p:nvGrpSpPr>
        <p:grpSpPr>
          <a:xfrm>
            <a:off x="5924436" y="1353010"/>
            <a:ext cx="649082" cy="648793"/>
            <a:chOff x="7527558" y="-1715062"/>
            <a:chExt cx="4693188" cy="4691098"/>
          </a:xfrm>
        </p:grpSpPr>
        <p:sp>
          <p:nvSpPr>
            <p:cNvPr id="49" name="椭圆 48"/>
            <p:cNvSpPr/>
            <p:nvPr/>
          </p:nvSpPr>
          <p:spPr>
            <a:xfrm>
              <a:off x="7527558" y="-1715062"/>
              <a:ext cx="4693188" cy="4691098"/>
            </a:xfrm>
            <a:prstGeom prst="ellipse">
              <a:avLst/>
            </a:prstGeom>
            <a:solidFill>
              <a:srgbClr val="DE4A2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lang="zh-CN" altLang="en-US" sz="3200">
                <a:solidFill>
                  <a:prstClr val="black"/>
                </a:solidFill>
                <a:cs typeface="+mn-ea"/>
                <a:sym typeface="+mn-lt"/>
              </a:endParaRPr>
            </a:p>
          </p:txBody>
        </p:sp>
        <p:sp>
          <p:nvSpPr>
            <p:cNvPr id="50" name="椭圆 49"/>
            <p:cNvSpPr/>
            <p:nvPr/>
          </p:nvSpPr>
          <p:spPr>
            <a:xfrm>
              <a:off x="8021184" y="-1222614"/>
              <a:ext cx="3705928" cy="370618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zh-CN" altLang="en-US" sz="3200" dirty="0" smtClean="0">
                  <a:solidFill>
                    <a:prstClr val="black"/>
                  </a:solidFill>
                  <a:cs typeface="+mn-ea"/>
                  <a:sym typeface="+mn-lt"/>
                </a:rPr>
                <a:t>方</a:t>
              </a:r>
              <a:endParaRPr lang="zh-CN" altLang="en-US" sz="3200" dirty="0">
                <a:solidFill>
                  <a:prstClr val="black"/>
                </a:solidFill>
                <a:cs typeface="+mn-ea"/>
                <a:sym typeface="+mn-lt"/>
              </a:endParaRPr>
            </a:p>
          </p:txBody>
        </p:sp>
      </p:grpSp>
      <p:grpSp>
        <p:nvGrpSpPr>
          <p:cNvPr id="51" name="组合 50"/>
          <p:cNvGrpSpPr/>
          <p:nvPr/>
        </p:nvGrpSpPr>
        <p:grpSpPr>
          <a:xfrm>
            <a:off x="6746477" y="1353014"/>
            <a:ext cx="649082" cy="648793"/>
            <a:chOff x="7527558" y="-1715062"/>
            <a:chExt cx="4693188" cy="4691098"/>
          </a:xfrm>
        </p:grpSpPr>
        <p:sp>
          <p:nvSpPr>
            <p:cNvPr id="52" name="椭圆 51"/>
            <p:cNvSpPr/>
            <p:nvPr/>
          </p:nvSpPr>
          <p:spPr>
            <a:xfrm>
              <a:off x="7527558" y="-1715062"/>
              <a:ext cx="4693188" cy="4691098"/>
            </a:xfrm>
            <a:prstGeom prst="ellipse">
              <a:avLst/>
            </a:prstGeom>
            <a:solidFill>
              <a:srgbClr val="DE4A2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lang="zh-CN" altLang="en-US" sz="3200">
                <a:solidFill>
                  <a:prstClr val="black"/>
                </a:solidFill>
                <a:cs typeface="+mn-ea"/>
                <a:sym typeface="+mn-lt"/>
              </a:endParaRPr>
            </a:p>
          </p:txBody>
        </p:sp>
        <p:sp>
          <p:nvSpPr>
            <p:cNvPr id="53" name="椭圆 52"/>
            <p:cNvSpPr/>
            <p:nvPr/>
          </p:nvSpPr>
          <p:spPr>
            <a:xfrm>
              <a:off x="8021184" y="-1222614"/>
              <a:ext cx="3705928" cy="370618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zh-CN" altLang="en-US" sz="3200" dirty="0" smtClean="0">
                  <a:solidFill>
                    <a:prstClr val="black"/>
                  </a:solidFill>
                  <a:cs typeface="+mn-ea"/>
                  <a:sym typeface="+mn-lt"/>
                </a:rPr>
                <a:t>式</a:t>
              </a:r>
              <a:endParaRPr lang="zh-CN" altLang="en-US" sz="3200" dirty="0">
                <a:solidFill>
                  <a:prstClr val="black"/>
                </a:solidFill>
                <a:cs typeface="+mn-ea"/>
                <a:sym typeface="+mn-lt"/>
              </a:endParaRPr>
            </a:p>
          </p:txBody>
        </p:sp>
      </p:grpSp>
      <p:sp>
        <p:nvSpPr>
          <p:cNvPr id="56" name="矩形 55"/>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7" name="矩形 56"/>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58" name="七角星 57"/>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sp>
        <p:nvSpPr>
          <p:cNvPr id="2" name="文本框 1"/>
          <p:cNvSpPr txBox="1"/>
          <p:nvPr/>
        </p:nvSpPr>
        <p:spPr>
          <a:xfrm>
            <a:off x="5292080" y="2440217"/>
            <a:ext cx="2592288" cy="2308324"/>
          </a:xfrm>
          <a:prstGeom prst="rect">
            <a:avLst/>
          </a:prstGeom>
          <a:noFill/>
        </p:spPr>
        <p:txBody>
          <a:bodyPr wrap="square" rtlCol="0">
            <a:spAutoFit/>
          </a:bodyPr>
          <a:lstStyle/>
          <a:p>
            <a:r>
              <a:rPr lang="zh-CN" altLang="en-US"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a:p>
            <a:endParaRPr lang="zh-CN" altLang="en-US" dirty="0"/>
          </a:p>
        </p:txBody>
      </p:sp>
    </p:spTree>
  </p:cSld>
  <p:clrMapOvr>
    <a:masterClrMapping/>
  </p:clrMapOvr>
  <p:transition advTm="3000"/>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38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38000">
                                          <p:cBhvr additive="base">
                                            <p:cTn id="7" dur="500" fill="hold"/>
                                            <p:tgtEl>
                                              <p:spTgt spid="22"/>
                                            </p:tgtEl>
                                            <p:attrNameLst>
                                              <p:attrName>ppt_x</p:attrName>
                                            </p:attrNameLst>
                                          </p:cBhvr>
                                          <p:tavLst>
                                            <p:tav tm="0">
                                              <p:val>
                                                <p:strVal val="#ppt_x"/>
                                              </p:val>
                                            </p:tav>
                                            <p:tav tm="100000">
                                              <p:val>
                                                <p:strVal val="#ppt_x"/>
                                              </p:val>
                                            </p:tav>
                                          </p:tavLst>
                                        </p:anim>
                                        <p:anim calcmode="lin" valueType="num" p14:bounceEnd="38000">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14:presetBounceEnd="38000">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14:bounceEnd="38000">
                                          <p:cBhvr additive="base">
                                            <p:cTn id="11" dur="500" fill="hold"/>
                                            <p:tgtEl>
                                              <p:spTgt spid="40"/>
                                            </p:tgtEl>
                                            <p:attrNameLst>
                                              <p:attrName>ppt_x</p:attrName>
                                            </p:attrNameLst>
                                          </p:cBhvr>
                                          <p:tavLst>
                                            <p:tav tm="0">
                                              <p:val>
                                                <p:strVal val="1+#ppt_w/2"/>
                                              </p:val>
                                            </p:tav>
                                            <p:tav tm="100000">
                                              <p:val>
                                                <p:strVal val="#ppt_x"/>
                                              </p:val>
                                            </p:tav>
                                          </p:tavLst>
                                        </p:anim>
                                        <p:anim calcmode="lin" valueType="num" p14:bounceEnd="38000">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38000">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14:bounceEnd="38000">
                                          <p:cBhvr additive="base">
                                            <p:cTn id="15" dur="500" fill="hold"/>
                                            <p:tgtEl>
                                              <p:spTgt spid="48"/>
                                            </p:tgtEl>
                                            <p:attrNameLst>
                                              <p:attrName>ppt_x</p:attrName>
                                            </p:attrNameLst>
                                          </p:cBhvr>
                                          <p:tavLst>
                                            <p:tav tm="0">
                                              <p:val>
                                                <p:strVal val="#ppt_x"/>
                                              </p:val>
                                            </p:tav>
                                            <p:tav tm="100000">
                                              <p:val>
                                                <p:strVal val="#ppt_x"/>
                                              </p:val>
                                            </p:tav>
                                          </p:tavLst>
                                        </p:anim>
                                        <p:anim calcmode="lin" valueType="num" p14:bounceEnd="38000">
                                          <p:cBhvr additive="base">
                                            <p:cTn id="16" dur="50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14:presetBounceEnd="38000">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14:bounceEnd="38000">
                                          <p:cBhvr additive="base">
                                            <p:cTn id="19" dur="500" fill="hold"/>
                                            <p:tgtEl>
                                              <p:spTgt spid="51"/>
                                            </p:tgtEl>
                                            <p:attrNameLst>
                                              <p:attrName>ppt_x</p:attrName>
                                            </p:attrNameLst>
                                          </p:cBhvr>
                                          <p:tavLst>
                                            <p:tav tm="0">
                                              <p:val>
                                                <p:strVal val="1+#ppt_w/2"/>
                                              </p:val>
                                            </p:tav>
                                            <p:tav tm="100000">
                                              <p:val>
                                                <p:strVal val="#ppt_x"/>
                                              </p:val>
                                            </p:tav>
                                          </p:tavLst>
                                        </p:anim>
                                        <p:anim calcmode="lin" valueType="num" p14:bounceEnd="38000">
                                          <p:cBhvr additive="base">
                                            <p:cTn id="20" dur="500" fill="hold"/>
                                            <p:tgtEl>
                                              <p:spTgt spid="51"/>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47"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strVal val="#ppt_x"/>
                                              </p:val>
                                            </p:tav>
                                            <p:tav tm="100000">
                                              <p:val>
                                                <p:strVal val="#ppt_x"/>
                                              </p:val>
                                            </p:tav>
                                          </p:tavLst>
                                        </p:anim>
                                        <p:anim calcmode="lin" valueType="num">
                                          <p:cBhvr>
                                            <p:cTn id="31" dur="5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9" presetClass="entr" presetSubtype="0" decel="10000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 calcmode="lin" valueType="num">
                                          <p:cBhvr>
                                            <p:cTn id="37" dur="500" fill="hold"/>
                                            <p:tgtEl>
                                              <p:spTgt spid="33"/>
                                            </p:tgtEl>
                                            <p:attrNameLst>
                                              <p:attrName>style.rotation</p:attrName>
                                            </p:attrNameLst>
                                          </p:cBhvr>
                                          <p:tavLst>
                                            <p:tav tm="0">
                                              <p:val>
                                                <p:fltVal val="360"/>
                                              </p:val>
                                            </p:tav>
                                            <p:tav tm="100000">
                                              <p:val>
                                                <p:fltVal val="0"/>
                                              </p:val>
                                            </p:tav>
                                          </p:tavLst>
                                        </p:anim>
                                        <p:animEffect transition="in" filter="fade">
                                          <p:cBhvr>
                                            <p:cTn id="38" dur="500"/>
                                            <p:tgtEl>
                                              <p:spTgt spid="33"/>
                                            </p:tgtEl>
                                          </p:cBhvr>
                                        </p:animEffect>
                                      </p:childTnLst>
                                    </p:cTn>
                                  </p:par>
                                </p:childTnLst>
                              </p:cTn>
                            </p:par>
                            <p:par>
                              <p:cTn id="39" fill="hold">
                                <p:stCondLst>
                                  <p:cond delay="2000"/>
                                </p:stCondLst>
                                <p:childTnLst>
                                  <p:par>
                                    <p:cTn id="40" presetID="49" presetClass="entr" presetSubtype="0" decel="10000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2500"/>
                                </p:stCondLst>
                                <p:childTnLst>
                                  <p:par>
                                    <p:cTn id="47" presetID="49" presetClass="entr" presetSubtype="0" decel="100000"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 calcmode="lin" valueType="num">
                                          <p:cBhvr>
                                            <p:cTn id="51" dur="500" fill="hold"/>
                                            <p:tgtEl>
                                              <p:spTgt spid="44"/>
                                            </p:tgtEl>
                                            <p:attrNameLst>
                                              <p:attrName>style.rotation</p:attrName>
                                            </p:attrNameLst>
                                          </p:cBhvr>
                                          <p:tavLst>
                                            <p:tav tm="0">
                                              <p:val>
                                                <p:fltVal val="360"/>
                                              </p:val>
                                            </p:tav>
                                            <p:tav tm="100000">
                                              <p:val>
                                                <p:fltVal val="0"/>
                                              </p:val>
                                            </p:tav>
                                          </p:tavLst>
                                        </p:anim>
                                        <p:animEffect transition="in" filter="fade">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1+#ppt_w/2"/>
                                              </p:val>
                                            </p:tav>
                                            <p:tav tm="100000">
                                              <p:val>
                                                <p:strVal val="#ppt_x"/>
                                              </p:val>
                                            </p:tav>
                                          </p:tavLst>
                                        </p:anim>
                                        <p:anim calcmode="lin" valueType="num">
                                          <p:cBhvr additive="base">
                                            <p:cTn id="20" dur="500" fill="hold"/>
                                            <p:tgtEl>
                                              <p:spTgt spid="51"/>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47"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strVal val="#ppt_x"/>
                                              </p:val>
                                            </p:tav>
                                            <p:tav tm="100000">
                                              <p:val>
                                                <p:strVal val="#ppt_x"/>
                                              </p:val>
                                            </p:tav>
                                          </p:tavLst>
                                        </p:anim>
                                        <p:anim calcmode="lin" valueType="num">
                                          <p:cBhvr>
                                            <p:cTn id="31" dur="5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9" presetClass="entr" presetSubtype="0" decel="10000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 calcmode="lin" valueType="num">
                                          <p:cBhvr>
                                            <p:cTn id="37" dur="500" fill="hold"/>
                                            <p:tgtEl>
                                              <p:spTgt spid="33"/>
                                            </p:tgtEl>
                                            <p:attrNameLst>
                                              <p:attrName>style.rotation</p:attrName>
                                            </p:attrNameLst>
                                          </p:cBhvr>
                                          <p:tavLst>
                                            <p:tav tm="0">
                                              <p:val>
                                                <p:fltVal val="360"/>
                                              </p:val>
                                            </p:tav>
                                            <p:tav tm="100000">
                                              <p:val>
                                                <p:fltVal val="0"/>
                                              </p:val>
                                            </p:tav>
                                          </p:tavLst>
                                        </p:anim>
                                        <p:animEffect transition="in" filter="fade">
                                          <p:cBhvr>
                                            <p:cTn id="38" dur="500"/>
                                            <p:tgtEl>
                                              <p:spTgt spid="33"/>
                                            </p:tgtEl>
                                          </p:cBhvr>
                                        </p:animEffect>
                                      </p:childTnLst>
                                    </p:cTn>
                                  </p:par>
                                </p:childTnLst>
                              </p:cTn>
                            </p:par>
                            <p:par>
                              <p:cTn id="39" fill="hold">
                                <p:stCondLst>
                                  <p:cond delay="2000"/>
                                </p:stCondLst>
                                <p:childTnLst>
                                  <p:par>
                                    <p:cTn id="40" presetID="49" presetClass="entr" presetSubtype="0" decel="10000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2500"/>
                                </p:stCondLst>
                                <p:childTnLst>
                                  <p:par>
                                    <p:cTn id="47" presetID="49" presetClass="entr" presetSubtype="0" decel="100000"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 calcmode="lin" valueType="num">
                                          <p:cBhvr>
                                            <p:cTn id="51" dur="500" fill="hold"/>
                                            <p:tgtEl>
                                              <p:spTgt spid="44"/>
                                            </p:tgtEl>
                                            <p:attrNameLst>
                                              <p:attrName>style.rotation</p:attrName>
                                            </p:attrNameLst>
                                          </p:cBhvr>
                                          <p:tavLst>
                                            <p:tav tm="0">
                                              <p:val>
                                                <p:fltVal val="360"/>
                                              </p:val>
                                            </p:tav>
                                            <p:tav tm="100000">
                                              <p:val>
                                                <p:fltVal val="0"/>
                                              </p:val>
                                            </p:tav>
                                          </p:tavLst>
                                        </p:anim>
                                        <p:animEffect transition="in" filter="fade">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614421" y="123478"/>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47" name="七角星 46"/>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pic>
        <p:nvPicPr>
          <p:cNvPr id="90" name="Picture 4"/>
          <p:cNvPicPr>
            <a:picLocks noChangeAspect="1" noChangeArrowheads="1"/>
          </p:cNvPicPr>
          <p:nvPr/>
        </p:nvPicPr>
        <p:blipFill>
          <a:blip r:embed="rId3" cstate="email"/>
          <a:srcRect/>
          <a:stretch>
            <a:fillRect/>
          </a:stretch>
        </p:blipFill>
        <p:spPr bwMode="auto">
          <a:xfrm>
            <a:off x="-684584" y="858001"/>
            <a:ext cx="1113224" cy="3802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4"/>
          <p:cNvPicPr>
            <a:picLocks noChangeAspect="1" noChangeArrowheads="1"/>
          </p:cNvPicPr>
          <p:nvPr/>
        </p:nvPicPr>
        <p:blipFill>
          <a:blip r:embed="rId3" cstate="email"/>
          <a:srcRect/>
          <a:stretch>
            <a:fillRect/>
          </a:stretch>
        </p:blipFill>
        <p:spPr bwMode="auto">
          <a:xfrm>
            <a:off x="4355976" y="774274"/>
            <a:ext cx="1368152" cy="4673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4"/>
          <p:cNvPicPr>
            <a:picLocks noChangeAspect="1" noChangeArrowheads="1"/>
          </p:cNvPicPr>
          <p:nvPr/>
        </p:nvPicPr>
        <p:blipFill>
          <a:blip r:embed="rId3" cstate="email"/>
          <a:srcRect/>
          <a:stretch>
            <a:fillRect/>
          </a:stretch>
        </p:blipFill>
        <p:spPr bwMode="auto">
          <a:xfrm>
            <a:off x="6767762" y="842606"/>
            <a:ext cx="713130" cy="24359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4"/>
          <p:cNvPicPr>
            <a:picLocks noChangeAspect="1" noChangeArrowheads="1"/>
          </p:cNvPicPr>
          <p:nvPr/>
        </p:nvPicPr>
        <p:blipFill>
          <a:blip r:embed="rId3" cstate="email"/>
          <a:srcRect/>
          <a:stretch>
            <a:fillRect/>
          </a:stretch>
        </p:blipFill>
        <p:spPr bwMode="auto">
          <a:xfrm>
            <a:off x="8224552" y="1158204"/>
            <a:ext cx="1186942" cy="4054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4"/>
          <p:cNvPicPr>
            <a:picLocks noChangeAspect="1" noChangeArrowheads="1"/>
          </p:cNvPicPr>
          <p:nvPr/>
        </p:nvPicPr>
        <p:blipFill>
          <a:blip r:embed="rId3" cstate="email"/>
          <a:srcRect/>
          <a:stretch>
            <a:fillRect/>
          </a:stretch>
        </p:blipFill>
        <p:spPr bwMode="auto">
          <a:xfrm>
            <a:off x="2162632" y="584148"/>
            <a:ext cx="1113224" cy="3802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组合 7"/>
          <p:cNvGrpSpPr/>
          <p:nvPr/>
        </p:nvGrpSpPr>
        <p:grpSpPr>
          <a:xfrm>
            <a:off x="3686740" y="1864015"/>
            <a:ext cx="4531232" cy="733158"/>
            <a:chOff x="3686740" y="1864015"/>
            <a:chExt cx="4531232" cy="733158"/>
          </a:xfrm>
        </p:grpSpPr>
        <p:sp>
          <p:nvSpPr>
            <p:cNvPr id="95" name="矩形 94"/>
            <p:cNvSpPr/>
            <p:nvPr/>
          </p:nvSpPr>
          <p:spPr>
            <a:xfrm>
              <a:off x="3760582" y="1864015"/>
              <a:ext cx="4457390" cy="523220"/>
            </a:xfrm>
            <a:prstGeom prst="rect">
              <a:avLst/>
            </a:prstGeom>
          </p:spPr>
          <p:txBody>
            <a:bodyPr wrap="square">
              <a:spAutoFit/>
            </a:bodyPr>
            <a:lstStyle/>
            <a:p>
              <a:r>
                <a:rPr lang="zh-CN" altLang="en-US" sz="2800" dirty="0" smtClean="0">
                  <a:solidFill>
                    <a:prstClr val="white"/>
                  </a:solidFill>
                  <a:cs typeface="+mn-ea"/>
                  <a:sym typeface="+mn-lt"/>
                </a:rPr>
                <a:t>单击输入文字内容</a:t>
              </a:r>
              <a:endParaRPr lang="en-US" altLang="zh-CN" sz="2800" dirty="0">
                <a:solidFill>
                  <a:prstClr val="white"/>
                </a:solidFill>
                <a:cs typeface="+mn-ea"/>
                <a:sym typeface="+mn-lt"/>
              </a:endParaRPr>
            </a:p>
          </p:txBody>
        </p:sp>
        <p:sp>
          <p:nvSpPr>
            <p:cNvPr id="98" name="矩形 97"/>
            <p:cNvSpPr/>
            <p:nvPr/>
          </p:nvSpPr>
          <p:spPr>
            <a:xfrm>
              <a:off x="3686740" y="2289396"/>
              <a:ext cx="4493538" cy="307777"/>
            </a:xfrm>
            <a:prstGeom prst="rect">
              <a:avLst/>
            </a:prstGeom>
          </p:spPr>
          <p:txBody>
            <a:bodyPr wrap="none">
              <a:spAutoFit/>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a:t>
              </a:r>
              <a:r>
                <a:rPr lang="zh-CN" altLang="en-US" sz="14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内容</a:t>
              </a:r>
              <a:endPar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10" name="组合 9"/>
          <p:cNvGrpSpPr/>
          <p:nvPr/>
        </p:nvGrpSpPr>
        <p:grpSpPr>
          <a:xfrm>
            <a:off x="4358917" y="2872127"/>
            <a:ext cx="4507322" cy="722379"/>
            <a:chOff x="4358917" y="2872127"/>
            <a:chExt cx="4507322" cy="722379"/>
          </a:xfrm>
        </p:grpSpPr>
        <p:sp>
          <p:nvSpPr>
            <p:cNvPr id="96" name="矩形 95"/>
            <p:cNvSpPr/>
            <p:nvPr/>
          </p:nvSpPr>
          <p:spPr>
            <a:xfrm>
              <a:off x="4358917" y="2872127"/>
              <a:ext cx="4457390" cy="523220"/>
            </a:xfrm>
            <a:prstGeom prst="rect">
              <a:avLst/>
            </a:prstGeom>
          </p:spPr>
          <p:txBody>
            <a:bodyPr wrap="square">
              <a:spAutoFit/>
            </a:bodyPr>
            <a:lstStyle/>
            <a:p>
              <a:r>
                <a:rPr lang="zh-CN" altLang="en-US" sz="2800" dirty="0" smtClean="0">
                  <a:solidFill>
                    <a:prstClr val="white"/>
                  </a:solidFill>
                  <a:cs typeface="+mn-ea"/>
                  <a:sym typeface="+mn-lt"/>
                </a:rPr>
                <a:t>单击输入文字内容</a:t>
              </a:r>
              <a:endParaRPr lang="en-US" altLang="zh-CN" sz="2800" dirty="0">
                <a:solidFill>
                  <a:prstClr val="white"/>
                </a:solidFill>
                <a:cs typeface="+mn-ea"/>
                <a:sym typeface="+mn-lt"/>
              </a:endParaRPr>
            </a:p>
          </p:txBody>
        </p:sp>
        <p:sp>
          <p:nvSpPr>
            <p:cNvPr id="99" name="矩形 98"/>
            <p:cNvSpPr/>
            <p:nvPr/>
          </p:nvSpPr>
          <p:spPr>
            <a:xfrm>
              <a:off x="4372700" y="3286729"/>
              <a:ext cx="4493539" cy="307777"/>
            </a:xfrm>
            <a:prstGeom prst="rect">
              <a:avLst/>
            </a:prstGeom>
          </p:spPr>
          <p:txBody>
            <a:bodyPr wrap="none">
              <a:spAutoFit/>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a:t>
              </a:r>
            </a:p>
          </p:txBody>
        </p:sp>
      </p:grpSp>
      <p:grpSp>
        <p:nvGrpSpPr>
          <p:cNvPr id="11" name="组合 10"/>
          <p:cNvGrpSpPr/>
          <p:nvPr/>
        </p:nvGrpSpPr>
        <p:grpSpPr>
          <a:xfrm>
            <a:off x="4934981" y="3809972"/>
            <a:ext cx="4457390" cy="732510"/>
            <a:chOff x="4934981" y="3809972"/>
            <a:chExt cx="4457390" cy="732510"/>
          </a:xfrm>
        </p:grpSpPr>
        <p:sp>
          <p:nvSpPr>
            <p:cNvPr id="97" name="矩形 96"/>
            <p:cNvSpPr/>
            <p:nvPr/>
          </p:nvSpPr>
          <p:spPr>
            <a:xfrm>
              <a:off x="4934981" y="3809972"/>
              <a:ext cx="4457390" cy="523220"/>
            </a:xfrm>
            <a:prstGeom prst="rect">
              <a:avLst/>
            </a:prstGeom>
          </p:spPr>
          <p:txBody>
            <a:bodyPr wrap="square">
              <a:spAutoFit/>
            </a:bodyPr>
            <a:lstStyle/>
            <a:p>
              <a:r>
                <a:rPr lang="zh-CN" altLang="en-US" sz="2800" dirty="0" smtClean="0">
                  <a:solidFill>
                    <a:prstClr val="white"/>
                  </a:solidFill>
                  <a:cs typeface="+mn-ea"/>
                  <a:sym typeface="+mn-lt"/>
                </a:rPr>
                <a:t>单击输入文字内容</a:t>
              </a:r>
              <a:endParaRPr lang="en-US" altLang="zh-CN" sz="2800" dirty="0">
                <a:solidFill>
                  <a:prstClr val="white"/>
                </a:solidFill>
                <a:cs typeface="+mn-ea"/>
                <a:sym typeface="+mn-lt"/>
              </a:endParaRPr>
            </a:p>
          </p:txBody>
        </p:sp>
        <p:sp>
          <p:nvSpPr>
            <p:cNvPr id="100" name="矩形 99"/>
            <p:cNvSpPr/>
            <p:nvPr/>
          </p:nvSpPr>
          <p:spPr>
            <a:xfrm>
              <a:off x="5695989" y="4234705"/>
              <a:ext cx="3057247" cy="307777"/>
            </a:xfrm>
            <a:prstGeom prst="rect">
              <a:avLst/>
            </a:prstGeom>
          </p:spPr>
          <p:txBody>
            <a:bodyPr wrap="none">
              <a:spAutoFit/>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a:t>
              </a:r>
              <a:r>
                <a:rPr lang="zh-CN" altLang="en-US" sz="14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内容</a:t>
              </a:r>
              <a:endPar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5" name="组合 4"/>
          <p:cNvGrpSpPr/>
          <p:nvPr/>
        </p:nvGrpSpPr>
        <p:grpSpPr>
          <a:xfrm>
            <a:off x="3203848" y="1851670"/>
            <a:ext cx="556734" cy="3528392"/>
            <a:chOff x="3203848" y="1851670"/>
            <a:chExt cx="556734" cy="3528392"/>
          </a:xfrm>
        </p:grpSpPr>
        <p:grpSp>
          <p:nvGrpSpPr>
            <p:cNvPr id="101" name="组合 100"/>
            <p:cNvGrpSpPr/>
            <p:nvPr/>
          </p:nvGrpSpPr>
          <p:grpSpPr>
            <a:xfrm>
              <a:off x="3203848" y="1851670"/>
              <a:ext cx="556734" cy="556486"/>
              <a:chOff x="7527558" y="-1715062"/>
              <a:chExt cx="4693188" cy="4691098"/>
            </a:xfrm>
          </p:grpSpPr>
          <p:sp>
            <p:nvSpPr>
              <p:cNvPr id="102" name="椭圆 101"/>
              <p:cNvSpPr/>
              <p:nvPr/>
            </p:nvSpPr>
            <p:spPr>
              <a:xfrm>
                <a:off x="7527558" y="-1715062"/>
                <a:ext cx="4693188" cy="469109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900">
                  <a:solidFill>
                    <a:prstClr val="black"/>
                  </a:solidFill>
                  <a:cs typeface="+mn-ea"/>
                  <a:sym typeface="+mn-lt"/>
                </a:endParaRPr>
              </a:p>
            </p:txBody>
          </p:sp>
          <p:sp>
            <p:nvSpPr>
              <p:cNvPr id="103" name="椭圆 102"/>
              <p:cNvSpPr/>
              <p:nvPr/>
            </p:nvSpPr>
            <p:spPr>
              <a:xfrm>
                <a:off x="7738488" y="-1543271"/>
                <a:ext cx="4271321" cy="4347502"/>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r>
                  <a:rPr lang="en-US" altLang="zh-CN" sz="3200" dirty="0">
                    <a:solidFill>
                      <a:prstClr val="white"/>
                    </a:solidFill>
                    <a:cs typeface="+mn-ea"/>
                    <a:sym typeface="+mn-lt"/>
                  </a:rPr>
                  <a:t>1</a:t>
                </a:r>
                <a:endParaRPr lang="zh-CN" altLang="en-US" sz="3200" dirty="0">
                  <a:solidFill>
                    <a:prstClr val="white"/>
                  </a:solidFill>
                  <a:cs typeface="+mn-ea"/>
                  <a:sym typeface="+mn-lt"/>
                </a:endParaRPr>
              </a:p>
            </p:txBody>
          </p:sp>
        </p:grpSp>
        <p:cxnSp>
          <p:nvCxnSpPr>
            <p:cNvPr id="9" name="直接连接符 8"/>
            <p:cNvCxnSpPr>
              <a:stCxn id="103" idx="4"/>
            </p:cNvCxnSpPr>
            <p:nvPr/>
          </p:nvCxnSpPr>
          <p:spPr>
            <a:xfrm>
              <a:off x="3482215" y="2387776"/>
              <a:ext cx="0" cy="2992286"/>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867085" y="2860927"/>
            <a:ext cx="556734" cy="3528392"/>
            <a:chOff x="3867085" y="2860927"/>
            <a:chExt cx="556734" cy="3528392"/>
          </a:xfrm>
        </p:grpSpPr>
        <p:grpSp>
          <p:nvGrpSpPr>
            <p:cNvPr id="104" name="组合 103"/>
            <p:cNvGrpSpPr/>
            <p:nvPr/>
          </p:nvGrpSpPr>
          <p:grpSpPr>
            <a:xfrm>
              <a:off x="3867085" y="2860927"/>
              <a:ext cx="556734" cy="556486"/>
              <a:chOff x="7527558" y="-1715062"/>
              <a:chExt cx="4693188" cy="4691098"/>
            </a:xfrm>
          </p:grpSpPr>
          <p:sp>
            <p:nvSpPr>
              <p:cNvPr id="105" name="椭圆 104"/>
              <p:cNvSpPr/>
              <p:nvPr/>
            </p:nvSpPr>
            <p:spPr>
              <a:xfrm>
                <a:off x="7527558" y="-1715062"/>
                <a:ext cx="4693188" cy="469109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900">
                  <a:solidFill>
                    <a:prstClr val="black"/>
                  </a:solidFill>
                  <a:cs typeface="+mn-ea"/>
                  <a:sym typeface="+mn-lt"/>
                </a:endParaRPr>
              </a:p>
            </p:txBody>
          </p:sp>
          <p:sp>
            <p:nvSpPr>
              <p:cNvPr id="106" name="椭圆 105"/>
              <p:cNvSpPr/>
              <p:nvPr/>
            </p:nvSpPr>
            <p:spPr>
              <a:xfrm>
                <a:off x="7738487" y="-1543271"/>
                <a:ext cx="4271321" cy="4347502"/>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r>
                  <a:rPr lang="en-US" altLang="zh-CN" sz="3200" dirty="0">
                    <a:solidFill>
                      <a:prstClr val="white"/>
                    </a:solidFill>
                    <a:cs typeface="+mn-ea"/>
                    <a:sym typeface="+mn-lt"/>
                  </a:rPr>
                  <a:t>2</a:t>
                </a:r>
                <a:endParaRPr lang="zh-CN" altLang="en-US" sz="3200" dirty="0">
                  <a:solidFill>
                    <a:prstClr val="white"/>
                  </a:solidFill>
                  <a:cs typeface="+mn-ea"/>
                  <a:sym typeface="+mn-lt"/>
                </a:endParaRPr>
              </a:p>
            </p:txBody>
          </p:sp>
        </p:grpSp>
        <p:cxnSp>
          <p:nvCxnSpPr>
            <p:cNvPr id="110" name="直接连接符 109"/>
            <p:cNvCxnSpPr>
              <a:stCxn id="106" idx="4"/>
            </p:cNvCxnSpPr>
            <p:nvPr/>
          </p:nvCxnSpPr>
          <p:spPr>
            <a:xfrm>
              <a:off x="4145452" y="3397033"/>
              <a:ext cx="0" cy="2992286"/>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4423819" y="3809487"/>
            <a:ext cx="556734" cy="3577546"/>
            <a:chOff x="4423819" y="3809487"/>
            <a:chExt cx="556734" cy="3577546"/>
          </a:xfrm>
        </p:grpSpPr>
        <p:grpSp>
          <p:nvGrpSpPr>
            <p:cNvPr id="107" name="组合 106"/>
            <p:cNvGrpSpPr/>
            <p:nvPr/>
          </p:nvGrpSpPr>
          <p:grpSpPr>
            <a:xfrm>
              <a:off x="4423819" y="3809487"/>
              <a:ext cx="556734" cy="556486"/>
              <a:chOff x="7527558" y="-1715062"/>
              <a:chExt cx="4693188" cy="4691098"/>
            </a:xfrm>
          </p:grpSpPr>
          <p:sp>
            <p:nvSpPr>
              <p:cNvPr id="108" name="椭圆 107"/>
              <p:cNvSpPr/>
              <p:nvPr/>
            </p:nvSpPr>
            <p:spPr>
              <a:xfrm>
                <a:off x="7527558" y="-1715062"/>
                <a:ext cx="4693188" cy="469109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900">
                  <a:solidFill>
                    <a:prstClr val="black"/>
                  </a:solidFill>
                  <a:cs typeface="+mn-ea"/>
                  <a:sym typeface="+mn-lt"/>
                </a:endParaRPr>
              </a:p>
            </p:txBody>
          </p:sp>
          <p:sp>
            <p:nvSpPr>
              <p:cNvPr id="109" name="椭圆 108"/>
              <p:cNvSpPr/>
              <p:nvPr/>
            </p:nvSpPr>
            <p:spPr>
              <a:xfrm>
                <a:off x="7738487" y="-1543271"/>
                <a:ext cx="4271321" cy="4347502"/>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r>
                  <a:rPr lang="en-US" altLang="zh-CN" sz="3200" dirty="0">
                    <a:solidFill>
                      <a:prstClr val="white"/>
                    </a:solidFill>
                    <a:cs typeface="+mn-ea"/>
                    <a:sym typeface="+mn-lt"/>
                  </a:rPr>
                  <a:t>3</a:t>
                </a:r>
                <a:endParaRPr lang="zh-CN" altLang="en-US" sz="3200" dirty="0">
                  <a:solidFill>
                    <a:prstClr val="white"/>
                  </a:solidFill>
                  <a:cs typeface="+mn-ea"/>
                  <a:sym typeface="+mn-lt"/>
                </a:endParaRPr>
              </a:p>
            </p:txBody>
          </p:sp>
        </p:grpSp>
        <p:cxnSp>
          <p:nvCxnSpPr>
            <p:cNvPr id="111" name="直接连接符 110"/>
            <p:cNvCxnSpPr>
              <a:stCxn id="109" idx="4"/>
            </p:cNvCxnSpPr>
            <p:nvPr/>
          </p:nvCxnSpPr>
          <p:spPr>
            <a:xfrm>
              <a:off x="4702186" y="4345593"/>
              <a:ext cx="0" cy="3041440"/>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2812010" y="4155558"/>
            <a:ext cx="278367" cy="1016125"/>
            <a:chOff x="8880940" y="2988974"/>
            <a:chExt cx="556734" cy="2032249"/>
          </a:xfrm>
        </p:grpSpPr>
        <p:grpSp>
          <p:nvGrpSpPr>
            <p:cNvPr id="112" name="组合 111"/>
            <p:cNvGrpSpPr/>
            <p:nvPr/>
          </p:nvGrpSpPr>
          <p:grpSpPr>
            <a:xfrm>
              <a:off x="8880940" y="2988974"/>
              <a:ext cx="556734" cy="556486"/>
              <a:chOff x="7527558" y="-1715062"/>
              <a:chExt cx="4693188" cy="4691098"/>
            </a:xfrm>
          </p:grpSpPr>
          <p:sp>
            <p:nvSpPr>
              <p:cNvPr id="113" name="椭圆 112"/>
              <p:cNvSpPr/>
              <p:nvPr/>
            </p:nvSpPr>
            <p:spPr>
              <a:xfrm>
                <a:off x="7527558" y="-1715062"/>
                <a:ext cx="4693188" cy="469109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1050">
                  <a:solidFill>
                    <a:prstClr val="black"/>
                  </a:solidFill>
                  <a:cs typeface="+mn-ea"/>
                  <a:sym typeface="+mn-lt"/>
                </a:endParaRPr>
              </a:p>
            </p:txBody>
          </p:sp>
          <p:sp>
            <p:nvSpPr>
              <p:cNvPr id="114" name="椭圆 113"/>
              <p:cNvSpPr/>
              <p:nvPr/>
            </p:nvSpPr>
            <p:spPr>
              <a:xfrm>
                <a:off x="7738488" y="-1543271"/>
                <a:ext cx="4271321" cy="4347502"/>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4000" dirty="0">
                  <a:solidFill>
                    <a:prstClr val="white"/>
                  </a:solidFill>
                  <a:cs typeface="+mn-ea"/>
                  <a:sym typeface="+mn-lt"/>
                </a:endParaRPr>
              </a:p>
            </p:txBody>
          </p:sp>
        </p:grpSp>
        <p:cxnSp>
          <p:nvCxnSpPr>
            <p:cNvPr id="115" name="直接连接符 114"/>
            <p:cNvCxnSpPr>
              <a:stCxn id="114" idx="4"/>
            </p:cNvCxnSpPr>
            <p:nvPr/>
          </p:nvCxnSpPr>
          <p:spPr>
            <a:xfrm>
              <a:off x="9159307" y="3525080"/>
              <a:ext cx="0" cy="1496143"/>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grpSp>
        <p:nvGrpSpPr>
          <p:cNvPr id="116" name="组合 115"/>
          <p:cNvGrpSpPr/>
          <p:nvPr/>
        </p:nvGrpSpPr>
        <p:grpSpPr>
          <a:xfrm>
            <a:off x="5112015" y="4575324"/>
            <a:ext cx="175900" cy="642089"/>
            <a:chOff x="8880940" y="2988974"/>
            <a:chExt cx="556734" cy="2032249"/>
          </a:xfrm>
        </p:grpSpPr>
        <p:grpSp>
          <p:nvGrpSpPr>
            <p:cNvPr id="117" name="组合 116"/>
            <p:cNvGrpSpPr/>
            <p:nvPr/>
          </p:nvGrpSpPr>
          <p:grpSpPr>
            <a:xfrm>
              <a:off x="8880940" y="2988974"/>
              <a:ext cx="556734" cy="556486"/>
              <a:chOff x="7527558" y="-1715062"/>
              <a:chExt cx="4693188" cy="4691098"/>
            </a:xfrm>
          </p:grpSpPr>
          <p:sp>
            <p:nvSpPr>
              <p:cNvPr id="119" name="椭圆 118"/>
              <p:cNvSpPr/>
              <p:nvPr/>
            </p:nvSpPr>
            <p:spPr>
              <a:xfrm>
                <a:off x="7527558" y="-1715062"/>
                <a:ext cx="4693188" cy="469109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1050">
                  <a:solidFill>
                    <a:prstClr val="black"/>
                  </a:solidFill>
                  <a:cs typeface="+mn-ea"/>
                  <a:sym typeface="+mn-lt"/>
                </a:endParaRPr>
              </a:p>
            </p:txBody>
          </p:sp>
          <p:sp>
            <p:nvSpPr>
              <p:cNvPr id="120" name="椭圆 119"/>
              <p:cNvSpPr/>
              <p:nvPr/>
            </p:nvSpPr>
            <p:spPr>
              <a:xfrm>
                <a:off x="7738488" y="-1543271"/>
                <a:ext cx="4271321" cy="4347502"/>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4000" dirty="0">
                  <a:solidFill>
                    <a:prstClr val="white"/>
                  </a:solidFill>
                  <a:cs typeface="+mn-ea"/>
                  <a:sym typeface="+mn-lt"/>
                </a:endParaRPr>
              </a:p>
            </p:txBody>
          </p:sp>
        </p:grpSp>
        <p:cxnSp>
          <p:nvCxnSpPr>
            <p:cNvPr id="118" name="直接连接符 117"/>
            <p:cNvCxnSpPr>
              <a:stCxn id="120" idx="4"/>
            </p:cNvCxnSpPr>
            <p:nvPr/>
          </p:nvCxnSpPr>
          <p:spPr>
            <a:xfrm>
              <a:off x="9159307" y="3525080"/>
              <a:ext cx="0" cy="1496143"/>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sp>
        <p:nvSpPr>
          <p:cNvPr id="13" name="立方体 12"/>
          <p:cNvSpPr/>
          <p:nvPr/>
        </p:nvSpPr>
        <p:spPr>
          <a:xfrm>
            <a:off x="567776" y="3363838"/>
            <a:ext cx="1771976" cy="4228093"/>
          </a:xfrm>
          <a:prstGeom prst="cube">
            <a:avLst/>
          </a:prstGeom>
          <a:solidFill>
            <a:srgbClr val="EC7473"/>
          </a:solidFill>
          <a:ln>
            <a:solidFill>
              <a:srgbClr val="E6F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矩形 3"/>
          <p:cNvSpPr/>
          <p:nvPr/>
        </p:nvSpPr>
        <p:spPr>
          <a:xfrm>
            <a:off x="555212" y="4011910"/>
            <a:ext cx="1415772" cy="830997"/>
          </a:xfrm>
          <a:prstGeom prst="rect">
            <a:avLst/>
          </a:prstGeom>
        </p:spPr>
        <p:txBody>
          <a:bodyPr wrap="none">
            <a:spAutoFit/>
          </a:bodyPr>
          <a:lstStyle/>
          <a:p>
            <a:r>
              <a:rPr lang="zh-CN" altLang="en-US" sz="4800" dirty="0" smtClean="0">
                <a:solidFill>
                  <a:prstClr val="white"/>
                </a:solidFill>
                <a:cs typeface="+mn-ea"/>
                <a:sym typeface="+mn-lt"/>
              </a:rPr>
              <a:t>目录</a:t>
            </a:r>
            <a:endParaRPr lang="zh-CN" altLang="en-US" sz="4800" dirty="0">
              <a:solidFill>
                <a:prstClr val="black"/>
              </a:solidFill>
              <a:cs typeface="+mn-ea"/>
              <a:sym typeface="+mn-lt"/>
            </a:endParaRPr>
          </a:p>
        </p:txBody>
      </p:sp>
      <p:grpSp>
        <p:nvGrpSpPr>
          <p:cNvPr id="67" name="组合 66"/>
          <p:cNvGrpSpPr/>
          <p:nvPr/>
        </p:nvGrpSpPr>
        <p:grpSpPr>
          <a:xfrm>
            <a:off x="5813377" y="4822455"/>
            <a:ext cx="175900" cy="642089"/>
            <a:chOff x="8880940" y="2988974"/>
            <a:chExt cx="556734" cy="2032249"/>
          </a:xfrm>
        </p:grpSpPr>
        <p:grpSp>
          <p:nvGrpSpPr>
            <p:cNvPr id="68" name="组合 67"/>
            <p:cNvGrpSpPr/>
            <p:nvPr/>
          </p:nvGrpSpPr>
          <p:grpSpPr>
            <a:xfrm>
              <a:off x="8880940" y="2988974"/>
              <a:ext cx="556734" cy="556486"/>
              <a:chOff x="7527558" y="-1715062"/>
              <a:chExt cx="4693188" cy="4691098"/>
            </a:xfrm>
          </p:grpSpPr>
          <p:sp>
            <p:nvSpPr>
              <p:cNvPr id="70" name="椭圆 69"/>
              <p:cNvSpPr/>
              <p:nvPr/>
            </p:nvSpPr>
            <p:spPr>
              <a:xfrm>
                <a:off x="7527558" y="-1715062"/>
                <a:ext cx="4693188" cy="469109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1050">
                  <a:solidFill>
                    <a:prstClr val="black"/>
                  </a:solidFill>
                  <a:cs typeface="+mn-ea"/>
                  <a:sym typeface="+mn-lt"/>
                </a:endParaRPr>
              </a:p>
            </p:txBody>
          </p:sp>
          <p:sp>
            <p:nvSpPr>
              <p:cNvPr id="71" name="椭圆 70"/>
              <p:cNvSpPr/>
              <p:nvPr/>
            </p:nvSpPr>
            <p:spPr>
              <a:xfrm>
                <a:off x="7738488" y="-1543271"/>
                <a:ext cx="4271321" cy="4347502"/>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4000" dirty="0">
                  <a:solidFill>
                    <a:prstClr val="white"/>
                  </a:solidFill>
                  <a:cs typeface="+mn-ea"/>
                  <a:sym typeface="+mn-lt"/>
                </a:endParaRPr>
              </a:p>
            </p:txBody>
          </p:sp>
        </p:grpSp>
        <p:cxnSp>
          <p:nvCxnSpPr>
            <p:cNvPr id="69" name="直接连接符 68"/>
            <p:cNvCxnSpPr>
              <a:stCxn id="71" idx="4"/>
            </p:cNvCxnSpPr>
            <p:nvPr/>
          </p:nvCxnSpPr>
          <p:spPr>
            <a:xfrm>
              <a:off x="9159307" y="3525080"/>
              <a:ext cx="0" cy="1496143"/>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a:off x="6518395" y="4617800"/>
            <a:ext cx="175900" cy="642089"/>
            <a:chOff x="8880940" y="2988974"/>
            <a:chExt cx="556734" cy="2032249"/>
          </a:xfrm>
        </p:grpSpPr>
        <p:grpSp>
          <p:nvGrpSpPr>
            <p:cNvPr id="73" name="组合 72"/>
            <p:cNvGrpSpPr/>
            <p:nvPr/>
          </p:nvGrpSpPr>
          <p:grpSpPr>
            <a:xfrm>
              <a:off x="8880940" y="2988974"/>
              <a:ext cx="556734" cy="556486"/>
              <a:chOff x="7527558" y="-1715062"/>
              <a:chExt cx="4693188" cy="4691098"/>
            </a:xfrm>
          </p:grpSpPr>
          <p:sp>
            <p:nvSpPr>
              <p:cNvPr id="75" name="椭圆 74"/>
              <p:cNvSpPr/>
              <p:nvPr/>
            </p:nvSpPr>
            <p:spPr>
              <a:xfrm>
                <a:off x="7527558" y="-1715062"/>
                <a:ext cx="4693188" cy="469109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1050">
                  <a:solidFill>
                    <a:prstClr val="black"/>
                  </a:solidFill>
                  <a:cs typeface="+mn-ea"/>
                  <a:sym typeface="+mn-lt"/>
                </a:endParaRPr>
              </a:p>
            </p:txBody>
          </p:sp>
          <p:sp>
            <p:nvSpPr>
              <p:cNvPr id="76" name="椭圆 75"/>
              <p:cNvSpPr/>
              <p:nvPr/>
            </p:nvSpPr>
            <p:spPr>
              <a:xfrm>
                <a:off x="7738488" y="-1543271"/>
                <a:ext cx="4271321" cy="4347502"/>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4000" dirty="0">
                  <a:solidFill>
                    <a:prstClr val="white"/>
                  </a:solidFill>
                  <a:cs typeface="+mn-ea"/>
                  <a:sym typeface="+mn-lt"/>
                </a:endParaRPr>
              </a:p>
            </p:txBody>
          </p:sp>
        </p:grpSp>
        <p:cxnSp>
          <p:nvCxnSpPr>
            <p:cNvPr id="74" name="直接连接符 73"/>
            <p:cNvCxnSpPr>
              <a:stCxn id="76" idx="4"/>
            </p:cNvCxnSpPr>
            <p:nvPr/>
          </p:nvCxnSpPr>
          <p:spPr>
            <a:xfrm>
              <a:off x="9159307" y="3525080"/>
              <a:ext cx="0" cy="1496143"/>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a:off x="7180511" y="4842907"/>
            <a:ext cx="175900" cy="642089"/>
            <a:chOff x="8880940" y="2988974"/>
            <a:chExt cx="556734" cy="2032249"/>
          </a:xfrm>
        </p:grpSpPr>
        <p:grpSp>
          <p:nvGrpSpPr>
            <p:cNvPr id="78" name="组合 77"/>
            <p:cNvGrpSpPr/>
            <p:nvPr/>
          </p:nvGrpSpPr>
          <p:grpSpPr>
            <a:xfrm>
              <a:off x="8880940" y="2988974"/>
              <a:ext cx="556734" cy="556486"/>
              <a:chOff x="7527558" y="-1715062"/>
              <a:chExt cx="4693188" cy="4691098"/>
            </a:xfrm>
          </p:grpSpPr>
          <p:sp>
            <p:nvSpPr>
              <p:cNvPr id="80" name="椭圆 79"/>
              <p:cNvSpPr/>
              <p:nvPr/>
            </p:nvSpPr>
            <p:spPr>
              <a:xfrm>
                <a:off x="7527558" y="-1715062"/>
                <a:ext cx="4693188" cy="469109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1050">
                  <a:solidFill>
                    <a:prstClr val="black"/>
                  </a:solidFill>
                  <a:cs typeface="+mn-ea"/>
                  <a:sym typeface="+mn-lt"/>
                </a:endParaRPr>
              </a:p>
            </p:txBody>
          </p:sp>
          <p:sp>
            <p:nvSpPr>
              <p:cNvPr id="81" name="椭圆 80"/>
              <p:cNvSpPr/>
              <p:nvPr/>
            </p:nvSpPr>
            <p:spPr>
              <a:xfrm>
                <a:off x="7738488" y="-1543271"/>
                <a:ext cx="4271321" cy="4347502"/>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4000" dirty="0">
                  <a:solidFill>
                    <a:prstClr val="white"/>
                  </a:solidFill>
                  <a:cs typeface="+mn-ea"/>
                  <a:sym typeface="+mn-lt"/>
                </a:endParaRPr>
              </a:p>
            </p:txBody>
          </p:sp>
        </p:grpSp>
        <p:cxnSp>
          <p:nvCxnSpPr>
            <p:cNvPr id="79" name="直接连接符 78"/>
            <p:cNvCxnSpPr>
              <a:stCxn id="81" idx="4"/>
            </p:cNvCxnSpPr>
            <p:nvPr/>
          </p:nvCxnSpPr>
          <p:spPr>
            <a:xfrm>
              <a:off x="9159307" y="3525080"/>
              <a:ext cx="0" cy="1496143"/>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24775" y="4757925"/>
            <a:ext cx="175900" cy="642089"/>
            <a:chOff x="8880940" y="2988974"/>
            <a:chExt cx="556734" cy="2032249"/>
          </a:xfrm>
        </p:grpSpPr>
        <p:grpSp>
          <p:nvGrpSpPr>
            <p:cNvPr id="84" name="组合 83"/>
            <p:cNvGrpSpPr/>
            <p:nvPr/>
          </p:nvGrpSpPr>
          <p:grpSpPr>
            <a:xfrm>
              <a:off x="8880940" y="2988974"/>
              <a:ext cx="556734" cy="556486"/>
              <a:chOff x="7527558" y="-1715062"/>
              <a:chExt cx="4693188" cy="4691098"/>
            </a:xfrm>
          </p:grpSpPr>
          <p:sp>
            <p:nvSpPr>
              <p:cNvPr id="86" name="椭圆 85"/>
              <p:cNvSpPr/>
              <p:nvPr/>
            </p:nvSpPr>
            <p:spPr>
              <a:xfrm>
                <a:off x="7527558" y="-1715062"/>
                <a:ext cx="4693188" cy="469109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1050">
                  <a:solidFill>
                    <a:prstClr val="black"/>
                  </a:solidFill>
                  <a:cs typeface="+mn-ea"/>
                  <a:sym typeface="+mn-lt"/>
                </a:endParaRPr>
              </a:p>
            </p:txBody>
          </p:sp>
          <p:sp>
            <p:nvSpPr>
              <p:cNvPr id="87" name="椭圆 86"/>
              <p:cNvSpPr/>
              <p:nvPr/>
            </p:nvSpPr>
            <p:spPr>
              <a:xfrm>
                <a:off x="7738488" y="-1543271"/>
                <a:ext cx="4271321" cy="4347502"/>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4000" dirty="0">
                  <a:solidFill>
                    <a:prstClr val="white"/>
                  </a:solidFill>
                  <a:cs typeface="+mn-ea"/>
                  <a:sym typeface="+mn-lt"/>
                </a:endParaRPr>
              </a:p>
            </p:txBody>
          </p:sp>
        </p:grpSp>
        <p:cxnSp>
          <p:nvCxnSpPr>
            <p:cNvPr id="85" name="直接连接符 84"/>
            <p:cNvCxnSpPr>
              <a:stCxn id="87" idx="4"/>
            </p:cNvCxnSpPr>
            <p:nvPr/>
          </p:nvCxnSpPr>
          <p:spPr>
            <a:xfrm>
              <a:off x="9159307" y="3525080"/>
              <a:ext cx="0" cy="1496143"/>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a:off x="8640407" y="4938844"/>
            <a:ext cx="175900" cy="642089"/>
            <a:chOff x="8880940" y="2988974"/>
            <a:chExt cx="556734" cy="2032249"/>
          </a:xfrm>
        </p:grpSpPr>
        <p:grpSp>
          <p:nvGrpSpPr>
            <p:cNvPr id="89" name="组合 88"/>
            <p:cNvGrpSpPr/>
            <p:nvPr/>
          </p:nvGrpSpPr>
          <p:grpSpPr>
            <a:xfrm>
              <a:off x="8880940" y="2988974"/>
              <a:ext cx="556734" cy="556486"/>
              <a:chOff x="7527558" y="-1715062"/>
              <a:chExt cx="4693188" cy="4691098"/>
            </a:xfrm>
          </p:grpSpPr>
          <p:sp>
            <p:nvSpPr>
              <p:cNvPr id="142" name="椭圆 141"/>
              <p:cNvSpPr/>
              <p:nvPr/>
            </p:nvSpPr>
            <p:spPr>
              <a:xfrm>
                <a:off x="7527558" y="-1715062"/>
                <a:ext cx="4693188" cy="469109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1050">
                  <a:solidFill>
                    <a:prstClr val="black"/>
                  </a:solidFill>
                  <a:cs typeface="+mn-ea"/>
                  <a:sym typeface="+mn-lt"/>
                </a:endParaRPr>
              </a:p>
            </p:txBody>
          </p:sp>
          <p:sp>
            <p:nvSpPr>
              <p:cNvPr id="143" name="椭圆 142"/>
              <p:cNvSpPr/>
              <p:nvPr/>
            </p:nvSpPr>
            <p:spPr>
              <a:xfrm>
                <a:off x="7738488" y="-1543271"/>
                <a:ext cx="4271321" cy="4347502"/>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rtlCol="0" anchor="ctr"/>
              <a:lstStyle/>
              <a:p>
                <a:pPr algn="ctr"/>
                <a:endParaRPr lang="zh-CN" altLang="en-US" sz="4000" dirty="0">
                  <a:solidFill>
                    <a:prstClr val="white"/>
                  </a:solidFill>
                  <a:cs typeface="+mn-ea"/>
                  <a:sym typeface="+mn-lt"/>
                </a:endParaRPr>
              </a:p>
            </p:txBody>
          </p:sp>
        </p:grpSp>
        <p:cxnSp>
          <p:nvCxnSpPr>
            <p:cNvPr id="141" name="直接连接符 140"/>
            <p:cNvCxnSpPr>
              <a:stCxn id="143" idx="4"/>
            </p:cNvCxnSpPr>
            <p:nvPr/>
          </p:nvCxnSpPr>
          <p:spPr>
            <a:xfrm>
              <a:off x="9159307" y="3525080"/>
              <a:ext cx="0" cy="1496143"/>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pic>
        <p:nvPicPr>
          <p:cNvPr id="82" name="图片 81"/>
          <p:cNvPicPr>
            <a:picLocks noChangeAspect="1"/>
          </p:cNvPicPr>
          <p:nvPr/>
        </p:nvPicPr>
        <p:blipFill>
          <a:blip r:embed="rId4" cstate="email"/>
          <a:stretch>
            <a:fillRect/>
          </a:stretch>
        </p:blipFill>
        <p:spPr>
          <a:xfrm flipH="1">
            <a:off x="651026" y="1271500"/>
            <a:ext cx="1688726" cy="2284531"/>
          </a:xfrm>
          <a:prstGeom prst="rect">
            <a:avLst/>
          </a:prstGeom>
        </p:spPr>
      </p:pic>
    </p:spTree>
  </p:cSld>
  <p:clrMapOvr>
    <a:masterClrMapping/>
  </p:clrMapOvr>
  <p:transition advTm="3000"/>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2" fill="hold" nodeType="afterEffect" p14:presetBounceEnd="42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42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42000">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1500"/>
                                </p:stCondLst>
                                <p:childTnLst>
                                  <p:par>
                                    <p:cTn id="18" presetID="2" presetClass="entr" presetSubtype="2" fill="hold" nodeType="afterEffect" p14:presetBounceEnd="42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42000">
                                          <p:cBhvr additive="base">
                                            <p:cTn id="20" dur="500" fill="hold"/>
                                            <p:tgtEl>
                                              <p:spTgt spid="10"/>
                                            </p:tgtEl>
                                            <p:attrNameLst>
                                              <p:attrName>ppt_x</p:attrName>
                                            </p:attrNameLst>
                                          </p:cBhvr>
                                          <p:tavLst>
                                            <p:tav tm="0">
                                              <p:val>
                                                <p:strVal val="1+#ppt_w/2"/>
                                              </p:val>
                                            </p:tav>
                                            <p:tav tm="100000">
                                              <p:val>
                                                <p:strVal val="#ppt_x"/>
                                              </p:val>
                                            </p:tav>
                                          </p:tavLst>
                                        </p:anim>
                                        <p:anim calcmode="lin" valueType="num" p14:bounceEnd="42000">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2500"/>
                                </p:stCondLst>
                                <p:childTnLst>
                                  <p:par>
                                    <p:cTn id="27" presetID="2" presetClass="entr" presetSubtype="2" fill="hold" nodeType="afterEffect" p14:presetBounceEnd="42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42000">
                                          <p:cBhvr additive="base">
                                            <p:cTn id="29" dur="500" fill="hold"/>
                                            <p:tgtEl>
                                              <p:spTgt spid="11"/>
                                            </p:tgtEl>
                                            <p:attrNameLst>
                                              <p:attrName>ppt_x</p:attrName>
                                            </p:attrNameLst>
                                          </p:cBhvr>
                                          <p:tavLst>
                                            <p:tav tm="0">
                                              <p:val>
                                                <p:strVal val="1+#ppt_w/2"/>
                                              </p:val>
                                            </p:tav>
                                            <p:tav tm="100000">
                                              <p:val>
                                                <p:strVal val="#ppt_x"/>
                                              </p:val>
                                            </p:tav>
                                          </p:tavLst>
                                        </p:anim>
                                        <p:anim calcmode="lin" valueType="num" p14:bounceEnd="42000">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18"/>
          <p:cNvSpPr txBox="1"/>
          <p:nvPr/>
        </p:nvSpPr>
        <p:spPr>
          <a:xfrm>
            <a:off x="448755" y="2501483"/>
            <a:ext cx="4785419" cy="646331"/>
          </a:xfrm>
          <a:prstGeom prst="rect">
            <a:avLst/>
          </a:prstGeom>
          <a:noFill/>
        </p:spPr>
        <p:txBody>
          <a:bodyPr wrap="square" rtlCol="0">
            <a:spAutoFit/>
          </a:bodyPr>
          <a:lstStyle/>
          <a:p>
            <a:pPr algn="ct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16" name="TextBox 12"/>
          <p:cNvSpPr txBox="1"/>
          <p:nvPr/>
        </p:nvSpPr>
        <p:spPr>
          <a:xfrm>
            <a:off x="2384912" y="1479087"/>
            <a:ext cx="3141815" cy="923330"/>
          </a:xfrm>
          <a:prstGeom prst="rect">
            <a:avLst/>
          </a:prstGeom>
          <a:noFill/>
        </p:spPr>
        <p:txBody>
          <a:bodyPr wrap="square" rtlCol="0">
            <a:spAutoFit/>
          </a:bodyPr>
          <a:lstStyle/>
          <a:p>
            <a:pPr algn="ctr"/>
            <a:r>
              <a:rPr lang="zh-CN" altLang="en-US" sz="54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聆听</a:t>
            </a:r>
            <a:endParaRPr lang="en-US" altLang="zh-CN" sz="54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7" name="矩形 16"/>
          <p:cNvSpPr/>
          <p:nvPr/>
        </p:nvSpPr>
        <p:spPr>
          <a:xfrm>
            <a:off x="869527" y="1009526"/>
            <a:ext cx="2441694" cy="1446550"/>
          </a:xfrm>
          <a:prstGeom prst="rect">
            <a:avLst/>
          </a:prstGeom>
        </p:spPr>
        <p:txBody>
          <a:bodyPr wrap="none">
            <a:spAutoFit/>
          </a:bodyPr>
          <a:lstStyle/>
          <a:p>
            <a:r>
              <a:rPr lang="zh-CN" altLang="en-US" sz="88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感谢</a:t>
            </a:r>
            <a:endParaRPr lang="zh-CN" altLang="en-US" sz="8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5" name="组合 14"/>
          <p:cNvGrpSpPr/>
          <p:nvPr/>
        </p:nvGrpSpPr>
        <p:grpSpPr>
          <a:xfrm>
            <a:off x="1179983" y="3458682"/>
            <a:ext cx="769252" cy="769252"/>
            <a:chOff x="3867929" y="3822728"/>
            <a:chExt cx="907957" cy="907957"/>
          </a:xfrm>
        </p:grpSpPr>
        <p:sp>
          <p:nvSpPr>
            <p:cNvPr id="19" name="椭圆 18"/>
            <p:cNvSpPr/>
            <p:nvPr/>
          </p:nvSpPr>
          <p:spPr>
            <a:xfrm>
              <a:off x="3867929" y="3822728"/>
              <a:ext cx="907957" cy="907957"/>
            </a:xfrm>
            <a:prstGeom prst="ellipse">
              <a:avLst/>
            </a:prstGeom>
            <a:solidFill>
              <a:srgbClr val="F4C61E"/>
            </a:solidFill>
            <a:ln w="28575">
              <a:solidFill>
                <a:schemeClr val="bg1"/>
              </a:solidFill>
              <a:round/>
            </a:ln>
          </p:spPr>
          <p:txBody>
            <a:bodyPr vert="horz" wrap="square" lIns="91440" tIns="45720" rIns="91440" bIns="45720" numCol="1" anchor="t" anchorCtr="0" compatLnSpc="1"/>
            <a:lstStyle/>
            <a:p>
              <a:endParaRPr lang="zh-CN" altLang="en-US" dirty="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20" name="Picture 2"/>
            <p:cNvPicPr>
              <a:picLocks noChangeAspect="1" noChangeArrowheads="1"/>
            </p:cNvPicPr>
            <p:nvPr/>
          </p:nvPicPr>
          <p:blipFill>
            <a:blip r:embed="rId3" cstate="email"/>
            <a:srcRect/>
            <a:stretch>
              <a:fillRect/>
            </a:stretch>
          </p:blipFill>
          <p:spPr bwMode="auto">
            <a:xfrm>
              <a:off x="4024456" y="4024259"/>
              <a:ext cx="594903" cy="50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组合 20"/>
          <p:cNvGrpSpPr/>
          <p:nvPr/>
        </p:nvGrpSpPr>
        <p:grpSpPr>
          <a:xfrm>
            <a:off x="2396036" y="3458682"/>
            <a:ext cx="769252" cy="769252"/>
            <a:chOff x="4964390" y="3822728"/>
            <a:chExt cx="907957" cy="907957"/>
          </a:xfrm>
        </p:grpSpPr>
        <p:sp>
          <p:nvSpPr>
            <p:cNvPr id="22" name="椭圆 21"/>
            <p:cNvSpPr/>
            <p:nvPr/>
          </p:nvSpPr>
          <p:spPr>
            <a:xfrm>
              <a:off x="4964390" y="3822728"/>
              <a:ext cx="907957" cy="907957"/>
            </a:xfrm>
            <a:prstGeom prst="ellipse">
              <a:avLst/>
            </a:prstGeom>
            <a:solidFill>
              <a:srgbClr val="F4C61E"/>
            </a:solidFill>
            <a:ln w="28575">
              <a:solidFill>
                <a:schemeClr val="bg1"/>
              </a:solidFill>
              <a:round/>
            </a:ln>
          </p:spPr>
          <p:txBody>
            <a:bodyPr vert="horz" wrap="square" lIns="91440" tIns="45720" rIns="91440" bIns="45720" numCol="1" anchor="t" anchorCtr="0" compatLnSpc="1"/>
            <a:lstStyle/>
            <a:p>
              <a:endParaRPr lang="zh-CN" altLang="en-US" dirty="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23" name="Picture 4"/>
            <p:cNvPicPr>
              <a:picLocks noChangeAspect="1" noChangeArrowheads="1"/>
            </p:cNvPicPr>
            <p:nvPr/>
          </p:nvPicPr>
          <p:blipFill>
            <a:blip r:embed="rId4" cstate="email"/>
            <a:srcRect/>
            <a:stretch>
              <a:fillRect/>
            </a:stretch>
          </p:blipFill>
          <p:spPr bwMode="auto">
            <a:xfrm>
              <a:off x="5148812" y="3990169"/>
              <a:ext cx="539112" cy="5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组合 23"/>
          <p:cNvGrpSpPr/>
          <p:nvPr/>
        </p:nvGrpSpPr>
        <p:grpSpPr>
          <a:xfrm>
            <a:off x="3612089" y="3458682"/>
            <a:ext cx="769252" cy="769252"/>
            <a:chOff x="6300035" y="3831700"/>
            <a:chExt cx="907957" cy="907957"/>
          </a:xfrm>
        </p:grpSpPr>
        <p:sp>
          <p:nvSpPr>
            <p:cNvPr id="25" name="椭圆 24"/>
            <p:cNvSpPr/>
            <p:nvPr/>
          </p:nvSpPr>
          <p:spPr>
            <a:xfrm>
              <a:off x="6300035" y="3831700"/>
              <a:ext cx="907957" cy="907957"/>
            </a:xfrm>
            <a:prstGeom prst="ellipse">
              <a:avLst/>
            </a:prstGeom>
            <a:solidFill>
              <a:srgbClr val="F4C61E"/>
            </a:solidFill>
            <a:ln w="28575">
              <a:solidFill>
                <a:schemeClr val="bg1"/>
              </a:solidFill>
              <a:round/>
            </a:ln>
          </p:spPr>
          <p:txBody>
            <a:bodyPr vert="horz" wrap="square" lIns="91440" tIns="45720" rIns="91440" bIns="45720" numCol="1" anchor="t" anchorCtr="0" compatLnSpc="1"/>
            <a:lstStyle/>
            <a:p>
              <a:endParaRPr lang="zh-CN" altLang="en-US" dirty="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pic>
          <p:nvPicPr>
            <p:cNvPr id="27" name="Picture 2"/>
            <p:cNvPicPr>
              <a:picLocks noChangeAspect="1" noChangeArrowheads="1"/>
            </p:cNvPicPr>
            <p:nvPr/>
          </p:nvPicPr>
          <p:blipFill>
            <a:blip r:embed="rId5" cstate="email"/>
            <a:srcRect/>
            <a:stretch>
              <a:fillRect/>
            </a:stretch>
          </p:blipFill>
          <p:spPr bwMode="auto">
            <a:xfrm>
              <a:off x="6492372" y="3973271"/>
              <a:ext cx="523282" cy="68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矩形 37"/>
          <p:cNvSpPr/>
          <p:nvPr/>
        </p:nvSpPr>
        <p:spPr>
          <a:xfrm>
            <a:off x="0" y="4362782"/>
            <a:ext cx="9144000" cy="780718"/>
          </a:xfrm>
          <a:prstGeom prst="rect">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9" name="Picture 4"/>
          <p:cNvPicPr>
            <a:picLocks noChangeAspect="1" noChangeArrowheads="1"/>
          </p:cNvPicPr>
          <p:nvPr/>
        </p:nvPicPr>
        <p:blipFill>
          <a:blip r:embed="rId6" cstate="email"/>
          <a:srcRect/>
          <a:stretch>
            <a:fillRect/>
          </a:stretch>
        </p:blipFill>
        <p:spPr bwMode="auto">
          <a:xfrm>
            <a:off x="-575358" y="598261"/>
            <a:ext cx="1113224" cy="3802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p:cNvPicPr>
            <a:picLocks noChangeAspect="1" noChangeArrowheads="1"/>
          </p:cNvPicPr>
          <p:nvPr/>
        </p:nvPicPr>
        <p:blipFill>
          <a:blip r:embed="rId6" cstate="email"/>
          <a:srcRect/>
          <a:stretch>
            <a:fillRect/>
          </a:stretch>
        </p:blipFill>
        <p:spPr bwMode="auto">
          <a:xfrm>
            <a:off x="4158575" y="320795"/>
            <a:ext cx="1368152" cy="4673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p:nvPicPr>
        <p:blipFill>
          <a:blip r:embed="rId6" cstate="email"/>
          <a:srcRect/>
          <a:stretch>
            <a:fillRect/>
          </a:stretch>
        </p:blipFill>
        <p:spPr bwMode="auto">
          <a:xfrm>
            <a:off x="6061578" y="187102"/>
            <a:ext cx="713130" cy="24359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
          <p:cNvPicPr>
            <a:picLocks noChangeAspect="1" noChangeArrowheads="1"/>
          </p:cNvPicPr>
          <p:nvPr/>
        </p:nvPicPr>
        <p:blipFill>
          <a:blip r:embed="rId6" cstate="email"/>
          <a:srcRect/>
          <a:stretch>
            <a:fillRect/>
          </a:stretch>
        </p:blipFill>
        <p:spPr bwMode="auto">
          <a:xfrm>
            <a:off x="8416073" y="250000"/>
            <a:ext cx="1186942" cy="4054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p:cNvPicPr>
            <a:picLocks noChangeAspect="1" noChangeArrowheads="1"/>
          </p:cNvPicPr>
          <p:nvPr/>
        </p:nvPicPr>
        <p:blipFill>
          <a:blip r:embed="rId6" cstate="email"/>
          <a:srcRect/>
          <a:stretch>
            <a:fillRect/>
          </a:stretch>
        </p:blipFill>
        <p:spPr bwMode="auto">
          <a:xfrm>
            <a:off x="1954185" y="196716"/>
            <a:ext cx="1113224" cy="3802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矩形 43"/>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45" name="七角星 44"/>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pic>
        <p:nvPicPr>
          <p:cNvPr id="3" name="图片 2"/>
          <p:cNvPicPr>
            <a:picLocks noChangeAspect="1"/>
          </p:cNvPicPr>
          <p:nvPr/>
        </p:nvPicPr>
        <p:blipFill>
          <a:blip r:embed="rId7" cstate="email"/>
          <a:stretch>
            <a:fillRect/>
          </a:stretch>
        </p:blipFill>
        <p:spPr>
          <a:xfrm>
            <a:off x="5758777" y="653589"/>
            <a:ext cx="3090685" cy="4181121"/>
          </a:xfrm>
          <a:prstGeom prst="rect">
            <a:avLst/>
          </a:prstGeom>
        </p:spPr>
      </p:pic>
    </p:spTree>
  </p:cSld>
  <p:clrMapOvr>
    <a:masterClrMapping/>
  </p:clrMapOvr>
  <p:transition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7775261" y="51001"/>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31" name="七角星 30"/>
          <p:cNvSpPr/>
          <p:nvPr/>
        </p:nvSpPr>
        <p:spPr>
          <a:xfrm>
            <a:off x="7340352" y="91869"/>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grpSp>
        <p:nvGrpSpPr>
          <p:cNvPr id="2" name="组合 1"/>
          <p:cNvGrpSpPr/>
          <p:nvPr/>
        </p:nvGrpSpPr>
        <p:grpSpPr>
          <a:xfrm>
            <a:off x="0" y="1"/>
            <a:ext cx="5138265" cy="5143500"/>
            <a:chOff x="0" y="1"/>
            <a:chExt cx="5138265" cy="5143500"/>
          </a:xfrm>
          <a:solidFill>
            <a:srgbClr val="D47676"/>
          </a:solidFill>
        </p:grpSpPr>
        <p:sp>
          <p:nvSpPr>
            <p:cNvPr id="65" name="矩形 64"/>
            <p:cNvSpPr/>
            <p:nvPr/>
          </p:nvSpPr>
          <p:spPr>
            <a:xfrm>
              <a:off x="0" y="1"/>
              <a:ext cx="4572000"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6" name="等腰三角形 65"/>
            <p:cNvSpPr/>
            <p:nvPr/>
          </p:nvSpPr>
          <p:spPr>
            <a:xfrm rot="5400000">
              <a:off x="4094149" y="2067695"/>
              <a:ext cx="1080120" cy="10081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cs typeface="+mn-ea"/>
                <a:sym typeface="+mn-lt"/>
              </a:endParaRPr>
            </a:p>
          </p:txBody>
        </p:sp>
      </p:grpSp>
      <p:sp>
        <p:nvSpPr>
          <p:cNvPr id="75" name="矩形 74"/>
          <p:cNvSpPr/>
          <p:nvPr/>
        </p:nvSpPr>
        <p:spPr>
          <a:xfrm>
            <a:off x="566661" y="952298"/>
            <a:ext cx="2511612" cy="1446550"/>
          </a:xfrm>
          <a:prstGeom prst="rect">
            <a:avLst/>
          </a:prstGeom>
          <a:effectLst>
            <a:outerShdw blurRad="50800" dist="38100" dir="8100000" algn="tr" rotWithShape="0">
              <a:prstClr val="black">
                <a:alpha val="40000"/>
              </a:prstClr>
            </a:outerShdw>
          </a:effectLst>
        </p:spPr>
        <p:txBody>
          <a:bodyPr wrap="square">
            <a:spAutoFit/>
          </a:bodyPr>
          <a:lstStyle/>
          <a:p>
            <a:r>
              <a:rPr lang="en-US" altLang="zh-CN" sz="8800" dirty="0" smtClean="0">
                <a:solidFill>
                  <a:prstClr val="white"/>
                </a:solidFill>
                <a:cs typeface="+mn-ea"/>
                <a:sym typeface="+mn-lt"/>
              </a:rPr>
              <a:t>Part</a:t>
            </a:r>
            <a:endParaRPr lang="en-US" altLang="zh-CN" sz="8800" dirty="0">
              <a:solidFill>
                <a:prstClr val="white"/>
              </a:solidFill>
              <a:cs typeface="+mn-ea"/>
              <a:sym typeface="+mn-lt"/>
            </a:endParaRPr>
          </a:p>
        </p:txBody>
      </p:sp>
      <p:sp>
        <p:nvSpPr>
          <p:cNvPr id="76" name="矩形 75"/>
          <p:cNvSpPr/>
          <p:nvPr/>
        </p:nvSpPr>
        <p:spPr>
          <a:xfrm>
            <a:off x="6077033" y="555526"/>
            <a:ext cx="1717137" cy="3770263"/>
          </a:xfrm>
          <a:prstGeom prst="rect">
            <a:avLst/>
          </a:prstGeom>
        </p:spPr>
        <p:txBody>
          <a:bodyPr wrap="none">
            <a:spAutoFit/>
          </a:bodyPr>
          <a:lstStyle/>
          <a:p>
            <a:r>
              <a:rPr lang="en-US" altLang="zh-CN" sz="23900" dirty="0">
                <a:solidFill>
                  <a:prstClr val="white"/>
                </a:solidFill>
                <a:cs typeface="+mn-ea"/>
                <a:sym typeface="+mn-lt"/>
              </a:rPr>
              <a:t>1</a:t>
            </a:r>
          </a:p>
        </p:txBody>
      </p:sp>
      <p:sp>
        <p:nvSpPr>
          <p:cNvPr id="77" name="矩形 76"/>
          <p:cNvSpPr/>
          <p:nvPr/>
        </p:nvSpPr>
        <p:spPr>
          <a:xfrm>
            <a:off x="580089" y="2308118"/>
            <a:ext cx="3497052" cy="954107"/>
          </a:xfrm>
          <a:prstGeom prst="rect">
            <a:avLst/>
          </a:prstGeom>
        </p:spPr>
        <p:txBody>
          <a:bodyPr wrap="square">
            <a:spAutoFit/>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78" name="矩形 77"/>
          <p:cNvSpPr/>
          <p:nvPr/>
        </p:nvSpPr>
        <p:spPr>
          <a:xfrm>
            <a:off x="593517" y="3262225"/>
            <a:ext cx="2935355" cy="1169551"/>
          </a:xfrm>
          <a:prstGeom prst="rect">
            <a:avLst/>
          </a:prstGeom>
        </p:spPr>
        <p:txBody>
          <a:bodyPr wrap="square">
            <a:spAutoFit/>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79" name="Rectangle 5"/>
          <p:cNvSpPr>
            <a:spLocks noChangeArrowheads="1"/>
          </p:cNvSpPr>
          <p:nvPr/>
        </p:nvSpPr>
        <p:spPr bwMode="auto">
          <a:xfrm>
            <a:off x="5177492" y="4124082"/>
            <a:ext cx="1635125" cy="341313"/>
          </a:xfrm>
          <a:prstGeom prst="rect">
            <a:avLst/>
          </a:prstGeom>
          <a:solidFill>
            <a:srgbClr val="D47676"/>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0" name="Freeform 24"/>
          <p:cNvSpPr>
            <a:spLocks noEditPoints="1"/>
          </p:cNvSpPr>
          <p:nvPr/>
        </p:nvSpPr>
        <p:spPr bwMode="auto">
          <a:xfrm>
            <a:off x="7047567" y="4117732"/>
            <a:ext cx="1647825" cy="354013"/>
          </a:xfrm>
          <a:custGeom>
            <a:avLst/>
            <a:gdLst>
              <a:gd name="T0" fmla="*/ 1038 w 1038"/>
              <a:gd name="T1" fmla="*/ 223 h 223"/>
              <a:gd name="T2" fmla="*/ 0 w 1038"/>
              <a:gd name="T3" fmla="*/ 223 h 223"/>
              <a:gd name="T4" fmla="*/ 0 w 1038"/>
              <a:gd name="T5" fmla="*/ 0 h 223"/>
              <a:gd name="T6" fmla="*/ 1038 w 1038"/>
              <a:gd name="T7" fmla="*/ 0 h 223"/>
              <a:gd name="T8" fmla="*/ 1038 w 1038"/>
              <a:gd name="T9" fmla="*/ 223 h 223"/>
              <a:gd name="T10" fmla="*/ 8 w 1038"/>
              <a:gd name="T11" fmla="*/ 215 h 223"/>
              <a:gd name="T12" fmla="*/ 1031 w 1038"/>
              <a:gd name="T13" fmla="*/ 215 h 223"/>
              <a:gd name="T14" fmla="*/ 1031 w 1038"/>
              <a:gd name="T15" fmla="*/ 8 h 223"/>
              <a:gd name="T16" fmla="*/ 8 w 1038"/>
              <a:gd name="T17" fmla="*/ 8 h 223"/>
              <a:gd name="T18" fmla="*/ 8 w 1038"/>
              <a:gd name="T19" fmla="*/ 2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1" name="TextBox 1"/>
          <p:cNvSpPr txBox="1"/>
          <p:nvPr/>
        </p:nvSpPr>
        <p:spPr>
          <a:xfrm>
            <a:off x="5436193" y="4117732"/>
            <a:ext cx="1177732" cy="338554"/>
          </a:xfrm>
          <a:prstGeom prst="rect">
            <a:avLst/>
          </a:prstGeom>
          <a:noFill/>
        </p:spPr>
        <p:txBody>
          <a:bodyPr wrap="square" rtlCol="0">
            <a:spAutoFit/>
          </a:bodyPr>
          <a:lstStyle/>
          <a:p>
            <a:pPr algn="ctr"/>
            <a:r>
              <a:rPr lang="en-US" altLang="zh-CN" sz="1600" dirty="0" smtClean="0">
                <a:solidFill>
                  <a:prstClr val="white"/>
                </a:solidFill>
                <a:cs typeface="+mn-ea"/>
                <a:sym typeface="+mn-lt"/>
              </a:rPr>
              <a:t>Click here</a:t>
            </a:r>
            <a:endParaRPr lang="zh-CN" altLang="en-US" sz="1600" dirty="0">
              <a:solidFill>
                <a:prstClr val="white"/>
              </a:solidFill>
              <a:cs typeface="+mn-ea"/>
              <a:sym typeface="+mn-lt"/>
            </a:endParaRPr>
          </a:p>
        </p:txBody>
      </p:sp>
      <p:sp>
        <p:nvSpPr>
          <p:cNvPr id="82" name="TextBox 1"/>
          <p:cNvSpPr txBox="1"/>
          <p:nvPr/>
        </p:nvSpPr>
        <p:spPr>
          <a:xfrm>
            <a:off x="7341795" y="4127583"/>
            <a:ext cx="1177732" cy="338554"/>
          </a:xfrm>
          <a:prstGeom prst="rect">
            <a:avLst/>
          </a:prstGeom>
          <a:noFill/>
        </p:spPr>
        <p:txBody>
          <a:bodyPr wrap="square" rtlCol="0">
            <a:spAutoFit/>
          </a:bodyPr>
          <a:lstStyle/>
          <a:p>
            <a:pPr algn="ctr"/>
            <a:r>
              <a:rPr lang="en-US" altLang="zh-CN" sz="1600" dirty="0" smtClean="0">
                <a:solidFill>
                  <a:prstClr val="white"/>
                </a:solidFill>
                <a:cs typeface="+mn-ea"/>
                <a:sym typeface="+mn-lt"/>
              </a:rPr>
              <a:t>Type here</a:t>
            </a:r>
            <a:endParaRPr lang="zh-CN" altLang="en-US" sz="1600" dirty="0">
              <a:solidFill>
                <a:prstClr val="white"/>
              </a:solidFill>
              <a:cs typeface="+mn-ea"/>
              <a:sym typeface="+mn-lt"/>
            </a:endParaRPr>
          </a:p>
        </p:txBody>
      </p:sp>
    </p:spTree>
  </p:cSld>
  <p:clrMapOvr>
    <a:masterClrMapping/>
  </p:clrMapOvr>
  <p:transition advTm="3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9" name="矩形 28"/>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30" name="七角星 29"/>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cxnSp>
        <p:nvCxnSpPr>
          <p:cNvPr id="49" name="直接连接符 48"/>
          <p:cNvCxnSpPr/>
          <p:nvPr/>
        </p:nvCxnSpPr>
        <p:spPr>
          <a:xfrm flipV="1">
            <a:off x="2879725" y="3158530"/>
            <a:ext cx="0" cy="1079500"/>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4456113" y="1502767"/>
            <a:ext cx="0" cy="1079500"/>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6049963" y="3158530"/>
            <a:ext cx="0" cy="1079500"/>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7632700" y="1502767"/>
            <a:ext cx="0" cy="1079500"/>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矩形 94"/>
          <p:cNvSpPr>
            <a:spLocks noChangeArrowheads="1"/>
          </p:cNvSpPr>
          <p:nvPr/>
        </p:nvSpPr>
        <p:spPr bwMode="auto">
          <a:xfrm>
            <a:off x="2879725" y="3099792"/>
            <a:ext cx="204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gn="ct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54" name="矩形 95"/>
          <p:cNvSpPr>
            <a:spLocks noChangeArrowheads="1"/>
          </p:cNvSpPr>
          <p:nvPr/>
        </p:nvSpPr>
        <p:spPr bwMode="auto">
          <a:xfrm>
            <a:off x="6049963" y="3074392"/>
            <a:ext cx="204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gn="ct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55" name="矩形 96"/>
          <p:cNvSpPr>
            <a:spLocks noChangeArrowheads="1"/>
          </p:cNvSpPr>
          <p:nvPr/>
        </p:nvSpPr>
        <p:spPr bwMode="auto">
          <a:xfrm>
            <a:off x="2408238" y="1439267"/>
            <a:ext cx="204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gn="ct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56" name="矩形 97"/>
          <p:cNvSpPr>
            <a:spLocks noChangeArrowheads="1"/>
          </p:cNvSpPr>
          <p:nvPr/>
        </p:nvSpPr>
        <p:spPr bwMode="auto">
          <a:xfrm>
            <a:off x="5578475" y="1413867"/>
            <a:ext cx="204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gn="ct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grpSp>
        <p:nvGrpSpPr>
          <p:cNvPr id="63" name="组合 62"/>
          <p:cNvGrpSpPr/>
          <p:nvPr/>
        </p:nvGrpSpPr>
        <p:grpSpPr bwMode="auto">
          <a:xfrm>
            <a:off x="679450" y="2255242"/>
            <a:ext cx="8645525" cy="1230313"/>
            <a:chOff x="679450" y="2044700"/>
            <a:chExt cx="8645525" cy="1230313"/>
          </a:xfrm>
        </p:grpSpPr>
        <p:grpSp>
          <p:nvGrpSpPr>
            <p:cNvPr id="64" name="组合 2"/>
            <p:cNvGrpSpPr/>
            <p:nvPr/>
          </p:nvGrpSpPr>
          <p:grpSpPr bwMode="auto">
            <a:xfrm>
              <a:off x="679450" y="2044700"/>
              <a:ext cx="8645525" cy="1230313"/>
              <a:chOff x="679450" y="2044700"/>
              <a:chExt cx="8645525" cy="1230313"/>
            </a:xfrm>
          </p:grpSpPr>
          <p:sp>
            <p:nvSpPr>
              <p:cNvPr id="66" name="椭圆 65"/>
              <p:cNvSpPr/>
              <p:nvPr/>
            </p:nvSpPr>
            <p:spPr>
              <a:xfrm>
                <a:off x="679450" y="2044700"/>
                <a:ext cx="1230313" cy="1230313"/>
              </a:xfrm>
              <a:prstGeom prst="ellipse">
                <a:avLst/>
              </a:prstGeom>
              <a:solidFill>
                <a:srgbClr val="D47676"/>
              </a:solidFill>
              <a:ln w="57150">
                <a:solidFill>
                  <a:schemeClr val="bg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grpSp>
            <p:nvGrpSpPr>
              <p:cNvPr id="67" name="组合 1"/>
              <p:cNvGrpSpPr/>
              <p:nvPr/>
            </p:nvGrpSpPr>
            <p:grpSpPr bwMode="auto">
              <a:xfrm>
                <a:off x="1619250" y="2479675"/>
                <a:ext cx="7705725" cy="360363"/>
                <a:chOff x="1619250" y="2479675"/>
                <a:chExt cx="7705725" cy="360363"/>
              </a:xfrm>
            </p:grpSpPr>
            <p:cxnSp>
              <p:nvCxnSpPr>
                <p:cNvPr id="68" name="直接连接符 67"/>
                <p:cNvCxnSpPr/>
                <p:nvPr/>
              </p:nvCxnSpPr>
              <p:spPr>
                <a:xfrm>
                  <a:off x="1619250" y="2660650"/>
                  <a:ext cx="7705725" cy="0"/>
                </a:xfrm>
                <a:prstGeom prst="line">
                  <a:avLst/>
                </a:prstGeom>
                <a:ln w="76200">
                  <a:solidFill>
                    <a:srgbClr val="D47676"/>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2700338" y="2479675"/>
                  <a:ext cx="358775" cy="360363"/>
                </a:xfrm>
                <a:prstGeom prst="ellipse">
                  <a:avLst/>
                </a:prstGeom>
                <a:solidFill>
                  <a:schemeClr val="accent5">
                    <a:lumMod val="75000"/>
                  </a:schemeClr>
                </a:solidFill>
                <a:ln>
                  <a:solidFill>
                    <a:schemeClr val="bg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cs typeface="+mn-ea"/>
                      <a:sym typeface="+mn-lt"/>
                    </a:rPr>
                    <a:t>1</a:t>
                  </a:r>
                  <a:endParaRPr lang="zh-CN" altLang="en-US" dirty="0">
                    <a:solidFill>
                      <a:prstClr val="white"/>
                    </a:solidFill>
                    <a:cs typeface="+mn-ea"/>
                    <a:sym typeface="+mn-lt"/>
                  </a:endParaRPr>
                </a:p>
              </p:txBody>
            </p:sp>
            <p:sp>
              <p:nvSpPr>
                <p:cNvPr id="70" name="椭圆 69"/>
                <p:cNvSpPr/>
                <p:nvPr/>
              </p:nvSpPr>
              <p:spPr>
                <a:xfrm>
                  <a:off x="4276725" y="2479675"/>
                  <a:ext cx="360363" cy="360363"/>
                </a:xfrm>
                <a:prstGeom prst="ellipse">
                  <a:avLst/>
                </a:prstGeom>
                <a:solidFill>
                  <a:schemeClr val="accent5">
                    <a:lumMod val="75000"/>
                  </a:schemeClr>
                </a:solidFill>
                <a:ln>
                  <a:solidFill>
                    <a:schemeClr val="bg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cs typeface="+mn-ea"/>
                      <a:sym typeface="+mn-lt"/>
                    </a:rPr>
                    <a:t>2</a:t>
                  </a:r>
                  <a:endParaRPr lang="zh-CN" altLang="en-US" dirty="0">
                    <a:solidFill>
                      <a:prstClr val="white"/>
                    </a:solidFill>
                    <a:cs typeface="+mn-ea"/>
                    <a:sym typeface="+mn-lt"/>
                  </a:endParaRPr>
                </a:p>
              </p:txBody>
            </p:sp>
            <p:sp>
              <p:nvSpPr>
                <p:cNvPr id="71" name="椭圆 70"/>
                <p:cNvSpPr/>
                <p:nvPr/>
              </p:nvSpPr>
              <p:spPr>
                <a:xfrm>
                  <a:off x="5867400" y="2479675"/>
                  <a:ext cx="360363" cy="360363"/>
                </a:xfrm>
                <a:prstGeom prst="ellipse">
                  <a:avLst/>
                </a:prstGeom>
                <a:solidFill>
                  <a:schemeClr val="accent5">
                    <a:lumMod val="75000"/>
                  </a:schemeClr>
                </a:solidFill>
                <a:ln>
                  <a:solidFill>
                    <a:schemeClr val="bg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cs typeface="+mn-ea"/>
                      <a:sym typeface="+mn-lt"/>
                    </a:rPr>
                    <a:t>3</a:t>
                  </a:r>
                  <a:endParaRPr lang="zh-CN" altLang="en-US" dirty="0">
                    <a:solidFill>
                      <a:prstClr val="white"/>
                    </a:solidFill>
                    <a:cs typeface="+mn-ea"/>
                    <a:sym typeface="+mn-lt"/>
                  </a:endParaRPr>
                </a:p>
              </p:txBody>
            </p:sp>
            <p:sp>
              <p:nvSpPr>
                <p:cNvPr id="72" name="椭圆 71"/>
                <p:cNvSpPr/>
                <p:nvPr/>
              </p:nvSpPr>
              <p:spPr>
                <a:xfrm>
                  <a:off x="7451725" y="2479675"/>
                  <a:ext cx="360363" cy="360363"/>
                </a:xfrm>
                <a:prstGeom prst="ellipse">
                  <a:avLst/>
                </a:prstGeom>
                <a:solidFill>
                  <a:schemeClr val="accent5">
                    <a:lumMod val="75000"/>
                  </a:schemeClr>
                </a:solidFill>
                <a:ln>
                  <a:solidFill>
                    <a:schemeClr val="bg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cs typeface="+mn-ea"/>
                      <a:sym typeface="+mn-lt"/>
                    </a:rPr>
                    <a:t>4</a:t>
                  </a:r>
                  <a:endParaRPr lang="zh-CN" altLang="en-US" dirty="0">
                    <a:solidFill>
                      <a:prstClr val="white"/>
                    </a:solidFill>
                    <a:cs typeface="+mn-ea"/>
                    <a:sym typeface="+mn-lt"/>
                  </a:endParaRPr>
                </a:p>
              </p:txBody>
            </p:sp>
          </p:grpSp>
        </p:grpSp>
        <p:sp>
          <p:nvSpPr>
            <p:cNvPr id="65" name="矩形 64"/>
            <p:cNvSpPr/>
            <p:nvPr/>
          </p:nvSpPr>
          <p:spPr>
            <a:xfrm>
              <a:off x="792163" y="2124075"/>
              <a:ext cx="1004887" cy="1077913"/>
            </a:xfrm>
            <a:prstGeom prst="rect">
              <a:avLst/>
            </a:prstGeom>
            <a:effectLst>
              <a:outerShdw blurRad="50800" dist="38100" dir="2700000" algn="tl" rotWithShape="0">
                <a:prstClr val="black">
                  <a:alpha val="40000"/>
                </a:prstClr>
              </a:outerShdw>
            </a:effectLst>
          </p:spPr>
          <p:txBody>
            <a:bodyPr wrap="none">
              <a:spAutoFit/>
            </a:bodyPr>
            <a:lstStyle/>
            <a:p>
              <a:pPr>
                <a:defRPr/>
              </a:pPr>
              <a:r>
                <a:rPr lang="zh-CN" altLang="en-US" sz="3200" dirty="0">
                  <a:solidFill>
                    <a:prstClr val="white"/>
                  </a:solidFill>
                  <a:cs typeface="+mn-ea"/>
                  <a:sym typeface="+mn-lt"/>
                </a:rPr>
                <a:t>单击</a:t>
              </a:r>
              <a:endParaRPr lang="en-US" altLang="zh-CN" sz="3200" dirty="0">
                <a:solidFill>
                  <a:prstClr val="white"/>
                </a:solidFill>
                <a:cs typeface="+mn-ea"/>
                <a:sym typeface="+mn-lt"/>
              </a:endParaRPr>
            </a:p>
            <a:p>
              <a:pPr>
                <a:defRPr/>
              </a:pPr>
              <a:r>
                <a:rPr lang="zh-CN" altLang="en-US" sz="3200" dirty="0">
                  <a:solidFill>
                    <a:prstClr val="white"/>
                  </a:solidFill>
                  <a:cs typeface="+mn-ea"/>
                  <a:sym typeface="+mn-lt"/>
                </a:rPr>
                <a:t>添加</a:t>
              </a:r>
              <a:endParaRPr lang="zh-CN" altLang="en-US" sz="3200" dirty="0">
                <a:solidFill>
                  <a:prstClr val="black"/>
                </a:solidFill>
                <a:cs typeface="+mn-ea"/>
                <a:sym typeface="+mn-lt"/>
              </a:endParaRPr>
            </a:p>
          </p:txBody>
        </p:sp>
      </p:grpSp>
      <p:grpSp>
        <p:nvGrpSpPr>
          <p:cNvPr id="82" name="组合 81"/>
          <p:cNvGrpSpPr/>
          <p:nvPr/>
        </p:nvGrpSpPr>
        <p:grpSpPr>
          <a:xfrm rot="20457332">
            <a:off x="327694" y="1898289"/>
            <a:ext cx="1172169" cy="909740"/>
            <a:chOff x="782675" y="1648780"/>
            <a:chExt cx="1172169" cy="909740"/>
          </a:xfrm>
          <a:solidFill>
            <a:schemeClr val="bg1"/>
          </a:solidFill>
        </p:grpSpPr>
        <p:sp>
          <p:nvSpPr>
            <p:cNvPr id="83" name="圆角矩形 82"/>
            <p:cNvSpPr/>
            <p:nvPr/>
          </p:nvSpPr>
          <p:spPr>
            <a:xfrm rot="2473112">
              <a:off x="1434975" y="1702245"/>
              <a:ext cx="149678" cy="427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cs typeface="+mn-ea"/>
                <a:sym typeface="+mn-lt"/>
              </a:endParaRPr>
            </a:p>
          </p:txBody>
        </p:sp>
        <p:sp>
          <p:nvSpPr>
            <p:cNvPr id="84" name="圆角矩形 83"/>
            <p:cNvSpPr/>
            <p:nvPr/>
          </p:nvSpPr>
          <p:spPr>
            <a:xfrm rot="18673112">
              <a:off x="1434975" y="1702245"/>
              <a:ext cx="149678" cy="427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dirty="0">
                <a:solidFill>
                  <a:prstClr val="white"/>
                </a:solidFill>
                <a:cs typeface="+mn-ea"/>
                <a:sym typeface="+mn-lt"/>
              </a:endParaRPr>
            </a:p>
          </p:txBody>
        </p:sp>
        <p:sp>
          <p:nvSpPr>
            <p:cNvPr id="85" name="圆角矩形 84"/>
            <p:cNvSpPr/>
            <p:nvPr/>
          </p:nvSpPr>
          <p:spPr>
            <a:xfrm rot="3493932">
              <a:off x="993999" y="1833391"/>
              <a:ext cx="453892" cy="12962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cs typeface="+mn-ea"/>
                <a:sym typeface="+mn-lt"/>
              </a:endParaRPr>
            </a:p>
          </p:txBody>
        </p:sp>
        <p:sp>
          <p:nvSpPr>
            <p:cNvPr id="86" name="圆角矩形 85"/>
            <p:cNvSpPr/>
            <p:nvPr/>
          </p:nvSpPr>
          <p:spPr>
            <a:xfrm rot="19693932">
              <a:off x="993999" y="1833391"/>
              <a:ext cx="453892" cy="12962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dirty="0">
                <a:solidFill>
                  <a:prstClr val="white"/>
                </a:solidFill>
                <a:cs typeface="+mn-ea"/>
                <a:sym typeface="+mn-lt"/>
              </a:endParaRPr>
            </a:p>
          </p:txBody>
        </p:sp>
        <p:sp>
          <p:nvSpPr>
            <p:cNvPr id="87" name="圆角矩形 86"/>
            <p:cNvSpPr/>
            <p:nvPr/>
          </p:nvSpPr>
          <p:spPr>
            <a:xfrm rot="3801381">
              <a:off x="1365852" y="1937875"/>
              <a:ext cx="164327" cy="469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cs typeface="+mn-ea"/>
                <a:sym typeface="+mn-lt"/>
              </a:endParaRPr>
            </a:p>
          </p:txBody>
        </p:sp>
        <p:sp>
          <p:nvSpPr>
            <p:cNvPr id="88" name="圆角矩形 87"/>
            <p:cNvSpPr/>
            <p:nvPr/>
          </p:nvSpPr>
          <p:spPr>
            <a:xfrm rot="20001381">
              <a:off x="1365852" y="1937875"/>
              <a:ext cx="164327" cy="469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dirty="0">
                <a:solidFill>
                  <a:prstClr val="white"/>
                </a:solidFill>
                <a:cs typeface="+mn-ea"/>
                <a:sym typeface="+mn-lt"/>
              </a:endParaRPr>
            </a:p>
          </p:txBody>
        </p:sp>
        <p:sp>
          <p:nvSpPr>
            <p:cNvPr id="89" name="圆角矩形 88"/>
            <p:cNvSpPr/>
            <p:nvPr/>
          </p:nvSpPr>
          <p:spPr>
            <a:xfrm rot="2473112">
              <a:off x="1061027" y="2129162"/>
              <a:ext cx="164327" cy="469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cs typeface="+mn-ea"/>
                <a:sym typeface="+mn-lt"/>
              </a:endParaRPr>
            </a:p>
          </p:txBody>
        </p:sp>
        <p:sp>
          <p:nvSpPr>
            <p:cNvPr id="90" name="圆角矩形 89"/>
            <p:cNvSpPr/>
            <p:nvPr/>
          </p:nvSpPr>
          <p:spPr>
            <a:xfrm rot="18673112">
              <a:off x="1061027" y="2129162"/>
              <a:ext cx="164327" cy="469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dirty="0">
                <a:solidFill>
                  <a:prstClr val="white"/>
                </a:solidFill>
                <a:cs typeface="+mn-ea"/>
                <a:sym typeface="+mn-lt"/>
              </a:endParaRPr>
            </a:p>
          </p:txBody>
        </p:sp>
        <p:sp>
          <p:nvSpPr>
            <p:cNvPr id="91" name="圆角矩形 90"/>
            <p:cNvSpPr/>
            <p:nvPr/>
          </p:nvSpPr>
          <p:spPr>
            <a:xfrm rot="21008604">
              <a:off x="833913" y="2003432"/>
              <a:ext cx="164327" cy="469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cs typeface="+mn-ea"/>
                <a:sym typeface="+mn-lt"/>
              </a:endParaRPr>
            </a:p>
          </p:txBody>
        </p:sp>
        <p:sp>
          <p:nvSpPr>
            <p:cNvPr id="92" name="圆角矩形 91"/>
            <p:cNvSpPr/>
            <p:nvPr/>
          </p:nvSpPr>
          <p:spPr>
            <a:xfrm rot="15608604">
              <a:off x="833913" y="2003432"/>
              <a:ext cx="164327" cy="469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dirty="0">
                <a:solidFill>
                  <a:prstClr val="white"/>
                </a:solidFill>
                <a:cs typeface="+mn-ea"/>
                <a:sym typeface="+mn-lt"/>
              </a:endParaRPr>
            </a:p>
          </p:txBody>
        </p:sp>
        <p:sp>
          <p:nvSpPr>
            <p:cNvPr id="93" name="圆角矩形 92"/>
            <p:cNvSpPr/>
            <p:nvPr/>
          </p:nvSpPr>
          <p:spPr>
            <a:xfrm rot="541275">
              <a:off x="805759" y="2204049"/>
              <a:ext cx="299355" cy="854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cs typeface="+mn-ea"/>
                <a:sym typeface="+mn-lt"/>
              </a:endParaRPr>
            </a:p>
          </p:txBody>
        </p:sp>
        <p:sp>
          <p:nvSpPr>
            <p:cNvPr id="94" name="圆角矩形 93"/>
            <p:cNvSpPr/>
            <p:nvPr/>
          </p:nvSpPr>
          <p:spPr>
            <a:xfrm rot="16741275">
              <a:off x="805759" y="2204049"/>
              <a:ext cx="299355" cy="854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dirty="0">
                <a:solidFill>
                  <a:prstClr val="white"/>
                </a:solidFill>
                <a:cs typeface="+mn-ea"/>
                <a:sym typeface="+mn-lt"/>
              </a:endParaRPr>
            </a:p>
          </p:txBody>
        </p:sp>
        <p:sp>
          <p:nvSpPr>
            <p:cNvPr id="95" name="圆角矩形 94"/>
            <p:cNvSpPr/>
            <p:nvPr/>
          </p:nvSpPr>
          <p:spPr>
            <a:xfrm rot="2473112">
              <a:off x="1509694" y="1879922"/>
              <a:ext cx="299355" cy="854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cs typeface="+mn-ea"/>
                <a:sym typeface="+mn-lt"/>
              </a:endParaRPr>
            </a:p>
          </p:txBody>
        </p:sp>
        <p:sp>
          <p:nvSpPr>
            <p:cNvPr id="96" name="圆角矩形 95"/>
            <p:cNvSpPr/>
            <p:nvPr/>
          </p:nvSpPr>
          <p:spPr>
            <a:xfrm rot="18673112">
              <a:off x="1509694" y="1879922"/>
              <a:ext cx="299355" cy="854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dirty="0">
                <a:solidFill>
                  <a:prstClr val="white"/>
                </a:solidFill>
                <a:cs typeface="+mn-ea"/>
                <a:sym typeface="+mn-lt"/>
              </a:endParaRPr>
            </a:p>
          </p:txBody>
        </p:sp>
        <p:sp>
          <p:nvSpPr>
            <p:cNvPr id="97" name="圆角矩形 96"/>
            <p:cNvSpPr/>
            <p:nvPr/>
          </p:nvSpPr>
          <p:spPr>
            <a:xfrm rot="550675">
              <a:off x="782675" y="2462307"/>
              <a:ext cx="149678" cy="427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cs typeface="+mn-ea"/>
                <a:sym typeface="+mn-lt"/>
              </a:endParaRPr>
            </a:p>
          </p:txBody>
        </p:sp>
        <p:sp>
          <p:nvSpPr>
            <p:cNvPr id="98" name="圆角矩形 97"/>
            <p:cNvSpPr/>
            <p:nvPr/>
          </p:nvSpPr>
          <p:spPr>
            <a:xfrm rot="16750675">
              <a:off x="782675" y="2462307"/>
              <a:ext cx="149678" cy="427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dirty="0">
                <a:solidFill>
                  <a:prstClr val="white"/>
                </a:solidFill>
                <a:cs typeface="+mn-ea"/>
                <a:sym typeface="+mn-lt"/>
              </a:endParaRPr>
            </a:p>
          </p:txBody>
        </p:sp>
        <p:sp>
          <p:nvSpPr>
            <p:cNvPr id="99" name="圆角矩形 98"/>
            <p:cNvSpPr/>
            <p:nvPr/>
          </p:nvSpPr>
          <p:spPr>
            <a:xfrm rot="4083626">
              <a:off x="1805166" y="1949326"/>
              <a:ext cx="149678" cy="427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prstClr val="white"/>
                </a:solidFill>
                <a:cs typeface="+mn-ea"/>
                <a:sym typeface="+mn-lt"/>
              </a:endParaRPr>
            </a:p>
          </p:txBody>
        </p:sp>
        <p:sp>
          <p:nvSpPr>
            <p:cNvPr id="100" name="圆角矩形 99"/>
            <p:cNvSpPr/>
            <p:nvPr/>
          </p:nvSpPr>
          <p:spPr>
            <a:xfrm rot="20283626">
              <a:off x="1805166" y="1949326"/>
              <a:ext cx="149678" cy="427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dirty="0">
                <a:solidFill>
                  <a:prstClr val="white"/>
                </a:solidFill>
                <a:cs typeface="+mn-ea"/>
                <a:sym typeface="+mn-lt"/>
              </a:endParaRPr>
            </a:p>
          </p:txBody>
        </p:sp>
      </p:gr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up)">
                                      <p:cBhvr>
                                        <p:cTn id="15" dur="500"/>
                                        <p:tgtEl>
                                          <p:spTgt spid="4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anim calcmode="lin" valueType="num">
                                      <p:cBhvr>
                                        <p:cTn id="20" dur="500" fill="hold"/>
                                        <p:tgtEl>
                                          <p:spTgt spid="53"/>
                                        </p:tgtEl>
                                        <p:attrNameLst>
                                          <p:attrName>ppt_x</p:attrName>
                                        </p:attrNameLst>
                                      </p:cBhvr>
                                      <p:tavLst>
                                        <p:tav tm="0">
                                          <p:val>
                                            <p:strVal val="#ppt_x"/>
                                          </p:val>
                                        </p:tav>
                                        <p:tav tm="100000">
                                          <p:val>
                                            <p:strVal val="#ppt_x"/>
                                          </p:val>
                                        </p:tav>
                                      </p:tavLst>
                                    </p:anim>
                                    <p:anim calcmode="lin" valueType="num">
                                      <p:cBhvr>
                                        <p:cTn id="21" dur="500" fill="hold"/>
                                        <p:tgtEl>
                                          <p:spTgt spid="5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500"/>
                                        <p:tgtEl>
                                          <p:spTgt spid="50"/>
                                        </p:tgtEl>
                                      </p:cBhvr>
                                    </p:animEffect>
                                  </p:childTnLst>
                                </p:cTn>
                              </p:par>
                            </p:childTnLst>
                          </p:cTn>
                        </p:par>
                        <p:par>
                          <p:cTn id="26" fill="hold">
                            <p:stCondLst>
                              <p:cond delay="2500"/>
                            </p:stCondLst>
                            <p:childTnLst>
                              <p:par>
                                <p:cTn id="27" presetID="47" presetClass="entr" presetSubtype="0"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strVal val="#ppt_x"/>
                                          </p:val>
                                        </p:tav>
                                        <p:tav tm="100000">
                                          <p:val>
                                            <p:strVal val="#ppt_x"/>
                                          </p:val>
                                        </p:tav>
                                      </p:tavLst>
                                    </p:anim>
                                    <p:anim calcmode="lin" valueType="num">
                                      <p:cBhvr>
                                        <p:cTn id="31" dur="500" fill="hold"/>
                                        <p:tgtEl>
                                          <p:spTgt spid="55"/>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up)">
                                      <p:cBhvr>
                                        <p:cTn id="35" dur="500"/>
                                        <p:tgtEl>
                                          <p:spTgt spid="51"/>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22" presetClass="entr" presetSubtype="4"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down)">
                                      <p:cBhvr>
                                        <p:cTn id="45" dur="500"/>
                                        <p:tgtEl>
                                          <p:spTgt spid="52"/>
                                        </p:tgtEl>
                                      </p:cBhvr>
                                    </p:animEffect>
                                  </p:childTnLst>
                                </p:cTn>
                              </p:par>
                            </p:childTnLst>
                          </p:cTn>
                        </p:par>
                        <p:par>
                          <p:cTn id="46" fill="hold">
                            <p:stCondLst>
                              <p:cond delay="4500"/>
                            </p:stCondLst>
                            <p:childTnLst>
                              <p:par>
                                <p:cTn id="47" presetID="47" presetClass="entr" presetSubtype="0"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anim calcmode="lin" valueType="num">
                                      <p:cBhvr>
                                        <p:cTn id="50" dur="500" fill="hold"/>
                                        <p:tgtEl>
                                          <p:spTgt spid="56"/>
                                        </p:tgtEl>
                                        <p:attrNameLst>
                                          <p:attrName>ppt_x</p:attrName>
                                        </p:attrNameLst>
                                      </p:cBhvr>
                                      <p:tavLst>
                                        <p:tav tm="0">
                                          <p:val>
                                            <p:strVal val="#ppt_x"/>
                                          </p:val>
                                        </p:tav>
                                        <p:tav tm="100000">
                                          <p:val>
                                            <p:strVal val="#ppt_x"/>
                                          </p:val>
                                        </p:tav>
                                      </p:tavLst>
                                    </p:anim>
                                    <p:anim calcmode="lin" valueType="num">
                                      <p:cBhvr>
                                        <p:cTn id="51"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0" name="矩形 29"/>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31" name="七角星 30"/>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pic>
        <p:nvPicPr>
          <p:cNvPr id="38" name="Picture 2" descr="C:\Users\asus\Desktop\地球折纸背景\未标题-1.png"/>
          <p:cNvPicPr>
            <a:picLocks noChangeAspect="1" noChangeArrowheads="1"/>
          </p:cNvPicPr>
          <p:nvPr/>
        </p:nvPicPr>
        <p:blipFill>
          <a:blip r:embed="rId3" cstate="email"/>
          <a:srcRect/>
          <a:stretch>
            <a:fillRect/>
          </a:stretch>
        </p:blipFill>
        <p:spPr bwMode="auto">
          <a:xfrm>
            <a:off x="467544" y="3507854"/>
            <a:ext cx="3841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2521619" y="1974009"/>
            <a:ext cx="1710418" cy="1710418"/>
            <a:chOff x="2305241" y="1852649"/>
            <a:chExt cx="1710418" cy="1710418"/>
          </a:xfrm>
          <a:solidFill>
            <a:schemeClr val="accent5"/>
          </a:solidFill>
        </p:grpSpPr>
        <p:sp>
          <p:nvSpPr>
            <p:cNvPr id="63" name="椭圆 62"/>
            <p:cNvSpPr/>
            <p:nvPr/>
          </p:nvSpPr>
          <p:spPr>
            <a:xfrm>
              <a:off x="2305241" y="1852649"/>
              <a:ext cx="1710418" cy="1710418"/>
            </a:xfrm>
            <a:prstGeom prst="ellipse">
              <a:avLst/>
            </a:prstGeom>
            <a:solidFill>
              <a:srgbClr val="D47676"/>
            </a:solidFill>
            <a:ln w="76200">
              <a:solidFill>
                <a:schemeClr val="bg1"/>
              </a:solidFill>
              <a:round/>
            </a:ln>
          </p:spPr>
          <p:txBody>
            <a:bodyPr/>
            <a:lstStyle/>
            <a:p>
              <a:pPr>
                <a:defRPr/>
              </a:pPr>
              <a:endParaRPr lang="zh-CN" altLang="en-US" dirty="0">
                <a:solidFill>
                  <a:prstClr val="black"/>
                </a:solidFill>
                <a:cs typeface="+mn-ea"/>
                <a:sym typeface="+mn-lt"/>
              </a:endParaRPr>
            </a:p>
          </p:txBody>
        </p:sp>
        <p:pic>
          <p:nvPicPr>
            <p:cNvPr id="64" name="Picture 25"/>
            <p:cNvPicPr>
              <a:picLocks noChangeAspect="1" noChangeArrowheads="1"/>
            </p:cNvPicPr>
            <p:nvPr/>
          </p:nvPicPr>
          <p:blipFill rotWithShape="1">
            <a:blip r:embed="rId4" cstate="email"/>
            <a:srcRect l="-23631" t="-9288" r="-20993" b="61556"/>
            <a:stretch>
              <a:fillRect/>
            </a:stretch>
          </p:blipFill>
          <p:spPr bwMode="auto">
            <a:xfrm>
              <a:off x="2415435" y="1907372"/>
              <a:ext cx="1490029" cy="1628460"/>
            </a:xfrm>
            <a:prstGeom prst="ellipse">
              <a:avLst/>
            </a:prstGeom>
            <a:solidFill>
              <a:srgbClr val="D476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5" name="组合 64"/>
          <p:cNvGrpSpPr/>
          <p:nvPr/>
        </p:nvGrpSpPr>
        <p:grpSpPr>
          <a:xfrm>
            <a:off x="3908295" y="944305"/>
            <a:ext cx="1710418" cy="1710418"/>
            <a:chOff x="3691917" y="822945"/>
            <a:chExt cx="1710418" cy="1710418"/>
          </a:xfrm>
          <a:solidFill>
            <a:srgbClr val="E6FA6F"/>
          </a:solidFill>
        </p:grpSpPr>
        <p:sp>
          <p:nvSpPr>
            <p:cNvPr id="70" name="椭圆 69"/>
            <p:cNvSpPr/>
            <p:nvPr/>
          </p:nvSpPr>
          <p:spPr>
            <a:xfrm>
              <a:off x="3691917" y="822945"/>
              <a:ext cx="1710418" cy="1710418"/>
            </a:xfrm>
            <a:prstGeom prst="ellipse">
              <a:avLst/>
            </a:prstGeom>
            <a:grpFill/>
            <a:ln w="76200">
              <a:solidFill>
                <a:schemeClr val="bg1"/>
              </a:solidFill>
            </a:ln>
          </p:spPr>
          <p:txBody>
            <a:bodyPr/>
            <a:lstStyle/>
            <a:p>
              <a:pPr>
                <a:defRPr/>
              </a:pPr>
              <a:endParaRPr lang="zh-CN" altLang="en-US" dirty="0">
                <a:solidFill>
                  <a:prstClr val="black"/>
                </a:solidFill>
                <a:cs typeface="+mn-ea"/>
                <a:sym typeface="+mn-lt"/>
              </a:endParaRPr>
            </a:p>
          </p:txBody>
        </p:sp>
        <p:pic>
          <p:nvPicPr>
            <p:cNvPr id="71" name="Picture 2"/>
            <p:cNvPicPr>
              <a:picLocks noChangeAspect="1" noChangeArrowheads="1"/>
            </p:cNvPicPr>
            <p:nvPr/>
          </p:nvPicPr>
          <p:blipFill rotWithShape="1">
            <a:blip r:embed="rId5" cstate="email"/>
            <a:srcRect l="-24969" t="-5200" r="-8139" b="56995"/>
            <a:stretch>
              <a:fillRect/>
            </a:stretch>
          </p:blipFill>
          <p:spPr bwMode="auto">
            <a:xfrm>
              <a:off x="3741195" y="860080"/>
              <a:ext cx="1611861" cy="1636145"/>
            </a:xfrm>
            <a:prstGeom prst="ellips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2" name="组合 71"/>
          <p:cNvGrpSpPr/>
          <p:nvPr/>
        </p:nvGrpSpPr>
        <p:grpSpPr>
          <a:xfrm>
            <a:off x="3908295" y="2919000"/>
            <a:ext cx="1710418" cy="1710418"/>
            <a:chOff x="3691917" y="2797640"/>
            <a:chExt cx="1710418" cy="1710418"/>
          </a:xfrm>
          <a:solidFill>
            <a:srgbClr val="E6FA6F"/>
          </a:solidFill>
        </p:grpSpPr>
        <p:sp>
          <p:nvSpPr>
            <p:cNvPr id="73" name="椭圆 72"/>
            <p:cNvSpPr/>
            <p:nvPr/>
          </p:nvSpPr>
          <p:spPr>
            <a:xfrm>
              <a:off x="3691917" y="2797640"/>
              <a:ext cx="1710418" cy="1710418"/>
            </a:xfrm>
            <a:prstGeom prst="ellipse">
              <a:avLst/>
            </a:prstGeom>
            <a:grpFill/>
            <a:ln w="76200">
              <a:solidFill>
                <a:schemeClr val="bg1"/>
              </a:solidFill>
              <a:round/>
            </a:ln>
          </p:spPr>
          <p:txBody>
            <a:bodyPr/>
            <a:lstStyle/>
            <a:p>
              <a:pPr>
                <a:defRPr/>
              </a:pPr>
              <a:endParaRPr lang="zh-CN" altLang="en-US" dirty="0">
                <a:solidFill>
                  <a:prstClr val="black"/>
                </a:solidFill>
                <a:cs typeface="+mn-ea"/>
                <a:sym typeface="+mn-lt"/>
              </a:endParaRPr>
            </a:p>
          </p:txBody>
        </p:sp>
        <p:pic>
          <p:nvPicPr>
            <p:cNvPr id="74" name="Picture 4"/>
            <p:cNvPicPr>
              <a:picLocks noChangeAspect="1" noChangeArrowheads="1"/>
            </p:cNvPicPr>
            <p:nvPr/>
          </p:nvPicPr>
          <p:blipFill rotWithShape="1">
            <a:blip r:embed="rId6" cstate="email"/>
            <a:srcRect l="-13961" t="-1999" r="-12426" b="55035"/>
            <a:stretch>
              <a:fillRect/>
            </a:stretch>
          </p:blipFill>
          <p:spPr bwMode="auto">
            <a:xfrm>
              <a:off x="3803074" y="2965363"/>
              <a:ext cx="1488103" cy="1511228"/>
            </a:xfrm>
            <a:prstGeom prst="ellips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5" name="组合 74"/>
          <p:cNvGrpSpPr/>
          <p:nvPr/>
        </p:nvGrpSpPr>
        <p:grpSpPr>
          <a:xfrm>
            <a:off x="5292434" y="1965122"/>
            <a:ext cx="1710418" cy="1710418"/>
            <a:chOff x="5076056" y="1843762"/>
            <a:chExt cx="1710418" cy="1710418"/>
          </a:xfrm>
          <a:solidFill>
            <a:schemeClr val="accent5"/>
          </a:solidFill>
        </p:grpSpPr>
        <p:sp>
          <p:nvSpPr>
            <p:cNvPr id="76" name="椭圆 75"/>
            <p:cNvSpPr/>
            <p:nvPr/>
          </p:nvSpPr>
          <p:spPr>
            <a:xfrm>
              <a:off x="5076056" y="1843762"/>
              <a:ext cx="1710418" cy="1710418"/>
            </a:xfrm>
            <a:prstGeom prst="ellipse">
              <a:avLst/>
            </a:prstGeom>
            <a:solidFill>
              <a:srgbClr val="D47676"/>
            </a:solidFill>
            <a:ln w="76200">
              <a:solidFill>
                <a:schemeClr val="bg1"/>
              </a:solidFill>
            </a:ln>
          </p:spPr>
          <p:txBody>
            <a:bodyPr/>
            <a:lstStyle/>
            <a:p>
              <a:pPr>
                <a:defRPr/>
              </a:pPr>
              <a:endParaRPr lang="zh-CN" altLang="en-US" dirty="0">
                <a:solidFill>
                  <a:prstClr val="black"/>
                </a:solidFill>
                <a:cs typeface="+mn-ea"/>
                <a:sym typeface="+mn-lt"/>
              </a:endParaRPr>
            </a:p>
          </p:txBody>
        </p:sp>
        <p:pic>
          <p:nvPicPr>
            <p:cNvPr id="77" name="Picture 5"/>
            <p:cNvPicPr>
              <a:picLocks noChangeAspect="1" noChangeArrowheads="1"/>
            </p:cNvPicPr>
            <p:nvPr/>
          </p:nvPicPr>
          <p:blipFill rotWithShape="1">
            <a:blip r:embed="rId7" cstate="email"/>
            <a:srcRect l="-28990" t="-19247" r="-41504"/>
            <a:stretch>
              <a:fillRect/>
            </a:stretch>
          </p:blipFill>
          <p:spPr bwMode="auto">
            <a:xfrm>
              <a:off x="5157804" y="1987778"/>
              <a:ext cx="1546922" cy="1546404"/>
            </a:xfrm>
            <a:prstGeom prst="ellipse">
              <a:avLst/>
            </a:prstGeom>
            <a:solidFill>
              <a:srgbClr val="D476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8" name="组合 77"/>
          <p:cNvGrpSpPr/>
          <p:nvPr/>
        </p:nvGrpSpPr>
        <p:grpSpPr bwMode="auto">
          <a:xfrm rot="583251">
            <a:off x="5817765" y="4177630"/>
            <a:ext cx="1274763" cy="254000"/>
            <a:chOff x="6212516" y="2807968"/>
            <a:chExt cx="1274025" cy="253916"/>
          </a:xfrm>
        </p:grpSpPr>
        <p:sp>
          <p:nvSpPr>
            <p:cNvPr id="79" name="Freeform 29"/>
            <p:cNvSpPr/>
            <p:nvPr/>
          </p:nvSpPr>
          <p:spPr bwMode="auto">
            <a:xfrm rot="16200000">
              <a:off x="6718765" y="2326894"/>
              <a:ext cx="199959" cy="1213735"/>
            </a:xfrm>
            <a:custGeom>
              <a:avLst/>
              <a:gdLst/>
              <a:ahLst/>
              <a:cxnLst/>
              <a:rect l="l" t="t" r="r" b="b"/>
              <a:pathLst>
                <a:path w="914400" h="4653635">
                  <a:moveTo>
                    <a:pt x="457200" y="0"/>
                  </a:moveTo>
                  <a:lnTo>
                    <a:pt x="914400" y="273050"/>
                  </a:lnTo>
                  <a:lnTo>
                    <a:pt x="914400" y="695647"/>
                  </a:lnTo>
                  <a:lnTo>
                    <a:pt x="914400" y="739775"/>
                  </a:lnTo>
                  <a:lnTo>
                    <a:pt x="914400" y="1243657"/>
                  </a:lnTo>
                  <a:lnTo>
                    <a:pt x="914400" y="1287785"/>
                  </a:lnTo>
                  <a:lnTo>
                    <a:pt x="914400" y="1791667"/>
                  </a:lnTo>
                  <a:lnTo>
                    <a:pt x="914400" y="1835795"/>
                  </a:lnTo>
                  <a:lnTo>
                    <a:pt x="914400" y="2339677"/>
                  </a:lnTo>
                  <a:lnTo>
                    <a:pt x="914400" y="2383805"/>
                  </a:lnTo>
                  <a:lnTo>
                    <a:pt x="914400" y="2887687"/>
                  </a:lnTo>
                  <a:lnTo>
                    <a:pt x="914400" y="2931815"/>
                  </a:lnTo>
                  <a:lnTo>
                    <a:pt x="914400" y="3435697"/>
                  </a:lnTo>
                  <a:lnTo>
                    <a:pt x="914400" y="3479825"/>
                  </a:lnTo>
                  <a:lnTo>
                    <a:pt x="914400" y="3983710"/>
                  </a:lnTo>
                  <a:lnTo>
                    <a:pt x="914400" y="4027835"/>
                  </a:lnTo>
                  <a:lnTo>
                    <a:pt x="914400" y="4653635"/>
                  </a:lnTo>
                  <a:lnTo>
                    <a:pt x="457200" y="4529810"/>
                  </a:lnTo>
                  <a:lnTo>
                    <a:pt x="0" y="4653635"/>
                  </a:lnTo>
                  <a:lnTo>
                    <a:pt x="0" y="4027835"/>
                  </a:lnTo>
                  <a:lnTo>
                    <a:pt x="0" y="3983710"/>
                  </a:lnTo>
                  <a:lnTo>
                    <a:pt x="0" y="3479825"/>
                  </a:lnTo>
                  <a:lnTo>
                    <a:pt x="0" y="3435697"/>
                  </a:lnTo>
                  <a:lnTo>
                    <a:pt x="0" y="2931815"/>
                  </a:lnTo>
                  <a:lnTo>
                    <a:pt x="0" y="2887687"/>
                  </a:lnTo>
                  <a:lnTo>
                    <a:pt x="0" y="2383805"/>
                  </a:lnTo>
                  <a:lnTo>
                    <a:pt x="0" y="2339677"/>
                  </a:lnTo>
                  <a:lnTo>
                    <a:pt x="0" y="1835795"/>
                  </a:lnTo>
                  <a:lnTo>
                    <a:pt x="0" y="1791667"/>
                  </a:lnTo>
                  <a:lnTo>
                    <a:pt x="0" y="1287785"/>
                  </a:lnTo>
                  <a:lnTo>
                    <a:pt x="0" y="1243657"/>
                  </a:lnTo>
                  <a:lnTo>
                    <a:pt x="0" y="739775"/>
                  </a:lnTo>
                  <a:lnTo>
                    <a:pt x="0" y="695647"/>
                  </a:lnTo>
                  <a:lnTo>
                    <a:pt x="0" y="273050"/>
                  </a:lnTo>
                  <a:close/>
                </a:path>
              </a:pathLst>
            </a:custGeom>
            <a:solidFill>
              <a:srgbClr val="00B0F0"/>
            </a:solidFill>
            <a:ln>
              <a:noFill/>
            </a:ln>
          </p:spPr>
          <p:txBody>
            <a:bodyPr/>
            <a:lstStyle/>
            <a:p>
              <a:pPr>
                <a:defRPr/>
              </a:pPr>
              <a:endParaRPr lang="zh-CN" altLang="en-US" dirty="0">
                <a:solidFill>
                  <a:prstClr val="black"/>
                </a:solidFill>
                <a:cs typeface="+mn-ea"/>
                <a:sym typeface="+mn-lt"/>
              </a:endParaRPr>
            </a:p>
          </p:txBody>
        </p:sp>
        <p:sp>
          <p:nvSpPr>
            <p:cNvPr id="80" name="TextBox 52"/>
            <p:cNvSpPr txBox="1"/>
            <p:nvPr/>
          </p:nvSpPr>
          <p:spPr>
            <a:xfrm>
              <a:off x="6214103" y="2807968"/>
              <a:ext cx="1270851" cy="253916"/>
            </a:xfrm>
            <a:prstGeom prst="rect">
              <a:avLst/>
            </a:prstGeom>
            <a:noFill/>
          </p:spPr>
          <p:txBody>
            <a:bodyPr>
              <a:spAutoFit/>
            </a:bodyPr>
            <a:lstStyle/>
            <a:p>
              <a:pPr>
                <a:defRPr/>
              </a:pPr>
              <a:r>
                <a:rPr lang="en-US" altLang="zh-CN" sz="1050" dirty="0">
                  <a:solidFill>
                    <a:prstClr val="white"/>
                  </a:solidFill>
                  <a:cs typeface="+mn-ea"/>
                  <a:sym typeface="+mn-lt"/>
                </a:rPr>
                <a:t>Click to add text</a:t>
              </a:r>
              <a:endParaRPr lang="zh-CN" altLang="en-US" sz="1050" dirty="0">
                <a:solidFill>
                  <a:prstClr val="white"/>
                </a:solidFill>
                <a:cs typeface="+mn-ea"/>
                <a:sym typeface="+mn-lt"/>
              </a:endParaRPr>
            </a:p>
          </p:txBody>
        </p:sp>
      </p:grpSp>
      <p:grpSp>
        <p:nvGrpSpPr>
          <p:cNvPr id="81" name="组合 80"/>
          <p:cNvGrpSpPr/>
          <p:nvPr/>
        </p:nvGrpSpPr>
        <p:grpSpPr bwMode="auto">
          <a:xfrm rot="208109">
            <a:off x="5801890" y="3856955"/>
            <a:ext cx="1335088" cy="254000"/>
            <a:chOff x="6151433" y="2807968"/>
            <a:chExt cx="1335108" cy="253916"/>
          </a:xfrm>
        </p:grpSpPr>
        <p:sp>
          <p:nvSpPr>
            <p:cNvPr id="82" name="Freeform 29"/>
            <p:cNvSpPr/>
            <p:nvPr/>
          </p:nvSpPr>
          <p:spPr bwMode="auto">
            <a:xfrm rot="16200000">
              <a:off x="6719007" y="2327699"/>
              <a:ext cx="199959" cy="1214456"/>
            </a:xfrm>
            <a:custGeom>
              <a:avLst/>
              <a:gdLst/>
              <a:ahLst/>
              <a:cxnLst/>
              <a:rect l="l" t="t" r="r" b="b"/>
              <a:pathLst>
                <a:path w="914400" h="4653635">
                  <a:moveTo>
                    <a:pt x="457200" y="0"/>
                  </a:moveTo>
                  <a:lnTo>
                    <a:pt x="914400" y="273050"/>
                  </a:lnTo>
                  <a:lnTo>
                    <a:pt x="914400" y="695647"/>
                  </a:lnTo>
                  <a:lnTo>
                    <a:pt x="914400" y="739775"/>
                  </a:lnTo>
                  <a:lnTo>
                    <a:pt x="914400" y="1243657"/>
                  </a:lnTo>
                  <a:lnTo>
                    <a:pt x="914400" y="1287785"/>
                  </a:lnTo>
                  <a:lnTo>
                    <a:pt x="914400" y="1791667"/>
                  </a:lnTo>
                  <a:lnTo>
                    <a:pt x="914400" y="1835795"/>
                  </a:lnTo>
                  <a:lnTo>
                    <a:pt x="914400" y="2339677"/>
                  </a:lnTo>
                  <a:lnTo>
                    <a:pt x="914400" y="2383805"/>
                  </a:lnTo>
                  <a:lnTo>
                    <a:pt x="914400" y="2887687"/>
                  </a:lnTo>
                  <a:lnTo>
                    <a:pt x="914400" y="2931815"/>
                  </a:lnTo>
                  <a:lnTo>
                    <a:pt x="914400" y="3435697"/>
                  </a:lnTo>
                  <a:lnTo>
                    <a:pt x="914400" y="3479825"/>
                  </a:lnTo>
                  <a:lnTo>
                    <a:pt x="914400" y="3983710"/>
                  </a:lnTo>
                  <a:lnTo>
                    <a:pt x="914400" y="4027835"/>
                  </a:lnTo>
                  <a:lnTo>
                    <a:pt x="914400" y="4653635"/>
                  </a:lnTo>
                  <a:lnTo>
                    <a:pt x="457200" y="4529810"/>
                  </a:lnTo>
                  <a:lnTo>
                    <a:pt x="0" y="4653635"/>
                  </a:lnTo>
                  <a:lnTo>
                    <a:pt x="0" y="4027835"/>
                  </a:lnTo>
                  <a:lnTo>
                    <a:pt x="0" y="3983710"/>
                  </a:lnTo>
                  <a:lnTo>
                    <a:pt x="0" y="3479825"/>
                  </a:lnTo>
                  <a:lnTo>
                    <a:pt x="0" y="3435697"/>
                  </a:lnTo>
                  <a:lnTo>
                    <a:pt x="0" y="2931815"/>
                  </a:lnTo>
                  <a:lnTo>
                    <a:pt x="0" y="2887687"/>
                  </a:lnTo>
                  <a:lnTo>
                    <a:pt x="0" y="2383805"/>
                  </a:lnTo>
                  <a:lnTo>
                    <a:pt x="0" y="2339677"/>
                  </a:lnTo>
                  <a:lnTo>
                    <a:pt x="0" y="1835795"/>
                  </a:lnTo>
                  <a:lnTo>
                    <a:pt x="0" y="1791667"/>
                  </a:lnTo>
                  <a:lnTo>
                    <a:pt x="0" y="1287785"/>
                  </a:lnTo>
                  <a:lnTo>
                    <a:pt x="0" y="1243657"/>
                  </a:lnTo>
                  <a:lnTo>
                    <a:pt x="0" y="739775"/>
                  </a:lnTo>
                  <a:lnTo>
                    <a:pt x="0" y="695647"/>
                  </a:lnTo>
                  <a:lnTo>
                    <a:pt x="0" y="273050"/>
                  </a:lnTo>
                  <a:close/>
                </a:path>
              </a:pathLst>
            </a:custGeom>
            <a:solidFill>
              <a:srgbClr val="00B0F0"/>
            </a:solidFill>
            <a:ln>
              <a:noFill/>
            </a:ln>
          </p:spPr>
          <p:txBody>
            <a:bodyPr/>
            <a:lstStyle/>
            <a:p>
              <a:pPr>
                <a:defRPr/>
              </a:pPr>
              <a:endParaRPr lang="zh-CN" altLang="en-US" dirty="0">
                <a:solidFill>
                  <a:prstClr val="black"/>
                </a:solidFill>
                <a:cs typeface="+mn-ea"/>
                <a:sym typeface="+mn-lt"/>
              </a:endParaRPr>
            </a:p>
          </p:txBody>
        </p:sp>
        <p:sp>
          <p:nvSpPr>
            <p:cNvPr id="83" name="TextBox 55"/>
            <p:cNvSpPr txBox="1"/>
            <p:nvPr/>
          </p:nvSpPr>
          <p:spPr>
            <a:xfrm>
              <a:off x="6151433" y="2807968"/>
              <a:ext cx="1335108" cy="253916"/>
            </a:xfrm>
            <a:prstGeom prst="rect">
              <a:avLst/>
            </a:prstGeom>
            <a:noFill/>
          </p:spPr>
          <p:txBody>
            <a:bodyPr>
              <a:spAutoFit/>
            </a:bodyPr>
            <a:lstStyle/>
            <a:p>
              <a:pPr>
                <a:defRPr/>
              </a:pPr>
              <a:r>
                <a:rPr lang="en-US" altLang="zh-CN" sz="1050" dirty="0">
                  <a:solidFill>
                    <a:prstClr val="white"/>
                  </a:solidFill>
                  <a:cs typeface="+mn-ea"/>
                  <a:sym typeface="+mn-lt"/>
                </a:rPr>
                <a:t>Click to add text</a:t>
              </a:r>
              <a:endParaRPr lang="zh-CN" altLang="en-US" sz="1050" dirty="0">
                <a:solidFill>
                  <a:prstClr val="white"/>
                </a:solidFill>
                <a:cs typeface="+mn-ea"/>
                <a:sym typeface="+mn-lt"/>
              </a:endParaRPr>
            </a:p>
          </p:txBody>
        </p:sp>
      </p:grpSp>
      <p:grpSp>
        <p:nvGrpSpPr>
          <p:cNvPr id="84" name="组合 83"/>
          <p:cNvGrpSpPr/>
          <p:nvPr/>
        </p:nvGrpSpPr>
        <p:grpSpPr bwMode="auto">
          <a:xfrm rot="863181">
            <a:off x="5773315" y="4463380"/>
            <a:ext cx="1274763" cy="254000"/>
            <a:chOff x="6212516" y="2807969"/>
            <a:chExt cx="1274023" cy="253916"/>
          </a:xfrm>
        </p:grpSpPr>
        <p:sp>
          <p:nvSpPr>
            <p:cNvPr id="85" name="Freeform 29"/>
            <p:cNvSpPr/>
            <p:nvPr/>
          </p:nvSpPr>
          <p:spPr bwMode="auto">
            <a:xfrm rot="16200000">
              <a:off x="6718377" y="2327867"/>
              <a:ext cx="199959" cy="1213733"/>
            </a:xfrm>
            <a:custGeom>
              <a:avLst/>
              <a:gdLst/>
              <a:ahLst/>
              <a:cxnLst/>
              <a:rect l="l" t="t" r="r" b="b"/>
              <a:pathLst>
                <a:path w="914400" h="4653635">
                  <a:moveTo>
                    <a:pt x="457200" y="0"/>
                  </a:moveTo>
                  <a:lnTo>
                    <a:pt x="914400" y="273050"/>
                  </a:lnTo>
                  <a:lnTo>
                    <a:pt x="914400" y="695647"/>
                  </a:lnTo>
                  <a:lnTo>
                    <a:pt x="914400" y="739775"/>
                  </a:lnTo>
                  <a:lnTo>
                    <a:pt x="914400" y="1243657"/>
                  </a:lnTo>
                  <a:lnTo>
                    <a:pt x="914400" y="1287785"/>
                  </a:lnTo>
                  <a:lnTo>
                    <a:pt x="914400" y="1791667"/>
                  </a:lnTo>
                  <a:lnTo>
                    <a:pt x="914400" y="1835795"/>
                  </a:lnTo>
                  <a:lnTo>
                    <a:pt x="914400" y="2339677"/>
                  </a:lnTo>
                  <a:lnTo>
                    <a:pt x="914400" y="2383805"/>
                  </a:lnTo>
                  <a:lnTo>
                    <a:pt x="914400" y="2887687"/>
                  </a:lnTo>
                  <a:lnTo>
                    <a:pt x="914400" y="2931815"/>
                  </a:lnTo>
                  <a:lnTo>
                    <a:pt x="914400" y="3435697"/>
                  </a:lnTo>
                  <a:lnTo>
                    <a:pt x="914400" y="3479825"/>
                  </a:lnTo>
                  <a:lnTo>
                    <a:pt x="914400" y="3983710"/>
                  </a:lnTo>
                  <a:lnTo>
                    <a:pt x="914400" y="4027835"/>
                  </a:lnTo>
                  <a:lnTo>
                    <a:pt x="914400" y="4653635"/>
                  </a:lnTo>
                  <a:lnTo>
                    <a:pt x="457200" y="4529810"/>
                  </a:lnTo>
                  <a:lnTo>
                    <a:pt x="0" y="4653635"/>
                  </a:lnTo>
                  <a:lnTo>
                    <a:pt x="0" y="4027835"/>
                  </a:lnTo>
                  <a:lnTo>
                    <a:pt x="0" y="3983710"/>
                  </a:lnTo>
                  <a:lnTo>
                    <a:pt x="0" y="3479825"/>
                  </a:lnTo>
                  <a:lnTo>
                    <a:pt x="0" y="3435697"/>
                  </a:lnTo>
                  <a:lnTo>
                    <a:pt x="0" y="2931815"/>
                  </a:lnTo>
                  <a:lnTo>
                    <a:pt x="0" y="2887687"/>
                  </a:lnTo>
                  <a:lnTo>
                    <a:pt x="0" y="2383805"/>
                  </a:lnTo>
                  <a:lnTo>
                    <a:pt x="0" y="2339677"/>
                  </a:lnTo>
                  <a:lnTo>
                    <a:pt x="0" y="1835795"/>
                  </a:lnTo>
                  <a:lnTo>
                    <a:pt x="0" y="1791667"/>
                  </a:lnTo>
                  <a:lnTo>
                    <a:pt x="0" y="1287785"/>
                  </a:lnTo>
                  <a:lnTo>
                    <a:pt x="0" y="1243657"/>
                  </a:lnTo>
                  <a:lnTo>
                    <a:pt x="0" y="739775"/>
                  </a:lnTo>
                  <a:lnTo>
                    <a:pt x="0" y="695647"/>
                  </a:lnTo>
                  <a:lnTo>
                    <a:pt x="0" y="273050"/>
                  </a:lnTo>
                  <a:close/>
                </a:path>
              </a:pathLst>
            </a:custGeom>
            <a:solidFill>
              <a:srgbClr val="00B0F0"/>
            </a:solidFill>
            <a:ln>
              <a:noFill/>
            </a:ln>
          </p:spPr>
          <p:txBody>
            <a:bodyPr/>
            <a:lstStyle/>
            <a:p>
              <a:pPr>
                <a:defRPr/>
              </a:pPr>
              <a:endParaRPr lang="zh-CN" altLang="en-US" dirty="0">
                <a:solidFill>
                  <a:prstClr val="black"/>
                </a:solidFill>
                <a:cs typeface="+mn-ea"/>
                <a:sym typeface="+mn-lt"/>
              </a:endParaRPr>
            </a:p>
          </p:txBody>
        </p:sp>
        <p:sp>
          <p:nvSpPr>
            <p:cNvPr id="86" name="TextBox 58"/>
            <p:cNvSpPr txBox="1"/>
            <p:nvPr/>
          </p:nvSpPr>
          <p:spPr>
            <a:xfrm>
              <a:off x="6215664" y="2807772"/>
              <a:ext cx="1269263" cy="253916"/>
            </a:xfrm>
            <a:prstGeom prst="rect">
              <a:avLst/>
            </a:prstGeom>
            <a:noFill/>
          </p:spPr>
          <p:txBody>
            <a:bodyPr>
              <a:spAutoFit/>
            </a:bodyPr>
            <a:lstStyle/>
            <a:p>
              <a:pPr>
                <a:defRPr/>
              </a:pPr>
              <a:r>
                <a:rPr lang="en-US" altLang="zh-CN" sz="1050" dirty="0">
                  <a:solidFill>
                    <a:prstClr val="white"/>
                  </a:solidFill>
                  <a:cs typeface="+mn-ea"/>
                  <a:sym typeface="+mn-lt"/>
                </a:rPr>
                <a:t>Click to add text</a:t>
              </a:r>
              <a:endParaRPr lang="zh-CN" altLang="en-US" sz="1050" dirty="0">
                <a:solidFill>
                  <a:prstClr val="white"/>
                </a:solidFill>
                <a:cs typeface="+mn-ea"/>
                <a:sym typeface="+mn-lt"/>
              </a:endParaRPr>
            </a:p>
          </p:txBody>
        </p:sp>
      </p:grpSp>
      <p:grpSp>
        <p:nvGrpSpPr>
          <p:cNvPr id="87" name="组合 86"/>
          <p:cNvGrpSpPr/>
          <p:nvPr/>
        </p:nvGrpSpPr>
        <p:grpSpPr bwMode="auto">
          <a:xfrm rot="724503" flipH="1">
            <a:off x="2414165" y="1255043"/>
            <a:ext cx="1308100" cy="254000"/>
            <a:chOff x="6196401" y="2807970"/>
            <a:chExt cx="1307730" cy="253916"/>
          </a:xfrm>
        </p:grpSpPr>
        <p:sp>
          <p:nvSpPr>
            <p:cNvPr id="88" name="Freeform 29"/>
            <p:cNvSpPr/>
            <p:nvPr/>
          </p:nvSpPr>
          <p:spPr bwMode="auto">
            <a:xfrm rot="16200000">
              <a:off x="6720248" y="2327947"/>
              <a:ext cx="199959" cy="1214094"/>
            </a:xfrm>
            <a:custGeom>
              <a:avLst/>
              <a:gdLst/>
              <a:ahLst/>
              <a:cxnLst/>
              <a:rect l="l" t="t" r="r" b="b"/>
              <a:pathLst>
                <a:path w="914400" h="4653635">
                  <a:moveTo>
                    <a:pt x="457200" y="0"/>
                  </a:moveTo>
                  <a:lnTo>
                    <a:pt x="914400" y="273050"/>
                  </a:lnTo>
                  <a:lnTo>
                    <a:pt x="914400" y="695647"/>
                  </a:lnTo>
                  <a:lnTo>
                    <a:pt x="914400" y="739775"/>
                  </a:lnTo>
                  <a:lnTo>
                    <a:pt x="914400" y="1243657"/>
                  </a:lnTo>
                  <a:lnTo>
                    <a:pt x="914400" y="1287785"/>
                  </a:lnTo>
                  <a:lnTo>
                    <a:pt x="914400" y="1791667"/>
                  </a:lnTo>
                  <a:lnTo>
                    <a:pt x="914400" y="1835795"/>
                  </a:lnTo>
                  <a:lnTo>
                    <a:pt x="914400" y="2339677"/>
                  </a:lnTo>
                  <a:lnTo>
                    <a:pt x="914400" y="2383805"/>
                  </a:lnTo>
                  <a:lnTo>
                    <a:pt x="914400" y="2887687"/>
                  </a:lnTo>
                  <a:lnTo>
                    <a:pt x="914400" y="2931815"/>
                  </a:lnTo>
                  <a:lnTo>
                    <a:pt x="914400" y="3435697"/>
                  </a:lnTo>
                  <a:lnTo>
                    <a:pt x="914400" y="3479825"/>
                  </a:lnTo>
                  <a:lnTo>
                    <a:pt x="914400" y="3983710"/>
                  </a:lnTo>
                  <a:lnTo>
                    <a:pt x="914400" y="4027835"/>
                  </a:lnTo>
                  <a:lnTo>
                    <a:pt x="914400" y="4653635"/>
                  </a:lnTo>
                  <a:lnTo>
                    <a:pt x="457200" y="4529810"/>
                  </a:lnTo>
                  <a:lnTo>
                    <a:pt x="0" y="4653635"/>
                  </a:lnTo>
                  <a:lnTo>
                    <a:pt x="0" y="4027835"/>
                  </a:lnTo>
                  <a:lnTo>
                    <a:pt x="0" y="3983710"/>
                  </a:lnTo>
                  <a:lnTo>
                    <a:pt x="0" y="3479825"/>
                  </a:lnTo>
                  <a:lnTo>
                    <a:pt x="0" y="3435697"/>
                  </a:lnTo>
                  <a:lnTo>
                    <a:pt x="0" y="2931815"/>
                  </a:lnTo>
                  <a:lnTo>
                    <a:pt x="0" y="2887687"/>
                  </a:lnTo>
                  <a:lnTo>
                    <a:pt x="0" y="2383805"/>
                  </a:lnTo>
                  <a:lnTo>
                    <a:pt x="0" y="2339677"/>
                  </a:lnTo>
                  <a:lnTo>
                    <a:pt x="0" y="1835795"/>
                  </a:lnTo>
                  <a:lnTo>
                    <a:pt x="0" y="1791667"/>
                  </a:lnTo>
                  <a:lnTo>
                    <a:pt x="0" y="1287785"/>
                  </a:lnTo>
                  <a:lnTo>
                    <a:pt x="0" y="1243657"/>
                  </a:lnTo>
                  <a:lnTo>
                    <a:pt x="0" y="739775"/>
                  </a:lnTo>
                  <a:lnTo>
                    <a:pt x="0" y="695647"/>
                  </a:lnTo>
                  <a:lnTo>
                    <a:pt x="0" y="273050"/>
                  </a:lnTo>
                  <a:close/>
                </a:path>
              </a:pathLst>
            </a:custGeom>
            <a:solidFill>
              <a:srgbClr val="00B0F0"/>
            </a:solidFill>
            <a:ln>
              <a:noFill/>
            </a:ln>
          </p:spPr>
          <p:txBody>
            <a:bodyPr/>
            <a:lstStyle/>
            <a:p>
              <a:pPr>
                <a:defRPr/>
              </a:pPr>
              <a:endParaRPr lang="zh-CN" altLang="en-US" dirty="0">
                <a:solidFill>
                  <a:prstClr val="black"/>
                </a:solidFill>
                <a:cs typeface="+mn-ea"/>
                <a:sym typeface="+mn-lt"/>
              </a:endParaRPr>
            </a:p>
          </p:txBody>
        </p:sp>
        <p:sp>
          <p:nvSpPr>
            <p:cNvPr id="89" name="TextBox 61"/>
            <p:cNvSpPr txBox="1"/>
            <p:nvPr/>
          </p:nvSpPr>
          <p:spPr>
            <a:xfrm>
              <a:off x="6196401" y="2807970"/>
              <a:ext cx="1307730" cy="253916"/>
            </a:xfrm>
            <a:prstGeom prst="rect">
              <a:avLst/>
            </a:prstGeom>
            <a:noFill/>
          </p:spPr>
          <p:txBody>
            <a:bodyPr>
              <a:spAutoFit/>
            </a:bodyPr>
            <a:lstStyle/>
            <a:p>
              <a:pPr>
                <a:defRPr/>
              </a:pPr>
              <a:r>
                <a:rPr lang="en-US" altLang="zh-CN" sz="1050" dirty="0">
                  <a:solidFill>
                    <a:prstClr val="white"/>
                  </a:solidFill>
                  <a:cs typeface="+mn-ea"/>
                  <a:sym typeface="+mn-lt"/>
                </a:rPr>
                <a:t>Click to add text</a:t>
              </a:r>
              <a:endParaRPr lang="zh-CN" altLang="en-US" sz="1050" dirty="0">
                <a:solidFill>
                  <a:prstClr val="white"/>
                </a:solidFill>
                <a:cs typeface="+mn-ea"/>
                <a:sym typeface="+mn-lt"/>
              </a:endParaRPr>
            </a:p>
          </p:txBody>
        </p:sp>
      </p:grpSp>
      <p:grpSp>
        <p:nvGrpSpPr>
          <p:cNvPr id="90" name="组合 89"/>
          <p:cNvGrpSpPr/>
          <p:nvPr/>
        </p:nvGrpSpPr>
        <p:grpSpPr bwMode="auto">
          <a:xfrm rot="890571" flipH="1">
            <a:off x="2512590" y="980405"/>
            <a:ext cx="1335088" cy="252413"/>
            <a:chOff x="6114313" y="2803278"/>
            <a:chExt cx="1334572" cy="253916"/>
          </a:xfrm>
        </p:grpSpPr>
        <p:sp>
          <p:nvSpPr>
            <p:cNvPr id="91" name="Freeform 29"/>
            <p:cNvSpPr/>
            <p:nvPr/>
          </p:nvSpPr>
          <p:spPr bwMode="auto">
            <a:xfrm rot="16200000">
              <a:off x="6719635" y="2326124"/>
              <a:ext cx="201216" cy="1213969"/>
            </a:xfrm>
            <a:custGeom>
              <a:avLst/>
              <a:gdLst/>
              <a:ahLst/>
              <a:cxnLst/>
              <a:rect l="l" t="t" r="r" b="b"/>
              <a:pathLst>
                <a:path w="914400" h="4653635">
                  <a:moveTo>
                    <a:pt x="457200" y="0"/>
                  </a:moveTo>
                  <a:lnTo>
                    <a:pt x="914400" y="273050"/>
                  </a:lnTo>
                  <a:lnTo>
                    <a:pt x="914400" y="695647"/>
                  </a:lnTo>
                  <a:lnTo>
                    <a:pt x="914400" y="739775"/>
                  </a:lnTo>
                  <a:lnTo>
                    <a:pt x="914400" y="1243657"/>
                  </a:lnTo>
                  <a:lnTo>
                    <a:pt x="914400" y="1287785"/>
                  </a:lnTo>
                  <a:lnTo>
                    <a:pt x="914400" y="1791667"/>
                  </a:lnTo>
                  <a:lnTo>
                    <a:pt x="914400" y="1835795"/>
                  </a:lnTo>
                  <a:lnTo>
                    <a:pt x="914400" y="2339677"/>
                  </a:lnTo>
                  <a:lnTo>
                    <a:pt x="914400" y="2383805"/>
                  </a:lnTo>
                  <a:lnTo>
                    <a:pt x="914400" y="2887687"/>
                  </a:lnTo>
                  <a:lnTo>
                    <a:pt x="914400" y="2931815"/>
                  </a:lnTo>
                  <a:lnTo>
                    <a:pt x="914400" y="3435697"/>
                  </a:lnTo>
                  <a:lnTo>
                    <a:pt x="914400" y="3479825"/>
                  </a:lnTo>
                  <a:lnTo>
                    <a:pt x="914400" y="3983710"/>
                  </a:lnTo>
                  <a:lnTo>
                    <a:pt x="914400" y="4027835"/>
                  </a:lnTo>
                  <a:lnTo>
                    <a:pt x="914400" y="4653635"/>
                  </a:lnTo>
                  <a:lnTo>
                    <a:pt x="457200" y="4529810"/>
                  </a:lnTo>
                  <a:lnTo>
                    <a:pt x="0" y="4653635"/>
                  </a:lnTo>
                  <a:lnTo>
                    <a:pt x="0" y="4027835"/>
                  </a:lnTo>
                  <a:lnTo>
                    <a:pt x="0" y="3983710"/>
                  </a:lnTo>
                  <a:lnTo>
                    <a:pt x="0" y="3479825"/>
                  </a:lnTo>
                  <a:lnTo>
                    <a:pt x="0" y="3435697"/>
                  </a:lnTo>
                  <a:lnTo>
                    <a:pt x="0" y="2931815"/>
                  </a:lnTo>
                  <a:lnTo>
                    <a:pt x="0" y="2887687"/>
                  </a:lnTo>
                  <a:lnTo>
                    <a:pt x="0" y="2383805"/>
                  </a:lnTo>
                  <a:lnTo>
                    <a:pt x="0" y="2339677"/>
                  </a:lnTo>
                  <a:lnTo>
                    <a:pt x="0" y="1835795"/>
                  </a:lnTo>
                  <a:lnTo>
                    <a:pt x="0" y="1791667"/>
                  </a:lnTo>
                  <a:lnTo>
                    <a:pt x="0" y="1287785"/>
                  </a:lnTo>
                  <a:lnTo>
                    <a:pt x="0" y="1243657"/>
                  </a:lnTo>
                  <a:lnTo>
                    <a:pt x="0" y="739775"/>
                  </a:lnTo>
                  <a:lnTo>
                    <a:pt x="0" y="695647"/>
                  </a:lnTo>
                  <a:lnTo>
                    <a:pt x="0" y="273050"/>
                  </a:lnTo>
                  <a:close/>
                </a:path>
              </a:pathLst>
            </a:custGeom>
            <a:solidFill>
              <a:srgbClr val="00B0F0"/>
            </a:solidFill>
            <a:ln>
              <a:noFill/>
            </a:ln>
          </p:spPr>
          <p:txBody>
            <a:bodyPr/>
            <a:lstStyle/>
            <a:p>
              <a:pPr>
                <a:defRPr/>
              </a:pPr>
              <a:endParaRPr lang="zh-CN" altLang="en-US" dirty="0">
                <a:solidFill>
                  <a:prstClr val="black"/>
                </a:solidFill>
                <a:cs typeface="+mn-ea"/>
                <a:sym typeface="+mn-lt"/>
              </a:endParaRPr>
            </a:p>
          </p:txBody>
        </p:sp>
        <p:sp>
          <p:nvSpPr>
            <p:cNvPr id="92" name="TextBox 64"/>
            <p:cNvSpPr txBox="1"/>
            <p:nvPr/>
          </p:nvSpPr>
          <p:spPr>
            <a:xfrm>
              <a:off x="6114313" y="2803278"/>
              <a:ext cx="1334572" cy="253916"/>
            </a:xfrm>
            <a:prstGeom prst="rect">
              <a:avLst/>
            </a:prstGeom>
            <a:noFill/>
          </p:spPr>
          <p:txBody>
            <a:bodyPr>
              <a:spAutoFit/>
            </a:bodyPr>
            <a:lstStyle/>
            <a:p>
              <a:pPr>
                <a:defRPr/>
              </a:pPr>
              <a:r>
                <a:rPr lang="en-US" altLang="zh-CN" sz="1050" dirty="0">
                  <a:solidFill>
                    <a:prstClr val="white"/>
                  </a:solidFill>
                  <a:cs typeface="+mn-ea"/>
                  <a:sym typeface="+mn-lt"/>
                </a:rPr>
                <a:t>Click to add text</a:t>
              </a:r>
              <a:endParaRPr lang="zh-CN" altLang="en-US" sz="1050" dirty="0">
                <a:solidFill>
                  <a:prstClr val="white"/>
                </a:solidFill>
                <a:cs typeface="+mn-ea"/>
                <a:sym typeface="+mn-lt"/>
              </a:endParaRPr>
            </a:p>
          </p:txBody>
        </p:sp>
      </p:grpSp>
      <p:grpSp>
        <p:nvGrpSpPr>
          <p:cNvPr id="93" name="组合 92"/>
          <p:cNvGrpSpPr/>
          <p:nvPr/>
        </p:nvGrpSpPr>
        <p:grpSpPr bwMode="auto">
          <a:xfrm rot="444573" flipH="1">
            <a:off x="2396703" y="1542380"/>
            <a:ext cx="1271587" cy="254000"/>
            <a:chOff x="6205310" y="2807968"/>
            <a:chExt cx="1271578" cy="253916"/>
          </a:xfrm>
        </p:grpSpPr>
        <p:sp>
          <p:nvSpPr>
            <p:cNvPr id="94" name="Freeform 29"/>
            <p:cNvSpPr/>
            <p:nvPr/>
          </p:nvSpPr>
          <p:spPr bwMode="auto">
            <a:xfrm rot="16200000">
              <a:off x="6721238" y="2327521"/>
              <a:ext cx="199959" cy="1212841"/>
            </a:xfrm>
            <a:custGeom>
              <a:avLst/>
              <a:gdLst/>
              <a:ahLst/>
              <a:cxnLst/>
              <a:rect l="l" t="t" r="r" b="b"/>
              <a:pathLst>
                <a:path w="914400" h="4653635">
                  <a:moveTo>
                    <a:pt x="457200" y="0"/>
                  </a:moveTo>
                  <a:lnTo>
                    <a:pt x="914400" y="273050"/>
                  </a:lnTo>
                  <a:lnTo>
                    <a:pt x="914400" y="695647"/>
                  </a:lnTo>
                  <a:lnTo>
                    <a:pt x="914400" y="739775"/>
                  </a:lnTo>
                  <a:lnTo>
                    <a:pt x="914400" y="1243657"/>
                  </a:lnTo>
                  <a:lnTo>
                    <a:pt x="914400" y="1287785"/>
                  </a:lnTo>
                  <a:lnTo>
                    <a:pt x="914400" y="1791667"/>
                  </a:lnTo>
                  <a:lnTo>
                    <a:pt x="914400" y="1835795"/>
                  </a:lnTo>
                  <a:lnTo>
                    <a:pt x="914400" y="2339677"/>
                  </a:lnTo>
                  <a:lnTo>
                    <a:pt x="914400" y="2383805"/>
                  </a:lnTo>
                  <a:lnTo>
                    <a:pt x="914400" y="2887687"/>
                  </a:lnTo>
                  <a:lnTo>
                    <a:pt x="914400" y="2931815"/>
                  </a:lnTo>
                  <a:lnTo>
                    <a:pt x="914400" y="3435697"/>
                  </a:lnTo>
                  <a:lnTo>
                    <a:pt x="914400" y="3479825"/>
                  </a:lnTo>
                  <a:lnTo>
                    <a:pt x="914400" y="3983710"/>
                  </a:lnTo>
                  <a:lnTo>
                    <a:pt x="914400" y="4027835"/>
                  </a:lnTo>
                  <a:lnTo>
                    <a:pt x="914400" y="4653635"/>
                  </a:lnTo>
                  <a:lnTo>
                    <a:pt x="457200" y="4529810"/>
                  </a:lnTo>
                  <a:lnTo>
                    <a:pt x="0" y="4653635"/>
                  </a:lnTo>
                  <a:lnTo>
                    <a:pt x="0" y="4027835"/>
                  </a:lnTo>
                  <a:lnTo>
                    <a:pt x="0" y="3983710"/>
                  </a:lnTo>
                  <a:lnTo>
                    <a:pt x="0" y="3479825"/>
                  </a:lnTo>
                  <a:lnTo>
                    <a:pt x="0" y="3435697"/>
                  </a:lnTo>
                  <a:lnTo>
                    <a:pt x="0" y="2931815"/>
                  </a:lnTo>
                  <a:lnTo>
                    <a:pt x="0" y="2887687"/>
                  </a:lnTo>
                  <a:lnTo>
                    <a:pt x="0" y="2383805"/>
                  </a:lnTo>
                  <a:lnTo>
                    <a:pt x="0" y="2339677"/>
                  </a:lnTo>
                  <a:lnTo>
                    <a:pt x="0" y="1835795"/>
                  </a:lnTo>
                  <a:lnTo>
                    <a:pt x="0" y="1791667"/>
                  </a:lnTo>
                  <a:lnTo>
                    <a:pt x="0" y="1287785"/>
                  </a:lnTo>
                  <a:lnTo>
                    <a:pt x="0" y="1243657"/>
                  </a:lnTo>
                  <a:lnTo>
                    <a:pt x="0" y="739775"/>
                  </a:lnTo>
                  <a:lnTo>
                    <a:pt x="0" y="695647"/>
                  </a:lnTo>
                  <a:lnTo>
                    <a:pt x="0" y="273050"/>
                  </a:lnTo>
                  <a:close/>
                </a:path>
              </a:pathLst>
            </a:custGeom>
            <a:solidFill>
              <a:srgbClr val="00B0F0"/>
            </a:solidFill>
            <a:ln>
              <a:noFill/>
            </a:ln>
          </p:spPr>
          <p:txBody>
            <a:bodyPr/>
            <a:lstStyle/>
            <a:p>
              <a:pPr>
                <a:defRPr/>
              </a:pPr>
              <a:endParaRPr lang="zh-CN" altLang="en-US" dirty="0">
                <a:solidFill>
                  <a:prstClr val="black"/>
                </a:solidFill>
                <a:cs typeface="+mn-ea"/>
                <a:sym typeface="+mn-lt"/>
              </a:endParaRPr>
            </a:p>
          </p:txBody>
        </p:sp>
        <p:sp>
          <p:nvSpPr>
            <p:cNvPr id="95" name="TextBox 67"/>
            <p:cNvSpPr txBox="1"/>
            <p:nvPr/>
          </p:nvSpPr>
          <p:spPr>
            <a:xfrm>
              <a:off x="6205310" y="2807968"/>
              <a:ext cx="1271578" cy="253916"/>
            </a:xfrm>
            <a:prstGeom prst="rect">
              <a:avLst/>
            </a:prstGeom>
            <a:noFill/>
          </p:spPr>
          <p:txBody>
            <a:bodyPr>
              <a:spAutoFit/>
            </a:bodyPr>
            <a:lstStyle/>
            <a:p>
              <a:pPr>
                <a:defRPr/>
              </a:pPr>
              <a:r>
                <a:rPr lang="en-US" altLang="zh-CN" sz="1050" dirty="0">
                  <a:solidFill>
                    <a:prstClr val="white"/>
                  </a:solidFill>
                  <a:cs typeface="+mn-ea"/>
                  <a:sym typeface="+mn-lt"/>
                </a:rPr>
                <a:t>Click to add text</a:t>
              </a:r>
              <a:endParaRPr lang="zh-CN" altLang="en-US" sz="1050" dirty="0">
                <a:solidFill>
                  <a:prstClr val="white"/>
                </a:solidFill>
                <a:cs typeface="+mn-ea"/>
                <a:sym typeface="+mn-lt"/>
              </a:endParaRPr>
            </a:p>
          </p:txBody>
        </p:sp>
      </p:grpSp>
      <p:sp>
        <p:nvSpPr>
          <p:cNvPr id="96" name="TextBox 68"/>
          <p:cNvSpPr txBox="1"/>
          <p:nvPr/>
        </p:nvSpPr>
        <p:spPr>
          <a:xfrm>
            <a:off x="4065165" y="1359818"/>
            <a:ext cx="3459163" cy="461962"/>
          </a:xfrm>
          <a:prstGeom prst="rect">
            <a:avLst/>
          </a:prstGeom>
          <a:noFill/>
        </p:spPr>
        <p:txBody>
          <a:bodyPr>
            <a:spAutoFit/>
          </a:bodyPr>
          <a:lstStyle/>
          <a:p>
            <a:pPr algn="ctr">
              <a:defRPr/>
            </a:pPr>
            <a:r>
              <a:rPr lang="zh-CN" altLang="en-US" sz="2400" dirty="0" smtClean="0">
                <a:solidFill>
                  <a:prstClr val="black"/>
                </a:solidFill>
                <a:cs typeface="+mn-ea"/>
                <a:sym typeface="+mn-lt"/>
              </a:rPr>
              <a:t>点击输入</a:t>
            </a:r>
            <a:r>
              <a:rPr lang="zh-CN" altLang="en-US" sz="2400" dirty="0">
                <a:solidFill>
                  <a:prstClr val="black"/>
                </a:solidFill>
                <a:cs typeface="+mn-ea"/>
                <a:sym typeface="+mn-lt"/>
              </a:rPr>
              <a:t>文字</a:t>
            </a:r>
          </a:p>
        </p:txBody>
      </p:sp>
      <p:sp>
        <p:nvSpPr>
          <p:cNvPr id="97" name="TextBox 69"/>
          <p:cNvSpPr txBox="1"/>
          <p:nvPr/>
        </p:nvSpPr>
        <p:spPr>
          <a:xfrm>
            <a:off x="683790" y="2540918"/>
            <a:ext cx="3459163" cy="461962"/>
          </a:xfrm>
          <a:prstGeom prst="rect">
            <a:avLst/>
          </a:prstGeom>
          <a:noFill/>
        </p:spPr>
        <p:txBody>
          <a:bodyPr>
            <a:spAutoFit/>
          </a:bodyPr>
          <a:lstStyle/>
          <a:p>
            <a:pPr algn="ctr">
              <a:defRPr/>
            </a:pPr>
            <a:r>
              <a:rPr lang="en-US" altLang="zh-CN" sz="2400" dirty="0" err="1">
                <a:solidFill>
                  <a:prstClr val="black"/>
                </a:solidFill>
                <a:cs typeface="+mn-ea"/>
                <a:sym typeface="+mn-lt"/>
              </a:rPr>
              <a:t>Denice</a:t>
            </a:r>
            <a:endParaRPr lang="en-US" altLang="zh-CN" sz="2400" dirty="0">
              <a:solidFill>
                <a:prstClr val="black"/>
              </a:solidFill>
              <a:cs typeface="+mn-ea"/>
              <a:sym typeface="+mn-lt"/>
            </a:endParaRPr>
          </a:p>
        </p:txBody>
      </p:sp>
      <p:sp>
        <p:nvSpPr>
          <p:cNvPr id="98" name="TextBox 71"/>
          <p:cNvSpPr txBox="1"/>
          <p:nvPr/>
        </p:nvSpPr>
        <p:spPr>
          <a:xfrm>
            <a:off x="3187278" y="3807743"/>
            <a:ext cx="1241425" cy="461962"/>
          </a:xfrm>
          <a:prstGeom prst="rect">
            <a:avLst/>
          </a:prstGeom>
          <a:noFill/>
        </p:spPr>
        <p:txBody>
          <a:bodyPr>
            <a:spAutoFit/>
          </a:bodyPr>
          <a:lstStyle/>
          <a:p>
            <a:pPr algn="ctr">
              <a:defRPr/>
            </a:pPr>
            <a:r>
              <a:rPr lang="en-US" altLang="zh-CN" sz="2400" dirty="0">
                <a:solidFill>
                  <a:prstClr val="black"/>
                </a:solidFill>
                <a:cs typeface="+mn-ea"/>
                <a:sym typeface="+mn-lt"/>
              </a:rPr>
              <a:t>Robin</a:t>
            </a:r>
          </a:p>
        </p:txBody>
      </p:sp>
      <p:grpSp>
        <p:nvGrpSpPr>
          <p:cNvPr id="99" name="组合 98"/>
          <p:cNvGrpSpPr/>
          <p:nvPr/>
        </p:nvGrpSpPr>
        <p:grpSpPr bwMode="auto">
          <a:xfrm>
            <a:off x="896169" y="3517379"/>
            <a:ext cx="1787525" cy="1627108"/>
            <a:chOff x="1163667" y="3363838"/>
            <a:chExt cx="1787796" cy="1628177"/>
          </a:xfrm>
        </p:grpSpPr>
        <p:sp>
          <p:nvSpPr>
            <p:cNvPr id="100" name="TextBox 73"/>
            <p:cNvSpPr txBox="1"/>
            <p:nvPr/>
          </p:nvSpPr>
          <p:spPr>
            <a:xfrm>
              <a:off x="1206535" y="3883291"/>
              <a:ext cx="1744928" cy="1108724"/>
            </a:xfrm>
            <a:prstGeom prst="rect">
              <a:avLst/>
            </a:prstGeom>
            <a:noFill/>
          </p:spPr>
          <p:txBody>
            <a:bodyPr>
              <a:spAutoFit/>
            </a:bodyPr>
            <a:lstStyle/>
            <a:p>
              <a:pPr algn="ctr"/>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101" name="矩形 100"/>
            <p:cNvSpPr/>
            <p:nvPr/>
          </p:nvSpPr>
          <p:spPr>
            <a:xfrm>
              <a:off x="1163667" y="3363838"/>
              <a:ext cx="1621083" cy="522630"/>
            </a:xfrm>
            <a:prstGeom prst="rect">
              <a:avLst/>
            </a:prstGeom>
            <a:solidFill>
              <a:schemeClr val="accent5">
                <a:lumMod val="75000"/>
              </a:schemeClr>
            </a:solidFill>
          </p:spPr>
          <p:txBody>
            <a:bodyPr wrap="none">
              <a:spAutoFit/>
            </a:bodyPr>
            <a:lstStyle/>
            <a:p>
              <a:pPr algn="ctr">
                <a:defRPr/>
              </a:pPr>
              <a:r>
                <a:rPr lang="zh-CN" altLang="en-US" sz="2800" b="1" dirty="0">
                  <a:solidFill>
                    <a:prstClr val="white"/>
                  </a:solidFill>
                  <a:cs typeface="+mn-ea"/>
                  <a:sym typeface="+mn-lt"/>
                </a:rPr>
                <a:t>单击输入</a:t>
              </a:r>
            </a:p>
          </p:txBody>
        </p:sp>
      </p:gr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200" fill="hold"/>
                                        <p:tgtEl>
                                          <p:spTgt spid="65"/>
                                        </p:tgtEl>
                                        <p:attrNameLst>
                                          <p:attrName>ppt_w</p:attrName>
                                        </p:attrNameLst>
                                      </p:cBhvr>
                                      <p:tavLst>
                                        <p:tav tm="0">
                                          <p:val>
                                            <p:fltVal val="0"/>
                                          </p:val>
                                        </p:tav>
                                        <p:tav tm="100000">
                                          <p:val>
                                            <p:strVal val="#ppt_w"/>
                                          </p:val>
                                        </p:tav>
                                      </p:tavLst>
                                    </p:anim>
                                    <p:anim calcmode="lin" valueType="num">
                                      <p:cBhvr>
                                        <p:cTn id="8" dur="200" fill="hold"/>
                                        <p:tgtEl>
                                          <p:spTgt spid="65"/>
                                        </p:tgtEl>
                                        <p:attrNameLst>
                                          <p:attrName>ppt_h</p:attrName>
                                        </p:attrNameLst>
                                      </p:cBhvr>
                                      <p:tavLst>
                                        <p:tav tm="0">
                                          <p:val>
                                            <p:fltVal val="0"/>
                                          </p:val>
                                        </p:tav>
                                        <p:tav tm="100000">
                                          <p:val>
                                            <p:strVal val="#ppt_h"/>
                                          </p:val>
                                        </p:tav>
                                      </p:tavLst>
                                    </p:anim>
                                    <p:anim calcmode="lin" valueType="num">
                                      <p:cBhvr>
                                        <p:cTn id="9" dur="200" fill="hold"/>
                                        <p:tgtEl>
                                          <p:spTgt spid="65"/>
                                        </p:tgtEl>
                                        <p:attrNameLst>
                                          <p:attrName>style.rotation</p:attrName>
                                        </p:attrNameLst>
                                      </p:cBhvr>
                                      <p:tavLst>
                                        <p:tav tm="0">
                                          <p:val>
                                            <p:fltVal val="360"/>
                                          </p:val>
                                        </p:tav>
                                        <p:tav tm="100000">
                                          <p:val>
                                            <p:fltVal val="0"/>
                                          </p:val>
                                        </p:tav>
                                      </p:tavLst>
                                    </p:anim>
                                    <p:animEffect transition="in" filter="fade">
                                      <p:cBhvr>
                                        <p:cTn id="10" dur="200"/>
                                        <p:tgtEl>
                                          <p:spTgt spid="65"/>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additive="base">
                                        <p:cTn id="13" dur="200" fill="hold"/>
                                        <p:tgtEl>
                                          <p:spTgt spid="96"/>
                                        </p:tgtEl>
                                        <p:attrNameLst>
                                          <p:attrName>ppt_x</p:attrName>
                                        </p:attrNameLst>
                                      </p:cBhvr>
                                      <p:tavLst>
                                        <p:tav tm="0">
                                          <p:val>
                                            <p:strVal val="1+#ppt_w/2"/>
                                          </p:val>
                                        </p:tav>
                                        <p:tav tm="100000">
                                          <p:val>
                                            <p:strVal val="#ppt_x"/>
                                          </p:val>
                                        </p:tav>
                                      </p:tavLst>
                                    </p:anim>
                                    <p:anim calcmode="lin" valueType="num">
                                      <p:cBhvr additive="base">
                                        <p:cTn id="14" dur="200" fill="hold"/>
                                        <p:tgtEl>
                                          <p:spTgt spid="9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200" fill="hold"/>
                                        <p:tgtEl>
                                          <p:spTgt spid="40"/>
                                        </p:tgtEl>
                                        <p:attrNameLst>
                                          <p:attrName>ppt_w</p:attrName>
                                        </p:attrNameLst>
                                      </p:cBhvr>
                                      <p:tavLst>
                                        <p:tav tm="0">
                                          <p:val>
                                            <p:fltVal val="0"/>
                                          </p:val>
                                        </p:tav>
                                        <p:tav tm="100000">
                                          <p:val>
                                            <p:strVal val="#ppt_w"/>
                                          </p:val>
                                        </p:tav>
                                      </p:tavLst>
                                    </p:anim>
                                    <p:anim calcmode="lin" valueType="num">
                                      <p:cBhvr>
                                        <p:cTn id="19" dur="200" fill="hold"/>
                                        <p:tgtEl>
                                          <p:spTgt spid="40"/>
                                        </p:tgtEl>
                                        <p:attrNameLst>
                                          <p:attrName>ppt_h</p:attrName>
                                        </p:attrNameLst>
                                      </p:cBhvr>
                                      <p:tavLst>
                                        <p:tav tm="0">
                                          <p:val>
                                            <p:fltVal val="0"/>
                                          </p:val>
                                        </p:tav>
                                        <p:tav tm="100000">
                                          <p:val>
                                            <p:strVal val="#ppt_h"/>
                                          </p:val>
                                        </p:tav>
                                      </p:tavLst>
                                    </p:anim>
                                    <p:anim calcmode="lin" valueType="num">
                                      <p:cBhvr>
                                        <p:cTn id="20" dur="200" fill="hold"/>
                                        <p:tgtEl>
                                          <p:spTgt spid="40"/>
                                        </p:tgtEl>
                                        <p:attrNameLst>
                                          <p:attrName>style.rotation</p:attrName>
                                        </p:attrNameLst>
                                      </p:cBhvr>
                                      <p:tavLst>
                                        <p:tav tm="0">
                                          <p:val>
                                            <p:fltVal val="360"/>
                                          </p:val>
                                        </p:tav>
                                        <p:tav tm="100000">
                                          <p:val>
                                            <p:fltVal val="0"/>
                                          </p:val>
                                        </p:tav>
                                      </p:tavLst>
                                    </p:anim>
                                    <p:animEffect transition="in" filter="fade">
                                      <p:cBhvr>
                                        <p:cTn id="21" dur="200"/>
                                        <p:tgtEl>
                                          <p:spTgt spid="40"/>
                                        </p:tgtEl>
                                      </p:cBhvr>
                                    </p:animEffect>
                                  </p:childTnLst>
                                </p:cTn>
                              </p:par>
                              <p:par>
                                <p:cTn id="22" presetID="2" presetClass="entr" presetSubtype="8"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200" fill="hold"/>
                                        <p:tgtEl>
                                          <p:spTgt spid="97"/>
                                        </p:tgtEl>
                                        <p:attrNameLst>
                                          <p:attrName>ppt_x</p:attrName>
                                        </p:attrNameLst>
                                      </p:cBhvr>
                                      <p:tavLst>
                                        <p:tav tm="0">
                                          <p:val>
                                            <p:strVal val="0-#ppt_w/2"/>
                                          </p:val>
                                        </p:tav>
                                        <p:tav tm="100000">
                                          <p:val>
                                            <p:strVal val="#ppt_x"/>
                                          </p:val>
                                        </p:tav>
                                      </p:tavLst>
                                    </p:anim>
                                    <p:anim calcmode="lin" valueType="num">
                                      <p:cBhvr additive="base">
                                        <p:cTn id="25" dur="200" fill="hold"/>
                                        <p:tgtEl>
                                          <p:spTgt spid="97"/>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9" presetClass="entr" presetSubtype="0" decel="10000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p:cTn id="29" dur="200" fill="hold"/>
                                        <p:tgtEl>
                                          <p:spTgt spid="72"/>
                                        </p:tgtEl>
                                        <p:attrNameLst>
                                          <p:attrName>ppt_w</p:attrName>
                                        </p:attrNameLst>
                                      </p:cBhvr>
                                      <p:tavLst>
                                        <p:tav tm="0">
                                          <p:val>
                                            <p:fltVal val="0"/>
                                          </p:val>
                                        </p:tav>
                                        <p:tav tm="100000">
                                          <p:val>
                                            <p:strVal val="#ppt_w"/>
                                          </p:val>
                                        </p:tav>
                                      </p:tavLst>
                                    </p:anim>
                                    <p:anim calcmode="lin" valueType="num">
                                      <p:cBhvr>
                                        <p:cTn id="30" dur="200" fill="hold"/>
                                        <p:tgtEl>
                                          <p:spTgt spid="72"/>
                                        </p:tgtEl>
                                        <p:attrNameLst>
                                          <p:attrName>ppt_h</p:attrName>
                                        </p:attrNameLst>
                                      </p:cBhvr>
                                      <p:tavLst>
                                        <p:tav tm="0">
                                          <p:val>
                                            <p:fltVal val="0"/>
                                          </p:val>
                                        </p:tav>
                                        <p:tav tm="100000">
                                          <p:val>
                                            <p:strVal val="#ppt_h"/>
                                          </p:val>
                                        </p:tav>
                                      </p:tavLst>
                                    </p:anim>
                                    <p:anim calcmode="lin" valueType="num">
                                      <p:cBhvr>
                                        <p:cTn id="31" dur="200" fill="hold"/>
                                        <p:tgtEl>
                                          <p:spTgt spid="72"/>
                                        </p:tgtEl>
                                        <p:attrNameLst>
                                          <p:attrName>style.rotation</p:attrName>
                                        </p:attrNameLst>
                                      </p:cBhvr>
                                      <p:tavLst>
                                        <p:tav tm="0">
                                          <p:val>
                                            <p:fltVal val="360"/>
                                          </p:val>
                                        </p:tav>
                                        <p:tav tm="100000">
                                          <p:val>
                                            <p:fltVal val="0"/>
                                          </p:val>
                                        </p:tav>
                                      </p:tavLst>
                                    </p:anim>
                                    <p:animEffect transition="in" filter="fade">
                                      <p:cBhvr>
                                        <p:cTn id="32" dur="200"/>
                                        <p:tgtEl>
                                          <p:spTgt spid="72"/>
                                        </p:tgtEl>
                                      </p:cBhvr>
                                    </p:animEffect>
                                  </p:childTnLst>
                                </p:cTn>
                              </p:par>
                              <p:par>
                                <p:cTn id="33" presetID="2" presetClass="entr" presetSubtype="8"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anim calcmode="lin" valueType="num">
                                      <p:cBhvr additive="base">
                                        <p:cTn id="35" dur="200" fill="hold"/>
                                        <p:tgtEl>
                                          <p:spTgt spid="98"/>
                                        </p:tgtEl>
                                        <p:attrNameLst>
                                          <p:attrName>ppt_x</p:attrName>
                                        </p:attrNameLst>
                                      </p:cBhvr>
                                      <p:tavLst>
                                        <p:tav tm="0">
                                          <p:val>
                                            <p:strVal val="0-#ppt_w/2"/>
                                          </p:val>
                                        </p:tav>
                                        <p:tav tm="100000">
                                          <p:val>
                                            <p:strVal val="#ppt_x"/>
                                          </p:val>
                                        </p:tav>
                                      </p:tavLst>
                                    </p:anim>
                                    <p:anim calcmode="lin" valueType="num">
                                      <p:cBhvr additive="base">
                                        <p:cTn id="36" dur="200" fill="hold"/>
                                        <p:tgtEl>
                                          <p:spTgt spid="98"/>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49" presetClass="entr" presetSubtype="0" decel="100000" fill="hold" nodeType="afterEffect">
                                  <p:stCondLst>
                                    <p:cond delay="0"/>
                                  </p:stCondLst>
                                  <p:childTnLst>
                                    <p:set>
                                      <p:cBhvr>
                                        <p:cTn id="39" dur="1" fill="hold">
                                          <p:stCondLst>
                                            <p:cond delay="0"/>
                                          </p:stCondLst>
                                        </p:cTn>
                                        <p:tgtEl>
                                          <p:spTgt spid="75"/>
                                        </p:tgtEl>
                                        <p:attrNameLst>
                                          <p:attrName>style.visibility</p:attrName>
                                        </p:attrNameLst>
                                      </p:cBhvr>
                                      <p:to>
                                        <p:strVal val="visible"/>
                                      </p:to>
                                    </p:set>
                                    <p:anim calcmode="lin" valueType="num">
                                      <p:cBhvr>
                                        <p:cTn id="40" dur="200" fill="hold"/>
                                        <p:tgtEl>
                                          <p:spTgt spid="75"/>
                                        </p:tgtEl>
                                        <p:attrNameLst>
                                          <p:attrName>ppt_w</p:attrName>
                                        </p:attrNameLst>
                                      </p:cBhvr>
                                      <p:tavLst>
                                        <p:tav tm="0">
                                          <p:val>
                                            <p:fltVal val="0"/>
                                          </p:val>
                                        </p:tav>
                                        <p:tav tm="100000">
                                          <p:val>
                                            <p:strVal val="#ppt_w"/>
                                          </p:val>
                                        </p:tav>
                                      </p:tavLst>
                                    </p:anim>
                                    <p:anim calcmode="lin" valueType="num">
                                      <p:cBhvr>
                                        <p:cTn id="41" dur="200" fill="hold"/>
                                        <p:tgtEl>
                                          <p:spTgt spid="75"/>
                                        </p:tgtEl>
                                        <p:attrNameLst>
                                          <p:attrName>ppt_h</p:attrName>
                                        </p:attrNameLst>
                                      </p:cBhvr>
                                      <p:tavLst>
                                        <p:tav tm="0">
                                          <p:val>
                                            <p:fltVal val="0"/>
                                          </p:val>
                                        </p:tav>
                                        <p:tav tm="100000">
                                          <p:val>
                                            <p:strVal val="#ppt_h"/>
                                          </p:val>
                                        </p:tav>
                                      </p:tavLst>
                                    </p:anim>
                                    <p:anim calcmode="lin" valueType="num">
                                      <p:cBhvr>
                                        <p:cTn id="42" dur="200" fill="hold"/>
                                        <p:tgtEl>
                                          <p:spTgt spid="75"/>
                                        </p:tgtEl>
                                        <p:attrNameLst>
                                          <p:attrName>style.rotation</p:attrName>
                                        </p:attrNameLst>
                                      </p:cBhvr>
                                      <p:tavLst>
                                        <p:tav tm="0">
                                          <p:val>
                                            <p:fltVal val="360"/>
                                          </p:val>
                                        </p:tav>
                                        <p:tav tm="100000">
                                          <p:val>
                                            <p:fltVal val="0"/>
                                          </p:val>
                                        </p:tav>
                                      </p:tavLst>
                                    </p:anim>
                                    <p:animEffect transition="in" filter="fade">
                                      <p:cBhvr>
                                        <p:cTn id="43" dur="200"/>
                                        <p:tgtEl>
                                          <p:spTgt spid="75"/>
                                        </p:tgtEl>
                                      </p:cBhvr>
                                    </p:animEffect>
                                  </p:childTnLst>
                                </p:cTn>
                              </p:par>
                            </p:childTnLst>
                          </p:cTn>
                        </p:par>
                        <p:par>
                          <p:cTn id="44" fill="hold">
                            <p:stCondLst>
                              <p:cond delay="2000"/>
                            </p:stCondLst>
                            <p:childTnLst>
                              <p:par>
                                <p:cTn id="45" presetID="12" presetClass="entr" presetSubtype="8" fill="hold" nodeType="after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additive="base">
                                        <p:cTn id="47" dur="200"/>
                                        <p:tgtEl>
                                          <p:spTgt spid="87"/>
                                        </p:tgtEl>
                                        <p:attrNameLst>
                                          <p:attrName>ppt_x</p:attrName>
                                        </p:attrNameLst>
                                      </p:cBhvr>
                                      <p:tavLst>
                                        <p:tav tm="0">
                                          <p:val>
                                            <p:strVal val="#ppt_x-#ppt_w*1.125000"/>
                                          </p:val>
                                        </p:tav>
                                        <p:tav tm="100000">
                                          <p:val>
                                            <p:strVal val="#ppt_x"/>
                                          </p:val>
                                        </p:tav>
                                      </p:tavLst>
                                    </p:anim>
                                    <p:animEffect transition="in" filter="wipe(right)">
                                      <p:cBhvr>
                                        <p:cTn id="48" dur="200"/>
                                        <p:tgtEl>
                                          <p:spTgt spid="87"/>
                                        </p:tgtEl>
                                      </p:cBhvr>
                                    </p:animEffect>
                                  </p:childTnLst>
                                </p:cTn>
                              </p:par>
                              <p:par>
                                <p:cTn id="49" presetID="12" presetClass="entr" presetSubtype="2"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200"/>
                                        <p:tgtEl>
                                          <p:spTgt spid="81"/>
                                        </p:tgtEl>
                                        <p:attrNameLst>
                                          <p:attrName>ppt_x</p:attrName>
                                        </p:attrNameLst>
                                      </p:cBhvr>
                                      <p:tavLst>
                                        <p:tav tm="0">
                                          <p:val>
                                            <p:strVal val="#ppt_x+#ppt_w*1.125000"/>
                                          </p:val>
                                        </p:tav>
                                        <p:tav tm="100000">
                                          <p:val>
                                            <p:strVal val="#ppt_x"/>
                                          </p:val>
                                        </p:tav>
                                      </p:tavLst>
                                    </p:anim>
                                    <p:animEffect transition="in" filter="wipe(left)">
                                      <p:cBhvr>
                                        <p:cTn id="52" dur="200"/>
                                        <p:tgtEl>
                                          <p:spTgt spid="81"/>
                                        </p:tgtEl>
                                      </p:cBhvr>
                                    </p:animEffect>
                                  </p:childTnLst>
                                </p:cTn>
                              </p:par>
                            </p:childTnLst>
                          </p:cTn>
                        </p:par>
                        <p:par>
                          <p:cTn id="53" fill="hold">
                            <p:stCondLst>
                              <p:cond delay="2500"/>
                            </p:stCondLst>
                            <p:childTnLst>
                              <p:par>
                                <p:cTn id="54" presetID="12" presetClass="entr" presetSubtype="8" fill="hold" nodeType="afterEffect">
                                  <p:stCondLst>
                                    <p:cond delay="0"/>
                                  </p:stCondLst>
                                  <p:childTnLst>
                                    <p:set>
                                      <p:cBhvr>
                                        <p:cTn id="55" dur="1" fill="hold">
                                          <p:stCondLst>
                                            <p:cond delay="0"/>
                                          </p:stCondLst>
                                        </p:cTn>
                                        <p:tgtEl>
                                          <p:spTgt spid="90"/>
                                        </p:tgtEl>
                                        <p:attrNameLst>
                                          <p:attrName>style.visibility</p:attrName>
                                        </p:attrNameLst>
                                      </p:cBhvr>
                                      <p:to>
                                        <p:strVal val="visible"/>
                                      </p:to>
                                    </p:set>
                                    <p:anim calcmode="lin" valueType="num">
                                      <p:cBhvr additive="base">
                                        <p:cTn id="56" dur="200"/>
                                        <p:tgtEl>
                                          <p:spTgt spid="90"/>
                                        </p:tgtEl>
                                        <p:attrNameLst>
                                          <p:attrName>ppt_x</p:attrName>
                                        </p:attrNameLst>
                                      </p:cBhvr>
                                      <p:tavLst>
                                        <p:tav tm="0">
                                          <p:val>
                                            <p:strVal val="#ppt_x-#ppt_w*1.125000"/>
                                          </p:val>
                                        </p:tav>
                                        <p:tav tm="100000">
                                          <p:val>
                                            <p:strVal val="#ppt_x"/>
                                          </p:val>
                                        </p:tav>
                                      </p:tavLst>
                                    </p:anim>
                                    <p:animEffect transition="in" filter="wipe(right)">
                                      <p:cBhvr>
                                        <p:cTn id="57" dur="200"/>
                                        <p:tgtEl>
                                          <p:spTgt spid="90"/>
                                        </p:tgtEl>
                                      </p:cBhvr>
                                    </p:animEffect>
                                  </p:childTnLst>
                                </p:cTn>
                              </p:par>
                              <p:par>
                                <p:cTn id="58" presetID="12" presetClass="entr" presetSubtype="2" fill="hold" nodeType="with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additive="base">
                                        <p:cTn id="60" dur="200"/>
                                        <p:tgtEl>
                                          <p:spTgt spid="78"/>
                                        </p:tgtEl>
                                        <p:attrNameLst>
                                          <p:attrName>ppt_x</p:attrName>
                                        </p:attrNameLst>
                                      </p:cBhvr>
                                      <p:tavLst>
                                        <p:tav tm="0">
                                          <p:val>
                                            <p:strVal val="#ppt_x+#ppt_w*1.125000"/>
                                          </p:val>
                                        </p:tav>
                                        <p:tav tm="100000">
                                          <p:val>
                                            <p:strVal val="#ppt_x"/>
                                          </p:val>
                                        </p:tav>
                                      </p:tavLst>
                                    </p:anim>
                                    <p:animEffect transition="in" filter="wipe(left)">
                                      <p:cBhvr>
                                        <p:cTn id="61" dur="200"/>
                                        <p:tgtEl>
                                          <p:spTgt spid="78"/>
                                        </p:tgtEl>
                                      </p:cBhvr>
                                    </p:animEffect>
                                  </p:childTnLst>
                                </p:cTn>
                              </p:par>
                            </p:childTnLst>
                          </p:cTn>
                        </p:par>
                        <p:par>
                          <p:cTn id="62" fill="hold">
                            <p:stCondLst>
                              <p:cond delay="3000"/>
                            </p:stCondLst>
                            <p:childTnLst>
                              <p:par>
                                <p:cTn id="63" presetID="12" presetClass="entr" presetSubtype="8" fill="hold" nodeType="afterEffect">
                                  <p:stCondLst>
                                    <p:cond delay="0"/>
                                  </p:stCondLst>
                                  <p:childTnLst>
                                    <p:set>
                                      <p:cBhvr>
                                        <p:cTn id="64" dur="1" fill="hold">
                                          <p:stCondLst>
                                            <p:cond delay="0"/>
                                          </p:stCondLst>
                                        </p:cTn>
                                        <p:tgtEl>
                                          <p:spTgt spid="93"/>
                                        </p:tgtEl>
                                        <p:attrNameLst>
                                          <p:attrName>style.visibility</p:attrName>
                                        </p:attrNameLst>
                                      </p:cBhvr>
                                      <p:to>
                                        <p:strVal val="visible"/>
                                      </p:to>
                                    </p:set>
                                    <p:anim calcmode="lin" valueType="num">
                                      <p:cBhvr additive="base">
                                        <p:cTn id="65" dur="200"/>
                                        <p:tgtEl>
                                          <p:spTgt spid="93"/>
                                        </p:tgtEl>
                                        <p:attrNameLst>
                                          <p:attrName>ppt_x</p:attrName>
                                        </p:attrNameLst>
                                      </p:cBhvr>
                                      <p:tavLst>
                                        <p:tav tm="0">
                                          <p:val>
                                            <p:strVal val="#ppt_x-#ppt_w*1.125000"/>
                                          </p:val>
                                        </p:tav>
                                        <p:tav tm="100000">
                                          <p:val>
                                            <p:strVal val="#ppt_x"/>
                                          </p:val>
                                        </p:tav>
                                      </p:tavLst>
                                    </p:anim>
                                    <p:animEffect transition="in" filter="wipe(right)">
                                      <p:cBhvr>
                                        <p:cTn id="66" dur="200"/>
                                        <p:tgtEl>
                                          <p:spTgt spid="93"/>
                                        </p:tgtEl>
                                      </p:cBhvr>
                                    </p:animEffect>
                                  </p:childTnLst>
                                </p:cTn>
                              </p:par>
                              <p:par>
                                <p:cTn id="67" presetID="12" presetClass="entr" presetSubtype="2"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anim calcmode="lin" valueType="num">
                                      <p:cBhvr additive="base">
                                        <p:cTn id="69" dur="200"/>
                                        <p:tgtEl>
                                          <p:spTgt spid="84"/>
                                        </p:tgtEl>
                                        <p:attrNameLst>
                                          <p:attrName>ppt_x</p:attrName>
                                        </p:attrNameLst>
                                      </p:cBhvr>
                                      <p:tavLst>
                                        <p:tav tm="0">
                                          <p:val>
                                            <p:strVal val="#ppt_x+#ppt_w*1.125000"/>
                                          </p:val>
                                        </p:tav>
                                        <p:tav tm="100000">
                                          <p:val>
                                            <p:strVal val="#ppt_x"/>
                                          </p:val>
                                        </p:tav>
                                      </p:tavLst>
                                    </p:anim>
                                    <p:animEffect transition="in" filter="wipe(left)">
                                      <p:cBhvr>
                                        <p:cTn id="70" dur="200"/>
                                        <p:tgtEl>
                                          <p:spTgt spid="84"/>
                                        </p:tgtEl>
                                      </p:cBhvr>
                                    </p:animEffect>
                                  </p:childTnLst>
                                </p:cTn>
                              </p:par>
                            </p:childTnLst>
                          </p:cTn>
                        </p:par>
                        <p:par>
                          <p:cTn id="71" fill="hold">
                            <p:stCondLst>
                              <p:cond delay="3500"/>
                            </p:stCondLst>
                            <p:childTnLst>
                              <p:par>
                                <p:cTn id="72" presetID="12" presetClass="entr" presetSubtype="1" fill="hold" nodeType="afterEffect">
                                  <p:stCondLst>
                                    <p:cond delay="0"/>
                                  </p:stCondLst>
                                  <p:childTnLst>
                                    <p:set>
                                      <p:cBhvr>
                                        <p:cTn id="73" dur="1" fill="hold">
                                          <p:stCondLst>
                                            <p:cond delay="0"/>
                                          </p:stCondLst>
                                        </p:cTn>
                                        <p:tgtEl>
                                          <p:spTgt spid="99"/>
                                        </p:tgtEl>
                                        <p:attrNameLst>
                                          <p:attrName>style.visibility</p:attrName>
                                        </p:attrNameLst>
                                      </p:cBhvr>
                                      <p:to>
                                        <p:strVal val="visible"/>
                                      </p:to>
                                    </p:set>
                                    <p:anim calcmode="lin" valueType="num">
                                      <p:cBhvr additive="base">
                                        <p:cTn id="74" dur="500"/>
                                        <p:tgtEl>
                                          <p:spTgt spid="99"/>
                                        </p:tgtEl>
                                        <p:attrNameLst>
                                          <p:attrName>ppt_y</p:attrName>
                                        </p:attrNameLst>
                                      </p:cBhvr>
                                      <p:tavLst>
                                        <p:tav tm="0">
                                          <p:val>
                                            <p:strVal val="#ppt_y-#ppt_h*1.125000"/>
                                          </p:val>
                                        </p:tav>
                                        <p:tav tm="100000">
                                          <p:val>
                                            <p:strVal val="#ppt_y"/>
                                          </p:val>
                                        </p:tav>
                                      </p:tavLst>
                                    </p:anim>
                                    <p:animEffect transition="in" filter="wipe(down)">
                                      <p:cBhvr>
                                        <p:cTn id="7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矩形 21"/>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23" name="七角星 22"/>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sp>
        <p:nvSpPr>
          <p:cNvPr id="27" name="Lorem Ipsum"/>
          <p:cNvSpPr/>
          <p:nvPr/>
        </p:nvSpPr>
        <p:spPr bwMode="auto">
          <a:xfrm>
            <a:off x="323850" y="2269331"/>
            <a:ext cx="2598738" cy="172742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a:t>
            </a:r>
            <a:r>
              <a:rPr lang="zh-CN" altLang="en-US" sz="1200" dirty="0" smtClean="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内容</a:t>
            </a:r>
            <a:r>
              <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a:p>
            <a:pPr algn="ct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8" name="矩形 27"/>
          <p:cNvSpPr/>
          <p:nvPr/>
        </p:nvSpPr>
        <p:spPr>
          <a:xfrm>
            <a:off x="876300" y="1572419"/>
            <a:ext cx="2376488" cy="585787"/>
          </a:xfrm>
          <a:prstGeom prst="rect">
            <a:avLst/>
          </a:prstGeom>
        </p:spPr>
        <p:txBody>
          <a:bodyPr>
            <a:spAutoFit/>
          </a:bodyPr>
          <a:lstStyle/>
          <a:p>
            <a:pPr>
              <a:defRPr/>
            </a:pPr>
            <a:r>
              <a:rPr lang="en-US" altLang="zh-CN" sz="3200" dirty="0">
                <a:solidFill>
                  <a:prstClr val="white"/>
                </a:solidFill>
                <a:cs typeface="+mn-ea"/>
                <a:sym typeface="+mn-lt"/>
              </a:rPr>
              <a:t>Type here</a:t>
            </a:r>
            <a:endParaRPr lang="zh-CN" altLang="en-US" sz="3200" dirty="0">
              <a:solidFill>
                <a:prstClr val="white"/>
              </a:solidFill>
              <a:cs typeface="+mn-ea"/>
              <a:sym typeface="+mn-lt"/>
            </a:endParaRPr>
          </a:p>
        </p:txBody>
      </p:sp>
      <p:cxnSp>
        <p:nvCxnSpPr>
          <p:cNvPr id="29" name="直接连接符 28"/>
          <p:cNvCxnSpPr/>
          <p:nvPr/>
        </p:nvCxnSpPr>
        <p:spPr>
          <a:xfrm flipV="1">
            <a:off x="3036888" y="1391444"/>
            <a:ext cx="0" cy="3052762"/>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60400" y="2158206"/>
            <a:ext cx="2376488"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bwMode="auto">
          <a:xfrm>
            <a:off x="5867400" y="780256"/>
            <a:ext cx="647700" cy="4095750"/>
            <a:chOff x="5868144" y="708736"/>
            <a:chExt cx="646885" cy="4095262"/>
          </a:xfrm>
        </p:grpSpPr>
        <p:cxnSp>
          <p:nvCxnSpPr>
            <p:cNvPr id="32" name="直接连接符 31"/>
            <p:cNvCxnSpPr/>
            <p:nvPr/>
          </p:nvCxnSpPr>
          <p:spPr>
            <a:xfrm flipH="1" flipV="1">
              <a:off x="6191587" y="708736"/>
              <a:ext cx="28539" cy="4095262"/>
            </a:xfrm>
            <a:prstGeom prst="line">
              <a:avLst/>
            </a:prstGeom>
            <a:ln w="57150">
              <a:solidFill>
                <a:srgbClr val="E6FA6F"/>
              </a:solidFill>
              <a:prstDash val="solid"/>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组合 338"/>
            <p:cNvGrpSpPr/>
            <p:nvPr/>
          </p:nvGrpSpPr>
          <p:grpSpPr bwMode="auto">
            <a:xfrm>
              <a:off x="5868144" y="3652911"/>
              <a:ext cx="646885" cy="647030"/>
              <a:chOff x="436214" y="1847742"/>
              <a:chExt cx="1023079" cy="1023308"/>
            </a:xfrm>
          </p:grpSpPr>
          <p:sp>
            <p:nvSpPr>
              <p:cNvPr id="40" name="椭圆 39"/>
              <p:cNvSpPr/>
              <p:nvPr/>
            </p:nvSpPr>
            <p:spPr>
              <a:xfrm>
                <a:off x="436214" y="1848196"/>
                <a:ext cx="1023079" cy="1021735"/>
              </a:xfrm>
              <a:prstGeom prst="ellipse">
                <a:avLst/>
              </a:prstGeom>
              <a:solidFill>
                <a:schemeClr val="accent5"/>
              </a:solidFill>
              <a:ln w="76200">
                <a:solidFill>
                  <a:srgbClr val="E6FA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solidFill>
                    <a:prstClr val="black"/>
                  </a:solidFill>
                  <a:cs typeface="+mn-ea"/>
                  <a:sym typeface="+mn-lt"/>
                </a:endParaRPr>
              </a:p>
            </p:txBody>
          </p:sp>
          <p:sp>
            <p:nvSpPr>
              <p:cNvPr id="41" name="Freeform 5554"/>
              <p:cNvSpPr>
                <a:spLocks noEditPoints="1"/>
              </p:cNvSpPr>
              <p:nvPr/>
            </p:nvSpPr>
            <p:spPr bwMode="auto">
              <a:xfrm>
                <a:off x="699507" y="2076642"/>
                <a:ext cx="559182" cy="426769"/>
              </a:xfrm>
              <a:custGeom>
                <a:avLst/>
                <a:gdLst>
                  <a:gd name="T0" fmla="*/ 96 w 134"/>
                  <a:gd name="T1" fmla="*/ 25 h 103"/>
                  <a:gd name="T2" fmla="*/ 6 w 134"/>
                  <a:gd name="T3" fmla="*/ 32 h 103"/>
                  <a:gd name="T4" fmla="*/ 113 w 134"/>
                  <a:gd name="T5" fmla="*/ 97 h 103"/>
                  <a:gd name="T6" fmla="*/ 117 w 134"/>
                  <a:gd name="T7" fmla="*/ 60 h 103"/>
                  <a:gd name="T8" fmla="*/ 119 w 134"/>
                  <a:gd name="T9" fmla="*/ 55 h 103"/>
                  <a:gd name="T10" fmla="*/ 119 w 134"/>
                  <a:gd name="T11" fmla="*/ 55 h 103"/>
                  <a:gd name="T12" fmla="*/ 119 w 134"/>
                  <a:gd name="T13" fmla="*/ 103 h 103"/>
                  <a:gd name="T14" fmla="*/ 3 w 134"/>
                  <a:gd name="T15" fmla="*/ 103 h 103"/>
                  <a:gd name="T16" fmla="*/ 0 w 134"/>
                  <a:gd name="T17" fmla="*/ 100 h 103"/>
                  <a:gd name="T18" fmla="*/ 0 w 134"/>
                  <a:gd name="T19" fmla="*/ 25 h 103"/>
                  <a:gd name="T20" fmla="*/ 17 w 134"/>
                  <a:gd name="T21" fmla="*/ 66 h 103"/>
                  <a:gd name="T22" fmla="*/ 51 w 134"/>
                  <a:gd name="T23" fmla="*/ 71 h 103"/>
                  <a:gd name="T24" fmla="*/ 17 w 134"/>
                  <a:gd name="T25" fmla="*/ 66 h 103"/>
                  <a:gd name="T26" fmla="*/ 17 w 134"/>
                  <a:gd name="T27" fmla="*/ 57 h 103"/>
                  <a:gd name="T28" fmla="*/ 75 w 134"/>
                  <a:gd name="T29" fmla="*/ 52 h 103"/>
                  <a:gd name="T30" fmla="*/ 17 w 134"/>
                  <a:gd name="T31" fmla="*/ 38 h 103"/>
                  <a:gd name="T32" fmla="*/ 75 w 134"/>
                  <a:gd name="T33" fmla="*/ 43 h 103"/>
                  <a:gd name="T34" fmla="*/ 17 w 134"/>
                  <a:gd name="T35" fmla="*/ 38 h 103"/>
                  <a:gd name="T36" fmla="*/ 124 w 134"/>
                  <a:gd name="T37" fmla="*/ 16 h 103"/>
                  <a:gd name="T38" fmla="*/ 117 w 134"/>
                  <a:gd name="T39" fmla="*/ 43 h 103"/>
                  <a:gd name="T40" fmla="*/ 122 w 134"/>
                  <a:gd name="T41" fmla="*/ 42 h 103"/>
                  <a:gd name="T42" fmla="*/ 133 w 134"/>
                  <a:gd name="T43" fmla="*/ 17 h 103"/>
                  <a:gd name="T44" fmla="*/ 132 w 134"/>
                  <a:gd name="T45" fmla="*/ 14 h 103"/>
                  <a:gd name="T46" fmla="*/ 107 w 134"/>
                  <a:gd name="T47" fmla="*/ 16 h 103"/>
                  <a:gd name="T48" fmla="*/ 113 w 134"/>
                  <a:gd name="T49" fmla="*/ 50 h 103"/>
                  <a:gd name="T50" fmla="*/ 90 w 134"/>
                  <a:gd name="T51" fmla="*/ 69 h 103"/>
                  <a:gd name="T52" fmla="*/ 88 w 134"/>
                  <a:gd name="T53" fmla="*/ 85 h 103"/>
                  <a:gd name="T54" fmla="*/ 92 w 134"/>
                  <a:gd name="T55" fmla="*/ 79 h 103"/>
                  <a:gd name="T56" fmla="*/ 95 w 134"/>
                  <a:gd name="T57" fmla="*/ 74 h 103"/>
                  <a:gd name="T58" fmla="*/ 94 w 134"/>
                  <a:gd name="T59" fmla="*/ 79 h 103"/>
                  <a:gd name="T60" fmla="*/ 93 w 134"/>
                  <a:gd name="T61" fmla="*/ 87 h 103"/>
                  <a:gd name="T62" fmla="*/ 102 w 134"/>
                  <a:gd name="T63" fmla="*/ 73 h 103"/>
                  <a:gd name="T64" fmla="*/ 112 w 134"/>
                  <a:gd name="T65" fmla="*/ 52 h 103"/>
                  <a:gd name="T66" fmla="*/ 90 w 134"/>
                  <a:gd name="T67" fmla="*/ 67 h 103"/>
                  <a:gd name="T68" fmla="*/ 112 w 134"/>
                  <a:gd name="T69" fmla="*/ 52 h 103"/>
                  <a:gd name="T70" fmla="*/ 42 w 134"/>
                  <a:gd name="T71" fmla="*/ 91 h 103"/>
                  <a:gd name="T72" fmla="*/ 51 w 134"/>
                  <a:gd name="T73" fmla="*/ 84 h 103"/>
                  <a:gd name="T74" fmla="*/ 52 w 134"/>
                  <a:gd name="T75" fmla="*/ 90 h 103"/>
                  <a:gd name="T76" fmla="*/ 64 w 134"/>
                  <a:gd name="T77" fmla="*/ 88 h 103"/>
                  <a:gd name="T78" fmla="*/ 69 w 134"/>
                  <a:gd name="T79" fmla="*/ 89 h 103"/>
                  <a:gd name="T80" fmla="*/ 70 w 134"/>
                  <a:gd name="T81" fmla="*/ 89 h 103"/>
                  <a:gd name="T82" fmla="*/ 70 w 134"/>
                  <a:gd name="T83" fmla="*/ 94 h 103"/>
                  <a:gd name="T84" fmla="*/ 80 w 134"/>
                  <a:gd name="T85" fmla="*/ 95 h 103"/>
                  <a:gd name="T86" fmla="*/ 74 w 134"/>
                  <a:gd name="T87" fmla="*/ 91 h 103"/>
                  <a:gd name="T88" fmla="*/ 74 w 134"/>
                  <a:gd name="T89" fmla="*/ 90 h 103"/>
                  <a:gd name="T90" fmla="*/ 72 w 134"/>
                  <a:gd name="T91" fmla="*/ 84 h 103"/>
                  <a:gd name="T92" fmla="*/ 67 w 134"/>
                  <a:gd name="T93" fmla="*/ 85 h 103"/>
                  <a:gd name="T94" fmla="*/ 55 w 134"/>
                  <a:gd name="T95" fmla="*/ 86 h 103"/>
                  <a:gd name="T96" fmla="*/ 39 w 134"/>
                  <a:gd name="T97"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bg1"/>
              </a:solidFill>
              <a:ln>
                <a:solidFill>
                  <a:srgbClr val="E6FA6F"/>
                </a:solidFill>
              </a:ln>
              <a:effectLst>
                <a:outerShdw blurRad="50800" dist="50800" dir="2700000" algn="tl" rotWithShape="0">
                  <a:prstClr val="black">
                    <a:alpha val="40000"/>
                  </a:prstClr>
                </a:outerShdw>
              </a:effectLst>
            </p:spPr>
            <p:txBody>
              <a:bodyPr/>
              <a:lstStyle/>
              <a:p>
                <a:pPr>
                  <a:defRPr/>
                </a:pPr>
                <a:endParaRPr lang="zh-CN" altLang="en-US">
                  <a:solidFill>
                    <a:prstClr val="black"/>
                  </a:solidFill>
                  <a:cs typeface="+mn-ea"/>
                  <a:sym typeface="+mn-lt"/>
                </a:endParaRPr>
              </a:p>
            </p:txBody>
          </p:sp>
        </p:grpSp>
        <p:grpSp>
          <p:nvGrpSpPr>
            <p:cNvPr id="34" name="组合 339"/>
            <p:cNvGrpSpPr/>
            <p:nvPr/>
          </p:nvGrpSpPr>
          <p:grpSpPr bwMode="auto">
            <a:xfrm>
              <a:off x="5868144" y="2363524"/>
              <a:ext cx="646885" cy="647030"/>
              <a:chOff x="5788737" y="1847742"/>
              <a:chExt cx="1023079" cy="1023308"/>
            </a:xfrm>
          </p:grpSpPr>
          <p:sp>
            <p:nvSpPr>
              <p:cNvPr id="38" name="椭圆 37"/>
              <p:cNvSpPr/>
              <p:nvPr/>
            </p:nvSpPr>
            <p:spPr>
              <a:xfrm>
                <a:off x="5788737" y="1848972"/>
                <a:ext cx="1023079" cy="1021735"/>
              </a:xfrm>
              <a:prstGeom prst="ellipse">
                <a:avLst/>
              </a:prstGeom>
              <a:solidFill>
                <a:schemeClr val="accent5"/>
              </a:solidFill>
              <a:ln w="76200">
                <a:solidFill>
                  <a:srgbClr val="E6FA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solidFill>
                    <a:prstClr val="black"/>
                  </a:solidFill>
                  <a:cs typeface="+mn-ea"/>
                  <a:sym typeface="+mn-lt"/>
                </a:endParaRPr>
              </a:p>
            </p:txBody>
          </p:sp>
          <p:sp>
            <p:nvSpPr>
              <p:cNvPr id="39" name="Freeform 5551"/>
              <p:cNvSpPr>
                <a:spLocks noEditPoints="1"/>
              </p:cNvSpPr>
              <p:nvPr/>
            </p:nvSpPr>
            <p:spPr bwMode="auto">
              <a:xfrm>
                <a:off x="6084627" y="2102523"/>
                <a:ext cx="486464" cy="476977"/>
              </a:xfrm>
              <a:custGeom>
                <a:avLst/>
                <a:gdLst>
                  <a:gd name="T0" fmla="*/ 100 w 117"/>
                  <a:gd name="T1" fmla="*/ 58 h 114"/>
                  <a:gd name="T2" fmla="*/ 51 w 117"/>
                  <a:gd name="T3" fmla="*/ 79 h 114"/>
                  <a:gd name="T4" fmla="*/ 100 w 117"/>
                  <a:gd name="T5" fmla="*/ 104 h 114"/>
                  <a:gd name="T6" fmla="*/ 0 w 117"/>
                  <a:gd name="T7" fmla="*/ 37 h 114"/>
                  <a:gd name="T8" fmla="*/ 38 w 117"/>
                  <a:gd name="T9" fmla="*/ 19 h 114"/>
                  <a:gd name="T10" fmla="*/ 12 w 117"/>
                  <a:gd name="T11" fmla="*/ 105 h 114"/>
                  <a:gd name="T12" fmla="*/ 20 w 117"/>
                  <a:gd name="T13" fmla="*/ 107 h 114"/>
                  <a:gd name="T14" fmla="*/ 12 w 117"/>
                  <a:gd name="T15" fmla="*/ 105 h 114"/>
                  <a:gd name="T16" fmla="*/ 75 w 117"/>
                  <a:gd name="T17" fmla="*/ 73 h 114"/>
                  <a:gd name="T18" fmla="*/ 11 w 117"/>
                  <a:gd name="T19" fmla="*/ 46 h 114"/>
                  <a:gd name="T20" fmla="*/ 21 w 117"/>
                  <a:gd name="T21" fmla="*/ 46 h 114"/>
                  <a:gd name="T22" fmla="*/ 82 w 117"/>
                  <a:gd name="T23" fmla="*/ 46 h 114"/>
                  <a:gd name="T24" fmla="*/ 93 w 117"/>
                  <a:gd name="T25" fmla="*/ 46 h 114"/>
                  <a:gd name="T26" fmla="*/ 69 w 117"/>
                  <a:gd name="T27" fmla="*/ 45 h 114"/>
                  <a:gd name="T28" fmla="*/ 77 w 117"/>
                  <a:gd name="T29" fmla="*/ 48 h 114"/>
                  <a:gd name="T30" fmla="*/ 69 w 117"/>
                  <a:gd name="T31" fmla="*/ 45 h 114"/>
                  <a:gd name="T32" fmla="*/ 56 w 117"/>
                  <a:gd name="T33" fmla="*/ 48 h 114"/>
                  <a:gd name="T34" fmla="*/ 63 w 117"/>
                  <a:gd name="T35" fmla="*/ 45 h 114"/>
                  <a:gd name="T36" fmla="*/ 40 w 117"/>
                  <a:gd name="T37" fmla="*/ 46 h 114"/>
                  <a:gd name="T38" fmla="*/ 51 w 117"/>
                  <a:gd name="T39" fmla="*/ 46 h 114"/>
                  <a:gd name="T40" fmla="*/ 25 w 117"/>
                  <a:gd name="T41" fmla="*/ 46 h 114"/>
                  <a:gd name="T42" fmla="*/ 35 w 117"/>
                  <a:gd name="T43" fmla="*/ 46 h 114"/>
                  <a:gd name="T44" fmla="*/ 10 w 117"/>
                  <a:gd name="T45" fmla="*/ 51 h 114"/>
                  <a:gd name="T46" fmla="*/ 7 w 117"/>
                  <a:gd name="T47" fmla="*/ 59 h 114"/>
                  <a:gd name="T48" fmla="*/ 10 w 117"/>
                  <a:gd name="T49" fmla="*/ 51 h 114"/>
                  <a:gd name="T50" fmla="*/ 8 w 117"/>
                  <a:gd name="T51" fmla="*/ 94 h 114"/>
                  <a:gd name="T52" fmla="*/ 8 w 117"/>
                  <a:gd name="T53" fmla="*/ 104 h 114"/>
                  <a:gd name="T54" fmla="*/ 10 w 117"/>
                  <a:gd name="T55" fmla="*/ 81 h 114"/>
                  <a:gd name="T56" fmla="*/ 7 w 117"/>
                  <a:gd name="T57" fmla="*/ 89 h 114"/>
                  <a:gd name="T58" fmla="*/ 10 w 117"/>
                  <a:gd name="T59" fmla="*/ 81 h 114"/>
                  <a:gd name="T60" fmla="*/ 7 w 117"/>
                  <a:gd name="T61" fmla="*/ 66 h 114"/>
                  <a:gd name="T62" fmla="*/ 10 w 117"/>
                  <a:gd name="T63" fmla="*/ 73 h 114"/>
                  <a:gd name="T64" fmla="*/ 82 w 117"/>
                  <a:gd name="T65" fmla="*/ 106 h 114"/>
                  <a:gd name="T66" fmla="*/ 93 w 117"/>
                  <a:gd name="T67" fmla="*/ 106 h 114"/>
                  <a:gd name="T68" fmla="*/ 68 w 117"/>
                  <a:gd name="T69" fmla="*/ 106 h 114"/>
                  <a:gd name="T70" fmla="*/ 79 w 117"/>
                  <a:gd name="T71" fmla="*/ 106 h 114"/>
                  <a:gd name="T72" fmla="*/ 56 w 117"/>
                  <a:gd name="T73" fmla="*/ 105 h 114"/>
                  <a:gd name="T74" fmla="*/ 63 w 117"/>
                  <a:gd name="T75" fmla="*/ 107 h 114"/>
                  <a:gd name="T76" fmla="*/ 56 w 117"/>
                  <a:gd name="T77" fmla="*/ 105 h 114"/>
                  <a:gd name="T78" fmla="*/ 41 w 117"/>
                  <a:gd name="T79" fmla="*/ 107 h 114"/>
                  <a:gd name="T80" fmla="*/ 49 w 117"/>
                  <a:gd name="T81" fmla="*/ 105 h 114"/>
                  <a:gd name="T82" fmla="*/ 25 w 117"/>
                  <a:gd name="T83" fmla="*/ 106 h 114"/>
                  <a:gd name="T84" fmla="*/ 35 w 117"/>
                  <a:gd name="T85" fmla="*/ 106 h 114"/>
                  <a:gd name="T86" fmla="*/ 28 w 117"/>
                  <a:gd name="T87" fmla="*/ 34 h 114"/>
                  <a:gd name="T88" fmla="*/ 104 w 117"/>
                  <a:gd name="T89" fmla="*/ 59 h 114"/>
                  <a:gd name="T90" fmla="*/ 91 w 117"/>
                  <a:gd name="T91" fmla="*/ 1 h 114"/>
                  <a:gd name="T92" fmla="*/ 61 w 117"/>
                  <a:gd name="T93" fmla="*/ 62 h 114"/>
                  <a:gd name="T94" fmla="*/ 57 w 117"/>
                  <a:gd name="T95" fmla="*/ 83 h 114"/>
                  <a:gd name="T96" fmla="*/ 103 w 117"/>
                  <a:gd name="T97" fmla="*/ 6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solidFill>
                <a:schemeClr val="bg1"/>
              </a:solidFill>
              <a:ln>
                <a:solidFill>
                  <a:srgbClr val="E6FA6F"/>
                </a:solidFill>
              </a:ln>
              <a:effectLst>
                <a:outerShdw blurRad="50800" dist="50800" dir="2700000" algn="tl" rotWithShape="0">
                  <a:prstClr val="black">
                    <a:alpha val="40000"/>
                  </a:prstClr>
                </a:outerShdw>
              </a:effectLst>
            </p:spPr>
            <p:txBody>
              <a:bodyPr/>
              <a:lstStyle/>
              <a:p>
                <a:pPr>
                  <a:defRPr/>
                </a:pPr>
                <a:endParaRPr lang="zh-CN" altLang="en-US">
                  <a:solidFill>
                    <a:prstClr val="black"/>
                  </a:solidFill>
                  <a:cs typeface="+mn-ea"/>
                  <a:sym typeface="+mn-lt"/>
                </a:endParaRPr>
              </a:p>
            </p:txBody>
          </p:sp>
        </p:grpSp>
        <p:grpSp>
          <p:nvGrpSpPr>
            <p:cNvPr id="35" name="组合 340"/>
            <p:cNvGrpSpPr/>
            <p:nvPr/>
          </p:nvGrpSpPr>
          <p:grpSpPr bwMode="auto">
            <a:xfrm>
              <a:off x="5868144" y="1074136"/>
              <a:ext cx="646885" cy="647030"/>
              <a:chOff x="2220389" y="1847742"/>
              <a:chExt cx="1023079" cy="1023308"/>
            </a:xfrm>
          </p:grpSpPr>
          <p:sp>
            <p:nvSpPr>
              <p:cNvPr id="36" name="椭圆 35"/>
              <p:cNvSpPr/>
              <p:nvPr/>
            </p:nvSpPr>
            <p:spPr>
              <a:xfrm>
                <a:off x="2220389" y="1847238"/>
                <a:ext cx="1023079" cy="1024246"/>
              </a:xfrm>
              <a:prstGeom prst="ellipse">
                <a:avLst/>
              </a:prstGeom>
              <a:solidFill>
                <a:schemeClr val="accent5"/>
              </a:solidFill>
              <a:ln w="76200">
                <a:solidFill>
                  <a:srgbClr val="E6FA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solidFill>
                    <a:prstClr val="black"/>
                  </a:solidFill>
                  <a:cs typeface="+mn-ea"/>
                  <a:sym typeface="+mn-lt"/>
                </a:endParaRPr>
              </a:p>
            </p:txBody>
          </p:sp>
          <p:sp>
            <p:nvSpPr>
              <p:cNvPr id="37" name="Freeform 5567"/>
              <p:cNvSpPr>
                <a:spLocks noEditPoints="1"/>
              </p:cNvSpPr>
              <p:nvPr/>
            </p:nvSpPr>
            <p:spPr bwMode="auto">
              <a:xfrm>
                <a:off x="2556400" y="2103299"/>
                <a:ext cx="451358" cy="514634"/>
              </a:xfrm>
              <a:custGeom>
                <a:avLst/>
                <a:gdLst>
                  <a:gd name="T0" fmla="*/ 33 w 108"/>
                  <a:gd name="T1" fmla="*/ 110 h 123"/>
                  <a:gd name="T2" fmla="*/ 31 w 108"/>
                  <a:gd name="T3" fmla="*/ 112 h 123"/>
                  <a:gd name="T4" fmla="*/ 31 w 108"/>
                  <a:gd name="T5" fmla="*/ 114 h 123"/>
                  <a:gd name="T6" fmla="*/ 33 w 108"/>
                  <a:gd name="T7" fmla="*/ 116 h 123"/>
                  <a:gd name="T8" fmla="*/ 50 w 108"/>
                  <a:gd name="T9" fmla="*/ 116 h 123"/>
                  <a:gd name="T10" fmla="*/ 52 w 108"/>
                  <a:gd name="T11" fmla="*/ 114 h 123"/>
                  <a:gd name="T12" fmla="*/ 52 w 108"/>
                  <a:gd name="T13" fmla="*/ 112 h 123"/>
                  <a:gd name="T14" fmla="*/ 50 w 108"/>
                  <a:gd name="T15" fmla="*/ 110 h 123"/>
                  <a:gd name="T16" fmla="*/ 33 w 108"/>
                  <a:gd name="T17" fmla="*/ 110 h 123"/>
                  <a:gd name="T18" fmla="*/ 45 w 108"/>
                  <a:gd name="T19" fmla="*/ 37 h 123"/>
                  <a:gd name="T20" fmla="*/ 45 w 108"/>
                  <a:gd name="T21" fmla="*/ 41 h 123"/>
                  <a:gd name="T22" fmla="*/ 91 w 108"/>
                  <a:gd name="T23" fmla="*/ 41 h 123"/>
                  <a:gd name="T24" fmla="*/ 91 w 108"/>
                  <a:gd name="T25" fmla="*/ 37 h 123"/>
                  <a:gd name="T26" fmla="*/ 45 w 108"/>
                  <a:gd name="T27" fmla="*/ 37 h 123"/>
                  <a:gd name="T28" fmla="*/ 41 w 108"/>
                  <a:gd name="T29" fmla="*/ 47 h 123"/>
                  <a:gd name="T30" fmla="*/ 41 w 108"/>
                  <a:gd name="T31" fmla="*/ 51 h 123"/>
                  <a:gd name="T32" fmla="*/ 96 w 108"/>
                  <a:gd name="T33" fmla="*/ 51 h 123"/>
                  <a:gd name="T34" fmla="*/ 96 w 108"/>
                  <a:gd name="T35" fmla="*/ 47 h 123"/>
                  <a:gd name="T36" fmla="*/ 41 w 108"/>
                  <a:gd name="T37" fmla="*/ 47 h 123"/>
                  <a:gd name="T38" fmla="*/ 45 w 108"/>
                  <a:gd name="T39" fmla="*/ 58 h 123"/>
                  <a:gd name="T40" fmla="*/ 45 w 108"/>
                  <a:gd name="T41" fmla="*/ 62 h 123"/>
                  <a:gd name="T42" fmla="*/ 91 w 108"/>
                  <a:gd name="T43" fmla="*/ 62 h 123"/>
                  <a:gd name="T44" fmla="*/ 91 w 108"/>
                  <a:gd name="T45" fmla="*/ 58 h 123"/>
                  <a:gd name="T46" fmla="*/ 45 w 108"/>
                  <a:gd name="T47" fmla="*/ 58 h 123"/>
                  <a:gd name="T48" fmla="*/ 67 w 108"/>
                  <a:gd name="T49" fmla="*/ 21 h 123"/>
                  <a:gd name="T50" fmla="*/ 67 w 108"/>
                  <a:gd name="T51" fmla="*/ 21 h 123"/>
                  <a:gd name="T52" fmla="*/ 108 w 108"/>
                  <a:gd name="T53" fmla="*/ 50 h 123"/>
                  <a:gd name="T54" fmla="*/ 67 w 108"/>
                  <a:gd name="T55" fmla="*/ 79 h 123"/>
                  <a:gd name="T56" fmla="*/ 53 w 108"/>
                  <a:gd name="T57" fmla="*/ 77 h 123"/>
                  <a:gd name="T58" fmla="*/ 41 w 108"/>
                  <a:gd name="T59" fmla="*/ 87 h 123"/>
                  <a:gd name="T60" fmla="*/ 45 w 108"/>
                  <a:gd name="T61" fmla="*/ 75 h 123"/>
                  <a:gd name="T62" fmla="*/ 26 w 108"/>
                  <a:gd name="T63" fmla="*/ 50 h 123"/>
                  <a:gd name="T64" fmla="*/ 67 w 108"/>
                  <a:gd name="T65" fmla="*/ 21 h 123"/>
                  <a:gd name="T66" fmla="*/ 4 w 108"/>
                  <a:gd name="T67" fmla="*/ 0 h 123"/>
                  <a:gd name="T68" fmla="*/ 78 w 108"/>
                  <a:gd name="T69" fmla="*/ 0 h 123"/>
                  <a:gd name="T70" fmla="*/ 83 w 108"/>
                  <a:gd name="T71" fmla="*/ 5 h 123"/>
                  <a:gd name="T72" fmla="*/ 83 w 108"/>
                  <a:gd name="T73" fmla="*/ 16 h 123"/>
                  <a:gd name="T74" fmla="*/ 72 w 108"/>
                  <a:gd name="T75" fmla="*/ 14 h 123"/>
                  <a:gd name="T76" fmla="*/ 72 w 108"/>
                  <a:gd name="T77" fmla="*/ 11 h 123"/>
                  <a:gd name="T78" fmla="*/ 11 w 108"/>
                  <a:gd name="T79" fmla="*/ 11 h 123"/>
                  <a:gd name="T80" fmla="*/ 11 w 108"/>
                  <a:gd name="T81" fmla="*/ 103 h 123"/>
                  <a:gd name="T82" fmla="*/ 72 w 108"/>
                  <a:gd name="T83" fmla="*/ 103 h 123"/>
                  <a:gd name="T84" fmla="*/ 72 w 108"/>
                  <a:gd name="T85" fmla="*/ 86 h 123"/>
                  <a:gd name="T86" fmla="*/ 83 w 108"/>
                  <a:gd name="T87" fmla="*/ 84 h 123"/>
                  <a:gd name="T88" fmla="*/ 83 w 108"/>
                  <a:gd name="T89" fmla="*/ 118 h 123"/>
                  <a:gd name="T90" fmla="*/ 78 w 108"/>
                  <a:gd name="T91" fmla="*/ 123 h 123"/>
                  <a:gd name="T92" fmla="*/ 4 w 108"/>
                  <a:gd name="T93" fmla="*/ 123 h 123"/>
                  <a:gd name="T94" fmla="*/ 0 w 108"/>
                  <a:gd name="T95" fmla="*/ 118 h 123"/>
                  <a:gd name="T96" fmla="*/ 0 w 108"/>
                  <a:gd name="T97" fmla="*/ 5 h 123"/>
                  <a:gd name="T98" fmla="*/ 4 w 108"/>
                  <a:gd name="T9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23">
                    <a:moveTo>
                      <a:pt x="33" y="110"/>
                    </a:moveTo>
                    <a:cubicBezTo>
                      <a:pt x="32" y="110"/>
                      <a:pt x="31" y="111"/>
                      <a:pt x="31" y="112"/>
                    </a:cubicBezTo>
                    <a:cubicBezTo>
                      <a:pt x="31" y="114"/>
                      <a:pt x="31" y="114"/>
                      <a:pt x="31" y="114"/>
                    </a:cubicBezTo>
                    <a:cubicBezTo>
                      <a:pt x="31" y="115"/>
                      <a:pt x="32" y="116"/>
                      <a:pt x="33" y="116"/>
                    </a:cubicBezTo>
                    <a:cubicBezTo>
                      <a:pt x="50" y="116"/>
                      <a:pt x="50" y="116"/>
                      <a:pt x="50" y="116"/>
                    </a:cubicBezTo>
                    <a:cubicBezTo>
                      <a:pt x="51" y="116"/>
                      <a:pt x="52" y="115"/>
                      <a:pt x="52" y="114"/>
                    </a:cubicBezTo>
                    <a:cubicBezTo>
                      <a:pt x="52" y="112"/>
                      <a:pt x="52" y="112"/>
                      <a:pt x="52" y="112"/>
                    </a:cubicBezTo>
                    <a:cubicBezTo>
                      <a:pt x="52" y="111"/>
                      <a:pt x="51" y="110"/>
                      <a:pt x="50" y="110"/>
                    </a:cubicBezTo>
                    <a:cubicBezTo>
                      <a:pt x="33" y="110"/>
                      <a:pt x="33" y="110"/>
                      <a:pt x="33" y="110"/>
                    </a:cubicBezTo>
                    <a:close/>
                    <a:moveTo>
                      <a:pt x="45" y="37"/>
                    </a:moveTo>
                    <a:cubicBezTo>
                      <a:pt x="45" y="41"/>
                      <a:pt x="45" y="41"/>
                      <a:pt x="45" y="41"/>
                    </a:cubicBezTo>
                    <a:cubicBezTo>
                      <a:pt x="91" y="41"/>
                      <a:pt x="91" y="41"/>
                      <a:pt x="91" y="41"/>
                    </a:cubicBezTo>
                    <a:cubicBezTo>
                      <a:pt x="91" y="37"/>
                      <a:pt x="91" y="37"/>
                      <a:pt x="91" y="37"/>
                    </a:cubicBezTo>
                    <a:cubicBezTo>
                      <a:pt x="45" y="37"/>
                      <a:pt x="45" y="37"/>
                      <a:pt x="45" y="37"/>
                    </a:cubicBezTo>
                    <a:close/>
                    <a:moveTo>
                      <a:pt x="41" y="47"/>
                    </a:moveTo>
                    <a:cubicBezTo>
                      <a:pt x="41" y="51"/>
                      <a:pt x="41" y="51"/>
                      <a:pt x="41" y="51"/>
                    </a:cubicBezTo>
                    <a:cubicBezTo>
                      <a:pt x="96" y="51"/>
                      <a:pt x="96" y="51"/>
                      <a:pt x="96" y="51"/>
                    </a:cubicBezTo>
                    <a:cubicBezTo>
                      <a:pt x="96" y="47"/>
                      <a:pt x="96" y="47"/>
                      <a:pt x="96" y="47"/>
                    </a:cubicBezTo>
                    <a:cubicBezTo>
                      <a:pt x="41" y="47"/>
                      <a:pt x="41" y="47"/>
                      <a:pt x="41" y="47"/>
                    </a:cubicBezTo>
                    <a:close/>
                    <a:moveTo>
                      <a:pt x="45" y="58"/>
                    </a:moveTo>
                    <a:cubicBezTo>
                      <a:pt x="45" y="62"/>
                      <a:pt x="45" y="62"/>
                      <a:pt x="45" y="62"/>
                    </a:cubicBezTo>
                    <a:cubicBezTo>
                      <a:pt x="91" y="62"/>
                      <a:pt x="91" y="62"/>
                      <a:pt x="91" y="62"/>
                    </a:cubicBezTo>
                    <a:cubicBezTo>
                      <a:pt x="91" y="58"/>
                      <a:pt x="91" y="58"/>
                      <a:pt x="91" y="58"/>
                    </a:cubicBezTo>
                    <a:cubicBezTo>
                      <a:pt x="45" y="58"/>
                      <a:pt x="45" y="58"/>
                      <a:pt x="45" y="58"/>
                    </a:cubicBezTo>
                    <a:close/>
                    <a:moveTo>
                      <a:pt x="67" y="21"/>
                    </a:moveTo>
                    <a:cubicBezTo>
                      <a:pt x="67" y="21"/>
                      <a:pt x="67" y="21"/>
                      <a:pt x="67" y="21"/>
                    </a:cubicBezTo>
                    <a:cubicBezTo>
                      <a:pt x="90" y="21"/>
                      <a:pt x="108" y="34"/>
                      <a:pt x="108" y="50"/>
                    </a:cubicBezTo>
                    <a:cubicBezTo>
                      <a:pt x="108" y="66"/>
                      <a:pt x="90" y="79"/>
                      <a:pt x="67" y="79"/>
                    </a:cubicBezTo>
                    <a:cubicBezTo>
                      <a:pt x="62" y="79"/>
                      <a:pt x="58" y="79"/>
                      <a:pt x="53" y="77"/>
                    </a:cubicBezTo>
                    <a:cubicBezTo>
                      <a:pt x="41" y="87"/>
                      <a:pt x="41" y="87"/>
                      <a:pt x="41" y="87"/>
                    </a:cubicBezTo>
                    <a:cubicBezTo>
                      <a:pt x="45" y="75"/>
                      <a:pt x="45" y="75"/>
                      <a:pt x="45" y="75"/>
                    </a:cubicBezTo>
                    <a:cubicBezTo>
                      <a:pt x="33" y="69"/>
                      <a:pt x="26" y="60"/>
                      <a:pt x="26" y="50"/>
                    </a:cubicBezTo>
                    <a:cubicBezTo>
                      <a:pt x="26" y="34"/>
                      <a:pt x="44" y="21"/>
                      <a:pt x="67" y="21"/>
                    </a:cubicBezTo>
                    <a:close/>
                    <a:moveTo>
                      <a:pt x="4" y="0"/>
                    </a:moveTo>
                    <a:cubicBezTo>
                      <a:pt x="78" y="0"/>
                      <a:pt x="78" y="0"/>
                      <a:pt x="78" y="0"/>
                    </a:cubicBezTo>
                    <a:cubicBezTo>
                      <a:pt x="81" y="0"/>
                      <a:pt x="83" y="2"/>
                      <a:pt x="83" y="5"/>
                    </a:cubicBezTo>
                    <a:cubicBezTo>
                      <a:pt x="83" y="16"/>
                      <a:pt x="83" y="16"/>
                      <a:pt x="83" y="16"/>
                    </a:cubicBezTo>
                    <a:cubicBezTo>
                      <a:pt x="80" y="15"/>
                      <a:pt x="76" y="15"/>
                      <a:pt x="72" y="14"/>
                    </a:cubicBezTo>
                    <a:cubicBezTo>
                      <a:pt x="72" y="11"/>
                      <a:pt x="72" y="11"/>
                      <a:pt x="72" y="11"/>
                    </a:cubicBezTo>
                    <a:cubicBezTo>
                      <a:pt x="11" y="11"/>
                      <a:pt x="11" y="11"/>
                      <a:pt x="11" y="11"/>
                    </a:cubicBezTo>
                    <a:cubicBezTo>
                      <a:pt x="11" y="103"/>
                      <a:pt x="11" y="103"/>
                      <a:pt x="11" y="103"/>
                    </a:cubicBezTo>
                    <a:cubicBezTo>
                      <a:pt x="31" y="103"/>
                      <a:pt x="47" y="103"/>
                      <a:pt x="72" y="103"/>
                    </a:cubicBezTo>
                    <a:cubicBezTo>
                      <a:pt x="72" y="86"/>
                      <a:pt x="72" y="86"/>
                      <a:pt x="72" y="86"/>
                    </a:cubicBezTo>
                    <a:cubicBezTo>
                      <a:pt x="76" y="86"/>
                      <a:pt x="80" y="85"/>
                      <a:pt x="83" y="84"/>
                    </a:cubicBezTo>
                    <a:cubicBezTo>
                      <a:pt x="83" y="118"/>
                      <a:pt x="83" y="118"/>
                      <a:pt x="83" y="118"/>
                    </a:cubicBezTo>
                    <a:cubicBezTo>
                      <a:pt x="83" y="121"/>
                      <a:pt x="81" y="123"/>
                      <a:pt x="78" y="123"/>
                    </a:cubicBezTo>
                    <a:cubicBezTo>
                      <a:pt x="4" y="123"/>
                      <a:pt x="4" y="123"/>
                      <a:pt x="4" y="123"/>
                    </a:cubicBezTo>
                    <a:cubicBezTo>
                      <a:pt x="2" y="123"/>
                      <a:pt x="0" y="121"/>
                      <a:pt x="0" y="118"/>
                    </a:cubicBezTo>
                    <a:cubicBezTo>
                      <a:pt x="0" y="5"/>
                      <a:pt x="0" y="5"/>
                      <a:pt x="0" y="5"/>
                    </a:cubicBezTo>
                    <a:cubicBezTo>
                      <a:pt x="0" y="2"/>
                      <a:pt x="2" y="0"/>
                      <a:pt x="4" y="0"/>
                    </a:cubicBezTo>
                    <a:close/>
                  </a:path>
                </a:pathLst>
              </a:custGeom>
              <a:solidFill>
                <a:schemeClr val="bg1"/>
              </a:solidFill>
              <a:ln>
                <a:noFill/>
              </a:ln>
              <a:effectLst>
                <a:outerShdw blurRad="50800" dist="50800" dir="2700000" algn="tl" rotWithShape="0">
                  <a:prstClr val="black">
                    <a:alpha val="40000"/>
                  </a:prstClr>
                </a:outerShdw>
              </a:effectLst>
            </p:spPr>
            <p:txBody>
              <a:bodyPr/>
              <a:lstStyle/>
              <a:p>
                <a:pPr>
                  <a:defRPr/>
                </a:pPr>
                <a:endParaRPr lang="zh-CN" altLang="en-US">
                  <a:solidFill>
                    <a:prstClr val="black"/>
                  </a:solidFill>
                  <a:cs typeface="+mn-ea"/>
                  <a:sym typeface="+mn-lt"/>
                </a:endParaRPr>
              </a:p>
            </p:txBody>
          </p:sp>
        </p:grpSp>
      </p:grpSp>
      <p:grpSp>
        <p:nvGrpSpPr>
          <p:cNvPr id="42" name="组合 41"/>
          <p:cNvGrpSpPr/>
          <p:nvPr/>
        </p:nvGrpSpPr>
        <p:grpSpPr bwMode="auto">
          <a:xfrm>
            <a:off x="6516688" y="1085056"/>
            <a:ext cx="2497137" cy="1007566"/>
            <a:chOff x="6516216" y="915565"/>
            <a:chExt cx="2497779" cy="1007615"/>
          </a:xfrm>
        </p:grpSpPr>
        <p:sp>
          <p:nvSpPr>
            <p:cNvPr id="43" name="矩形 42"/>
            <p:cNvSpPr/>
            <p:nvPr/>
          </p:nvSpPr>
          <p:spPr>
            <a:xfrm>
              <a:off x="6516216" y="1153702"/>
              <a:ext cx="2497779" cy="769478"/>
            </a:xfrm>
            <a:prstGeom prst="rect">
              <a:avLst/>
            </a:prstGeom>
          </p:spPr>
          <p:txBody>
            <a:bodyPr>
              <a:spAutoFit/>
            </a:bodyPr>
            <a:lstStyle/>
            <a:p>
              <a:pPr algn="ctr"/>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44" name="矩形 43"/>
            <p:cNvSpPr/>
            <p:nvPr/>
          </p:nvSpPr>
          <p:spPr>
            <a:xfrm>
              <a:off x="6516216" y="915565"/>
              <a:ext cx="1471990" cy="338570"/>
            </a:xfrm>
            <a:prstGeom prst="rect">
              <a:avLst/>
            </a:prstGeom>
          </p:spPr>
          <p:txBody>
            <a:bodyPr>
              <a:spAutoFit/>
            </a:bodyPr>
            <a:lstStyle/>
            <a:p>
              <a:pPr>
                <a:defRPr/>
              </a:pPr>
              <a:r>
                <a:rPr lang="zh-CN" altLang="en-US" sz="1600" dirty="0" smtClean="0">
                  <a:solidFill>
                    <a:prstClr val="white"/>
                  </a:solidFill>
                  <a:cs typeface="+mn-ea"/>
                  <a:sym typeface="+mn-lt"/>
                </a:rPr>
                <a:t>点击输入文字</a:t>
              </a:r>
              <a:endParaRPr lang="zh-CN" altLang="en-US" sz="1600" dirty="0">
                <a:solidFill>
                  <a:prstClr val="white"/>
                </a:solidFill>
                <a:cs typeface="+mn-ea"/>
                <a:sym typeface="+mn-lt"/>
              </a:endParaRPr>
            </a:p>
          </p:txBody>
        </p:sp>
      </p:grpSp>
      <p:grpSp>
        <p:nvGrpSpPr>
          <p:cNvPr id="45" name="组合 44"/>
          <p:cNvGrpSpPr/>
          <p:nvPr/>
        </p:nvGrpSpPr>
        <p:grpSpPr bwMode="auto">
          <a:xfrm>
            <a:off x="6538913" y="2294731"/>
            <a:ext cx="2497137" cy="1007566"/>
            <a:chOff x="6538717" y="2124853"/>
            <a:chExt cx="2497779" cy="1007615"/>
          </a:xfrm>
        </p:grpSpPr>
        <p:sp>
          <p:nvSpPr>
            <p:cNvPr id="64" name="矩形 63"/>
            <p:cNvSpPr/>
            <p:nvPr/>
          </p:nvSpPr>
          <p:spPr>
            <a:xfrm>
              <a:off x="6538717" y="2362990"/>
              <a:ext cx="2497779" cy="769478"/>
            </a:xfrm>
            <a:prstGeom prst="rect">
              <a:avLst/>
            </a:prstGeom>
          </p:spPr>
          <p:txBody>
            <a:bodyPr>
              <a:spAutoFit/>
            </a:bodyPr>
            <a:lstStyle/>
            <a:p>
              <a:pPr algn="ctr"/>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65" name="矩形 64"/>
            <p:cNvSpPr/>
            <p:nvPr/>
          </p:nvSpPr>
          <p:spPr>
            <a:xfrm>
              <a:off x="6538717" y="2124853"/>
              <a:ext cx="1471990" cy="338570"/>
            </a:xfrm>
            <a:prstGeom prst="rect">
              <a:avLst/>
            </a:prstGeom>
          </p:spPr>
          <p:txBody>
            <a:bodyPr>
              <a:spAutoFit/>
            </a:bodyPr>
            <a:lstStyle/>
            <a:p>
              <a:pPr>
                <a:defRPr/>
              </a:pPr>
              <a:r>
                <a:rPr lang="zh-CN" altLang="en-US" sz="1600" dirty="0" smtClean="0">
                  <a:solidFill>
                    <a:prstClr val="white"/>
                  </a:solidFill>
                  <a:cs typeface="+mn-ea"/>
                  <a:sym typeface="+mn-lt"/>
                </a:rPr>
                <a:t>点击输入文字</a:t>
              </a:r>
              <a:endParaRPr lang="zh-CN" altLang="en-US" sz="1600" dirty="0">
                <a:solidFill>
                  <a:prstClr val="white"/>
                </a:solidFill>
                <a:cs typeface="+mn-ea"/>
                <a:sym typeface="+mn-lt"/>
              </a:endParaRPr>
            </a:p>
          </p:txBody>
        </p:sp>
      </p:grpSp>
      <p:grpSp>
        <p:nvGrpSpPr>
          <p:cNvPr id="66" name="组合 65"/>
          <p:cNvGrpSpPr/>
          <p:nvPr/>
        </p:nvGrpSpPr>
        <p:grpSpPr bwMode="auto">
          <a:xfrm>
            <a:off x="6538913" y="3606006"/>
            <a:ext cx="2497137" cy="1007566"/>
            <a:chOff x="6538717" y="3435845"/>
            <a:chExt cx="2497779" cy="1007615"/>
          </a:xfrm>
        </p:grpSpPr>
        <p:sp>
          <p:nvSpPr>
            <p:cNvPr id="67" name="矩形 66"/>
            <p:cNvSpPr/>
            <p:nvPr/>
          </p:nvSpPr>
          <p:spPr>
            <a:xfrm>
              <a:off x="6538717" y="3673982"/>
              <a:ext cx="2497779" cy="769478"/>
            </a:xfrm>
            <a:prstGeom prst="rect">
              <a:avLst/>
            </a:prstGeom>
          </p:spPr>
          <p:txBody>
            <a:bodyPr>
              <a:spAutoFit/>
            </a:bodyPr>
            <a:lstStyle/>
            <a:p>
              <a:pPr algn="ctr"/>
              <a:r>
                <a:rPr lang="zh-CN" altLang="en-US"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68" name="矩形 67"/>
            <p:cNvSpPr/>
            <p:nvPr/>
          </p:nvSpPr>
          <p:spPr>
            <a:xfrm>
              <a:off x="6538717" y="3435845"/>
              <a:ext cx="1471990" cy="338570"/>
            </a:xfrm>
            <a:prstGeom prst="rect">
              <a:avLst/>
            </a:prstGeom>
          </p:spPr>
          <p:txBody>
            <a:bodyPr>
              <a:spAutoFit/>
            </a:bodyPr>
            <a:lstStyle/>
            <a:p>
              <a:pPr>
                <a:defRPr/>
              </a:pPr>
              <a:r>
                <a:rPr lang="zh-CN" altLang="en-US" sz="1600" dirty="0" smtClean="0">
                  <a:solidFill>
                    <a:prstClr val="white"/>
                  </a:solidFill>
                  <a:cs typeface="+mn-ea"/>
                  <a:sym typeface="+mn-lt"/>
                </a:rPr>
                <a:t>点击输入文字</a:t>
              </a:r>
              <a:endParaRPr lang="zh-CN" altLang="en-US" sz="1600" dirty="0">
                <a:solidFill>
                  <a:prstClr val="white"/>
                </a:solidFill>
                <a:cs typeface="+mn-ea"/>
                <a:sym typeface="+mn-lt"/>
              </a:endParaRPr>
            </a:p>
          </p:txBody>
        </p:sp>
      </p:grpSp>
      <p:grpSp>
        <p:nvGrpSpPr>
          <p:cNvPr id="70" name="iPhone"/>
          <p:cNvGrpSpPr>
            <a:grpSpLocks noChangeAspect="1"/>
          </p:cNvGrpSpPr>
          <p:nvPr/>
        </p:nvGrpSpPr>
        <p:grpSpPr bwMode="auto">
          <a:xfrm>
            <a:off x="3635375" y="1102519"/>
            <a:ext cx="1847850" cy="3629025"/>
            <a:chOff x="508000" y="1397000"/>
            <a:chExt cx="2285999" cy="4491038"/>
          </a:xfrm>
        </p:grpSpPr>
        <p:sp>
          <p:nvSpPr>
            <p:cNvPr id="72" name="Case"/>
            <p:cNvSpPr/>
            <p:nvPr/>
          </p:nvSpPr>
          <p:spPr bwMode="auto">
            <a:xfrm>
              <a:off x="508000" y="1397000"/>
              <a:ext cx="2285999" cy="4491038"/>
            </a:xfrm>
            <a:prstGeom prst="roundRect">
              <a:avLst>
                <a:gd name="adj" fmla="val 13146"/>
              </a:avLst>
            </a:prstGeom>
            <a:solidFill>
              <a:srgbClr val="D47676"/>
            </a:solidFill>
            <a:ln w="6350" cap="flat" cmpd="sng" algn="ctr">
              <a:solidFill>
                <a:schemeClr val="accent5"/>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900" dirty="0">
                <a:solidFill>
                  <a:prstClr val="white"/>
                </a:solidFill>
                <a:cs typeface="+mn-ea"/>
                <a:sym typeface="+mn-lt"/>
              </a:endParaRPr>
            </a:p>
          </p:txBody>
        </p:sp>
        <p:sp>
          <p:nvSpPr>
            <p:cNvPr id="73" name="Display"/>
            <p:cNvSpPr/>
            <p:nvPr/>
          </p:nvSpPr>
          <p:spPr bwMode="auto">
            <a:xfrm>
              <a:off x="641546" y="2147471"/>
              <a:ext cx="2018906" cy="3025459"/>
            </a:xfrm>
            <a:prstGeom prst="rect">
              <a:avLst/>
            </a:prstGeom>
            <a:solidFill>
              <a:srgbClr val="E6FA6F"/>
            </a:solidFill>
            <a:ln w="6350" cap="flat" cmpd="sng" algn="ctr">
              <a:solidFill>
                <a:srgbClr val="33333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900" dirty="0">
                <a:solidFill>
                  <a:prstClr val="white"/>
                </a:solidFill>
                <a:cs typeface="+mn-ea"/>
                <a:sym typeface="+mn-lt"/>
              </a:endParaRPr>
            </a:p>
          </p:txBody>
        </p:sp>
        <p:sp>
          <p:nvSpPr>
            <p:cNvPr id="74" name="Speaker"/>
            <p:cNvSpPr/>
            <p:nvPr/>
          </p:nvSpPr>
          <p:spPr bwMode="auto">
            <a:xfrm>
              <a:off x="1433005" y="1738838"/>
              <a:ext cx="435990" cy="84476"/>
            </a:xfrm>
            <a:prstGeom prst="roundRect">
              <a:avLst>
                <a:gd name="adj" fmla="val 50000"/>
              </a:avLst>
            </a:prstGeom>
            <a:solidFill>
              <a:schemeClr val="bg1"/>
            </a:solidFill>
            <a:ln w="6350" cap="flat" cmpd="sng" algn="ctr">
              <a:solidFill>
                <a:schemeClr val="accent5"/>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900" dirty="0">
                <a:solidFill>
                  <a:prstClr val="white"/>
                </a:solidFill>
                <a:cs typeface="+mn-ea"/>
                <a:sym typeface="+mn-lt"/>
              </a:endParaRPr>
            </a:p>
          </p:txBody>
        </p:sp>
        <p:grpSp>
          <p:nvGrpSpPr>
            <p:cNvPr id="75" name="Camera"/>
            <p:cNvGrpSpPr/>
            <p:nvPr/>
          </p:nvGrpSpPr>
          <p:grpSpPr bwMode="auto">
            <a:xfrm>
              <a:off x="1175120" y="1735138"/>
              <a:ext cx="90490" cy="90490"/>
              <a:chOff x="1175120" y="1735138"/>
              <a:chExt cx="90490" cy="90490"/>
            </a:xfrm>
          </p:grpSpPr>
          <p:sp>
            <p:nvSpPr>
              <p:cNvPr id="79" name="Camera Outer"/>
              <p:cNvSpPr/>
              <p:nvPr/>
            </p:nvSpPr>
            <p:spPr bwMode="auto">
              <a:xfrm>
                <a:off x="1175731" y="1734908"/>
                <a:ext cx="90340" cy="90371"/>
              </a:xfrm>
              <a:prstGeom prst="ellipse">
                <a:avLst/>
              </a:prstGeom>
              <a:solidFill>
                <a:schemeClr val="bg1"/>
              </a:solidFill>
              <a:ln w="6350" cap="flat" cmpd="sng" algn="ctr">
                <a:solidFill>
                  <a:schemeClr val="accent5"/>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900" dirty="0">
                  <a:solidFill>
                    <a:prstClr val="white"/>
                  </a:solidFill>
                  <a:cs typeface="+mn-ea"/>
                  <a:sym typeface="+mn-lt"/>
                </a:endParaRPr>
              </a:p>
            </p:txBody>
          </p:sp>
          <p:sp>
            <p:nvSpPr>
              <p:cNvPr id="80" name="Camera Inner"/>
              <p:cNvSpPr/>
              <p:nvPr/>
            </p:nvSpPr>
            <p:spPr bwMode="auto">
              <a:xfrm>
                <a:off x="1207154" y="1766341"/>
                <a:ext cx="27495" cy="27504"/>
              </a:xfrm>
              <a:prstGeom prst="ellipse">
                <a:avLst/>
              </a:prstGeom>
              <a:solidFill>
                <a:schemeClr val="bg1">
                  <a:lumMod val="65000"/>
                </a:schemeClr>
              </a:solidFill>
              <a:ln w="6350" cap="flat" cmpd="sng" algn="ctr">
                <a:solidFill>
                  <a:srgbClr val="33333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900" dirty="0">
                  <a:solidFill>
                    <a:prstClr val="white"/>
                  </a:solidFill>
                  <a:cs typeface="+mn-ea"/>
                  <a:sym typeface="+mn-lt"/>
                </a:endParaRPr>
              </a:p>
            </p:txBody>
          </p:sp>
        </p:grpSp>
        <p:grpSp>
          <p:nvGrpSpPr>
            <p:cNvPr id="76" name="Button"/>
            <p:cNvGrpSpPr/>
            <p:nvPr/>
          </p:nvGrpSpPr>
          <p:grpSpPr bwMode="auto">
            <a:xfrm>
              <a:off x="1447799" y="5332413"/>
              <a:ext cx="406400" cy="406400"/>
              <a:chOff x="1447799" y="5332413"/>
              <a:chExt cx="406400" cy="406400"/>
            </a:xfrm>
          </p:grpSpPr>
          <p:sp>
            <p:nvSpPr>
              <p:cNvPr id="77" name="Button Outer"/>
              <p:cNvSpPr/>
              <p:nvPr/>
            </p:nvSpPr>
            <p:spPr bwMode="auto">
              <a:xfrm>
                <a:off x="1448717" y="5332060"/>
                <a:ext cx="404567" cy="406670"/>
              </a:xfrm>
              <a:prstGeom prst="ellipse">
                <a:avLst/>
              </a:prstGeom>
              <a:solidFill>
                <a:schemeClr val="bg1"/>
              </a:solidFill>
              <a:ln w="6350" cap="flat" cmpd="sng" algn="ctr">
                <a:solidFill>
                  <a:schemeClr val="accent5"/>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900" dirty="0">
                  <a:solidFill>
                    <a:prstClr val="white"/>
                  </a:solidFill>
                  <a:cs typeface="+mn-ea"/>
                  <a:sym typeface="+mn-lt"/>
                </a:endParaRPr>
              </a:p>
            </p:txBody>
          </p:sp>
          <p:sp>
            <p:nvSpPr>
              <p:cNvPr id="78" name="Button Inner"/>
              <p:cNvSpPr/>
              <p:nvPr/>
            </p:nvSpPr>
            <p:spPr bwMode="auto">
              <a:xfrm>
                <a:off x="1584226" y="5467617"/>
                <a:ext cx="133546" cy="135556"/>
              </a:xfrm>
              <a:prstGeom prst="roundRect">
                <a:avLst>
                  <a:gd name="adj" fmla="val 32086"/>
                </a:avLst>
              </a:prstGeom>
              <a:solidFill>
                <a:schemeClr val="bg1"/>
              </a:solidFill>
              <a:ln w="6350" cap="flat" cmpd="sng" algn="ctr">
                <a:solidFill>
                  <a:schemeClr val="accent5"/>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900" dirty="0">
                  <a:solidFill>
                    <a:prstClr val="white"/>
                  </a:solidFill>
                  <a:cs typeface="+mn-ea"/>
                  <a:sym typeface="+mn-lt"/>
                </a:endParaRPr>
              </a:p>
            </p:txBody>
          </p:sp>
        </p:grpSp>
      </p:grpSp>
      <p:pic>
        <p:nvPicPr>
          <p:cNvPr id="46" name="图片 45"/>
          <p:cNvPicPr>
            <a:picLocks noChangeAspect="1"/>
          </p:cNvPicPr>
          <p:nvPr/>
        </p:nvPicPr>
        <p:blipFill>
          <a:blip r:embed="rId3" cstate="email"/>
          <a:stretch>
            <a:fillRect/>
          </a:stretch>
        </p:blipFill>
        <p:spPr>
          <a:xfrm>
            <a:off x="3779595" y="1900404"/>
            <a:ext cx="1595680" cy="2158658"/>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1+#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1+#ppt_w/2"/>
                                          </p:val>
                                        </p:tav>
                                        <p:tav tm="100000">
                                          <p:val>
                                            <p:strVal val="#ppt_x"/>
                                          </p:val>
                                        </p:tav>
                                      </p:tavLst>
                                    </p:anim>
                                    <p:anim calcmode="lin" valueType="num">
                                      <p:cBhvr additive="base">
                                        <p:cTn id="17" dur="500" fill="hold"/>
                                        <p:tgtEl>
                                          <p:spTgt spid="4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500" fill="hold"/>
                                        <p:tgtEl>
                                          <p:spTgt spid="66"/>
                                        </p:tgtEl>
                                        <p:attrNameLst>
                                          <p:attrName>ppt_x</p:attrName>
                                        </p:attrNameLst>
                                      </p:cBhvr>
                                      <p:tavLst>
                                        <p:tav tm="0">
                                          <p:val>
                                            <p:strVal val="1+#ppt_w/2"/>
                                          </p:val>
                                        </p:tav>
                                        <p:tav tm="100000">
                                          <p:val>
                                            <p:strVal val="#ppt_x"/>
                                          </p:val>
                                        </p:tav>
                                      </p:tavLst>
                                    </p:anim>
                                    <p:anim calcmode="lin" valueType="num">
                                      <p:cBhvr additive="base">
                                        <p:cTn id="22" dur="500" fill="hold"/>
                                        <p:tgtEl>
                                          <p:spTgt spid="6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anim calcmode="lin" valueType="num">
                                      <p:cBhvr>
                                        <p:cTn id="27" dur="500" fill="hold"/>
                                        <p:tgtEl>
                                          <p:spTgt spid="28"/>
                                        </p:tgtEl>
                                        <p:attrNameLst>
                                          <p:attrName>ppt_x</p:attrName>
                                        </p:attrNameLst>
                                      </p:cBhvr>
                                      <p:tavLst>
                                        <p:tav tm="0">
                                          <p:val>
                                            <p:strVal val="#ppt_x"/>
                                          </p:val>
                                        </p:tav>
                                        <p:tav tm="100000">
                                          <p:val>
                                            <p:strVal val="#ppt_x"/>
                                          </p:val>
                                        </p:tav>
                                      </p:tavLst>
                                    </p:anim>
                                    <p:anim calcmode="lin" valueType="num">
                                      <p:cBhvr>
                                        <p:cTn id="28" dur="500" fill="hold"/>
                                        <p:tgtEl>
                                          <p:spTgt spid="2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636"/>
                                  </p:iterate>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7"/>
                                        </p:tgtEl>
                                        <p:attrNameLst>
                                          <p:attrName>ppt_y</p:attrName>
                                        </p:attrNameLst>
                                      </p:cBhvr>
                                      <p:tavLst>
                                        <p:tav tm="0">
                                          <p:val>
                                            <p:strVal val="#ppt_y"/>
                                          </p:val>
                                        </p:tav>
                                        <p:tav tm="100000">
                                          <p:val>
                                            <p:strVal val="#ppt_y"/>
                                          </p:val>
                                        </p:tav>
                                      </p:tavLst>
                                    </p:anim>
                                    <p:anim calcmode="lin" valueType="num">
                                      <p:cBhvr>
                                        <p:cTn id="42"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矩形 34"/>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36" name="七角星 35"/>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sp>
        <p:nvSpPr>
          <p:cNvPr id="5" name="任意多边形 4"/>
          <p:cNvSpPr/>
          <p:nvPr/>
        </p:nvSpPr>
        <p:spPr bwMode="auto">
          <a:xfrm flipH="1">
            <a:off x="5141860" y="1484166"/>
            <a:ext cx="1187450" cy="250825"/>
          </a:xfrm>
          <a:custGeom>
            <a:avLst/>
            <a:gdLst>
              <a:gd name="connsiteX0" fmla="*/ 1248228 w 1248228"/>
              <a:gd name="connsiteY0" fmla="*/ 0 h 290286"/>
              <a:gd name="connsiteX1" fmla="*/ 464457 w 1248228"/>
              <a:gd name="connsiteY1" fmla="*/ 0 h 290286"/>
              <a:gd name="connsiteX2" fmla="*/ 0 w 1248228"/>
              <a:gd name="connsiteY2" fmla="*/ 290286 h 290286"/>
            </a:gdLst>
            <a:ahLst/>
            <a:cxnLst>
              <a:cxn ang="0">
                <a:pos x="connsiteX0" y="connsiteY0"/>
              </a:cxn>
              <a:cxn ang="0">
                <a:pos x="connsiteX1" y="connsiteY1"/>
              </a:cxn>
              <a:cxn ang="0">
                <a:pos x="connsiteX2" y="connsiteY2"/>
              </a:cxn>
            </a:cxnLst>
            <a:rect l="l" t="t" r="r" b="b"/>
            <a:pathLst>
              <a:path w="1248228" h="290286">
                <a:moveTo>
                  <a:pt x="1248228" y="0"/>
                </a:moveTo>
                <a:lnTo>
                  <a:pt x="464457" y="0"/>
                </a:lnTo>
                <a:lnTo>
                  <a:pt x="0" y="290286"/>
                </a:lnTo>
              </a:path>
            </a:pathLst>
          </a:cu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dirty="0">
              <a:solidFill>
                <a:prstClr val="white"/>
              </a:solidFill>
              <a:cs typeface="+mn-ea"/>
              <a:sym typeface="+mn-lt"/>
            </a:endParaRPr>
          </a:p>
        </p:txBody>
      </p:sp>
      <p:sp>
        <p:nvSpPr>
          <p:cNvPr id="6" name="任意多边形 5"/>
          <p:cNvSpPr/>
          <p:nvPr/>
        </p:nvSpPr>
        <p:spPr bwMode="auto">
          <a:xfrm flipH="1" flipV="1">
            <a:off x="5141860" y="2852318"/>
            <a:ext cx="1187450" cy="252412"/>
          </a:xfrm>
          <a:custGeom>
            <a:avLst/>
            <a:gdLst>
              <a:gd name="connsiteX0" fmla="*/ 1248228 w 1248228"/>
              <a:gd name="connsiteY0" fmla="*/ 0 h 290286"/>
              <a:gd name="connsiteX1" fmla="*/ 464457 w 1248228"/>
              <a:gd name="connsiteY1" fmla="*/ 0 h 290286"/>
              <a:gd name="connsiteX2" fmla="*/ 0 w 1248228"/>
              <a:gd name="connsiteY2" fmla="*/ 290286 h 290286"/>
            </a:gdLst>
            <a:ahLst/>
            <a:cxnLst>
              <a:cxn ang="0">
                <a:pos x="connsiteX0" y="connsiteY0"/>
              </a:cxn>
              <a:cxn ang="0">
                <a:pos x="connsiteX1" y="connsiteY1"/>
              </a:cxn>
              <a:cxn ang="0">
                <a:pos x="connsiteX2" y="connsiteY2"/>
              </a:cxn>
            </a:cxnLst>
            <a:rect l="l" t="t" r="r" b="b"/>
            <a:pathLst>
              <a:path w="1248228" h="290286">
                <a:moveTo>
                  <a:pt x="1248228" y="0"/>
                </a:moveTo>
                <a:lnTo>
                  <a:pt x="464457" y="0"/>
                </a:lnTo>
                <a:lnTo>
                  <a:pt x="0" y="290286"/>
                </a:lnTo>
              </a:path>
            </a:pathLst>
          </a:cu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white"/>
              </a:solidFill>
              <a:cs typeface="+mn-ea"/>
              <a:sym typeface="+mn-lt"/>
            </a:endParaRPr>
          </a:p>
        </p:txBody>
      </p:sp>
      <p:cxnSp>
        <p:nvCxnSpPr>
          <p:cNvPr id="8" name="直接连接符 7"/>
          <p:cNvCxnSpPr/>
          <p:nvPr/>
        </p:nvCxnSpPr>
        <p:spPr bwMode="auto">
          <a:xfrm rot="21300000">
            <a:off x="5683198" y="2448496"/>
            <a:ext cx="647700"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任意多边形 8"/>
          <p:cNvSpPr/>
          <p:nvPr/>
        </p:nvSpPr>
        <p:spPr bwMode="auto">
          <a:xfrm>
            <a:off x="3094930" y="1303761"/>
            <a:ext cx="1189038" cy="252413"/>
          </a:xfrm>
          <a:custGeom>
            <a:avLst/>
            <a:gdLst>
              <a:gd name="connsiteX0" fmla="*/ 1248228 w 1248228"/>
              <a:gd name="connsiteY0" fmla="*/ 0 h 290286"/>
              <a:gd name="connsiteX1" fmla="*/ 464457 w 1248228"/>
              <a:gd name="connsiteY1" fmla="*/ 0 h 290286"/>
              <a:gd name="connsiteX2" fmla="*/ 0 w 1248228"/>
              <a:gd name="connsiteY2" fmla="*/ 290286 h 290286"/>
            </a:gdLst>
            <a:ahLst/>
            <a:cxnLst>
              <a:cxn ang="0">
                <a:pos x="connsiteX0" y="connsiteY0"/>
              </a:cxn>
              <a:cxn ang="0">
                <a:pos x="connsiteX1" y="connsiteY1"/>
              </a:cxn>
              <a:cxn ang="0">
                <a:pos x="connsiteX2" y="connsiteY2"/>
              </a:cxn>
            </a:cxnLst>
            <a:rect l="l" t="t" r="r" b="b"/>
            <a:pathLst>
              <a:path w="1248228" h="290286">
                <a:moveTo>
                  <a:pt x="1248228" y="0"/>
                </a:moveTo>
                <a:lnTo>
                  <a:pt x="464457" y="0"/>
                </a:lnTo>
                <a:lnTo>
                  <a:pt x="0" y="290286"/>
                </a:lnTo>
              </a:path>
            </a:pathLst>
          </a:cu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white"/>
              </a:solidFill>
              <a:cs typeface="+mn-ea"/>
              <a:sym typeface="+mn-lt"/>
            </a:endParaRPr>
          </a:p>
        </p:txBody>
      </p:sp>
      <p:sp>
        <p:nvSpPr>
          <p:cNvPr id="10" name="任意多边形 9"/>
          <p:cNvSpPr/>
          <p:nvPr/>
        </p:nvSpPr>
        <p:spPr bwMode="auto">
          <a:xfrm flipV="1">
            <a:off x="3094930" y="2996334"/>
            <a:ext cx="1189038" cy="250825"/>
          </a:xfrm>
          <a:custGeom>
            <a:avLst/>
            <a:gdLst>
              <a:gd name="connsiteX0" fmla="*/ 1248228 w 1248228"/>
              <a:gd name="connsiteY0" fmla="*/ 0 h 290286"/>
              <a:gd name="connsiteX1" fmla="*/ 464457 w 1248228"/>
              <a:gd name="connsiteY1" fmla="*/ 0 h 290286"/>
              <a:gd name="connsiteX2" fmla="*/ 0 w 1248228"/>
              <a:gd name="connsiteY2" fmla="*/ 290286 h 290286"/>
            </a:gdLst>
            <a:ahLst/>
            <a:cxnLst>
              <a:cxn ang="0">
                <a:pos x="connsiteX0" y="connsiteY0"/>
              </a:cxn>
              <a:cxn ang="0">
                <a:pos x="connsiteX1" y="connsiteY1"/>
              </a:cxn>
              <a:cxn ang="0">
                <a:pos x="connsiteX2" y="connsiteY2"/>
              </a:cxn>
            </a:cxnLst>
            <a:rect l="l" t="t" r="r" b="b"/>
            <a:pathLst>
              <a:path w="1248228" h="290286">
                <a:moveTo>
                  <a:pt x="1248228" y="0"/>
                </a:moveTo>
                <a:lnTo>
                  <a:pt x="464457" y="0"/>
                </a:lnTo>
                <a:lnTo>
                  <a:pt x="0" y="290286"/>
                </a:lnTo>
              </a:path>
            </a:pathLst>
          </a:cu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white"/>
              </a:solidFill>
              <a:cs typeface="+mn-ea"/>
              <a:sym typeface="+mn-lt"/>
            </a:endParaRPr>
          </a:p>
        </p:txBody>
      </p:sp>
      <p:cxnSp>
        <p:nvCxnSpPr>
          <p:cNvPr id="11" name="直接连接符 10"/>
          <p:cNvCxnSpPr/>
          <p:nvPr/>
        </p:nvCxnSpPr>
        <p:spPr bwMode="auto">
          <a:xfrm>
            <a:off x="3094930" y="2424189"/>
            <a:ext cx="647700"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721618" y="2270201"/>
            <a:ext cx="2363787" cy="307975"/>
            <a:chOff x="336498" y="3062907"/>
            <a:chExt cx="2363787" cy="307975"/>
          </a:xfrm>
        </p:grpSpPr>
        <p:sp>
          <p:nvSpPr>
            <p:cNvPr id="13" name="TextBox 146"/>
            <p:cNvSpPr txBox="1">
              <a:spLocks noChangeArrowheads="1"/>
            </p:cNvSpPr>
            <p:nvPr/>
          </p:nvSpPr>
          <p:spPr bwMode="auto">
            <a:xfrm>
              <a:off x="336498" y="3062907"/>
              <a:ext cx="2363787" cy="307975"/>
            </a:xfrm>
            <a:prstGeom prst="rect">
              <a:avLst/>
            </a:prstGeom>
            <a:noFill/>
            <a:ln w="9525">
              <a:noFill/>
              <a:miter lim="800000"/>
            </a:ln>
            <a:effectLst/>
          </p:spPr>
          <p:txBody>
            <a:bodyPr>
              <a:spAutoFit/>
            </a:bodyPr>
            <a:lstStyle/>
            <a:p>
              <a:pPr algn="r">
                <a:defRPr/>
              </a:pPr>
              <a:r>
                <a:rPr lang="zh-CN" altLang="en-US" sz="1400" dirty="0">
                  <a:solidFill>
                    <a:prstClr val="white"/>
                  </a:solidFill>
                  <a:cs typeface="+mn-ea"/>
                  <a:sym typeface="+mn-lt"/>
                </a:rPr>
                <a:t>单击添加文本 </a:t>
              </a:r>
              <a:r>
                <a:rPr lang="en-US" altLang="zh-CN" sz="1400" dirty="0">
                  <a:solidFill>
                    <a:prstClr val="white"/>
                  </a:solidFill>
                  <a:cs typeface="+mn-ea"/>
                  <a:sym typeface="+mn-lt"/>
                </a:rPr>
                <a:t>14%</a:t>
              </a:r>
            </a:p>
          </p:txBody>
        </p:sp>
        <p:sp>
          <p:nvSpPr>
            <p:cNvPr id="14" name="Freeform 14"/>
            <p:cNvSpPr>
              <a:spLocks noEditPoints="1"/>
            </p:cNvSpPr>
            <p:nvPr/>
          </p:nvSpPr>
          <p:spPr bwMode="auto">
            <a:xfrm>
              <a:off x="771969" y="3106713"/>
              <a:ext cx="292100" cy="247650"/>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white"/>
                </a:solidFill>
                <a:cs typeface="+mn-ea"/>
                <a:sym typeface="+mn-lt"/>
              </a:endParaRPr>
            </a:p>
          </p:txBody>
        </p:sp>
      </p:grpSp>
      <p:grpSp>
        <p:nvGrpSpPr>
          <p:cNvPr id="15" name="组合 14"/>
          <p:cNvGrpSpPr/>
          <p:nvPr/>
        </p:nvGrpSpPr>
        <p:grpSpPr>
          <a:xfrm>
            <a:off x="721618" y="1464223"/>
            <a:ext cx="2363787" cy="307975"/>
            <a:chOff x="336498" y="2045320"/>
            <a:chExt cx="2363787" cy="307975"/>
          </a:xfrm>
        </p:grpSpPr>
        <p:sp>
          <p:nvSpPr>
            <p:cNvPr id="16" name="TextBox 146"/>
            <p:cNvSpPr txBox="1">
              <a:spLocks noChangeArrowheads="1"/>
            </p:cNvSpPr>
            <p:nvPr/>
          </p:nvSpPr>
          <p:spPr bwMode="auto">
            <a:xfrm>
              <a:off x="336498" y="2045320"/>
              <a:ext cx="2363787" cy="307975"/>
            </a:xfrm>
            <a:prstGeom prst="rect">
              <a:avLst/>
            </a:prstGeom>
            <a:noFill/>
            <a:ln w="9525">
              <a:noFill/>
              <a:miter lim="800000"/>
            </a:ln>
            <a:effectLst/>
          </p:spPr>
          <p:txBody>
            <a:bodyPr>
              <a:spAutoFit/>
            </a:bodyPr>
            <a:lstStyle/>
            <a:p>
              <a:pPr algn="r">
                <a:defRPr/>
              </a:pPr>
              <a:r>
                <a:rPr lang="zh-CN" altLang="en-US" sz="1400" dirty="0">
                  <a:solidFill>
                    <a:prstClr val="white"/>
                  </a:solidFill>
                  <a:cs typeface="+mn-ea"/>
                  <a:sym typeface="+mn-lt"/>
                </a:rPr>
                <a:t>单击添加文本 </a:t>
              </a:r>
              <a:r>
                <a:rPr lang="en-US" altLang="zh-CN" sz="1400" dirty="0">
                  <a:solidFill>
                    <a:prstClr val="white"/>
                  </a:solidFill>
                  <a:cs typeface="+mn-ea"/>
                  <a:sym typeface="+mn-lt"/>
                </a:rPr>
                <a:t>23%</a:t>
              </a:r>
            </a:p>
          </p:txBody>
        </p:sp>
        <p:sp>
          <p:nvSpPr>
            <p:cNvPr id="17" name="Freeform 45"/>
            <p:cNvSpPr>
              <a:spLocks noEditPoints="1"/>
            </p:cNvSpPr>
            <p:nvPr/>
          </p:nvSpPr>
          <p:spPr bwMode="auto">
            <a:xfrm>
              <a:off x="806894" y="2045320"/>
              <a:ext cx="222250" cy="267891"/>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white"/>
                </a:solidFill>
                <a:cs typeface="+mn-ea"/>
                <a:sym typeface="+mn-lt"/>
              </a:endParaRPr>
            </a:p>
          </p:txBody>
        </p:sp>
      </p:grpSp>
      <p:grpSp>
        <p:nvGrpSpPr>
          <p:cNvPr id="18" name="组合 17"/>
          <p:cNvGrpSpPr/>
          <p:nvPr/>
        </p:nvGrpSpPr>
        <p:grpSpPr>
          <a:xfrm>
            <a:off x="721618" y="2852318"/>
            <a:ext cx="2363787" cy="319862"/>
            <a:chOff x="336498" y="3758232"/>
            <a:chExt cx="2363787" cy="319862"/>
          </a:xfrm>
        </p:grpSpPr>
        <p:sp>
          <p:nvSpPr>
            <p:cNvPr id="19" name="TextBox 146"/>
            <p:cNvSpPr txBox="1">
              <a:spLocks noChangeArrowheads="1"/>
            </p:cNvSpPr>
            <p:nvPr/>
          </p:nvSpPr>
          <p:spPr bwMode="auto">
            <a:xfrm>
              <a:off x="336498" y="3758232"/>
              <a:ext cx="2363787" cy="307975"/>
            </a:xfrm>
            <a:prstGeom prst="rect">
              <a:avLst/>
            </a:prstGeom>
            <a:noFill/>
            <a:ln w="9525">
              <a:noFill/>
              <a:miter lim="800000"/>
            </a:ln>
            <a:effectLst/>
          </p:spPr>
          <p:txBody>
            <a:bodyPr>
              <a:spAutoFit/>
            </a:bodyPr>
            <a:lstStyle/>
            <a:p>
              <a:pPr algn="r">
                <a:defRPr/>
              </a:pPr>
              <a:r>
                <a:rPr lang="zh-CN" altLang="en-US" sz="1400" dirty="0">
                  <a:solidFill>
                    <a:prstClr val="white"/>
                  </a:solidFill>
                  <a:cs typeface="+mn-ea"/>
                  <a:sym typeface="+mn-lt"/>
                </a:rPr>
                <a:t>单击添加文本 </a:t>
              </a:r>
              <a:r>
                <a:rPr lang="en-US" altLang="zh-CN" sz="1400" dirty="0">
                  <a:solidFill>
                    <a:prstClr val="white"/>
                  </a:solidFill>
                  <a:cs typeface="+mn-ea"/>
                  <a:sym typeface="+mn-lt"/>
                </a:rPr>
                <a:t>14%</a:t>
              </a:r>
            </a:p>
          </p:txBody>
        </p:sp>
        <p:sp>
          <p:nvSpPr>
            <p:cNvPr id="20" name="Freeform 67"/>
            <p:cNvSpPr>
              <a:spLocks noEditPoints="1"/>
            </p:cNvSpPr>
            <p:nvPr/>
          </p:nvSpPr>
          <p:spPr bwMode="auto">
            <a:xfrm>
              <a:off x="765787" y="3760197"/>
              <a:ext cx="288925" cy="317897"/>
            </a:xfrm>
            <a:custGeom>
              <a:avLst/>
              <a:gdLst>
                <a:gd name="T0" fmla="*/ 20 w 77"/>
                <a:gd name="T1" fmla="*/ 37 h 113"/>
                <a:gd name="T2" fmla="*/ 20 w 77"/>
                <a:gd name="T3" fmla="*/ 12 h 113"/>
                <a:gd name="T4" fmla="*/ 57 w 77"/>
                <a:gd name="T5" fmla="*/ 12 h 113"/>
                <a:gd name="T6" fmla="*/ 56 w 77"/>
                <a:gd name="T7" fmla="*/ 36 h 113"/>
                <a:gd name="T8" fmla="*/ 52 w 77"/>
                <a:gd name="T9" fmla="*/ 47 h 113"/>
                <a:gd name="T10" fmla="*/ 38 w 77"/>
                <a:gd name="T11" fmla="*/ 54 h 113"/>
                <a:gd name="T12" fmla="*/ 38 w 77"/>
                <a:gd name="T13" fmla="*/ 54 h 113"/>
                <a:gd name="T14" fmla="*/ 25 w 77"/>
                <a:gd name="T15" fmla="*/ 47 h 113"/>
                <a:gd name="T16" fmla="*/ 20 w 77"/>
                <a:gd name="T17" fmla="*/ 37 h 113"/>
                <a:gd name="T18" fmla="*/ 12 w 77"/>
                <a:gd name="T19" fmla="*/ 108 h 113"/>
                <a:gd name="T20" fmla="*/ 66 w 77"/>
                <a:gd name="T21" fmla="*/ 108 h 113"/>
                <a:gd name="T22" fmla="*/ 63 w 77"/>
                <a:gd name="T23" fmla="*/ 113 h 113"/>
                <a:gd name="T24" fmla="*/ 15 w 77"/>
                <a:gd name="T25" fmla="*/ 113 h 113"/>
                <a:gd name="T26" fmla="*/ 12 w 77"/>
                <a:gd name="T27" fmla="*/ 108 h 113"/>
                <a:gd name="T28" fmla="*/ 69 w 77"/>
                <a:gd name="T29" fmla="*/ 67 h 113"/>
                <a:gd name="T30" fmla="*/ 75 w 77"/>
                <a:gd name="T31" fmla="*/ 90 h 113"/>
                <a:gd name="T32" fmla="*/ 67 w 77"/>
                <a:gd name="T33" fmla="*/ 104 h 113"/>
                <a:gd name="T34" fmla="*/ 65 w 77"/>
                <a:gd name="T35" fmla="*/ 104 h 113"/>
                <a:gd name="T36" fmla="*/ 65 w 77"/>
                <a:gd name="T37" fmla="*/ 73 h 113"/>
                <a:gd name="T38" fmla="*/ 41 w 77"/>
                <a:gd name="T39" fmla="*/ 73 h 113"/>
                <a:gd name="T40" fmla="*/ 48 w 77"/>
                <a:gd name="T41" fmla="*/ 57 h 113"/>
                <a:gd name="T42" fmla="*/ 50 w 77"/>
                <a:gd name="T43" fmla="*/ 55 h 113"/>
                <a:gd name="T44" fmla="*/ 64 w 77"/>
                <a:gd name="T45" fmla="*/ 58 h 113"/>
                <a:gd name="T46" fmla="*/ 65 w 77"/>
                <a:gd name="T47" fmla="*/ 58 h 113"/>
                <a:gd name="T48" fmla="*/ 65 w 77"/>
                <a:gd name="T49" fmla="*/ 59 h 113"/>
                <a:gd name="T50" fmla="*/ 69 w 77"/>
                <a:gd name="T51" fmla="*/ 68 h 113"/>
                <a:gd name="T52" fmla="*/ 69 w 77"/>
                <a:gd name="T53" fmla="*/ 67 h 113"/>
                <a:gd name="T54" fmla="*/ 13 w 77"/>
                <a:gd name="T55" fmla="*/ 104 h 113"/>
                <a:gd name="T56" fmla="*/ 10 w 77"/>
                <a:gd name="T57" fmla="*/ 104 h 113"/>
                <a:gd name="T58" fmla="*/ 2 w 77"/>
                <a:gd name="T59" fmla="*/ 90 h 113"/>
                <a:gd name="T60" fmla="*/ 8 w 77"/>
                <a:gd name="T61" fmla="*/ 67 h 113"/>
                <a:gd name="T62" fmla="*/ 13 w 77"/>
                <a:gd name="T63" fmla="*/ 58 h 113"/>
                <a:gd name="T64" fmla="*/ 13 w 77"/>
                <a:gd name="T65" fmla="*/ 58 h 113"/>
                <a:gd name="T66" fmla="*/ 14 w 77"/>
                <a:gd name="T67" fmla="*/ 58 h 113"/>
                <a:gd name="T68" fmla="*/ 27 w 77"/>
                <a:gd name="T69" fmla="*/ 55 h 113"/>
                <a:gd name="T70" fmla="*/ 29 w 77"/>
                <a:gd name="T71" fmla="*/ 57 h 113"/>
                <a:gd name="T72" fmla="*/ 37 w 77"/>
                <a:gd name="T73" fmla="*/ 73 h 113"/>
                <a:gd name="T74" fmla="*/ 13 w 77"/>
                <a:gd name="T75" fmla="*/ 73 h 113"/>
                <a:gd name="T76" fmla="*/ 13 w 77"/>
                <a:gd name="T7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white"/>
                </a:solidFill>
                <a:cs typeface="+mn-ea"/>
                <a:sym typeface="+mn-lt"/>
              </a:endParaRPr>
            </a:p>
          </p:txBody>
        </p:sp>
      </p:grpSp>
      <p:grpSp>
        <p:nvGrpSpPr>
          <p:cNvPr id="21" name="组合 20"/>
          <p:cNvGrpSpPr/>
          <p:nvPr/>
        </p:nvGrpSpPr>
        <p:grpSpPr>
          <a:xfrm>
            <a:off x="6313435" y="2204246"/>
            <a:ext cx="2381250" cy="339132"/>
            <a:chOff x="6313435" y="3233263"/>
            <a:chExt cx="2381250" cy="339132"/>
          </a:xfrm>
        </p:grpSpPr>
        <p:sp>
          <p:nvSpPr>
            <p:cNvPr id="22" name="TextBox 146"/>
            <p:cNvSpPr txBox="1">
              <a:spLocks noChangeArrowheads="1"/>
            </p:cNvSpPr>
            <p:nvPr/>
          </p:nvSpPr>
          <p:spPr bwMode="auto">
            <a:xfrm>
              <a:off x="6313435" y="3233263"/>
              <a:ext cx="2381250" cy="307975"/>
            </a:xfrm>
            <a:prstGeom prst="rect">
              <a:avLst/>
            </a:prstGeom>
            <a:noFill/>
            <a:ln w="9525">
              <a:noFill/>
              <a:miter lim="800000"/>
            </a:ln>
            <a:effectLst/>
          </p:spPr>
          <p:txBody>
            <a:bodyPr>
              <a:spAutoFit/>
            </a:bodyPr>
            <a:lstStyle/>
            <a:p>
              <a:pPr>
                <a:defRPr/>
              </a:pPr>
              <a:r>
                <a:rPr lang="en-US" altLang="zh-CN" sz="1400" dirty="0">
                  <a:solidFill>
                    <a:prstClr val="white"/>
                  </a:solidFill>
                  <a:cs typeface="+mn-ea"/>
                  <a:sym typeface="+mn-lt"/>
                </a:rPr>
                <a:t>11% </a:t>
              </a:r>
              <a:r>
                <a:rPr lang="zh-CN" altLang="en-US" sz="1400" dirty="0">
                  <a:solidFill>
                    <a:prstClr val="white"/>
                  </a:solidFill>
                  <a:cs typeface="+mn-ea"/>
                  <a:sym typeface="+mn-lt"/>
                </a:rPr>
                <a:t>单击添加文本</a:t>
              </a:r>
              <a:endParaRPr lang="en-US" altLang="zh-CN" sz="1400" dirty="0">
                <a:solidFill>
                  <a:prstClr val="white"/>
                </a:solidFill>
                <a:cs typeface="+mn-ea"/>
                <a:sym typeface="+mn-lt"/>
              </a:endParaRPr>
            </a:p>
          </p:txBody>
        </p:sp>
        <p:sp>
          <p:nvSpPr>
            <p:cNvPr id="23" name="Freeform 96"/>
            <p:cNvSpPr>
              <a:spLocks noEditPoints="1"/>
            </p:cNvSpPr>
            <p:nvPr/>
          </p:nvSpPr>
          <p:spPr bwMode="auto">
            <a:xfrm>
              <a:off x="7957253" y="3258070"/>
              <a:ext cx="311150" cy="314325"/>
            </a:xfrm>
            <a:custGeom>
              <a:avLst/>
              <a:gdLst>
                <a:gd name="T0" fmla="*/ 15 w 83"/>
                <a:gd name="T1" fmla="*/ 35 h 112"/>
                <a:gd name="T2" fmla="*/ 38 w 83"/>
                <a:gd name="T3" fmla="*/ 78 h 112"/>
                <a:gd name="T4" fmla="*/ 80 w 83"/>
                <a:gd name="T5" fmla="*/ 55 h 112"/>
                <a:gd name="T6" fmla="*/ 58 w 83"/>
                <a:gd name="T7" fmla="*/ 13 h 112"/>
                <a:gd name="T8" fmla="*/ 34 w 83"/>
                <a:gd name="T9" fmla="*/ 68 h 112"/>
                <a:gd name="T10" fmla="*/ 46 w 83"/>
                <a:gd name="T11" fmla="*/ 72 h 112"/>
                <a:gd name="T12" fmla="*/ 34 w 83"/>
                <a:gd name="T13" fmla="*/ 68 h 112"/>
                <a:gd name="T14" fmla="*/ 56 w 83"/>
                <a:gd name="T15" fmla="*/ 61 h 112"/>
                <a:gd name="T16" fmla="*/ 62 w 83"/>
                <a:gd name="T17" fmla="*/ 60 h 112"/>
                <a:gd name="T18" fmla="*/ 51 w 83"/>
                <a:gd name="T19" fmla="*/ 66 h 112"/>
                <a:gd name="T20" fmla="*/ 69 w 83"/>
                <a:gd name="T21" fmla="*/ 52 h 112"/>
                <a:gd name="T22" fmla="*/ 73 w 83"/>
                <a:gd name="T23" fmla="*/ 53 h 112"/>
                <a:gd name="T24" fmla="*/ 69 w 83"/>
                <a:gd name="T25" fmla="*/ 52 h 112"/>
                <a:gd name="T26" fmla="*/ 54 w 83"/>
                <a:gd name="T27" fmla="*/ 24 h 112"/>
                <a:gd name="T28" fmla="*/ 56 w 83"/>
                <a:gd name="T29" fmla="*/ 20 h 112"/>
                <a:gd name="T30" fmla="*/ 46 w 83"/>
                <a:gd name="T31" fmla="*/ 27 h 112"/>
                <a:gd name="T32" fmla="*/ 33 w 83"/>
                <a:gd name="T33" fmla="*/ 33 h 112"/>
                <a:gd name="T34" fmla="*/ 35 w 83"/>
                <a:gd name="T35" fmla="*/ 22 h 112"/>
                <a:gd name="T36" fmla="*/ 46 w 83"/>
                <a:gd name="T37" fmla="*/ 27 h 112"/>
                <a:gd name="T38" fmla="*/ 21 w 83"/>
                <a:gd name="T39" fmla="*/ 44 h 112"/>
                <a:gd name="T40" fmla="*/ 25 w 83"/>
                <a:gd name="T41" fmla="*/ 32 h 112"/>
                <a:gd name="T42" fmla="*/ 33 w 83"/>
                <a:gd name="T43" fmla="*/ 60 h 112"/>
                <a:gd name="T44" fmla="*/ 27 w 83"/>
                <a:gd name="T45" fmla="*/ 49 h 112"/>
                <a:gd name="T46" fmla="*/ 32 w 83"/>
                <a:gd name="T47" fmla="*/ 54 h 112"/>
                <a:gd name="T48" fmla="*/ 33 w 83"/>
                <a:gd name="T49" fmla="*/ 60 h 112"/>
                <a:gd name="T50" fmla="*/ 43 w 83"/>
                <a:gd name="T51" fmla="*/ 36 h 112"/>
                <a:gd name="T52" fmla="*/ 57 w 83"/>
                <a:gd name="T53" fmla="*/ 41 h 112"/>
                <a:gd name="T54" fmla="*/ 52 w 83"/>
                <a:gd name="T55" fmla="*/ 54 h 112"/>
                <a:gd name="T56" fmla="*/ 39 w 83"/>
                <a:gd name="T57" fmla="*/ 50 h 112"/>
                <a:gd name="T58" fmla="*/ 60 w 83"/>
                <a:gd name="T59" fmla="*/ 31 h 112"/>
                <a:gd name="T60" fmla="*/ 71 w 83"/>
                <a:gd name="T61" fmla="*/ 33 h 112"/>
                <a:gd name="T62" fmla="*/ 66 w 83"/>
                <a:gd name="T63" fmla="*/ 44 h 112"/>
                <a:gd name="T64" fmla="*/ 60 w 83"/>
                <a:gd name="T65" fmla="*/ 31 h 112"/>
                <a:gd name="T66" fmla="*/ 71 w 83"/>
                <a:gd name="T67" fmla="*/ 112 h 112"/>
                <a:gd name="T68" fmla="*/ 30 w 83"/>
                <a:gd name="T69" fmla="*/ 104 h 112"/>
                <a:gd name="T70" fmla="*/ 44 w 83"/>
                <a:gd name="T71" fmla="*/ 93 h 112"/>
                <a:gd name="T72" fmla="*/ 0 w 83"/>
                <a:gd name="T73" fmla="*/ 45 h 112"/>
                <a:gd name="T74" fmla="*/ 32 w 83"/>
                <a:gd name="T75" fmla="*/ 0 h 112"/>
                <a:gd name="T76" fmla="*/ 21 w 83"/>
                <a:gd name="T77" fmla="*/ 18 h 112"/>
                <a:gd name="T78" fmla="*/ 21 w 83"/>
                <a:gd name="T79" fmla="*/ 72 h 112"/>
                <a:gd name="T80" fmla="*/ 72 w 83"/>
                <a:gd name="T81" fmla="*/ 75 h 112"/>
                <a:gd name="T82" fmla="*/ 56 w 83"/>
                <a:gd name="T83" fmla="*/ 92 h 112"/>
                <a:gd name="T84" fmla="*/ 71 w 83"/>
                <a:gd name="T8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2">
                  <a:moveTo>
                    <a:pt x="32" y="15"/>
                  </a:moveTo>
                  <a:cubicBezTo>
                    <a:pt x="24" y="20"/>
                    <a:pt x="18" y="27"/>
                    <a:pt x="15" y="35"/>
                  </a:cubicBezTo>
                  <a:cubicBezTo>
                    <a:pt x="13" y="44"/>
                    <a:pt x="13" y="53"/>
                    <a:pt x="18" y="61"/>
                  </a:cubicBezTo>
                  <a:cubicBezTo>
                    <a:pt x="22" y="69"/>
                    <a:pt x="29" y="75"/>
                    <a:pt x="38" y="78"/>
                  </a:cubicBezTo>
                  <a:cubicBezTo>
                    <a:pt x="46" y="80"/>
                    <a:pt x="55" y="80"/>
                    <a:pt x="63" y="75"/>
                  </a:cubicBezTo>
                  <a:cubicBezTo>
                    <a:pt x="72" y="71"/>
                    <a:pt x="77" y="64"/>
                    <a:pt x="80" y="55"/>
                  </a:cubicBezTo>
                  <a:cubicBezTo>
                    <a:pt x="83" y="47"/>
                    <a:pt x="82" y="38"/>
                    <a:pt x="78" y="30"/>
                  </a:cubicBezTo>
                  <a:cubicBezTo>
                    <a:pt x="73" y="21"/>
                    <a:pt x="66" y="16"/>
                    <a:pt x="58" y="13"/>
                  </a:cubicBezTo>
                  <a:cubicBezTo>
                    <a:pt x="50" y="10"/>
                    <a:pt x="40" y="11"/>
                    <a:pt x="32" y="15"/>
                  </a:cubicBezTo>
                  <a:close/>
                  <a:moveTo>
                    <a:pt x="34" y="68"/>
                  </a:moveTo>
                  <a:cubicBezTo>
                    <a:pt x="36" y="68"/>
                    <a:pt x="39" y="67"/>
                    <a:pt x="41" y="67"/>
                  </a:cubicBezTo>
                  <a:cubicBezTo>
                    <a:pt x="43" y="69"/>
                    <a:pt x="45" y="70"/>
                    <a:pt x="46" y="72"/>
                  </a:cubicBezTo>
                  <a:cubicBezTo>
                    <a:pt x="44" y="71"/>
                    <a:pt x="42" y="71"/>
                    <a:pt x="40" y="70"/>
                  </a:cubicBezTo>
                  <a:cubicBezTo>
                    <a:pt x="38" y="70"/>
                    <a:pt x="36" y="69"/>
                    <a:pt x="34" y="68"/>
                  </a:cubicBezTo>
                  <a:close/>
                  <a:moveTo>
                    <a:pt x="49" y="64"/>
                  </a:moveTo>
                  <a:cubicBezTo>
                    <a:pt x="51" y="63"/>
                    <a:pt x="54" y="62"/>
                    <a:pt x="56" y="61"/>
                  </a:cubicBezTo>
                  <a:cubicBezTo>
                    <a:pt x="58" y="60"/>
                    <a:pt x="60" y="59"/>
                    <a:pt x="62" y="57"/>
                  </a:cubicBezTo>
                  <a:cubicBezTo>
                    <a:pt x="62" y="58"/>
                    <a:pt x="62" y="59"/>
                    <a:pt x="62" y="60"/>
                  </a:cubicBezTo>
                  <a:cubicBezTo>
                    <a:pt x="63" y="64"/>
                    <a:pt x="62" y="68"/>
                    <a:pt x="60" y="69"/>
                  </a:cubicBezTo>
                  <a:cubicBezTo>
                    <a:pt x="58" y="70"/>
                    <a:pt x="55" y="68"/>
                    <a:pt x="51" y="66"/>
                  </a:cubicBezTo>
                  <a:cubicBezTo>
                    <a:pt x="51" y="65"/>
                    <a:pt x="50" y="65"/>
                    <a:pt x="49" y="64"/>
                  </a:cubicBezTo>
                  <a:close/>
                  <a:moveTo>
                    <a:pt x="69" y="52"/>
                  </a:moveTo>
                  <a:cubicBezTo>
                    <a:pt x="71" y="50"/>
                    <a:pt x="73" y="49"/>
                    <a:pt x="74" y="47"/>
                  </a:cubicBezTo>
                  <a:cubicBezTo>
                    <a:pt x="74" y="49"/>
                    <a:pt x="73" y="51"/>
                    <a:pt x="73" y="53"/>
                  </a:cubicBezTo>
                  <a:cubicBezTo>
                    <a:pt x="72" y="55"/>
                    <a:pt x="71" y="57"/>
                    <a:pt x="70" y="59"/>
                  </a:cubicBezTo>
                  <a:cubicBezTo>
                    <a:pt x="70" y="57"/>
                    <a:pt x="70" y="55"/>
                    <a:pt x="69" y="52"/>
                  </a:cubicBezTo>
                  <a:close/>
                  <a:moveTo>
                    <a:pt x="61" y="23"/>
                  </a:moveTo>
                  <a:cubicBezTo>
                    <a:pt x="59" y="23"/>
                    <a:pt x="57" y="23"/>
                    <a:pt x="54" y="24"/>
                  </a:cubicBezTo>
                  <a:cubicBezTo>
                    <a:pt x="53" y="22"/>
                    <a:pt x="51" y="20"/>
                    <a:pt x="49" y="19"/>
                  </a:cubicBezTo>
                  <a:cubicBezTo>
                    <a:pt x="51" y="19"/>
                    <a:pt x="53" y="20"/>
                    <a:pt x="56" y="20"/>
                  </a:cubicBezTo>
                  <a:cubicBezTo>
                    <a:pt x="58" y="21"/>
                    <a:pt x="60" y="22"/>
                    <a:pt x="61" y="23"/>
                  </a:cubicBezTo>
                  <a:close/>
                  <a:moveTo>
                    <a:pt x="46" y="27"/>
                  </a:moveTo>
                  <a:cubicBezTo>
                    <a:pt x="44" y="27"/>
                    <a:pt x="42" y="28"/>
                    <a:pt x="39" y="30"/>
                  </a:cubicBezTo>
                  <a:cubicBezTo>
                    <a:pt x="37" y="31"/>
                    <a:pt x="35" y="32"/>
                    <a:pt x="33" y="33"/>
                  </a:cubicBezTo>
                  <a:cubicBezTo>
                    <a:pt x="33" y="33"/>
                    <a:pt x="33" y="32"/>
                    <a:pt x="33" y="31"/>
                  </a:cubicBezTo>
                  <a:cubicBezTo>
                    <a:pt x="33" y="26"/>
                    <a:pt x="34" y="23"/>
                    <a:pt x="35" y="22"/>
                  </a:cubicBezTo>
                  <a:cubicBezTo>
                    <a:pt x="37" y="21"/>
                    <a:pt x="41" y="22"/>
                    <a:pt x="44" y="25"/>
                  </a:cubicBezTo>
                  <a:cubicBezTo>
                    <a:pt x="45" y="25"/>
                    <a:pt x="46" y="26"/>
                    <a:pt x="46" y="27"/>
                  </a:cubicBezTo>
                  <a:close/>
                  <a:moveTo>
                    <a:pt x="26" y="39"/>
                  </a:moveTo>
                  <a:cubicBezTo>
                    <a:pt x="24" y="40"/>
                    <a:pt x="23" y="42"/>
                    <a:pt x="21" y="44"/>
                  </a:cubicBezTo>
                  <a:cubicBezTo>
                    <a:pt x="22" y="42"/>
                    <a:pt x="22" y="40"/>
                    <a:pt x="23" y="38"/>
                  </a:cubicBezTo>
                  <a:cubicBezTo>
                    <a:pt x="23" y="35"/>
                    <a:pt x="24" y="33"/>
                    <a:pt x="25" y="32"/>
                  </a:cubicBezTo>
                  <a:cubicBezTo>
                    <a:pt x="25" y="34"/>
                    <a:pt x="26" y="36"/>
                    <a:pt x="26" y="39"/>
                  </a:cubicBezTo>
                  <a:close/>
                  <a:moveTo>
                    <a:pt x="33" y="60"/>
                  </a:moveTo>
                  <a:cubicBezTo>
                    <a:pt x="29" y="60"/>
                    <a:pt x="25" y="60"/>
                    <a:pt x="24" y="58"/>
                  </a:cubicBezTo>
                  <a:cubicBezTo>
                    <a:pt x="23" y="56"/>
                    <a:pt x="25" y="52"/>
                    <a:pt x="27" y="49"/>
                  </a:cubicBezTo>
                  <a:cubicBezTo>
                    <a:pt x="28" y="48"/>
                    <a:pt x="28" y="48"/>
                    <a:pt x="29" y="47"/>
                  </a:cubicBezTo>
                  <a:cubicBezTo>
                    <a:pt x="30" y="49"/>
                    <a:pt x="31" y="51"/>
                    <a:pt x="32" y="54"/>
                  </a:cubicBezTo>
                  <a:cubicBezTo>
                    <a:pt x="33" y="56"/>
                    <a:pt x="34" y="58"/>
                    <a:pt x="36" y="60"/>
                  </a:cubicBezTo>
                  <a:cubicBezTo>
                    <a:pt x="35" y="60"/>
                    <a:pt x="34" y="60"/>
                    <a:pt x="33" y="60"/>
                  </a:cubicBezTo>
                  <a:close/>
                  <a:moveTo>
                    <a:pt x="35" y="41"/>
                  </a:moveTo>
                  <a:cubicBezTo>
                    <a:pt x="37" y="40"/>
                    <a:pt x="40" y="38"/>
                    <a:pt x="43" y="36"/>
                  </a:cubicBezTo>
                  <a:cubicBezTo>
                    <a:pt x="46" y="35"/>
                    <a:pt x="49" y="34"/>
                    <a:pt x="52" y="33"/>
                  </a:cubicBezTo>
                  <a:cubicBezTo>
                    <a:pt x="53" y="35"/>
                    <a:pt x="55" y="38"/>
                    <a:pt x="57" y="41"/>
                  </a:cubicBezTo>
                  <a:cubicBezTo>
                    <a:pt x="58" y="44"/>
                    <a:pt x="59" y="46"/>
                    <a:pt x="60" y="49"/>
                  </a:cubicBezTo>
                  <a:cubicBezTo>
                    <a:pt x="58" y="51"/>
                    <a:pt x="55" y="53"/>
                    <a:pt x="52" y="54"/>
                  </a:cubicBezTo>
                  <a:cubicBezTo>
                    <a:pt x="49" y="56"/>
                    <a:pt x="47" y="57"/>
                    <a:pt x="44" y="58"/>
                  </a:cubicBezTo>
                  <a:cubicBezTo>
                    <a:pt x="42" y="56"/>
                    <a:pt x="40" y="53"/>
                    <a:pt x="39" y="50"/>
                  </a:cubicBezTo>
                  <a:cubicBezTo>
                    <a:pt x="37" y="47"/>
                    <a:pt x="36" y="44"/>
                    <a:pt x="35" y="41"/>
                  </a:cubicBezTo>
                  <a:close/>
                  <a:moveTo>
                    <a:pt x="60" y="31"/>
                  </a:moveTo>
                  <a:cubicBezTo>
                    <a:pt x="60" y="31"/>
                    <a:pt x="61" y="31"/>
                    <a:pt x="62" y="31"/>
                  </a:cubicBezTo>
                  <a:cubicBezTo>
                    <a:pt x="67" y="30"/>
                    <a:pt x="70" y="31"/>
                    <a:pt x="71" y="33"/>
                  </a:cubicBezTo>
                  <a:cubicBezTo>
                    <a:pt x="72" y="35"/>
                    <a:pt x="71" y="38"/>
                    <a:pt x="68" y="42"/>
                  </a:cubicBezTo>
                  <a:cubicBezTo>
                    <a:pt x="68" y="43"/>
                    <a:pt x="67" y="43"/>
                    <a:pt x="66" y="44"/>
                  </a:cubicBezTo>
                  <a:cubicBezTo>
                    <a:pt x="66" y="42"/>
                    <a:pt x="65" y="39"/>
                    <a:pt x="63" y="37"/>
                  </a:cubicBezTo>
                  <a:cubicBezTo>
                    <a:pt x="62" y="35"/>
                    <a:pt x="61" y="33"/>
                    <a:pt x="60" y="31"/>
                  </a:cubicBezTo>
                  <a:close/>
                  <a:moveTo>
                    <a:pt x="71" y="104"/>
                  </a:moveTo>
                  <a:cubicBezTo>
                    <a:pt x="71" y="112"/>
                    <a:pt x="71" y="112"/>
                    <a:pt x="71" y="112"/>
                  </a:cubicBezTo>
                  <a:cubicBezTo>
                    <a:pt x="30" y="112"/>
                    <a:pt x="30" y="112"/>
                    <a:pt x="30" y="112"/>
                  </a:cubicBezTo>
                  <a:cubicBezTo>
                    <a:pt x="30" y="104"/>
                    <a:pt x="30" y="104"/>
                    <a:pt x="30" y="104"/>
                  </a:cubicBezTo>
                  <a:cubicBezTo>
                    <a:pt x="44" y="104"/>
                    <a:pt x="44" y="104"/>
                    <a:pt x="44" y="104"/>
                  </a:cubicBezTo>
                  <a:cubicBezTo>
                    <a:pt x="44" y="93"/>
                    <a:pt x="44" y="93"/>
                    <a:pt x="44" y="93"/>
                  </a:cubicBezTo>
                  <a:cubicBezTo>
                    <a:pt x="32" y="92"/>
                    <a:pt x="22" y="87"/>
                    <a:pt x="14" y="79"/>
                  </a:cubicBezTo>
                  <a:cubicBezTo>
                    <a:pt x="5" y="71"/>
                    <a:pt x="0" y="59"/>
                    <a:pt x="0" y="45"/>
                  </a:cubicBezTo>
                  <a:cubicBezTo>
                    <a:pt x="0" y="32"/>
                    <a:pt x="5" y="20"/>
                    <a:pt x="14" y="12"/>
                  </a:cubicBezTo>
                  <a:cubicBezTo>
                    <a:pt x="19" y="7"/>
                    <a:pt x="25" y="3"/>
                    <a:pt x="32" y="0"/>
                  </a:cubicBezTo>
                  <a:cubicBezTo>
                    <a:pt x="37" y="9"/>
                    <a:pt x="37" y="9"/>
                    <a:pt x="37" y="9"/>
                  </a:cubicBezTo>
                  <a:cubicBezTo>
                    <a:pt x="31" y="11"/>
                    <a:pt x="25" y="14"/>
                    <a:pt x="21" y="18"/>
                  </a:cubicBezTo>
                  <a:cubicBezTo>
                    <a:pt x="14" y="25"/>
                    <a:pt x="9" y="35"/>
                    <a:pt x="9" y="45"/>
                  </a:cubicBezTo>
                  <a:cubicBezTo>
                    <a:pt x="9" y="56"/>
                    <a:pt x="14" y="65"/>
                    <a:pt x="21" y="72"/>
                  </a:cubicBezTo>
                  <a:cubicBezTo>
                    <a:pt x="27" y="79"/>
                    <a:pt x="37" y="84"/>
                    <a:pt x="48" y="84"/>
                  </a:cubicBezTo>
                  <a:cubicBezTo>
                    <a:pt x="57" y="84"/>
                    <a:pt x="65" y="80"/>
                    <a:pt x="72" y="75"/>
                  </a:cubicBezTo>
                  <a:cubicBezTo>
                    <a:pt x="76" y="83"/>
                    <a:pt x="76" y="83"/>
                    <a:pt x="76" y="83"/>
                  </a:cubicBezTo>
                  <a:cubicBezTo>
                    <a:pt x="70" y="88"/>
                    <a:pt x="63" y="91"/>
                    <a:pt x="56" y="92"/>
                  </a:cubicBezTo>
                  <a:cubicBezTo>
                    <a:pt x="56" y="104"/>
                    <a:pt x="56" y="104"/>
                    <a:pt x="56" y="104"/>
                  </a:cubicBezTo>
                  <a:lnTo>
                    <a:pt x="71" y="104"/>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white"/>
                </a:solidFill>
                <a:cs typeface="+mn-ea"/>
                <a:sym typeface="+mn-lt"/>
              </a:endParaRPr>
            </a:p>
          </p:txBody>
        </p:sp>
      </p:grpSp>
      <p:grpSp>
        <p:nvGrpSpPr>
          <p:cNvPr id="27" name="组合 26"/>
          <p:cNvGrpSpPr/>
          <p:nvPr/>
        </p:nvGrpSpPr>
        <p:grpSpPr>
          <a:xfrm>
            <a:off x="6313435" y="1566716"/>
            <a:ext cx="2381250" cy="336057"/>
            <a:chOff x="6313435" y="1877538"/>
            <a:chExt cx="2381250" cy="336057"/>
          </a:xfrm>
        </p:grpSpPr>
        <p:sp>
          <p:nvSpPr>
            <p:cNvPr id="28" name="TextBox 146"/>
            <p:cNvSpPr txBox="1">
              <a:spLocks noChangeArrowheads="1"/>
            </p:cNvSpPr>
            <p:nvPr/>
          </p:nvSpPr>
          <p:spPr bwMode="auto">
            <a:xfrm>
              <a:off x="6313435" y="1877538"/>
              <a:ext cx="238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dirty="0">
                  <a:solidFill>
                    <a:prstClr val="white"/>
                  </a:solidFill>
                  <a:latin typeface="时尚中黑简体" panose="01010104010101010101"/>
                  <a:ea typeface="时尚中黑简体" panose="01010104010101010101"/>
                  <a:cs typeface="+mn-ea"/>
                  <a:sym typeface="+mn-lt"/>
                </a:rPr>
                <a:t>20% </a:t>
              </a:r>
              <a:r>
                <a:rPr lang="zh-CN" altLang="en-US" sz="1400" dirty="0">
                  <a:solidFill>
                    <a:prstClr val="white"/>
                  </a:solidFill>
                  <a:latin typeface="时尚中黑简体" panose="01010104010101010101"/>
                  <a:ea typeface="时尚中黑简体" panose="01010104010101010101"/>
                  <a:cs typeface="+mn-ea"/>
                  <a:sym typeface="+mn-lt"/>
                </a:rPr>
                <a:t>单击添加文本</a:t>
              </a:r>
              <a:endParaRPr lang="en-US" altLang="zh-CN" sz="1400" dirty="0">
                <a:solidFill>
                  <a:prstClr val="white"/>
                </a:solidFill>
                <a:latin typeface="时尚中黑简体" panose="01010104010101010101"/>
                <a:ea typeface="时尚中黑简体" panose="01010104010101010101"/>
                <a:cs typeface="+mn-ea"/>
                <a:sym typeface="+mn-lt"/>
              </a:endParaRPr>
            </a:p>
          </p:txBody>
        </p:sp>
        <p:sp>
          <p:nvSpPr>
            <p:cNvPr id="29" name="Freeform 102"/>
            <p:cNvSpPr>
              <a:spLocks noEditPoints="1"/>
            </p:cNvSpPr>
            <p:nvPr/>
          </p:nvSpPr>
          <p:spPr bwMode="auto">
            <a:xfrm>
              <a:off x="7988083" y="1913557"/>
              <a:ext cx="390525" cy="300038"/>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white"/>
                </a:solidFill>
                <a:cs typeface="+mn-ea"/>
                <a:sym typeface="+mn-lt"/>
              </a:endParaRPr>
            </a:p>
          </p:txBody>
        </p:sp>
      </p:grpSp>
      <p:grpSp>
        <p:nvGrpSpPr>
          <p:cNvPr id="30" name="组合 29"/>
          <p:cNvGrpSpPr/>
          <p:nvPr/>
        </p:nvGrpSpPr>
        <p:grpSpPr>
          <a:xfrm>
            <a:off x="6313435" y="2708302"/>
            <a:ext cx="2381250" cy="349225"/>
            <a:chOff x="6313435" y="3766663"/>
            <a:chExt cx="2381250" cy="349225"/>
          </a:xfrm>
        </p:grpSpPr>
        <p:sp>
          <p:nvSpPr>
            <p:cNvPr id="31" name="TextBox 146"/>
            <p:cNvSpPr txBox="1">
              <a:spLocks noChangeArrowheads="1"/>
            </p:cNvSpPr>
            <p:nvPr/>
          </p:nvSpPr>
          <p:spPr bwMode="auto">
            <a:xfrm>
              <a:off x="6313435" y="3766663"/>
              <a:ext cx="2381250" cy="307975"/>
            </a:xfrm>
            <a:prstGeom prst="rect">
              <a:avLst/>
            </a:prstGeom>
            <a:noFill/>
            <a:ln w="9525">
              <a:noFill/>
              <a:miter lim="800000"/>
            </a:ln>
            <a:effectLst/>
          </p:spPr>
          <p:txBody>
            <a:bodyPr>
              <a:spAutoFit/>
            </a:bodyPr>
            <a:lstStyle/>
            <a:p>
              <a:pPr>
                <a:defRPr/>
              </a:pPr>
              <a:r>
                <a:rPr lang="en-US" altLang="zh-CN" sz="1400" dirty="0">
                  <a:solidFill>
                    <a:prstClr val="white"/>
                  </a:solidFill>
                  <a:cs typeface="+mn-ea"/>
                  <a:sym typeface="+mn-lt"/>
                </a:rPr>
                <a:t>12% </a:t>
              </a:r>
              <a:r>
                <a:rPr lang="zh-CN" altLang="en-US" sz="1400" dirty="0">
                  <a:solidFill>
                    <a:prstClr val="white"/>
                  </a:solidFill>
                  <a:cs typeface="+mn-ea"/>
                  <a:sym typeface="+mn-lt"/>
                </a:rPr>
                <a:t>单击添加文本</a:t>
              </a:r>
              <a:endParaRPr lang="en-US" altLang="zh-CN" sz="1400" dirty="0">
                <a:solidFill>
                  <a:prstClr val="white"/>
                </a:solidFill>
                <a:cs typeface="+mn-ea"/>
                <a:sym typeface="+mn-lt"/>
              </a:endParaRPr>
            </a:p>
          </p:txBody>
        </p:sp>
        <p:sp>
          <p:nvSpPr>
            <p:cNvPr id="32" name="Freeform 83"/>
            <p:cNvSpPr>
              <a:spLocks noEditPoints="1"/>
            </p:cNvSpPr>
            <p:nvPr/>
          </p:nvSpPr>
          <p:spPr bwMode="auto">
            <a:xfrm>
              <a:off x="7951697" y="3868238"/>
              <a:ext cx="322262" cy="247650"/>
            </a:xfrm>
            <a:custGeom>
              <a:avLst/>
              <a:gdLst>
                <a:gd name="T0" fmla="*/ 84 w 86"/>
                <a:gd name="T1" fmla="*/ 27 h 88"/>
                <a:gd name="T2" fmla="*/ 84 w 86"/>
                <a:gd name="T3" fmla="*/ 85 h 88"/>
                <a:gd name="T4" fmla="*/ 84 w 86"/>
                <a:gd name="T5" fmla="*/ 88 h 88"/>
                <a:gd name="T6" fmla="*/ 81 w 86"/>
                <a:gd name="T7" fmla="*/ 88 h 88"/>
                <a:gd name="T8" fmla="*/ 24 w 86"/>
                <a:gd name="T9" fmla="*/ 88 h 88"/>
                <a:gd name="T10" fmla="*/ 21 w 86"/>
                <a:gd name="T11" fmla="*/ 85 h 88"/>
                <a:gd name="T12" fmla="*/ 21 w 86"/>
                <a:gd name="T13" fmla="*/ 85 h 88"/>
                <a:gd name="T14" fmla="*/ 18 w 86"/>
                <a:gd name="T15" fmla="*/ 85 h 88"/>
                <a:gd name="T16" fmla="*/ 15 w 86"/>
                <a:gd name="T17" fmla="*/ 81 h 88"/>
                <a:gd name="T18" fmla="*/ 15 w 86"/>
                <a:gd name="T19" fmla="*/ 76 h 88"/>
                <a:gd name="T20" fmla="*/ 4 w 86"/>
                <a:gd name="T21" fmla="*/ 76 h 88"/>
                <a:gd name="T22" fmla="*/ 0 w 86"/>
                <a:gd name="T23" fmla="*/ 70 h 88"/>
                <a:gd name="T24" fmla="*/ 6 w 86"/>
                <a:gd name="T25" fmla="*/ 47 h 88"/>
                <a:gd name="T26" fmla="*/ 8 w 86"/>
                <a:gd name="T27" fmla="*/ 27 h 88"/>
                <a:gd name="T28" fmla="*/ 3 w 86"/>
                <a:gd name="T29" fmla="*/ 27 h 88"/>
                <a:gd name="T30" fmla="*/ 3 w 86"/>
                <a:gd name="T31" fmla="*/ 0 h 88"/>
                <a:gd name="T32" fmla="*/ 86 w 86"/>
                <a:gd name="T33" fmla="*/ 0 h 88"/>
                <a:gd name="T34" fmla="*/ 86 w 86"/>
                <a:gd name="T35" fmla="*/ 27 h 88"/>
                <a:gd name="T36" fmla="*/ 84 w 86"/>
                <a:gd name="T37" fmla="*/ 27 h 88"/>
                <a:gd name="T38" fmla="*/ 38 w 86"/>
                <a:gd name="T39" fmla="*/ 62 h 88"/>
                <a:gd name="T40" fmla="*/ 38 w 86"/>
                <a:gd name="T41" fmla="*/ 31 h 88"/>
                <a:gd name="T42" fmla="*/ 32 w 86"/>
                <a:gd name="T43" fmla="*/ 31 h 88"/>
                <a:gd name="T44" fmla="*/ 31 w 86"/>
                <a:gd name="T45" fmla="*/ 33 h 88"/>
                <a:gd name="T46" fmla="*/ 29 w 86"/>
                <a:gd name="T47" fmla="*/ 34 h 88"/>
                <a:gd name="T48" fmla="*/ 29 w 86"/>
                <a:gd name="T49" fmla="*/ 39 h 88"/>
                <a:gd name="T50" fmla="*/ 31 w 86"/>
                <a:gd name="T51" fmla="*/ 39 h 88"/>
                <a:gd name="T52" fmla="*/ 31 w 86"/>
                <a:gd name="T53" fmla="*/ 62 h 88"/>
                <a:gd name="T54" fmla="*/ 38 w 86"/>
                <a:gd name="T55" fmla="*/ 62 h 88"/>
                <a:gd name="T56" fmla="*/ 49 w 86"/>
                <a:gd name="T57" fmla="*/ 62 h 88"/>
                <a:gd name="T58" fmla="*/ 49 w 86"/>
                <a:gd name="T59" fmla="*/ 31 h 88"/>
                <a:gd name="T60" fmla="*/ 43 w 86"/>
                <a:gd name="T61" fmla="*/ 31 h 88"/>
                <a:gd name="T62" fmla="*/ 42 w 86"/>
                <a:gd name="T63" fmla="*/ 33 h 88"/>
                <a:gd name="T64" fmla="*/ 40 w 86"/>
                <a:gd name="T65" fmla="*/ 34 h 88"/>
                <a:gd name="T66" fmla="*/ 40 w 86"/>
                <a:gd name="T67" fmla="*/ 39 h 88"/>
                <a:gd name="T68" fmla="*/ 42 w 86"/>
                <a:gd name="T69" fmla="*/ 39 h 88"/>
                <a:gd name="T70" fmla="*/ 42 w 86"/>
                <a:gd name="T71" fmla="*/ 62 h 88"/>
                <a:gd name="T72" fmla="*/ 49 w 86"/>
                <a:gd name="T73" fmla="*/ 62 h 88"/>
                <a:gd name="T74" fmla="*/ 65 w 86"/>
                <a:gd name="T75" fmla="*/ 27 h 88"/>
                <a:gd name="T76" fmla="*/ 17 w 86"/>
                <a:gd name="T77" fmla="*/ 27 h 88"/>
                <a:gd name="T78" fmla="*/ 15 w 86"/>
                <a:gd name="T79" fmla="*/ 49 h 88"/>
                <a:gd name="T80" fmla="*/ 11 w 86"/>
                <a:gd name="T81" fmla="*/ 67 h 88"/>
                <a:gd name="T82" fmla="*/ 58 w 86"/>
                <a:gd name="T83" fmla="*/ 67 h 88"/>
                <a:gd name="T84" fmla="*/ 63 w 86"/>
                <a:gd name="T85" fmla="*/ 49 h 88"/>
                <a:gd name="T86" fmla="*/ 65 w 86"/>
                <a:gd name="T87" fmla="*/ 27 h 88"/>
                <a:gd name="T88" fmla="*/ 27 w 86"/>
                <a:gd name="T89" fmla="*/ 76 h 88"/>
                <a:gd name="T90" fmla="*/ 27 w 86"/>
                <a:gd name="T91" fmla="*/ 78 h 88"/>
                <a:gd name="T92" fmla="*/ 73 w 86"/>
                <a:gd name="T93" fmla="*/ 78 h 88"/>
                <a:gd name="T94" fmla="*/ 73 w 86"/>
                <a:gd name="T95" fmla="*/ 45 h 88"/>
                <a:gd name="T96" fmla="*/ 72 w 86"/>
                <a:gd name="T97" fmla="*/ 50 h 88"/>
                <a:gd name="T98" fmla="*/ 65 w 86"/>
                <a:gd name="T99" fmla="*/ 73 h 88"/>
                <a:gd name="T100" fmla="*/ 61 w 86"/>
                <a:gd name="T101" fmla="*/ 76 h 88"/>
                <a:gd name="T102" fmla="*/ 27 w 86"/>
                <a:gd name="T10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88">
                  <a:moveTo>
                    <a:pt x="84" y="27"/>
                  </a:moveTo>
                  <a:cubicBezTo>
                    <a:pt x="84" y="85"/>
                    <a:pt x="84" y="85"/>
                    <a:pt x="84" y="85"/>
                  </a:cubicBezTo>
                  <a:cubicBezTo>
                    <a:pt x="84" y="88"/>
                    <a:pt x="84" y="88"/>
                    <a:pt x="84" y="88"/>
                  </a:cubicBezTo>
                  <a:cubicBezTo>
                    <a:pt x="81" y="88"/>
                    <a:pt x="81" y="88"/>
                    <a:pt x="81" y="88"/>
                  </a:cubicBezTo>
                  <a:cubicBezTo>
                    <a:pt x="24" y="88"/>
                    <a:pt x="24" y="88"/>
                    <a:pt x="24" y="88"/>
                  </a:cubicBezTo>
                  <a:cubicBezTo>
                    <a:pt x="21" y="85"/>
                    <a:pt x="21" y="85"/>
                    <a:pt x="21" y="85"/>
                  </a:cubicBezTo>
                  <a:cubicBezTo>
                    <a:pt x="21" y="85"/>
                    <a:pt x="21" y="85"/>
                    <a:pt x="21" y="85"/>
                  </a:cubicBezTo>
                  <a:cubicBezTo>
                    <a:pt x="18" y="85"/>
                    <a:pt x="18" y="85"/>
                    <a:pt x="18" y="85"/>
                  </a:cubicBezTo>
                  <a:cubicBezTo>
                    <a:pt x="15" y="81"/>
                    <a:pt x="15" y="81"/>
                    <a:pt x="15" y="81"/>
                  </a:cubicBezTo>
                  <a:cubicBezTo>
                    <a:pt x="15" y="76"/>
                    <a:pt x="15" y="76"/>
                    <a:pt x="15" y="76"/>
                  </a:cubicBezTo>
                  <a:cubicBezTo>
                    <a:pt x="4" y="76"/>
                    <a:pt x="4" y="76"/>
                    <a:pt x="4" y="76"/>
                  </a:cubicBezTo>
                  <a:cubicBezTo>
                    <a:pt x="0" y="70"/>
                    <a:pt x="0" y="70"/>
                    <a:pt x="0" y="70"/>
                  </a:cubicBezTo>
                  <a:cubicBezTo>
                    <a:pt x="3" y="63"/>
                    <a:pt x="5" y="55"/>
                    <a:pt x="6" y="47"/>
                  </a:cubicBezTo>
                  <a:cubicBezTo>
                    <a:pt x="7" y="41"/>
                    <a:pt x="8" y="34"/>
                    <a:pt x="8" y="27"/>
                  </a:cubicBezTo>
                  <a:cubicBezTo>
                    <a:pt x="3" y="27"/>
                    <a:pt x="3" y="27"/>
                    <a:pt x="3" y="27"/>
                  </a:cubicBezTo>
                  <a:cubicBezTo>
                    <a:pt x="3" y="0"/>
                    <a:pt x="3" y="0"/>
                    <a:pt x="3" y="0"/>
                  </a:cubicBezTo>
                  <a:cubicBezTo>
                    <a:pt x="86" y="0"/>
                    <a:pt x="86" y="0"/>
                    <a:pt x="86" y="0"/>
                  </a:cubicBezTo>
                  <a:cubicBezTo>
                    <a:pt x="86" y="27"/>
                    <a:pt x="86" y="27"/>
                    <a:pt x="86" y="27"/>
                  </a:cubicBezTo>
                  <a:cubicBezTo>
                    <a:pt x="84" y="27"/>
                    <a:pt x="84" y="27"/>
                    <a:pt x="84" y="27"/>
                  </a:cubicBezTo>
                  <a:close/>
                  <a:moveTo>
                    <a:pt x="38" y="62"/>
                  </a:moveTo>
                  <a:cubicBezTo>
                    <a:pt x="38" y="31"/>
                    <a:pt x="38" y="31"/>
                    <a:pt x="38" y="31"/>
                  </a:cubicBezTo>
                  <a:cubicBezTo>
                    <a:pt x="32" y="31"/>
                    <a:pt x="32" y="31"/>
                    <a:pt x="32" y="31"/>
                  </a:cubicBezTo>
                  <a:cubicBezTo>
                    <a:pt x="32" y="31"/>
                    <a:pt x="32" y="32"/>
                    <a:pt x="31" y="33"/>
                  </a:cubicBezTo>
                  <a:cubicBezTo>
                    <a:pt x="31" y="34"/>
                    <a:pt x="30" y="34"/>
                    <a:pt x="29" y="34"/>
                  </a:cubicBezTo>
                  <a:cubicBezTo>
                    <a:pt x="29" y="39"/>
                    <a:pt x="29" y="39"/>
                    <a:pt x="29" y="39"/>
                  </a:cubicBezTo>
                  <a:cubicBezTo>
                    <a:pt x="31" y="39"/>
                    <a:pt x="31" y="39"/>
                    <a:pt x="31" y="39"/>
                  </a:cubicBezTo>
                  <a:cubicBezTo>
                    <a:pt x="31" y="62"/>
                    <a:pt x="31" y="62"/>
                    <a:pt x="31" y="62"/>
                  </a:cubicBezTo>
                  <a:cubicBezTo>
                    <a:pt x="38" y="62"/>
                    <a:pt x="38" y="62"/>
                    <a:pt x="38" y="62"/>
                  </a:cubicBezTo>
                  <a:close/>
                  <a:moveTo>
                    <a:pt x="49" y="62"/>
                  </a:moveTo>
                  <a:cubicBezTo>
                    <a:pt x="49" y="31"/>
                    <a:pt x="49" y="31"/>
                    <a:pt x="49" y="31"/>
                  </a:cubicBezTo>
                  <a:cubicBezTo>
                    <a:pt x="43" y="31"/>
                    <a:pt x="43" y="31"/>
                    <a:pt x="43" y="31"/>
                  </a:cubicBezTo>
                  <a:cubicBezTo>
                    <a:pt x="43" y="31"/>
                    <a:pt x="43" y="32"/>
                    <a:pt x="42" y="33"/>
                  </a:cubicBezTo>
                  <a:cubicBezTo>
                    <a:pt x="42" y="34"/>
                    <a:pt x="41" y="34"/>
                    <a:pt x="40" y="34"/>
                  </a:cubicBezTo>
                  <a:cubicBezTo>
                    <a:pt x="40" y="39"/>
                    <a:pt x="40" y="39"/>
                    <a:pt x="40" y="39"/>
                  </a:cubicBezTo>
                  <a:cubicBezTo>
                    <a:pt x="42" y="39"/>
                    <a:pt x="42" y="39"/>
                    <a:pt x="42" y="39"/>
                  </a:cubicBezTo>
                  <a:cubicBezTo>
                    <a:pt x="42" y="62"/>
                    <a:pt x="42" y="62"/>
                    <a:pt x="42" y="62"/>
                  </a:cubicBezTo>
                  <a:cubicBezTo>
                    <a:pt x="49" y="62"/>
                    <a:pt x="49" y="62"/>
                    <a:pt x="49" y="62"/>
                  </a:cubicBezTo>
                  <a:close/>
                  <a:moveTo>
                    <a:pt x="65" y="27"/>
                  </a:moveTo>
                  <a:cubicBezTo>
                    <a:pt x="17" y="27"/>
                    <a:pt x="17" y="27"/>
                    <a:pt x="17" y="27"/>
                  </a:cubicBezTo>
                  <a:cubicBezTo>
                    <a:pt x="17" y="35"/>
                    <a:pt x="16" y="42"/>
                    <a:pt x="15" y="49"/>
                  </a:cubicBezTo>
                  <a:cubicBezTo>
                    <a:pt x="14" y="55"/>
                    <a:pt x="13" y="61"/>
                    <a:pt x="11" y="67"/>
                  </a:cubicBezTo>
                  <a:cubicBezTo>
                    <a:pt x="58" y="67"/>
                    <a:pt x="58" y="67"/>
                    <a:pt x="58" y="67"/>
                  </a:cubicBezTo>
                  <a:cubicBezTo>
                    <a:pt x="60" y="61"/>
                    <a:pt x="62" y="55"/>
                    <a:pt x="63" y="49"/>
                  </a:cubicBezTo>
                  <a:cubicBezTo>
                    <a:pt x="64" y="42"/>
                    <a:pt x="65" y="35"/>
                    <a:pt x="65" y="27"/>
                  </a:cubicBezTo>
                  <a:close/>
                  <a:moveTo>
                    <a:pt x="27" y="76"/>
                  </a:moveTo>
                  <a:cubicBezTo>
                    <a:pt x="27" y="78"/>
                    <a:pt x="27" y="78"/>
                    <a:pt x="27" y="78"/>
                  </a:cubicBezTo>
                  <a:cubicBezTo>
                    <a:pt x="73" y="78"/>
                    <a:pt x="73" y="78"/>
                    <a:pt x="73" y="78"/>
                  </a:cubicBezTo>
                  <a:cubicBezTo>
                    <a:pt x="73" y="45"/>
                    <a:pt x="73" y="45"/>
                    <a:pt x="73" y="45"/>
                  </a:cubicBezTo>
                  <a:cubicBezTo>
                    <a:pt x="72" y="47"/>
                    <a:pt x="72" y="48"/>
                    <a:pt x="72" y="50"/>
                  </a:cubicBezTo>
                  <a:cubicBezTo>
                    <a:pt x="70" y="59"/>
                    <a:pt x="68" y="67"/>
                    <a:pt x="65" y="73"/>
                  </a:cubicBezTo>
                  <a:cubicBezTo>
                    <a:pt x="61" y="76"/>
                    <a:pt x="61" y="76"/>
                    <a:pt x="61" y="76"/>
                  </a:cubicBezTo>
                  <a:lnTo>
                    <a:pt x="27" y="76"/>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white"/>
                </a:solidFill>
                <a:cs typeface="+mn-ea"/>
                <a:sym typeface="+mn-lt"/>
              </a:endParaRPr>
            </a:p>
          </p:txBody>
        </p:sp>
      </p:grpSp>
      <p:grpSp>
        <p:nvGrpSpPr>
          <p:cNvPr id="33" name="组合 32"/>
          <p:cNvGrpSpPr/>
          <p:nvPr/>
        </p:nvGrpSpPr>
        <p:grpSpPr>
          <a:xfrm>
            <a:off x="3367036" y="1059582"/>
            <a:ext cx="2368550" cy="2368800"/>
            <a:chOff x="3057473" y="1521445"/>
            <a:chExt cx="2987675" cy="2987675"/>
          </a:xfrm>
        </p:grpSpPr>
        <p:sp>
          <p:nvSpPr>
            <p:cNvPr id="34" name="饼形 33"/>
            <p:cNvSpPr>
              <a:spLocks noChangeAspect="1"/>
            </p:cNvSpPr>
            <p:nvPr/>
          </p:nvSpPr>
          <p:spPr bwMode="auto">
            <a:xfrm>
              <a:off x="3201935" y="1683949"/>
              <a:ext cx="2698750" cy="2698750"/>
            </a:xfrm>
            <a:prstGeom prst="pie">
              <a:avLst>
                <a:gd name="adj1" fmla="val 16196841"/>
                <a:gd name="adj2" fmla="val 21515647"/>
              </a:avLst>
            </a:prstGeom>
            <a:solidFill>
              <a:schemeClr val="tx1">
                <a:lumMod val="75000"/>
                <a:lumOff val="25000"/>
              </a:schemeClr>
            </a:solidFill>
            <a:ln w="12700" algn="ctr">
              <a:solidFill>
                <a:schemeClr val="tx1">
                  <a:lumMod val="75000"/>
                  <a:lumOff val="25000"/>
                </a:schemeClr>
              </a:solidFill>
              <a:miter lim="800000"/>
            </a:ln>
          </p:spPr>
          <p:txBody>
            <a:bodyPr wrap="none" anchor="ctr"/>
            <a:lstStyle/>
            <a:p>
              <a:pPr algn="ctr">
                <a:buClr>
                  <a:srgbClr val="FF0000"/>
                </a:buClr>
                <a:buSzPct val="70000"/>
                <a:defRPr/>
              </a:pPr>
              <a:endParaRPr lang="zh-CN" altLang="en-US" sz="2000" dirty="0">
                <a:solidFill>
                  <a:prstClr val="white"/>
                </a:solidFill>
                <a:cs typeface="+mn-ea"/>
                <a:sym typeface="+mn-lt"/>
              </a:endParaRPr>
            </a:p>
          </p:txBody>
        </p:sp>
        <p:sp>
          <p:nvSpPr>
            <p:cNvPr id="37" name="饼形 36"/>
            <p:cNvSpPr>
              <a:spLocks noChangeAspect="1"/>
            </p:cNvSpPr>
            <p:nvPr/>
          </p:nvSpPr>
          <p:spPr bwMode="auto">
            <a:xfrm>
              <a:off x="3201935" y="1665907"/>
              <a:ext cx="2698750" cy="2698750"/>
            </a:xfrm>
            <a:prstGeom prst="pie">
              <a:avLst>
                <a:gd name="adj1" fmla="val 21593878"/>
                <a:gd name="adj2" fmla="val 2414004"/>
              </a:avLst>
            </a:prstGeom>
            <a:solidFill>
              <a:srgbClr val="C75151"/>
            </a:solidFill>
            <a:ln w="12700" algn="ctr">
              <a:solidFill>
                <a:schemeClr val="bg1"/>
              </a:solidFill>
              <a:round/>
            </a:ln>
            <a:effectLst/>
          </p:spPr>
          <p:txBody>
            <a:bodyPr wrap="none" anchor="ctr"/>
            <a:lstStyle/>
            <a:p>
              <a:pPr algn="ctr" fontAlgn="ctr">
                <a:buClr>
                  <a:srgbClr val="FF0000"/>
                </a:buClr>
                <a:buSzPct val="70000"/>
                <a:defRPr/>
              </a:pPr>
              <a:endParaRPr lang="zh-CN" altLang="en-US" sz="2000">
                <a:solidFill>
                  <a:prstClr val="white"/>
                </a:solidFill>
                <a:cs typeface="+mn-ea"/>
                <a:sym typeface="+mn-lt"/>
              </a:endParaRPr>
            </a:p>
          </p:txBody>
        </p:sp>
        <p:sp>
          <p:nvSpPr>
            <p:cNvPr id="38" name="饼形 37"/>
            <p:cNvSpPr>
              <a:spLocks noChangeAspect="1"/>
            </p:cNvSpPr>
            <p:nvPr/>
          </p:nvSpPr>
          <p:spPr bwMode="auto">
            <a:xfrm>
              <a:off x="3201935" y="1665907"/>
              <a:ext cx="2698750" cy="2698750"/>
            </a:xfrm>
            <a:prstGeom prst="pie">
              <a:avLst>
                <a:gd name="adj1" fmla="val 2413806"/>
                <a:gd name="adj2" fmla="val 5423822"/>
              </a:avLst>
            </a:prstGeom>
            <a:solidFill>
              <a:srgbClr val="E6FA6F"/>
            </a:solidFill>
            <a:ln w="12700" algn="ctr">
              <a:solidFill>
                <a:schemeClr val="bg1"/>
              </a:solidFill>
              <a:round/>
            </a:ln>
            <a:effectLst/>
          </p:spPr>
          <p:txBody>
            <a:bodyPr wrap="none" anchor="ctr"/>
            <a:lstStyle/>
            <a:p>
              <a:pPr algn="ctr" fontAlgn="ctr">
                <a:buClr>
                  <a:srgbClr val="FF0000"/>
                </a:buClr>
                <a:buSzPct val="70000"/>
                <a:defRPr/>
              </a:pPr>
              <a:endParaRPr lang="zh-CN" altLang="en-US" sz="2000">
                <a:solidFill>
                  <a:prstClr val="white"/>
                </a:solidFill>
                <a:cs typeface="+mn-ea"/>
                <a:sym typeface="+mn-lt"/>
              </a:endParaRPr>
            </a:p>
          </p:txBody>
        </p:sp>
        <p:sp>
          <p:nvSpPr>
            <p:cNvPr id="39" name="饼形 38"/>
            <p:cNvSpPr>
              <a:spLocks noChangeAspect="1"/>
            </p:cNvSpPr>
            <p:nvPr/>
          </p:nvSpPr>
          <p:spPr bwMode="auto">
            <a:xfrm>
              <a:off x="3201935" y="1665907"/>
              <a:ext cx="2698750" cy="2698750"/>
            </a:xfrm>
            <a:prstGeom prst="pie">
              <a:avLst>
                <a:gd name="adj1" fmla="val 5415830"/>
                <a:gd name="adj2" fmla="val 8607566"/>
              </a:avLst>
            </a:prstGeom>
            <a:solidFill>
              <a:srgbClr val="C75151"/>
            </a:solidFill>
            <a:ln w="12700" algn="ctr">
              <a:solidFill>
                <a:schemeClr val="bg1"/>
              </a:solidFill>
              <a:round/>
            </a:ln>
            <a:effectLst/>
          </p:spPr>
          <p:txBody>
            <a:bodyPr wrap="none" anchor="ctr"/>
            <a:lstStyle/>
            <a:p>
              <a:pPr algn="ctr" fontAlgn="ctr">
                <a:buClr>
                  <a:srgbClr val="FF0000"/>
                </a:buClr>
                <a:buSzPct val="70000"/>
                <a:defRPr/>
              </a:pPr>
              <a:endParaRPr lang="zh-CN" altLang="en-US" sz="2000">
                <a:solidFill>
                  <a:prstClr val="white"/>
                </a:solidFill>
                <a:cs typeface="+mn-ea"/>
                <a:sym typeface="+mn-lt"/>
              </a:endParaRPr>
            </a:p>
          </p:txBody>
        </p:sp>
        <p:sp>
          <p:nvSpPr>
            <p:cNvPr id="40" name="饼形 39"/>
            <p:cNvSpPr>
              <a:spLocks noChangeAspect="1"/>
            </p:cNvSpPr>
            <p:nvPr/>
          </p:nvSpPr>
          <p:spPr bwMode="auto">
            <a:xfrm>
              <a:off x="3201935" y="1665907"/>
              <a:ext cx="2698750" cy="2698750"/>
            </a:xfrm>
            <a:prstGeom prst="pie">
              <a:avLst>
                <a:gd name="adj1" fmla="val 8591712"/>
                <a:gd name="adj2" fmla="val 11815002"/>
              </a:avLst>
            </a:prstGeom>
            <a:solidFill>
              <a:srgbClr val="E6FA6F"/>
            </a:solidFill>
            <a:ln w="12700" algn="ctr">
              <a:solidFill>
                <a:schemeClr val="bg1"/>
              </a:solidFill>
              <a:round/>
            </a:ln>
            <a:effectLst/>
          </p:spPr>
          <p:txBody>
            <a:bodyPr wrap="none" anchor="ctr"/>
            <a:lstStyle/>
            <a:p>
              <a:pPr algn="ctr" fontAlgn="ctr">
                <a:buClr>
                  <a:srgbClr val="FF0000"/>
                </a:buClr>
                <a:buSzPct val="70000"/>
                <a:defRPr/>
              </a:pPr>
              <a:endParaRPr lang="zh-CN" altLang="en-US" sz="2000" dirty="0">
                <a:solidFill>
                  <a:prstClr val="white"/>
                </a:solidFill>
                <a:cs typeface="+mn-ea"/>
                <a:sym typeface="+mn-lt"/>
              </a:endParaRPr>
            </a:p>
          </p:txBody>
        </p:sp>
        <p:sp>
          <p:nvSpPr>
            <p:cNvPr id="41" name="饼形 40"/>
            <p:cNvSpPr>
              <a:spLocks noChangeAspect="1"/>
            </p:cNvSpPr>
            <p:nvPr/>
          </p:nvSpPr>
          <p:spPr bwMode="auto">
            <a:xfrm>
              <a:off x="3201935" y="1665907"/>
              <a:ext cx="2698750" cy="2698750"/>
            </a:xfrm>
            <a:prstGeom prst="pie">
              <a:avLst>
                <a:gd name="adj1" fmla="val 11829042"/>
                <a:gd name="adj2" fmla="val 16200000"/>
              </a:avLst>
            </a:prstGeom>
            <a:solidFill>
              <a:srgbClr val="C75151"/>
            </a:solidFill>
            <a:ln w="12700" algn="ctr">
              <a:solidFill>
                <a:schemeClr val="bg1"/>
              </a:solidFill>
              <a:round/>
            </a:ln>
            <a:effectLst/>
          </p:spPr>
          <p:txBody>
            <a:bodyPr anchor="ctr"/>
            <a:lstStyle/>
            <a:p>
              <a:pPr fontAlgn="ctr">
                <a:buClr>
                  <a:srgbClr val="FF0000"/>
                </a:buClr>
                <a:buSzPct val="70000"/>
                <a:defRPr/>
              </a:pPr>
              <a:endParaRPr lang="zh-CN" altLang="en-US" dirty="0">
                <a:solidFill>
                  <a:prstClr val="white"/>
                </a:solidFill>
                <a:cs typeface="+mn-ea"/>
                <a:sym typeface="+mn-lt"/>
              </a:endParaRPr>
            </a:p>
          </p:txBody>
        </p:sp>
        <p:sp>
          <p:nvSpPr>
            <p:cNvPr id="42" name="椭圆 41"/>
            <p:cNvSpPr>
              <a:spLocks noChangeAspect="1"/>
            </p:cNvSpPr>
            <p:nvPr/>
          </p:nvSpPr>
          <p:spPr bwMode="auto">
            <a:xfrm>
              <a:off x="3057473" y="1521445"/>
              <a:ext cx="2987675" cy="2987675"/>
            </a:xfrm>
            <a:prstGeom prst="ellipse">
              <a:avLst/>
            </a:prstGeom>
            <a:noFill/>
            <a:ln w="12700" algn="ctr">
              <a:solidFill>
                <a:srgbClr val="E6FA6F"/>
              </a:solidFill>
              <a:prstDash val="sysDash"/>
              <a:round/>
            </a:ln>
            <a:effectLst/>
          </p:spPr>
          <p:txBody>
            <a:bodyPr anchor="ctr"/>
            <a:lstStyle/>
            <a:p>
              <a:pPr fontAlgn="ctr">
                <a:buClr>
                  <a:srgbClr val="FF0000"/>
                </a:buClr>
                <a:buSzPct val="70000"/>
                <a:defRPr/>
              </a:pPr>
              <a:endParaRPr lang="zh-CN" altLang="en-US" dirty="0">
                <a:solidFill>
                  <a:prstClr val="white"/>
                </a:solidFill>
                <a:cs typeface="+mn-ea"/>
                <a:sym typeface="+mn-lt"/>
              </a:endParaRPr>
            </a:p>
          </p:txBody>
        </p:sp>
        <p:sp>
          <p:nvSpPr>
            <p:cNvPr id="43" name="饼形 42"/>
            <p:cNvSpPr>
              <a:spLocks noChangeAspect="1"/>
            </p:cNvSpPr>
            <p:nvPr/>
          </p:nvSpPr>
          <p:spPr bwMode="auto">
            <a:xfrm>
              <a:off x="3201935" y="1665907"/>
              <a:ext cx="2698750" cy="2698750"/>
            </a:xfrm>
            <a:prstGeom prst="pie">
              <a:avLst>
                <a:gd name="adj1" fmla="val 16192818"/>
                <a:gd name="adj2" fmla="val 21576936"/>
              </a:avLst>
            </a:prstGeom>
            <a:solidFill>
              <a:srgbClr val="E6FA6F"/>
            </a:solidFill>
            <a:ln w="12700" algn="ctr">
              <a:solidFill>
                <a:schemeClr val="bg1"/>
              </a:solidFill>
              <a:round/>
            </a:ln>
            <a:effectLst/>
          </p:spPr>
          <p:txBody>
            <a:bodyPr wrap="none" anchor="ctr"/>
            <a:lstStyle/>
            <a:p>
              <a:pPr algn="ctr" fontAlgn="ctr">
                <a:buClr>
                  <a:srgbClr val="FF0000"/>
                </a:buClr>
                <a:buSzPct val="70000"/>
                <a:defRPr/>
              </a:pPr>
              <a:endParaRPr lang="zh-CN" altLang="en-US" sz="2000">
                <a:solidFill>
                  <a:prstClr val="white"/>
                </a:solidFill>
                <a:cs typeface="+mn-ea"/>
                <a:sym typeface="+mn-lt"/>
              </a:endParaRPr>
            </a:p>
          </p:txBody>
        </p:sp>
      </p:grpSp>
      <p:sp>
        <p:nvSpPr>
          <p:cNvPr id="44" name="TextBox 146"/>
          <p:cNvSpPr txBox="1">
            <a:spLocks noChangeArrowheads="1"/>
          </p:cNvSpPr>
          <p:nvPr/>
        </p:nvSpPr>
        <p:spPr bwMode="auto">
          <a:xfrm>
            <a:off x="1234233" y="4065334"/>
            <a:ext cx="70567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dirty="0">
                <a:solidFill>
                  <a:prstClr val="white"/>
                </a:solidFill>
                <a:latin typeface="时尚中黑简体" panose="01010104010101010101"/>
                <a:ea typeface="时尚中黑简体" panose="01010104010101010101"/>
                <a:cs typeface="+mn-ea"/>
                <a:sym typeface="+mn-lt"/>
              </a:rPr>
              <a:t>单击添加文本文字单击添加文本文字单击添加文本</a:t>
            </a:r>
            <a:r>
              <a:rPr lang="zh-CN" altLang="en-US" sz="1400" dirty="0" smtClean="0">
                <a:solidFill>
                  <a:prstClr val="white"/>
                </a:solidFill>
                <a:latin typeface="时尚中黑简体" panose="01010104010101010101"/>
                <a:ea typeface="时尚中黑简体" panose="01010104010101010101"/>
                <a:cs typeface="+mn-ea"/>
                <a:sym typeface="+mn-lt"/>
              </a:rPr>
              <a:t>文字</a:t>
            </a:r>
            <a:r>
              <a:rPr lang="zh-CN" altLang="en-US" sz="1400" dirty="0">
                <a:solidFill>
                  <a:prstClr val="white"/>
                </a:solidFill>
                <a:latin typeface="时尚中黑简体" panose="01010104010101010101"/>
                <a:ea typeface="时尚中黑简体" panose="01010104010101010101"/>
                <a:cs typeface="+mn-ea"/>
                <a:sym typeface="+mn-lt"/>
              </a:rPr>
              <a:t>单击添加文本文字单击添加文本文字单击添加文本</a:t>
            </a:r>
            <a:r>
              <a:rPr lang="zh-CN" altLang="en-US" sz="1400" dirty="0" smtClean="0">
                <a:solidFill>
                  <a:prstClr val="white"/>
                </a:solidFill>
                <a:latin typeface="时尚中黑简体" panose="01010104010101010101"/>
                <a:ea typeface="时尚中黑简体" panose="01010104010101010101"/>
                <a:cs typeface="+mn-ea"/>
                <a:sym typeface="+mn-lt"/>
              </a:rPr>
              <a:t>文字单击</a:t>
            </a:r>
            <a:r>
              <a:rPr lang="zh-CN" altLang="en-US" sz="1400" dirty="0">
                <a:solidFill>
                  <a:prstClr val="white"/>
                </a:solidFill>
                <a:latin typeface="时尚中黑简体" panose="01010104010101010101"/>
                <a:ea typeface="时尚中黑简体" panose="01010104010101010101"/>
                <a:cs typeface="+mn-ea"/>
                <a:sym typeface="+mn-lt"/>
              </a:rPr>
              <a:t>添加文本文字单击添加文本文字单击添加文本</a:t>
            </a:r>
            <a:r>
              <a:rPr lang="zh-CN" altLang="en-US" sz="1400" dirty="0" smtClean="0">
                <a:solidFill>
                  <a:prstClr val="white"/>
                </a:solidFill>
                <a:latin typeface="时尚中黑简体" panose="01010104010101010101"/>
                <a:ea typeface="时尚中黑简体" panose="01010104010101010101"/>
                <a:cs typeface="+mn-ea"/>
                <a:sym typeface="+mn-lt"/>
              </a:rPr>
              <a:t>文字单击</a:t>
            </a:r>
            <a:r>
              <a:rPr lang="zh-CN" altLang="en-US" sz="1400" dirty="0">
                <a:solidFill>
                  <a:prstClr val="white"/>
                </a:solidFill>
                <a:latin typeface="时尚中黑简体" panose="01010104010101010101"/>
                <a:ea typeface="时尚中黑简体" panose="01010104010101010101"/>
                <a:cs typeface="+mn-ea"/>
                <a:sym typeface="+mn-lt"/>
              </a:rPr>
              <a:t>添加文本文字单击添加文本文字单击添加文本</a:t>
            </a:r>
            <a:r>
              <a:rPr lang="zh-CN" altLang="en-US" sz="1400" dirty="0" smtClean="0">
                <a:solidFill>
                  <a:prstClr val="white"/>
                </a:solidFill>
                <a:latin typeface="时尚中黑简体" panose="01010104010101010101"/>
                <a:ea typeface="时尚中黑简体" panose="01010104010101010101"/>
                <a:cs typeface="+mn-ea"/>
                <a:sym typeface="+mn-lt"/>
              </a:rPr>
              <a:t>文字</a:t>
            </a:r>
            <a:endParaRPr lang="zh-CN" altLang="en-US" sz="1400" dirty="0">
              <a:solidFill>
                <a:prstClr val="white"/>
              </a:solidFill>
              <a:latin typeface="时尚中黑简体" panose="01010104010101010101"/>
              <a:ea typeface="时尚中黑简体" panose="01010104010101010101"/>
              <a:cs typeface="+mn-ea"/>
              <a:sym typeface="+mn-lt"/>
            </a:endParaRPr>
          </a:p>
        </p:txBody>
      </p:sp>
      <p:sp>
        <p:nvSpPr>
          <p:cNvPr id="45" name="圆角矩形 44"/>
          <p:cNvSpPr/>
          <p:nvPr/>
        </p:nvSpPr>
        <p:spPr>
          <a:xfrm flipV="1">
            <a:off x="1345933" y="3923779"/>
            <a:ext cx="1719807" cy="14155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6" name="矩形 45"/>
          <p:cNvSpPr/>
          <p:nvPr/>
        </p:nvSpPr>
        <p:spPr>
          <a:xfrm>
            <a:off x="1277603" y="3435846"/>
            <a:ext cx="1569660" cy="457754"/>
          </a:xfrm>
          <a:prstGeom prst="rect">
            <a:avLst/>
          </a:prstGeom>
        </p:spPr>
        <p:txBody>
          <a:bodyPr wrap="none">
            <a:spAutoFit/>
          </a:bodyPr>
          <a:lstStyle/>
          <a:p>
            <a:pPr>
              <a:lnSpc>
                <a:spcPct val="150000"/>
              </a:lnSpc>
              <a:defRPr/>
            </a:pPr>
            <a:r>
              <a:rPr lang="zh-CN" altLang="en-US" kern="0" dirty="0">
                <a:solidFill>
                  <a:prstClr val="white"/>
                </a:solidFill>
                <a:cs typeface="+mn-ea"/>
                <a:sym typeface="+mn-lt"/>
              </a:rPr>
              <a:t>此处添加标题</a:t>
            </a:r>
            <a:endParaRPr lang="en-US" altLang="zh-CN" kern="0" dirty="0">
              <a:solidFill>
                <a:prstClr val="white"/>
              </a:solidFill>
              <a:cs typeface="+mn-ea"/>
              <a:sym typeface="+mn-lt"/>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par>
                                <p:cTn id="34" presetID="22" presetClass="entr" presetSubtype="2"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par>
                                <p:cTn id="37" presetID="22" presetClass="entr" presetSubtype="2"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par>
                                <p:cTn id="40" presetID="2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22" presetClass="entr" presetSubtype="8"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1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46"/>
                                        </p:tgtEl>
                                        <p:attrNameLst>
                                          <p:attrName>style.visibility</p:attrName>
                                        </p:attrNameLst>
                                      </p:cBhvr>
                                      <p:to>
                                        <p:strVal val="visible"/>
                                      </p:to>
                                    </p:set>
                                    <p:anim calcmode="lin" valueType="num">
                                      <p:cBhvr>
                                        <p:cTn id="52"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46"/>
                                        </p:tgtEl>
                                        <p:attrNameLst>
                                          <p:attrName>ppt_y</p:attrName>
                                        </p:attrNameLst>
                                      </p:cBhvr>
                                      <p:tavLst>
                                        <p:tav tm="0">
                                          <p:val>
                                            <p:strVal val="#ppt_y"/>
                                          </p:val>
                                        </p:tav>
                                        <p:tav tm="100000">
                                          <p:val>
                                            <p:strVal val="#ppt_y"/>
                                          </p:val>
                                        </p:tav>
                                      </p:tavLst>
                                    </p:anim>
                                    <p:anim calcmode="lin" valueType="num">
                                      <p:cBhvr>
                                        <p:cTn id="54"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46"/>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right)">
                                      <p:cBhvr>
                                        <p:cTn id="59" dur="500"/>
                                        <p:tgtEl>
                                          <p:spTgt spid="45"/>
                                        </p:tgtEl>
                                      </p:cBhvr>
                                    </p:animEffect>
                                  </p:childTnLst>
                                </p:cTn>
                              </p:par>
                            </p:childTnLst>
                          </p:cTn>
                        </p:par>
                        <p:par>
                          <p:cTn id="60" fill="hold">
                            <p:stCondLst>
                              <p:cond delay="1750"/>
                            </p:stCondLst>
                            <p:childTnLst>
                              <p:par>
                                <p:cTn id="61" presetID="12" presetClass="entr" presetSubtype="1"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p:tgtEl>
                                          <p:spTgt spid="44"/>
                                        </p:tgtEl>
                                        <p:attrNameLst>
                                          <p:attrName>ppt_y</p:attrName>
                                        </p:attrNameLst>
                                      </p:cBhvr>
                                      <p:tavLst>
                                        <p:tav tm="0">
                                          <p:val>
                                            <p:strVal val="#ppt_y-#ppt_h*1.125000"/>
                                          </p:val>
                                        </p:tav>
                                        <p:tav tm="100000">
                                          <p:val>
                                            <p:strVal val="#ppt_y"/>
                                          </p:val>
                                        </p:tav>
                                      </p:tavLst>
                                    </p:anim>
                                    <p:animEffect transition="in" filter="wipe(down)">
                                      <p:cBhvr>
                                        <p:cTn id="6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44" grpId="0"/>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8400" y="-21964"/>
            <a:ext cx="9144000" cy="678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矩形 53"/>
          <p:cNvSpPr/>
          <p:nvPr/>
        </p:nvSpPr>
        <p:spPr>
          <a:xfrm>
            <a:off x="614421" y="91869"/>
            <a:ext cx="1896617" cy="523220"/>
          </a:xfrm>
          <a:prstGeom prst="rect">
            <a:avLst/>
          </a:prstGeom>
          <a:noFill/>
          <a:effectLst/>
        </p:spPr>
        <p:txBody>
          <a:bodyPr wrap="square" rtlCol="0">
            <a:spAutoFit/>
          </a:bodyPr>
          <a:lstStyle/>
          <a:p>
            <a:r>
              <a:rPr lang="en-US" altLang="zh-CN" sz="2800" dirty="0" smtClean="0">
                <a:solidFill>
                  <a:prstClr val="white"/>
                </a:solidFill>
                <a:cs typeface="+mn-ea"/>
                <a:sym typeface="+mn-lt"/>
              </a:rPr>
              <a:t>LOGO</a:t>
            </a:r>
            <a:endParaRPr lang="zh-CN" altLang="en-US" sz="2800" dirty="0">
              <a:solidFill>
                <a:prstClr val="white"/>
              </a:solidFill>
              <a:cs typeface="+mn-ea"/>
              <a:sym typeface="+mn-lt"/>
            </a:endParaRPr>
          </a:p>
        </p:txBody>
      </p:sp>
      <p:sp>
        <p:nvSpPr>
          <p:cNvPr id="55" name="七角星 54"/>
          <p:cNvSpPr/>
          <p:nvPr/>
        </p:nvSpPr>
        <p:spPr>
          <a:xfrm>
            <a:off x="179512" y="132737"/>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grpSp>
        <p:nvGrpSpPr>
          <p:cNvPr id="56" name="组合 55"/>
          <p:cNvGrpSpPr/>
          <p:nvPr/>
        </p:nvGrpSpPr>
        <p:grpSpPr bwMode="auto">
          <a:xfrm>
            <a:off x="684213" y="2921223"/>
            <a:ext cx="2597150" cy="1664937"/>
            <a:chOff x="684213" y="2663825"/>
            <a:chExt cx="2597150" cy="1664937"/>
          </a:xfrm>
        </p:grpSpPr>
        <p:sp>
          <p:nvSpPr>
            <p:cNvPr id="57" name="矩形 32"/>
            <p:cNvSpPr>
              <a:spLocks noChangeArrowheads="1"/>
            </p:cNvSpPr>
            <p:nvPr/>
          </p:nvSpPr>
          <p:spPr bwMode="auto">
            <a:xfrm>
              <a:off x="1414463" y="2663825"/>
              <a:ext cx="889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2800" b="1" dirty="0">
                  <a:solidFill>
                    <a:prstClr val="white"/>
                  </a:solidFill>
                  <a:latin typeface="时尚中黑简体" panose="01010104010101010101"/>
                  <a:ea typeface="时尚中黑简体" panose="01010104010101010101"/>
                  <a:cs typeface="+mn-ea"/>
                  <a:sym typeface="+mn-lt"/>
                </a:rPr>
                <a:t>2012</a:t>
              </a:r>
            </a:p>
          </p:txBody>
        </p:sp>
        <p:sp>
          <p:nvSpPr>
            <p:cNvPr id="58" name="Lorem Ipsum"/>
            <p:cNvSpPr/>
            <p:nvPr/>
          </p:nvSpPr>
          <p:spPr bwMode="auto">
            <a:xfrm>
              <a:off x="684213" y="3186113"/>
              <a:ext cx="2597150" cy="114264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grpSp>
      <p:grpSp>
        <p:nvGrpSpPr>
          <p:cNvPr id="59" name="组合 58"/>
          <p:cNvGrpSpPr/>
          <p:nvPr/>
        </p:nvGrpSpPr>
        <p:grpSpPr bwMode="auto">
          <a:xfrm>
            <a:off x="3341688" y="2922811"/>
            <a:ext cx="2598737" cy="1666524"/>
            <a:chOff x="3341688" y="2665413"/>
            <a:chExt cx="2598737" cy="1666524"/>
          </a:xfrm>
        </p:grpSpPr>
        <p:sp>
          <p:nvSpPr>
            <p:cNvPr id="60" name="矩形 35"/>
            <p:cNvSpPr>
              <a:spLocks noChangeArrowheads="1"/>
            </p:cNvSpPr>
            <p:nvPr/>
          </p:nvSpPr>
          <p:spPr bwMode="auto">
            <a:xfrm>
              <a:off x="4041775" y="2665413"/>
              <a:ext cx="889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2800" b="1" dirty="0" smtClean="0">
                  <a:solidFill>
                    <a:prstClr val="white"/>
                  </a:solidFill>
                  <a:latin typeface="时尚中黑简体" panose="01010104010101010101"/>
                  <a:ea typeface="时尚中黑简体" panose="01010104010101010101"/>
                  <a:cs typeface="+mn-ea"/>
                  <a:sym typeface="+mn-lt"/>
                </a:rPr>
                <a:t>2020</a:t>
              </a:r>
              <a:endParaRPr lang="en-US" altLang="zh-CN" sz="2800" b="1" dirty="0">
                <a:solidFill>
                  <a:prstClr val="white"/>
                </a:solidFill>
                <a:latin typeface="时尚中黑简体" panose="01010104010101010101"/>
                <a:ea typeface="时尚中黑简体" panose="01010104010101010101"/>
                <a:cs typeface="+mn-ea"/>
                <a:sym typeface="+mn-lt"/>
              </a:endParaRPr>
            </a:p>
          </p:txBody>
        </p:sp>
        <p:sp>
          <p:nvSpPr>
            <p:cNvPr id="61" name="Lorem Ipsum"/>
            <p:cNvSpPr/>
            <p:nvPr/>
          </p:nvSpPr>
          <p:spPr bwMode="auto">
            <a:xfrm>
              <a:off x="3341688" y="3189288"/>
              <a:ext cx="2598737" cy="114264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grpSp>
      <p:grpSp>
        <p:nvGrpSpPr>
          <p:cNvPr id="62" name="组合 61"/>
          <p:cNvGrpSpPr/>
          <p:nvPr/>
        </p:nvGrpSpPr>
        <p:grpSpPr bwMode="auto">
          <a:xfrm>
            <a:off x="6011863" y="2922811"/>
            <a:ext cx="2598737" cy="1666524"/>
            <a:chOff x="6011863" y="2665413"/>
            <a:chExt cx="2598737" cy="1666524"/>
          </a:xfrm>
        </p:grpSpPr>
        <p:sp>
          <p:nvSpPr>
            <p:cNvPr id="64" name="矩形 37"/>
            <p:cNvSpPr>
              <a:spLocks noChangeArrowheads="1"/>
            </p:cNvSpPr>
            <p:nvPr/>
          </p:nvSpPr>
          <p:spPr bwMode="auto">
            <a:xfrm>
              <a:off x="6664325" y="2665413"/>
              <a:ext cx="889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2800" b="1" dirty="0" smtClean="0">
                  <a:solidFill>
                    <a:prstClr val="white"/>
                  </a:solidFill>
                  <a:latin typeface="时尚中黑简体" panose="01010104010101010101"/>
                  <a:ea typeface="时尚中黑简体" panose="01010104010101010101"/>
                  <a:cs typeface="+mn-ea"/>
                  <a:sym typeface="+mn-lt"/>
                </a:rPr>
                <a:t>2030</a:t>
              </a:r>
              <a:endParaRPr lang="en-US" altLang="zh-CN" sz="2800" b="1" dirty="0">
                <a:solidFill>
                  <a:prstClr val="white"/>
                </a:solidFill>
                <a:latin typeface="时尚中黑简体" panose="01010104010101010101"/>
                <a:ea typeface="时尚中黑简体" panose="01010104010101010101"/>
                <a:cs typeface="+mn-ea"/>
                <a:sym typeface="+mn-lt"/>
              </a:endParaRPr>
            </a:p>
          </p:txBody>
        </p:sp>
        <p:sp>
          <p:nvSpPr>
            <p:cNvPr id="65" name="Lorem Ipsum"/>
            <p:cNvSpPr/>
            <p:nvPr/>
          </p:nvSpPr>
          <p:spPr bwMode="auto">
            <a:xfrm>
              <a:off x="6011863" y="3189288"/>
              <a:ext cx="2598737" cy="114264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grpSp>
      <p:grpSp>
        <p:nvGrpSpPr>
          <p:cNvPr id="66" name="组合 65"/>
          <p:cNvGrpSpPr/>
          <p:nvPr/>
        </p:nvGrpSpPr>
        <p:grpSpPr bwMode="auto">
          <a:xfrm>
            <a:off x="6288088" y="957486"/>
            <a:ext cx="1955800" cy="1963737"/>
            <a:chOff x="6288088" y="700088"/>
            <a:chExt cx="1955800" cy="1963737"/>
          </a:xfrm>
        </p:grpSpPr>
        <p:grpSp>
          <p:nvGrpSpPr>
            <p:cNvPr id="67" name="组合 29"/>
            <p:cNvGrpSpPr/>
            <p:nvPr/>
          </p:nvGrpSpPr>
          <p:grpSpPr bwMode="auto">
            <a:xfrm>
              <a:off x="6288088" y="700088"/>
              <a:ext cx="1955800" cy="1963737"/>
              <a:chOff x="743651" y="843558"/>
              <a:chExt cx="2080172" cy="2088232"/>
            </a:xfrm>
          </p:grpSpPr>
          <p:sp>
            <p:nvSpPr>
              <p:cNvPr id="71" name="五边形 70"/>
              <p:cNvSpPr/>
              <p:nvPr/>
            </p:nvSpPr>
            <p:spPr>
              <a:xfrm rot="5400000">
                <a:off x="1243531" y="1366694"/>
                <a:ext cx="1080411" cy="2049780"/>
              </a:xfrm>
              <a:prstGeom prst="homePlate">
                <a:avLst/>
              </a:pr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sp>
            <p:nvSpPr>
              <p:cNvPr id="72" name="五边形 71"/>
              <p:cNvSpPr/>
              <p:nvPr/>
            </p:nvSpPr>
            <p:spPr>
              <a:xfrm rot="5400000" flipH="1">
                <a:off x="1311901" y="275308"/>
                <a:ext cx="943671" cy="2080172"/>
              </a:xfrm>
              <a:prstGeom prst="homePlate">
                <a:avLst/>
              </a:prstGeom>
              <a:solidFill>
                <a:srgbClr val="C75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grpSp>
        <p:sp>
          <p:nvSpPr>
            <p:cNvPr id="68" name="虚尾箭头 67"/>
            <p:cNvSpPr/>
            <p:nvPr/>
          </p:nvSpPr>
          <p:spPr>
            <a:xfrm rot="16200000">
              <a:off x="6578601" y="1087437"/>
              <a:ext cx="400050" cy="4032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sp>
          <p:nvSpPr>
            <p:cNvPr id="69" name="矩形 44"/>
            <p:cNvSpPr>
              <a:spLocks noChangeArrowheads="1"/>
            </p:cNvSpPr>
            <p:nvPr/>
          </p:nvSpPr>
          <p:spPr bwMode="auto">
            <a:xfrm>
              <a:off x="7019925" y="1063625"/>
              <a:ext cx="816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2800" b="1">
                  <a:solidFill>
                    <a:prstClr val="white"/>
                  </a:solidFill>
                  <a:latin typeface="时尚中黑简体" panose="01010104010101010101"/>
                  <a:ea typeface="时尚中黑简体" panose="01010104010101010101"/>
                  <a:cs typeface="+mn-ea"/>
                  <a:sym typeface="+mn-lt"/>
                </a:rPr>
                <a:t>64%</a:t>
              </a:r>
            </a:p>
          </p:txBody>
        </p:sp>
        <p:sp>
          <p:nvSpPr>
            <p:cNvPr id="70" name="Freeform 5598"/>
            <p:cNvSpPr>
              <a:spLocks noEditPoints="1"/>
            </p:cNvSpPr>
            <p:nvPr/>
          </p:nvSpPr>
          <p:spPr bwMode="auto">
            <a:xfrm>
              <a:off x="6804025" y="1711325"/>
              <a:ext cx="873125" cy="744538"/>
            </a:xfrm>
            <a:custGeom>
              <a:avLst/>
              <a:gdLst>
                <a:gd name="T0" fmla="*/ 2147483646 w 129"/>
                <a:gd name="T1" fmla="*/ 2147483646 h 103"/>
                <a:gd name="T2" fmla="*/ 2147483646 w 129"/>
                <a:gd name="T3" fmla="*/ 2147483646 h 103"/>
                <a:gd name="T4" fmla="*/ 2147483646 w 129"/>
                <a:gd name="T5" fmla="*/ 2147483646 h 103"/>
                <a:gd name="T6" fmla="*/ 2147483646 w 129"/>
                <a:gd name="T7" fmla="*/ 2147483646 h 103"/>
                <a:gd name="T8" fmla="*/ 2147483646 w 129"/>
                <a:gd name="T9" fmla="*/ 2147483646 h 103"/>
                <a:gd name="T10" fmla="*/ 2147483646 w 129"/>
                <a:gd name="T11" fmla="*/ 2147483646 h 103"/>
                <a:gd name="T12" fmla="*/ 2147483646 w 129"/>
                <a:gd name="T13" fmla="*/ 2147483646 h 103"/>
                <a:gd name="T14" fmla="*/ 2147483646 w 129"/>
                <a:gd name="T15" fmla="*/ 2147483646 h 103"/>
                <a:gd name="T16" fmla="*/ 2147483646 w 129"/>
                <a:gd name="T17" fmla="*/ 2147483646 h 103"/>
                <a:gd name="T18" fmla="*/ 2147483646 w 129"/>
                <a:gd name="T19" fmla="*/ 2147483646 h 103"/>
                <a:gd name="T20" fmla="*/ 0 w 129"/>
                <a:gd name="T21" fmla="*/ 2147483646 h 103"/>
                <a:gd name="T22" fmla="*/ 2147483646 w 129"/>
                <a:gd name="T23" fmla="*/ 2147483646 h 103"/>
                <a:gd name="T24" fmla="*/ 2147483646 w 129"/>
                <a:gd name="T25" fmla="*/ 2147483646 h 103"/>
                <a:gd name="T26" fmla="*/ 2147483646 w 129"/>
                <a:gd name="T27" fmla="*/ 2147483646 h 103"/>
                <a:gd name="T28" fmla="*/ 2147483646 w 129"/>
                <a:gd name="T29" fmla="*/ 2147483646 h 103"/>
                <a:gd name="T30" fmla="*/ 2147483646 w 129"/>
                <a:gd name="T31" fmla="*/ 2147483646 h 103"/>
                <a:gd name="T32" fmla="*/ 2147483646 w 129"/>
                <a:gd name="T33" fmla="*/ 2147483646 h 103"/>
                <a:gd name="T34" fmla="*/ 2147483646 w 129"/>
                <a:gd name="T35" fmla="*/ 2147483646 h 103"/>
                <a:gd name="T36" fmla="*/ 2147483646 w 129"/>
                <a:gd name="T37" fmla="*/ 2147483646 h 103"/>
                <a:gd name="T38" fmla="*/ 2147483646 w 129"/>
                <a:gd name="T39" fmla="*/ 2147483646 h 103"/>
                <a:gd name="T40" fmla="*/ 2147483646 w 129"/>
                <a:gd name="T41" fmla="*/ 2147483646 h 103"/>
                <a:gd name="T42" fmla="*/ 2147483646 w 129"/>
                <a:gd name="T43" fmla="*/ 2147483646 h 103"/>
                <a:gd name="T44" fmla="*/ 2147483646 w 129"/>
                <a:gd name="T45" fmla="*/ 2147483646 h 103"/>
                <a:gd name="T46" fmla="*/ 2147483646 w 129"/>
                <a:gd name="T47" fmla="*/ 2147483646 h 103"/>
                <a:gd name="T48" fmla="*/ 2147483646 w 129"/>
                <a:gd name="T49" fmla="*/ 0 h 103"/>
                <a:gd name="T50" fmla="*/ 2147483646 w 129"/>
                <a:gd name="T51" fmla="*/ 0 h 103"/>
                <a:gd name="T52" fmla="*/ 2147483646 w 129"/>
                <a:gd name="T53" fmla="*/ 2147483646 h 103"/>
                <a:gd name="T54" fmla="*/ 2147483646 w 129"/>
                <a:gd name="T55" fmla="*/ 2147483646 h 103"/>
                <a:gd name="T56" fmla="*/ 2147483646 w 129"/>
                <a:gd name="T57" fmla="*/ 2147483646 h 103"/>
                <a:gd name="T58" fmla="*/ 2147483646 w 129"/>
                <a:gd name="T59" fmla="*/ 2147483646 h 103"/>
                <a:gd name="T60" fmla="*/ 2147483646 w 129"/>
                <a:gd name="T61" fmla="*/ 2147483646 h 103"/>
                <a:gd name="T62" fmla="*/ 2147483646 w 129"/>
                <a:gd name="T63" fmla="*/ 2147483646 h 103"/>
                <a:gd name="T64" fmla="*/ 2147483646 w 129"/>
                <a:gd name="T65" fmla="*/ 0 h 103"/>
                <a:gd name="T66" fmla="*/ 2147483646 w 129"/>
                <a:gd name="T67" fmla="*/ 2147483646 h 103"/>
                <a:gd name="T68" fmla="*/ 2147483646 w 129"/>
                <a:gd name="T69" fmla="*/ 2147483646 h 103"/>
                <a:gd name="T70" fmla="*/ 2147483646 w 129"/>
                <a:gd name="T71" fmla="*/ 2147483646 h 103"/>
                <a:gd name="T72" fmla="*/ 2147483646 w 129"/>
                <a:gd name="T73" fmla="*/ 2147483646 h 103"/>
                <a:gd name="T74" fmla="*/ 2147483646 w 129"/>
                <a:gd name="T75" fmla="*/ 2147483646 h 103"/>
                <a:gd name="T76" fmla="*/ 2147483646 w 129"/>
                <a:gd name="T77" fmla="*/ 2147483646 h 103"/>
                <a:gd name="T78" fmla="*/ 2147483646 w 129"/>
                <a:gd name="T79" fmla="*/ 2147483646 h 103"/>
                <a:gd name="T80" fmla="*/ 2147483646 w 129"/>
                <a:gd name="T81" fmla="*/ 2147483646 h 103"/>
                <a:gd name="T82" fmla="*/ 2147483646 w 129"/>
                <a:gd name="T83" fmla="*/ 2147483646 h 103"/>
                <a:gd name="T84" fmla="*/ 2147483646 w 129"/>
                <a:gd name="T85" fmla="*/ 2147483646 h 103"/>
                <a:gd name="T86" fmla="*/ 2147483646 w 129"/>
                <a:gd name="T87" fmla="*/ 2147483646 h 103"/>
                <a:gd name="T88" fmla="*/ 2147483646 w 129"/>
                <a:gd name="T89" fmla="*/ 2147483646 h 103"/>
                <a:gd name="T90" fmla="*/ 2147483646 w 129"/>
                <a:gd name="T91" fmla="*/ 2147483646 h 103"/>
                <a:gd name="T92" fmla="*/ 2147483646 w 129"/>
                <a:gd name="T93" fmla="*/ 2147483646 h 103"/>
                <a:gd name="T94" fmla="*/ 2147483646 w 129"/>
                <a:gd name="T95" fmla="*/ 2147483646 h 103"/>
                <a:gd name="T96" fmla="*/ 2147483646 w 129"/>
                <a:gd name="T97" fmla="*/ 2147483646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sym typeface="+mn-lt"/>
              </a:endParaRPr>
            </a:p>
          </p:txBody>
        </p:sp>
      </p:grpSp>
      <p:grpSp>
        <p:nvGrpSpPr>
          <p:cNvPr id="73" name="组合 72"/>
          <p:cNvGrpSpPr/>
          <p:nvPr/>
        </p:nvGrpSpPr>
        <p:grpSpPr bwMode="auto">
          <a:xfrm>
            <a:off x="3611563" y="957486"/>
            <a:ext cx="1955800" cy="1963737"/>
            <a:chOff x="3611563" y="700088"/>
            <a:chExt cx="1955800" cy="1963737"/>
          </a:xfrm>
        </p:grpSpPr>
        <p:grpSp>
          <p:nvGrpSpPr>
            <p:cNvPr id="74" name="组合 26"/>
            <p:cNvGrpSpPr/>
            <p:nvPr/>
          </p:nvGrpSpPr>
          <p:grpSpPr bwMode="auto">
            <a:xfrm>
              <a:off x="3611563" y="700088"/>
              <a:ext cx="1955800" cy="1963737"/>
              <a:chOff x="743651" y="843558"/>
              <a:chExt cx="2080172" cy="2088232"/>
            </a:xfrm>
          </p:grpSpPr>
          <p:sp>
            <p:nvSpPr>
              <p:cNvPr id="126" name="五边形 125"/>
              <p:cNvSpPr/>
              <p:nvPr/>
            </p:nvSpPr>
            <p:spPr>
              <a:xfrm rot="5400000">
                <a:off x="1243531" y="1366694"/>
                <a:ext cx="1080411" cy="2049780"/>
              </a:xfrm>
              <a:prstGeom prst="homePlate">
                <a:avLst/>
              </a:pr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sp>
            <p:nvSpPr>
              <p:cNvPr id="127" name="五边形 126"/>
              <p:cNvSpPr/>
              <p:nvPr/>
            </p:nvSpPr>
            <p:spPr>
              <a:xfrm rot="5400000" flipH="1">
                <a:off x="1311901" y="275308"/>
                <a:ext cx="943671" cy="2080172"/>
              </a:xfrm>
              <a:prstGeom prst="homePlate">
                <a:avLst/>
              </a:prstGeom>
              <a:solidFill>
                <a:srgbClr val="C75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grpSp>
        <p:sp>
          <p:nvSpPr>
            <p:cNvPr id="75" name="虚尾箭头 74"/>
            <p:cNvSpPr/>
            <p:nvPr/>
          </p:nvSpPr>
          <p:spPr>
            <a:xfrm rot="16200000">
              <a:off x="3896519" y="1081881"/>
              <a:ext cx="401638" cy="4032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sp>
          <p:nvSpPr>
            <p:cNvPr id="124" name="矩形 43"/>
            <p:cNvSpPr>
              <a:spLocks noChangeArrowheads="1"/>
            </p:cNvSpPr>
            <p:nvPr/>
          </p:nvSpPr>
          <p:spPr bwMode="auto">
            <a:xfrm>
              <a:off x="4356100" y="1065213"/>
              <a:ext cx="816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2800" b="1">
                  <a:solidFill>
                    <a:prstClr val="white"/>
                  </a:solidFill>
                  <a:latin typeface="时尚中黑简体" panose="01010104010101010101"/>
                  <a:ea typeface="时尚中黑简体" panose="01010104010101010101"/>
                  <a:cs typeface="+mn-ea"/>
                  <a:sym typeface="+mn-lt"/>
                </a:rPr>
                <a:t>85%</a:t>
              </a:r>
            </a:p>
          </p:txBody>
        </p:sp>
        <p:sp>
          <p:nvSpPr>
            <p:cNvPr id="125" name="Freeform 5569"/>
            <p:cNvSpPr>
              <a:spLocks noEditPoints="1"/>
            </p:cNvSpPr>
            <p:nvPr/>
          </p:nvSpPr>
          <p:spPr bwMode="auto">
            <a:xfrm>
              <a:off x="4344988" y="1695450"/>
              <a:ext cx="514350" cy="808038"/>
            </a:xfrm>
            <a:custGeom>
              <a:avLst/>
              <a:gdLst>
                <a:gd name="T0" fmla="*/ 2147483646 w 84"/>
                <a:gd name="T1" fmla="*/ 2147483646 h 123"/>
                <a:gd name="T2" fmla="*/ 2147483646 w 84"/>
                <a:gd name="T3" fmla="*/ 2147483646 h 123"/>
                <a:gd name="T4" fmla="*/ 2147483646 w 84"/>
                <a:gd name="T5" fmla="*/ 2147483646 h 123"/>
                <a:gd name="T6" fmla="*/ 2147483646 w 84"/>
                <a:gd name="T7" fmla="*/ 2147483646 h 123"/>
                <a:gd name="T8" fmla="*/ 2147483646 w 84"/>
                <a:gd name="T9" fmla="*/ 2147483646 h 123"/>
                <a:gd name="T10" fmla="*/ 2147483646 w 84"/>
                <a:gd name="T11" fmla="*/ 2147483646 h 123"/>
                <a:gd name="T12" fmla="*/ 2147483646 w 84"/>
                <a:gd name="T13" fmla="*/ 2147483646 h 123"/>
                <a:gd name="T14" fmla="*/ 2147483646 w 84"/>
                <a:gd name="T15" fmla="*/ 2147483646 h 123"/>
                <a:gd name="T16" fmla="*/ 2147483646 w 84"/>
                <a:gd name="T17" fmla="*/ 2147483646 h 123"/>
                <a:gd name="T18" fmla="*/ 2147483646 w 84"/>
                <a:gd name="T19" fmla="*/ 2147483646 h 123"/>
                <a:gd name="T20" fmla="*/ 2147483646 w 84"/>
                <a:gd name="T21" fmla="*/ 2147483646 h 123"/>
                <a:gd name="T22" fmla="*/ 2147483646 w 84"/>
                <a:gd name="T23" fmla="*/ 2147483646 h 123"/>
                <a:gd name="T24" fmla="*/ 2147483646 w 84"/>
                <a:gd name="T25" fmla="*/ 2147483646 h 123"/>
                <a:gd name="T26" fmla="*/ 2147483646 w 84"/>
                <a:gd name="T27" fmla="*/ 2147483646 h 123"/>
                <a:gd name="T28" fmla="*/ 2147483646 w 84"/>
                <a:gd name="T29" fmla="*/ 2147483646 h 123"/>
                <a:gd name="T30" fmla="*/ 2147483646 w 84"/>
                <a:gd name="T31" fmla="*/ 2147483646 h 123"/>
                <a:gd name="T32" fmla="*/ 2147483646 w 84"/>
                <a:gd name="T33" fmla="*/ 2147483646 h 123"/>
                <a:gd name="T34" fmla="*/ 2147483646 w 84"/>
                <a:gd name="T35" fmla="*/ 2147483646 h 123"/>
                <a:gd name="T36" fmla="*/ 2147483646 w 84"/>
                <a:gd name="T37" fmla="*/ 2147483646 h 123"/>
                <a:gd name="T38" fmla="*/ 2147483646 w 84"/>
                <a:gd name="T39" fmla="*/ 2147483646 h 123"/>
                <a:gd name="T40" fmla="*/ 2147483646 w 84"/>
                <a:gd name="T41" fmla="*/ 2147483646 h 123"/>
                <a:gd name="T42" fmla="*/ 2147483646 w 84"/>
                <a:gd name="T43" fmla="*/ 2147483646 h 123"/>
                <a:gd name="T44" fmla="*/ 2147483646 w 84"/>
                <a:gd name="T45" fmla="*/ 2147483646 h 123"/>
                <a:gd name="T46" fmla="*/ 2147483646 w 84"/>
                <a:gd name="T47" fmla="*/ 2147483646 h 123"/>
                <a:gd name="T48" fmla="*/ 2147483646 w 84"/>
                <a:gd name="T49" fmla="*/ 2147483646 h 123"/>
                <a:gd name="T50" fmla="*/ 2147483646 w 84"/>
                <a:gd name="T51" fmla="*/ 2147483646 h 123"/>
                <a:gd name="T52" fmla="*/ 2147483646 w 84"/>
                <a:gd name="T53" fmla="*/ 2147483646 h 123"/>
                <a:gd name="T54" fmla="*/ 2147483646 w 84"/>
                <a:gd name="T55" fmla="*/ 2147483646 h 123"/>
                <a:gd name="T56" fmla="*/ 2147483646 w 84"/>
                <a:gd name="T57" fmla="*/ 2147483646 h 123"/>
                <a:gd name="T58" fmla="*/ 2147483646 w 84"/>
                <a:gd name="T59" fmla="*/ 2147483646 h 123"/>
                <a:gd name="T60" fmla="*/ 2147483646 w 84"/>
                <a:gd name="T61" fmla="*/ 2147483646 h 123"/>
                <a:gd name="T62" fmla="*/ 2147483646 w 84"/>
                <a:gd name="T63" fmla="*/ 2147483646 h 123"/>
                <a:gd name="T64" fmla="*/ 2147483646 w 84"/>
                <a:gd name="T65" fmla="*/ 2147483646 h 123"/>
                <a:gd name="T66" fmla="*/ 2147483646 w 84"/>
                <a:gd name="T67" fmla="*/ 2147483646 h 123"/>
                <a:gd name="T68" fmla="*/ 2147483646 w 84"/>
                <a:gd name="T69" fmla="*/ 0 h 123"/>
                <a:gd name="T70" fmla="*/ 2147483646 w 84"/>
                <a:gd name="T71" fmla="*/ 2147483646 h 123"/>
                <a:gd name="T72" fmla="*/ 2147483646 w 84"/>
                <a:gd name="T73" fmla="*/ 2147483646 h 123"/>
                <a:gd name="T74" fmla="*/ 0 w 84"/>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4" h="123">
                  <a:moveTo>
                    <a:pt x="11" y="11"/>
                  </a:moveTo>
                  <a:cubicBezTo>
                    <a:pt x="11" y="103"/>
                    <a:pt x="11" y="103"/>
                    <a:pt x="11" y="103"/>
                  </a:cubicBezTo>
                  <a:cubicBezTo>
                    <a:pt x="73" y="103"/>
                    <a:pt x="73" y="103"/>
                    <a:pt x="73" y="103"/>
                  </a:cubicBezTo>
                  <a:cubicBezTo>
                    <a:pt x="73" y="11"/>
                    <a:pt x="73" y="11"/>
                    <a:pt x="73" y="11"/>
                  </a:cubicBezTo>
                  <a:cubicBezTo>
                    <a:pt x="11" y="11"/>
                    <a:pt x="11" y="11"/>
                    <a:pt x="11" y="11"/>
                  </a:cubicBezTo>
                  <a:close/>
                  <a:moveTo>
                    <a:pt x="34" y="111"/>
                  </a:moveTo>
                  <a:cubicBezTo>
                    <a:pt x="33" y="111"/>
                    <a:pt x="32" y="111"/>
                    <a:pt x="32" y="112"/>
                  </a:cubicBezTo>
                  <a:cubicBezTo>
                    <a:pt x="32" y="114"/>
                    <a:pt x="32" y="114"/>
                    <a:pt x="32" y="114"/>
                  </a:cubicBezTo>
                  <a:cubicBezTo>
                    <a:pt x="32" y="115"/>
                    <a:pt x="33" y="116"/>
                    <a:pt x="34" y="116"/>
                  </a:cubicBezTo>
                  <a:cubicBezTo>
                    <a:pt x="51" y="116"/>
                    <a:pt x="51" y="116"/>
                    <a:pt x="51" y="116"/>
                  </a:cubicBezTo>
                  <a:cubicBezTo>
                    <a:pt x="52" y="116"/>
                    <a:pt x="52" y="115"/>
                    <a:pt x="52" y="114"/>
                  </a:cubicBezTo>
                  <a:cubicBezTo>
                    <a:pt x="52" y="112"/>
                    <a:pt x="52" y="112"/>
                    <a:pt x="52" y="112"/>
                  </a:cubicBezTo>
                  <a:cubicBezTo>
                    <a:pt x="52" y="111"/>
                    <a:pt x="52" y="111"/>
                    <a:pt x="51" y="111"/>
                  </a:cubicBezTo>
                  <a:cubicBezTo>
                    <a:pt x="34" y="111"/>
                    <a:pt x="34" y="111"/>
                    <a:pt x="34" y="111"/>
                  </a:cubicBezTo>
                  <a:close/>
                  <a:moveTo>
                    <a:pt x="48" y="34"/>
                  </a:moveTo>
                  <a:cubicBezTo>
                    <a:pt x="48" y="34"/>
                    <a:pt x="48" y="34"/>
                    <a:pt x="48" y="34"/>
                  </a:cubicBezTo>
                  <a:cubicBezTo>
                    <a:pt x="49" y="34"/>
                    <a:pt x="50" y="34"/>
                    <a:pt x="51" y="35"/>
                  </a:cubicBezTo>
                  <a:cubicBezTo>
                    <a:pt x="56" y="37"/>
                    <a:pt x="61" y="41"/>
                    <a:pt x="64" y="46"/>
                  </a:cubicBezTo>
                  <a:cubicBezTo>
                    <a:pt x="67" y="51"/>
                    <a:pt x="68" y="57"/>
                    <a:pt x="66" y="64"/>
                  </a:cubicBezTo>
                  <a:cubicBezTo>
                    <a:pt x="66" y="66"/>
                    <a:pt x="66" y="67"/>
                    <a:pt x="65" y="68"/>
                  </a:cubicBezTo>
                  <a:cubicBezTo>
                    <a:pt x="61" y="67"/>
                    <a:pt x="61" y="67"/>
                    <a:pt x="61" y="67"/>
                  </a:cubicBezTo>
                  <a:cubicBezTo>
                    <a:pt x="61" y="66"/>
                    <a:pt x="62" y="64"/>
                    <a:pt x="62" y="63"/>
                  </a:cubicBezTo>
                  <a:cubicBezTo>
                    <a:pt x="63" y="57"/>
                    <a:pt x="62" y="52"/>
                    <a:pt x="60" y="48"/>
                  </a:cubicBezTo>
                  <a:cubicBezTo>
                    <a:pt x="57" y="44"/>
                    <a:pt x="54" y="41"/>
                    <a:pt x="49" y="39"/>
                  </a:cubicBezTo>
                  <a:cubicBezTo>
                    <a:pt x="48" y="39"/>
                    <a:pt x="47" y="38"/>
                    <a:pt x="47" y="38"/>
                  </a:cubicBezTo>
                  <a:cubicBezTo>
                    <a:pt x="48" y="34"/>
                    <a:pt x="48" y="34"/>
                    <a:pt x="48" y="34"/>
                  </a:cubicBezTo>
                  <a:close/>
                  <a:moveTo>
                    <a:pt x="44" y="54"/>
                  </a:moveTo>
                  <a:cubicBezTo>
                    <a:pt x="44" y="54"/>
                    <a:pt x="44" y="54"/>
                    <a:pt x="44" y="54"/>
                  </a:cubicBezTo>
                  <a:cubicBezTo>
                    <a:pt x="46" y="55"/>
                    <a:pt x="48" y="57"/>
                    <a:pt x="47" y="60"/>
                  </a:cubicBezTo>
                  <a:cubicBezTo>
                    <a:pt x="46" y="62"/>
                    <a:pt x="44" y="63"/>
                    <a:pt x="41" y="63"/>
                  </a:cubicBezTo>
                  <a:cubicBezTo>
                    <a:pt x="39" y="62"/>
                    <a:pt x="38" y="59"/>
                    <a:pt x="39" y="57"/>
                  </a:cubicBezTo>
                  <a:cubicBezTo>
                    <a:pt x="39" y="55"/>
                    <a:pt x="42" y="53"/>
                    <a:pt x="44" y="54"/>
                  </a:cubicBezTo>
                  <a:close/>
                  <a:moveTo>
                    <a:pt x="50" y="84"/>
                  </a:moveTo>
                  <a:cubicBezTo>
                    <a:pt x="47" y="86"/>
                    <a:pt x="47" y="86"/>
                    <a:pt x="47" y="86"/>
                  </a:cubicBezTo>
                  <a:cubicBezTo>
                    <a:pt x="46" y="87"/>
                    <a:pt x="46" y="87"/>
                    <a:pt x="46" y="87"/>
                  </a:cubicBezTo>
                  <a:cubicBezTo>
                    <a:pt x="41" y="89"/>
                    <a:pt x="38" y="89"/>
                    <a:pt x="35" y="86"/>
                  </a:cubicBezTo>
                  <a:cubicBezTo>
                    <a:pt x="25" y="75"/>
                    <a:pt x="19" y="63"/>
                    <a:pt x="16" y="47"/>
                  </a:cubicBezTo>
                  <a:cubicBezTo>
                    <a:pt x="16" y="47"/>
                    <a:pt x="16" y="47"/>
                    <a:pt x="16" y="47"/>
                  </a:cubicBezTo>
                  <a:cubicBezTo>
                    <a:pt x="16" y="47"/>
                    <a:pt x="16" y="47"/>
                    <a:pt x="16" y="47"/>
                  </a:cubicBezTo>
                  <a:cubicBezTo>
                    <a:pt x="16" y="44"/>
                    <a:pt x="18" y="41"/>
                    <a:pt x="22" y="39"/>
                  </a:cubicBezTo>
                  <a:cubicBezTo>
                    <a:pt x="23" y="38"/>
                    <a:pt x="23" y="38"/>
                    <a:pt x="23" y="38"/>
                  </a:cubicBezTo>
                  <a:cubicBezTo>
                    <a:pt x="24" y="38"/>
                    <a:pt x="24" y="38"/>
                    <a:pt x="24" y="38"/>
                  </a:cubicBezTo>
                  <a:cubicBezTo>
                    <a:pt x="26" y="37"/>
                    <a:pt x="26" y="37"/>
                    <a:pt x="26" y="37"/>
                  </a:cubicBezTo>
                  <a:cubicBezTo>
                    <a:pt x="28" y="35"/>
                    <a:pt x="28" y="35"/>
                    <a:pt x="28" y="35"/>
                  </a:cubicBezTo>
                  <a:cubicBezTo>
                    <a:pt x="32" y="38"/>
                    <a:pt x="36" y="49"/>
                    <a:pt x="35" y="52"/>
                  </a:cubicBezTo>
                  <a:cubicBezTo>
                    <a:pt x="34" y="52"/>
                    <a:pt x="34" y="52"/>
                    <a:pt x="34" y="52"/>
                  </a:cubicBezTo>
                  <a:cubicBezTo>
                    <a:pt x="30" y="54"/>
                    <a:pt x="30" y="54"/>
                    <a:pt x="30" y="54"/>
                  </a:cubicBezTo>
                  <a:cubicBezTo>
                    <a:pt x="27" y="56"/>
                    <a:pt x="27" y="56"/>
                    <a:pt x="27" y="56"/>
                  </a:cubicBezTo>
                  <a:cubicBezTo>
                    <a:pt x="30" y="63"/>
                    <a:pt x="31" y="66"/>
                    <a:pt x="35" y="72"/>
                  </a:cubicBezTo>
                  <a:cubicBezTo>
                    <a:pt x="38" y="71"/>
                    <a:pt x="38" y="71"/>
                    <a:pt x="38" y="71"/>
                  </a:cubicBezTo>
                  <a:cubicBezTo>
                    <a:pt x="39" y="71"/>
                    <a:pt x="39" y="71"/>
                    <a:pt x="39" y="71"/>
                  </a:cubicBezTo>
                  <a:cubicBezTo>
                    <a:pt x="41" y="70"/>
                    <a:pt x="41" y="70"/>
                    <a:pt x="41" y="70"/>
                  </a:cubicBezTo>
                  <a:cubicBezTo>
                    <a:pt x="42" y="69"/>
                    <a:pt x="42" y="69"/>
                    <a:pt x="42" y="69"/>
                  </a:cubicBezTo>
                  <a:cubicBezTo>
                    <a:pt x="44" y="68"/>
                    <a:pt x="44" y="68"/>
                    <a:pt x="44" y="68"/>
                  </a:cubicBezTo>
                  <a:cubicBezTo>
                    <a:pt x="45" y="68"/>
                    <a:pt x="51" y="76"/>
                    <a:pt x="53" y="83"/>
                  </a:cubicBezTo>
                  <a:cubicBezTo>
                    <a:pt x="50" y="84"/>
                    <a:pt x="50" y="84"/>
                    <a:pt x="50" y="84"/>
                  </a:cubicBezTo>
                  <a:close/>
                  <a:moveTo>
                    <a:pt x="45" y="43"/>
                  </a:moveTo>
                  <a:cubicBezTo>
                    <a:pt x="45" y="43"/>
                    <a:pt x="45" y="43"/>
                    <a:pt x="45" y="43"/>
                  </a:cubicBezTo>
                  <a:cubicBezTo>
                    <a:pt x="46" y="43"/>
                    <a:pt x="47" y="44"/>
                    <a:pt x="48" y="44"/>
                  </a:cubicBezTo>
                  <a:cubicBezTo>
                    <a:pt x="52" y="46"/>
                    <a:pt x="55" y="49"/>
                    <a:pt x="56" y="52"/>
                  </a:cubicBezTo>
                  <a:cubicBezTo>
                    <a:pt x="58" y="55"/>
                    <a:pt x="58" y="59"/>
                    <a:pt x="57" y="63"/>
                  </a:cubicBezTo>
                  <a:cubicBezTo>
                    <a:pt x="57" y="64"/>
                    <a:pt x="56" y="65"/>
                    <a:pt x="56" y="65"/>
                  </a:cubicBezTo>
                  <a:cubicBezTo>
                    <a:pt x="52" y="64"/>
                    <a:pt x="52" y="64"/>
                    <a:pt x="52" y="64"/>
                  </a:cubicBezTo>
                  <a:cubicBezTo>
                    <a:pt x="52" y="63"/>
                    <a:pt x="52" y="62"/>
                    <a:pt x="52" y="62"/>
                  </a:cubicBezTo>
                  <a:cubicBezTo>
                    <a:pt x="53" y="59"/>
                    <a:pt x="53" y="56"/>
                    <a:pt x="52" y="54"/>
                  </a:cubicBezTo>
                  <a:cubicBezTo>
                    <a:pt x="51" y="52"/>
                    <a:pt x="49" y="50"/>
                    <a:pt x="46" y="48"/>
                  </a:cubicBezTo>
                  <a:cubicBezTo>
                    <a:pt x="45" y="48"/>
                    <a:pt x="44" y="48"/>
                    <a:pt x="44" y="48"/>
                  </a:cubicBezTo>
                  <a:cubicBezTo>
                    <a:pt x="45" y="43"/>
                    <a:pt x="45" y="43"/>
                    <a:pt x="45" y="43"/>
                  </a:cubicBezTo>
                  <a:close/>
                  <a:moveTo>
                    <a:pt x="5" y="0"/>
                  </a:moveTo>
                  <a:cubicBezTo>
                    <a:pt x="79" y="0"/>
                    <a:pt x="79" y="0"/>
                    <a:pt x="79" y="0"/>
                  </a:cubicBezTo>
                  <a:cubicBezTo>
                    <a:pt x="82" y="0"/>
                    <a:pt x="84" y="2"/>
                    <a:pt x="84" y="5"/>
                  </a:cubicBezTo>
                  <a:cubicBezTo>
                    <a:pt x="84" y="118"/>
                    <a:pt x="84" y="118"/>
                    <a:pt x="84" y="118"/>
                  </a:cubicBezTo>
                  <a:cubicBezTo>
                    <a:pt x="84" y="121"/>
                    <a:pt x="82" y="123"/>
                    <a:pt x="79" y="123"/>
                  </a:cubicBezTo>
                  <a:cubicBezTo>
                    <a:pt x="5" y="123"/>
                    <a:pt x="5" y="123"/>
                    <a:pt x="5" y="123"/>
                  </a:cubicBezTo>
                  <a:cubicBezTo>
                    <a:pt x="2" y="123"/>
                    <a:pt x="0" y="121"/>
                    <a:pt x="0" y="118"/>
                  </a:cubicBezTo>
                  <a:cubicBezTo>
                    <a:pt x="0" y="5"/>
                    <a:pt x="0" y="5"/>
                    <a:pt x="0" y="5"/>
                  </a:cubicBezTo>
                  <a:cubicBezTo>
                    <a:pt x="0" y="2"/>
                    <a:pt x="2"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sym typeface="+mn-lt"/>
              </a:endParaRPr>
            </a:p>
          </p:txBody>
        </p:sp>
      </p:grpSp>
      <p:grpSp>
        <p:nvGrpSpPr>
          <p:cNvPr id="128" name="组合 127"/>
          <p:cNvGrpSpPr/>
          <p:nvPr/>
        </p:nvGrpSpPr>
        <p:grpSpPr bwMode="auto">
          <a:xfrm>
            <a:off x="933450" y="957486"/>
            <a:ext cx="1957388" cy="1963737"/>
            <a:chOff x="933450" y="700088"/>
            <a:chExt cx="1957388" cy="1963737"/>
          </a:xfrm>
        </p:grpSpPr>
        <p:grpSp>
          <p:nvGrpSpPr>
            <p:cNvPr id="129" name="组合 23"/>
            <p:cNvGrpSpPr/>
            <p:nvPr/>
          </p:nvGrpSpPr>
          <p:grpSpPr bwMode="auto">
            <a:xfrm>
              <a:off x="933450" y="700088"/>
              <a:ext cx="1957388" cy="1963737"/>
              <a:chOff x="743651" y="843558"/>
              <a:chExt cx="2080172" cy="2088232"/>
            </a:xfrm>
          </p:grpSpPr>
          <p:sp>
            <p:nvSpPr>
              <p:cNvPr id="133" name="五边形 132"/>
              <p:cNvSpPr/>
              <p:nvPr/>
            </p:nvSpPr>
            <p:spPr>
              <a:xfrm rot="5400000">
                <a:off x="1243531" y="1366683"/>
                <a:ext cx="1080411" cy="2049803"/>
              </a:xfrm>
              <a:prstGeom prst="homePlate">
                <a:avLst/>
              </a:pr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sp>
            <p:nvSpPr>
              <p:cNvPr id="134" name="五边形 133"/>
              <p:cNvSpPr/>
              <p:nvPr/>
            </p:nvSpPr>
            <p:spPr>
              <a:xfrm rot="5400000" flipH="1">
                <a:off x="1311901" y="275308"/>
                <a:ext cx="943671" cy="2080172"/>
              </a:xfrm>
              <a:prstGeom prst="homePlate">
                <a:avLst/>
              </a:prstGeom>
              <a:solidFill>
                <a:srgbClr val="C75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grpSp>
        <p:sp>
          <p:nvSpPr>
            <p:cNvPr id="130" name="虚尾箭头 129"/>
            <p:cNvSpPr/>
            <p:nvPr/>
          </p:nvSpPr>
          <p:spPr>
            <a:xfrm rot="16200000">
              <a:off x="1216819" y="1081881"/>
              <a:ext cx="401638" cy="4032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cs typeface="+mn-ea"/>
                <a:sym typeface="+mn-lt"/>
              </a:endParaRPr>
            </a:p>
          </p:txBody>
        </p:sp>
        <p:sp>
          <p:nvSpPr>
            <p:cNvPr id="131" name="矩形 42"/>
            <p:cNvSpPr>
              <a:spLocks noChangeArrowheads="1"/>
            </p:cNvSpPr>
            <p:nvPr/>
          </p:nvSpPr>
          <p:spPr bwMode="auto">
            <a:xfrm>
              <a:off x="1665288" y="1022350"/>
              <a:ext cx="816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2800" b="1">
                  <a:solidFill>
                    <a:prstClr val="white"/>
                  </a:solidFill>
                  <a:latin typeface="时尚中黑简体" panose="01010104010101010101"/>
                  <a:ea typeface="时尚中黑简体" panose="01010104010101010101"/>
                  <a:cs typeface="+mn-ea"/>
                  <a:sym typeface="+mn-lt"/>
                </a:rPr>
                <a:t>45%</a:t>
              </a:r>
            </a:p>
          </p:txBody>
        </p:sp>
        <p:sp>
          <p:nvSpPr>
            <p:cNvPr id="132" name="Freeform 5607"/>
            <p:cNvSpPr>
              <a:spLocks noEditPoints="1"/>
            </p:cNvSpPr>
            <p:nvPr/>
          </p:nvSpPr>
          <p:spPr bwMode="auto">
            <a:xfrm>
              <a:off x="1604963" y="1727200"/>
              <a:ext cx="614362" cy="776288"/>
            </a:xfrm>
            <a:custGeom>
              <a:avLst/>
              <a:gdLst>
                <a:gd name="T0" fmla="*/ 2147483646 w 99"/>
                <a:gd name="T1" fmla="*/ 2147483646 h 126"/>
                <a:gd name="T2" fmla="*/ 2147483646 w 99"/>
                <a:gd name="T3" fmla="*/ 2147483646 h 126"/>
                <a:gd name="T4" fmla="*/ 2147483646 w 99"/>
                <a:gd name="T5" fmla="*/ 2147483646 h 126"/>
                <a:gd name="T6" fmla="*/ 2147483646 w 99"/>
                <a:gd name="T7" fmla="*/ 2147483646 h 126"/>
                <a:gd name="T8" fmla="*/ 2147483646 w 99"/>
                <a:gd name="T9" fmla="*/ 2147483646 h 126"/>
                <a:gd name="T10" fmla="*/ 2147483646 w 99"/>
                <a:gd name="T11" fmla="*/ 2147483646 h 126"/>
                <a:gd name="T12" fmla="*/ 2147483646 w 99"/>
                <a:gd name="T13" fmla="*/ 2147483646 h 126"/>
                <a:gd name="T14" fmla="*/ 2147483646 w 99"/>
                <a:gd name="T15" fmla="*/ 2147483646 h 126"/>
                <a:gd name="T16" fmla="*/ 2147483646 w 99"/>
                <a:gd name="T17" fmla="*/ 2147483646 h 126"/>
                <a:gd name="T18" fmla="*/ 2147483646 w 99"/>
                <a:gd name="T19" fmla="*/ 2147483646 h 126"/>
                <a:gd name="T20" fmla="*/ 2147483646 w 99"/>
                <a:gd name="T21" fmla="*/ 2147483646 h 126"/>
                <a:gd name="T22" fmla="*/ 2147483646 w 99"/>
                <a:gd name="T23" fmla="*/ 2147483646 h 126"/>
                <a:gd name="T24" fmla="*/ 2147483646 w 99"/>
                <a:gd name="T25" fmla="*/ 2147483646 h 126"/>
                <a:gd name="T26" fmla="*/ 2147483646 w 99"/>
                <a:gd name="T27" fmla="*/ 2147483646 h 126"/>
                <a:gd name="T28" fmla="*/ 2147483646 w 99"/>
                <a:gd name="T29" fmla="*/ 2147483646 h 126"/>
                <a:gd name="T30" fmla="*/ 2147483646 w 99"/>
                <a:gd name="T31" fmla="*/ 2147483646 h 126"/>
                <a:gd name="T32" fmla="*/ 2147483646 w 99"/>
                <a:gd name="T33" fmla="*/ 2147483646 h 126"/>
                <a:gd name="T34" fmla="*/ 2147483646 w 99"/>
                <a:gd name="T35" fmla="*/ 2147483646 h 126"/>
                <a:gd name="T36" fmla="*/ 2147483646 w 99"/>
                <a:gd name="T37" fmla="*/ 2147483646 h 126"/>
                <a:gd name="T38" fmla="*/ 2147483646 w 99"/>
                <a:gd name="T39" fmla="*/ 2147483646 h 126"/>
                <a:gd name="T40" fmla="*/ 2147483646 w 99"/>
                <a:gd name="T41" fmla="*/ 2147483646 h 126"/>
                <a:gd name="T42" fmla="*/ 2147483646 w 99"/>
                <a:gd name="T43" fmla="*/ 2147483646 h 126"/>
                <a:gd name="T44" fmla="*/ 2147483646 w 99"/>
                <a:gd name="T45" fmla="*/ 2147483646 h 126"/>
                <a:gd name="T46" fmla="*/ 0 w 99"/>
                <a:gd name="T47" fmla="*/ 2147483646 h 126"/>
                <a:gd name="T48" fmla="*/ 2147483646 w 99"/>
                <a:gd name="T49" fmla="*/ 2147483646 h 126"/>
                <a:gd name="T50" fmla="*/ 2147483646 w 99"/>
                <a:gd name="T51" fmla="*/ 2147483646 h 126"/>
                <a:gd name="T52" fmla="*/ 2147483646 w 99"/>
                <a:gd name="T53" fmla="*/ 2147483646 h 126"/>
                <a:gd name="T54" fmla="*/ 2147483646 w 99"/>
                <a:gd name="T55" fmla="*/ 2147483646 h 126"/>
                <a:gd name="T56" fmla="*/ 2147483646 w 99"/>
                <a:gd name="T57" fmla="*/ 2147483646 h 126"/>
                <a:gd name="T58" fmla="*/ 2147483646 w 99"/>
                <a:gd name="T59" fmla="*/ 2147483646 h 126"/>
                <a:gd name="T60" fmla="*/ 2147483646 w 99"/>
                <a:gd name="T61" fmla="*/ 2147483646 h 126"/>
                <a:gd name="T62" fmla="*/ 2147483646 w 99"/>
                <a:gd name="T63" fmla="*/ 2147483646 h 126"/>
                <a:gd name="T64" fmla="*/ 2147483646 w 99"/>
                <a:gd name="T65" fmla="*/ 2147483646 h 126"/>
                <a:gd name="T66" fmla="*/ 2147483646 w 99"/>
                <a:gd name="T67" fmla="*/ 2147483646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9" h="126">
                  <a:moveTo>
                    <a:pt x="17" y="6"/>
                  </a:moveTo>
                  <a:cubicBezTo>
                    <a:pt x="38" y="0"/>
                    <a:pt x="60" y="0"/>
                    <a:pt x="82" y="6"/>
                  </a:cubicBezTo>
                  <a:cubicBezTo>
                    <a:pt x="81" y="26"/>
                    <a:pt x="78" y="43"/>
                    <a:pt x="73" y="57"/>
                  </a:cubicBezTo>
                  <a:cubicBezTo>
                    <a:pt x="58" y="57"/>
                    <a:pt x="58" y="57"/>
                    <a:pt x="58" y="57"/>
                  </a:cubicBezTo>
                  <a:cubicBezTo>
                    <a:pt x="58" y="70"/>
                    <a:pt x="58" y="70"/>
                    <a:pt x="58" y="70"/>
                  </a:cubicBezTo>
                  <a:cubicBezTo>
                    <a:pt x="42" y="70"/>
                    <a:pt x="42" y="70"/>
                    <a:pt x="42" y="70"/>
                  </a:cubicBezTo>
                  <a:cubicBezTo>
                    <a:pt x="42" y="57"/>
                    <a:pt x="42" y="57"/>
                    <a:pt x="42" y="57"/>
                  </a:cubicBezTo>
                  <a:cubicBezTo>
                    <a:pt x="26" y="57"/>
                    <a:pt x="26" y="57"/>
                    <a:pt x="26" y="57"/>
                  </a:cubicBezTo>
                  <a:cubicBezTo>
                    <a:pt x="22" y="43"/>
                    <a:pt x="18" y="27"/>
                    <a:pt x="17" y="6"/>
                  </a:cubicBezTo>
                  <a:close/>
                  <a:moveTo>
                    <a:pt x="51" y="115"/>
                  </a:moveTo>
                  <a:cubicBezTo>
                    <a:pt x="53" y="115"/>
                    <a:pt x="56" y="118"/>
                    <a:pt x="56" y="121"/>
                  </a:cubicBezTo>
                  <a:cubicBezTo>
                    <a:pt x="56" y="124"/>
                    <a:pt x="53" y="126"/>
                    <a:pt x="50" y="126"/>
                  </a:cubicBezTo>
                  <a:cubicBezTo>
                    <a:pt x="47" y="126"/>
                    <a:pt x="45" y="124"/>
                    <a:pt x="45" y="121"/>
                  </a:cubicBezTo>
                  <a:cubicBezTo>
                    <a:pt x="45" y="118"/>
                    <a:pt x="47" y="115"/>
                    <a:pt x="50" y="115"/>
                  </a:cubicBezTo>
                  <a:cubicBezTo>
                    <a:pt x="50" y="115"/>
                    <a:pt x="50" y="115"/>
                    <a:pt x="50" y="115"/>
                  </a:cubicBezTo>
                  <a:cubicBezTo>
                    <a:pt x="42" y="115"/>
                    <a:pt x="35" y="116"/>
                    <a:pt x="27" y="119"/>
                  </a:cubicBezTo>
                  <a:cubicBezTo>
                    <a:pt x="28" y="119"/>
                    <a:pt x="28" y="120"/>
                    <a:pt x="28" y="121"/>
                  </a:cubicBezTo>
                  <a:cubicBezTo>
                    <a:pt x="28" y="124"/>
                    <a:pt x="25" y="126"/>
                    <a:pt x="22" y="126"/>
                  </a:cubicBezTo>
                  <a:cubicBezTo>
                    <a:pt x="19" y="126"/>
                    <a:pt x="17" y="124"/>
                    <a:pt x="17" y="121"/>
                  </a:cubicBezTo>
                  <a:cubicBezTo>
                    <a:pt x="17" y="119"/>
                    <a:pt x="18" y="117"/>
                    <a:pt x="20" y="116"/>
                  </a:cubicBezTo>
                  <a:cubicBezTo>
                    <a:pt x="19" y="114"/>
                    <a:pt x="19" y="114"/>
                    <a:pt x="19" y="114"/>
                  </a:cubicBezTo>
                  <a:cubicBezTo>
                    <a:pt x="27" y="110"/>
                    <a:pt x="36" y="108"/>
                    <a:pt x="45" y="108"/>
                  </a:cubicBezTo>
                  <a:cubicBezTo>
                    <a:pt x="45" y="88"/>
                    <a:pt x="45" y="88"/>
                    <a:pt x="45" y="88"/>
                  </a:cubicBezTo>
                  <a:cubicBezTo>
                    <a:pt x="38" y="88"/>
                    <a:pt x="31" y="87"/>
                    <a:pt x="24" y="86"/>
                  </a:cubicBezTo>
                  <a:cubicBezTo>
                    <a:pt x="24" y="82"/>
                    <a:pt x="24" y="80"/>
                    <a:pt x="24" y="77"/>
                  </a:cubicBezTo>
                  <a:cubicBezTo>
                    <a:pt x="41" y="77"/>
                    <a:pt x="58" y="77"/>
                    <a:pt x="75" y="77"/>
                  </a:cubicBezTo>
                  <a:cubicBezTo>
                    <a:pt x="75" y="80"/>
                    <a:pt x="75" y="82"/>
                    <a:pt x="75" y="86"/>
                  </a:cubicBezTo>
                  <a:cubicBezTo>
                    <a:pt x="68" y="87"/>
                    <a:pt x="62" y="88"/>
                    <a:pt x="55" y="88"/>
                  </a:cubicBezTo>
                  <a:cubicBezTo>
                    <a:pt x="55" y="108"/>
                    <a:pt x="55" y="108"/>
                    <a:pt x="55" y="108"/>
                  </a:cubicBezTo>
                  <a:cubicBezTo>
                    <a:pt x="64" y="108"/>
                    <a:pt x="74" y="110"/>
                    <a:pt x="84" y="114"/>
                  </a:cubicBezTo>
                  <a:cubicBezTo>
                    <a:pt x="83" y="116"/>
                    <a:pt x="83" y="116"/>
                    <a:pt x="83" y="116"/>
                  </a:cubicBezTo>
                  <a:cubicBezTo>
                    <a:pt x="84" y="117"/>
                    <a:pt x="85" y="119"/>
                    <a:pt x="85" y="121"/>
                  </a:cubicBezTo>
                  <a:cubicBezTo>
                    <a:pt x="85" y="124"/>
                    <a:pt x="83" y="126"/>
                    <a:pt x="79" y="126"/>
                  </a:cubicBezTo>
                  <a:cubicBezTo>
                    <a:pt x="76" y="126"/>
                    <a:pt x="74" y="124"/>
                    <a:pt x="74" y="121"/>
                  </a:cubicBezTo>
                  <a:cubicBezTo>
                    <a:pt x="74" y="120"/>
                    <a:pt x="74" y="119"/>
                    <a:pt x="74" y="119"/>
                  </a:cubicBezTo>
                  <a:cubicBezTo>
                    <a:pt x="66" y="116"/>
                    <a:pt x="58" y="115"/>
                    <a:pt x="51" y="115"/>
                  </a:cubicBezTo>
                  <a:close/>
                  <a:moveTo>
                    <a:pt x="87" y="60"/>
                  </a:moveTo>
                  <a:cubicBezTo>
                    <a:pt x="86" y="64"/>
                    <a:pt x="86" y="68"/>
                    <a:pt x="84" y="71"/>
                  </a:cubicBezTo>
                  <a:cubicBezTo>
                    <a:pt x="83" y="74"/>
                    <a:pt x="81" y="77"/>
                    <a:pt x="79" y="79"/>
                  </a:cubicBezTo>
                  <a:cubicBezTo>
                    <a:pt x="83" y="84"/>
                    <a:pt x="83" y="84"/>
                    <a:pt x="83" y="84"/>
                  </a:cubicBezTo>
                  <a:cubicBezTo>
                    <a:pt x="86" y="81"/>
                    <a:pt x="88" y="77"/>
                    <a:pt x="90" y="73"/>
                  </a:cubicBezTo>
                  <a:cubicBezTo>
                    <a:pt x="91" y="70"/>
                    <a:pt x="92" y="65"/>
                    <a:pt x="93" y="60"/>
                  </a:cubicBezTo>
                  <a:cubicBezTo>
                    <a:pt x="96" y="59"/>
                    <a:pt x="98" y="57"/>
                    <a:pt x="99" y="54"/>
                  </a:cubicBezTo>
                  <a:cubicBezTo>
                    <a:pt x="81" y="54"/>
                    <a:pt x="81" y="54"/>
                    <a:pt x="81" y="54"/>
                  </a:cubicBezTo>
                  <a:cubicBezTo>
                    <a:pt x="81" y="57"/>
                    <a:pt x="84" y="59"/>
                    <a:pt x="87" y="60"/>
                  </a:cubicBezTo>
                  <a:close/>
                  <a:moveTo>
                    <a:pt x="12" y="60"/>
                  </a:moveTo>
                  <a:cubicBezTo>
                    <a:pt x="15" y="59"/>
                    <a:pt x="18" y="57"/>
                    <a:pt x="18" y="54"/>
                  </a:cubicBezTo>
                  <a:cubicBezTo>
                    <a:pt x="0" y="54"/>
                    <a:pt x="0" y="54"/>
                    <a:pt x="0" y="54"/>
                  </a:cubicBezTo>
                  <a:cubicBezTo>
                    <a:pt x="1" y="57"/>
                    <a:pt x="3" y="59"/>
                    <a:pt x="6" y="60"/>
                  </a:cubicBezTo>
                  <a:cubicBezTo>
                    <a:pt x="7" y="65"/>
                    <a:pt x="8" y="70"/>
                    <a:pt x="9" y="73"/>
                  </a:cubicBezTo>
                  <a:cubicBezTo>
                    <a:pt x="11" y="77"/>
                    <a:pt x="13" y="81"/>
                    <a:pt x="16" y="84"/>
                  </a:cubicBezTo>
                  <a:cubicBezTo>
                    <a:pt x="20" y="79"/>
                    <a:pt x="20" y="79"/>
                    <a:pt x="20" y="79"/>
                  </a:cubicBezTo>
                  <a:cubicBezTo>
                    <a:pt x="18" y="77"/>
                    <a:pt x="16" y="74"/>
                    <a:pt x="15" y="71"/>
                  </a:cubicBezTo>
                  <a:cubicBezTo>
                    <a:pt x="13" y="68"/>
                    <a:pt x="13" y="64"/>
                    <a:pt x="12" y="60"/>
                  </a:cubicBezTo>
                  <a:close/>
                  <a:moveTo>
                    <a:pt x="31" y="15"/>
                  </a:moveTo>
                  <a:cubicBezTo>
                    <a:pt x="31" y="19"/>
                    <a:pt x="31" y="19"/>
                    <a:pt x="31" y="19"/>
                  </a:cubicBezTo>
                  <a:cubicBezTo>
                    <a:pt x="71" y="19"/>
                    <a:pt x="71" y="19"/>
                    <a:pt x="71" y="19"/>
                  </a:cubicBezTo>
                  <a:cubicBezTo>
                    <a:pt x="71" y="15"/>
                    <a:pt x="71" y="15"/>
                    <a:pt x="71" y="15"/>
                  </a:cubicBezTo>
                  <a:cubicBezTo>
                    <a:pt x="31" y="15"/>
                    <a:pt x="31" y="15"/>
                    <a:pt x="31" y="15"/>
                  </a:cubicBezTo>
                  <a:close/>
                  <a:moveTo>
                    <a:pt x="37" y="39"/>
                  </a:moveTo>
                  <a:cubicBezTo>
                    <a:pt x="37" y="44"/>
                    <a:pt x="37" y="44"/>
                    <a:pt x="37" y="44"/>
                  </a:cubicBezTo>
                  <a:cubicBezTo>
                    <a:pt x="65" y="44"/>
                    <a:pt x="65" y="44"/>
                    <a:pt x="65" y="44"/>
                  </a:cubicBezTo>
                  <a:cubicBezTo>
                    <a:pt x="65" y="39"/>
                    <a:pt x="65" y="39"/>
                    <a:pt x="65" y="39"/>
                  </a:cubicBezTo>
                  <a:cubicBezTo>
                    <a:pt x="37" y="39"/>
                    <a:pt x="37" y="39"/>
                    <a:pt x="37" y="39"/>
                  </a:cubicBezTo>
                  <a:close/>
                  <a:moveTo>
                    <a:pt x="33" y="26"/>
                  </a:moveTo>
                  <a:cubicBezTo>
                    <a:pt x="33" y="31"/>
                    <a:pt x="33" y="31"/>
                    <a:pt x="33" y="31"/>
                  </a:cubicBezTo>
                  <a:cubicBezTo>
                    <a:pt x="68" y="31"/>
                    <a:pt x="68" y="31"/>
                    <a:pt x="68" y="31"/>
                  </a:cubicBezTo>
                  <a:cubicBezTo>
                    <a:pt x="68" y="26"/>
                    <a:pt x="68" y="26"/>
                    <a:pt x="68" y="26"/>
                  </a:cubicBezTo>
                  <a:lnTo>
                    <a:pt x="33" y="2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sym typeface="+mn-lt"/>
              </a:endParaRPr>
            </a:p>
          </p:txBody>
        </p:sp>
      </p:gr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p:tgtEl>
                                          <p:spTgt spid="128"/>
                                        </p:tgtEl>
                                        <p:attrNameLst>
                                          <p:attrName>ppt_y</p:attrName>
                                        </p:attrNameLst>
                                      </p:cBhvr>
                                      <p:tavLst>
                                        <p:tav tm="0">
                                          <p:val>
                                            <p:strVal val="#ppt_y-#ppt_h*1.125000"/>
                                          </p:val>
                                        </p:tav>
                                        <p:tav tm="100000">
                                          <p:val>
                                            <p:strVal val="#ppt_y"/>
                                          </p:val>
                                        </p:tav>
                                      </p:tavLst>
                                    </p:anim>
                                    <p:animEffect transition="in" filter="wipe(down)">
                                      <p:cBhvr>
                                        <p:cTn id="8" dur="500"/>
                                        <p:tgtEl>
                                          <p:spTgt spid="128"/>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anim calcmode="lin" valueType="num">
                                      <p:cBhvr>
                                        <p:cTn id="13" dur="500" fill="hold"/>
                                        <p:tgtEl>
                                          <p:spTgt spid="56"/>
                                        </p:tgtEl>
                                        <p:attrNameLst>
                                          <p:attrName>ppt_x</p:attrName>
                                        </p:attrNameLst>
                                      </p:cBhvr>
                                      <p:tavLst>
                                        <p:tav tm="0">
                                          <p:val>
                                            <p:strVal val="#ppt_x"/>
                                          </p:val>
                                        </p:tav>
                                        <p:tav tm="100000">
                                          <p:val>
                                            <p:strVal val="#ppt_x"/>
                                          </p:val>
                                        </p:tav>
                                      </p:tavLst>
                                    </p:anim>
                                    <p:anim calcmode="lin" valueType="num">
                                      <p:cBhvr>
                                        <p:cTn id="14" dur="500" fill="hold"/>
                                        <p:tgtEl>
                                          <p:spTgt spid="5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p:tgtEl>
                                          <p:spTgt spid="73"/>
                                        </p:tgtEl>
                                        <p:attrNameLst>
                                          <p:attrName>ppt_y</p:attrName>
                                        </p:attrNameLst>
                                      </p:cBhvr>
                                      <p:tavLst>
                                        <p:tav tm="0">
                                          <p:val>
                                            <p:strVal val="#ppt_y-#ppt_h*1.125000"/>
                                          </p:val>
                                        </p:tav>
                                        <p:tav tm="100000">
                                          <p:val>
                                            <p:strVal val="#ppt_y"/>
                                          </p:val>
                                        </p:tav>
                                      </p:tavLst>
                                    </p:anim>
                                    <p:animEffect transition="in" filter="wipe(down)">
                                      <p:cBhvr>
                                        <p:cTn id="19" dur="500"/>
                                        <p:tgtEl>
                                          <p:spTgt spid="73"/>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anim calcmode="lin" valueType="num">
                                      <p:cBhvr>
                                        <p:cTn id="24" dur="500" fill="hold"/>
                                        <p:tgtEl>
                                          <p:spTgt spid="59"/>
                                        </p:tgtEl>
                                        <p:attrNameLst>
                                          <p:attrName>ppt_x</p:attrName>
                                        </p:attrNameLst>
                                      </p:cBhvr>
                                      <p:tavLst>
                                        <p:tav tm="0">
                                          <p:val>
                                            <p:strVal val="#ppt_x"/>
                                          </p:val>
                                        </p:tav>
                                        <p:tav tm="100000">
                                          <p:val>
                                            <p:strVal val="#ppt_x"/>
                                          </p:val>
                                        </p:tav>
                                      </p:tavLst>
                                    </p:anim>
                                    <p:anim calcmode="lin" valueType="num">
                                      <p:cBhvr>
                                        <p:cTn id="25" dur="500" fill="hold"/>
                                        <p:tgtEl>
                                          <p:spTgt spid="5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p:tgtEl>
                                          <p:spTgt spid="66"/>
                                        </p:tgtEl>
                                        <p:attrNameLst>
                                          <p:attrName>ppt_y</p:attrName>
                                        </p:attrNameLst>
                                      </p:cBhvr>
                                      <p:tavLst>
                                        <p:tav tm="0">
                                          <p:val>
                                            <p:strVal val="#ppt_y-#ppt_h*1.125000"/>
                                          </p:val>
                                        </p:tav>
                                        <p:tav tm="100000">
                                          <p:val>
                                            <p:strVal val="#ppt_y"/>
                                          </p:val>
                                        </p:tav>
                                      </p:tavLst>
                                    </p:anim>
                                    <p:animEffect transition="in" filter="wipe(down)">
                                      <p:cBhvr>
                                        <p:cTn id="30" dur="500"/>
                                        <p:tgtEl>
                                          <p:spTgt spid="66"/>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anim calcmode="lin" valueType="num">
                                      <p:cBhvr>
                                        <p:cTn id="35" dur="500" fill="hold"/>
                                        <p:tgtEl>
                                          <p:spTgt spid="62"/>
                                        </p:tgtEl>
                                        <p:attrNameLst>
                                          <p:attrName>ppt_x</p:attrName>
                                        </p:attrNameLst>
                                      </p:cBhvr>
                                      <p:tavLst>
                                        <p:tav tm="0">
                                          <p:val>
                                            <p:strVal val="#ppt_x"/>
                                          </p:val>
                                        </p:tav>
                                        <p:tav tm="100000">
                                          <p:val>
                                            <p:strVal val="#ppt_x"/>
                                          </p:val>
                                        </p:tav>
                                      </p:tavLst>
                                    </p:anim>
                                    <p:anim calcmode="lin" valueType="num">
                                      <p:cBhvr>
                                        <p:cTn id="36" dur="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7775261" y="51001"/>
            <a:ext cx="1896617" cy="523220"/>
          </a:xfrm>
          <a:prstGeom prst="rect">
            <a:avLst/>
          </a:prstGeom>
          <a:noFill/>
          <a:effectLst/>
        </p:spPr>
        <p:txBody>
          <a:bodyPr wrap="square" rtlCol="0">
            <a:spAutoFit/>
          </a:bodyPr>
          <a:lstStyle/>
          <a:p>
            <a:r>
              <a:rPr lang="en-US" altLang="zh-CN" sz="2800" b="1" dirty="0" smtClean="0">
                <a:solidFill>
                  <a:prstClr val="white"/>
                </a:solidFill>
                <a:cs typeface="+mn-ea"/>
                <a:sym typeface="+mn-lt"/>
              </a:rPr>
              <a:t>LOGO</a:t>
            </a:r>
            <a:endParaRPr lang="zh-CN" altLang="en-US" sz="2800" b="1" dirty="0">
              <a:solidFill>
                <a:prstClr val="white"/>
              </a:solidFill>
              <a:cs typeface="+mn-ea"/>
              <a:sym typeface="+mn-lt"/>
            </a:endParaRPr>
          </a:p>
        </p:txBody>
      </p:sp>
      <p:sp>
        <p:nvSpPr>
          <p:cNvPr id="31" name="七角星 30"/>
          <p:cNvSpPr/>
          <p:nvPr/>
        </p:nvSpPr>
        <p:spPr>
          <a:xfrm>
            <a:off x="7340352" y="91869"/>
            <a:ext cx="442800" cy="441484"/>
          </a:xfrm>
          <a:prstGeom prst="star7">
            <a:avLst/>
          </a:prstGeom>
          <a:solidFill>
            <a:schemeClr val="bg1"/>
          </a:solidFill>
          <a:effectLst/>
        </p:spPr>
        <p:txBody>
          <a:bodyPr wrap="square" rtlCol="0">
            <a:spAutoFit/>
          </a:bodyPr>
          <a:lstStyle/>
          <a:p>
            <a:endParaRPr lang="zh-CN" altLang="en-US" sz="1000">
              <a:solidFill>
                <a:prstClr val="black"/>
              </a:solidFill>
              <a:cs typeface="+mn-ea"/>
              <a:sym typeface="+mn-lt"/>
            </a:endParaRPr>
          </a:p>
        </p:txBody>
      </p:sp>
      <p:sp>
        <p:nvSpPr>
          <p:cNvPr id="67" name="矩形 66"/>
          <p:cNvSpPr/>
          <p:nvPr/>
        </p:nvSpPr>
        <p:spPr>
          <a:xfrm>
            <a:off x="0" y="1"/>
            <a:ext cx="457200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8" name="等腰三角形 67"/>
          <p:cNvSpPr/>
          <p:nvPr/>
        </p:nvSpPr>
        <p:spPr>
          <a:xfrm rot="16200000" flipH="1">
            <a:off x="4094149" y="2067695"/>
            <a:ext cx="1080120" cy="1008112"/>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cs typeface="+mn-ea"/>
              <a:sym typeface="+mn-lt"/>
            </a:endParaRPr>
          </a:p>
        </p:txBody>
      </p:sp>
      <p:sp>
        <p:nvSpPr>
          <p:cNvPr id="69" name="矩形 68"/>
          <p:cNvSpPr/>
          <p:nvPr/>
        </p:nvSpPr>
        <p:spPr>
          <a:xfrm>
            <a:off x="5364088" y="1048853"/>
            <a:ext cx="2511612" cy="1446550"/>
          </a:xfrm>
          <a:prstGeom prst="rect">
            <a:avLst/>
          </a:prstGeom>
          <a:effectLst>
            <a:outerShdw blurRad="50800" dist="38100" dir="8100000" algn="tr" rotWithShape="0">
              <a:prstClr val="black">
                <a:alpha val="40000"/>
              </a:prstClr>
            </a:outerShdw>
          </a:effectLst>
        </p:spPr>
        <p:txBody>
          <a:bodyPr wrap="square">
            <a:spAutoFit/>
          </a:bodyPr>
          <a:lstStyle/>
          <a:p>
            <a:r>
              <a:rPr lang="zh-CN" altLang="en-US" sz="8800" dirty="0" smtClean="0">
                <a:solidFill>
                  <a:prstClr val="white"/>
                </a:solidFill>
                <a:cs typeface="+mn-ea"/>
                <a:sym typeface="+mn-lt"/>
              </a:rPr>
              <a:t>文字</a:t>
            </a:r>
            <a:endParaRPr lang="en-US" altLang="zh-CN" sz="8800" dirty="0">
              <a:solidFill>
                <a:prstClr val="white"/>
              </a:solidFill>
              <a:cs typeface="+mn-ea"/>
              <a:sym typeface="+mn-lt"/>
            </a:endParaRPr>
          </a:p>
        </p:txBody>
      </p:sp>
      <p:sp>
        <p:nvSpPr>
          <p:cNvPr id="70" name="矩形 69"/>
          <p:cNvSpPr/>
          <p:nvPr/>
        </p:nvSpPr>
        <p:spPr>
          <a:xfrm>
            <a:off x="1449585" y="555526"/>
            <a:ext cx="1717137" cy="3770263"/>
          </a:xfrm>
          <a:prstGeom prst="rect">
            <a:avLst/>
          </a:prstGeom>
        </p:spPr>
        <p:txBody>
          <a:bodyPr wrap="none">
            <a:spAutoFit/>
          </a:bodyPr>
          <a:lstStyle/>
          <a:p>
            <a:r>
              <a:rPr lang="en-US" altLang="zh-CN" sz="23900" dirty="0" smtClean="0">
                <a:solidFill>
                  <a:prstClr val="white"/>
                </a:solidFill>
                <a:cs typeface="+mn-ea"/>
                <a:sym typeface="+mn-lt"/>
              </a:rPr>
              <a:t>2</a:t>
            </a:r>
            <a:endParaRPr lang="en-US" altLang="zh-CN" sz="23900" dirty="0">
              <a:solidFill>
                <a:prstClr val="white"/>
              </a:solidFill>
              <a:cs typeface="+mn-ea"/>
              <a:sym typeface="+mn-lt"/>
            </a:endParaRPr>
          </a:p>
        </p:txBody>
      </p:sp>
      <p:sp>
        <p:nvSpPr>
          <p:cNvPr id="71" name="矩形 70"/>
          <p:cNvSpPr/>
          <p:nvPr/>
        </p:nvSpPr>
        <p:spPr>
          <a:xfrm>
            <a:off x="5377516" y="2404673"/>
            <a:ext cx="3497052" cy="954107"/>
          </a:xfrm>
          <a:prstGeom prst="rect">
            <a:avLst/>
          </a:prstGeom>
        </p:spPr>
        <p:txBody>
          <a:bodyPr wrap="square">
            <a:spAutoFit/>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72" name="矩形 71"/>
          <p:cNvSpPr/>
          <p:nvPr/>
        </p:nvSpPr>
        <p:spPr>
          <a:xfrm>
            <a:off x="5390944" y="3358780"/>
            <a:ext cx="2935355" cy="1169551"/>
          </a:xfrm>
          <a:prstGeom prst="rect">
            <a:avLst/>
          </a:prstGeom>
        </p:spPr>
        <p:txBody>
          <a:bodyPr wrap="square">
            <a:spAutoFit/>
          </a:bodyPr>
          <a:lstStyle/>
          <a:p>
            <a:pPr algn="ctr"/>
            <a:r>
              <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点击输入文字内容点击输入文字内容点击输入文字内容点击输入文字内容点击输入文字内容点击输入文字内容点击输入文字内容点击输入文字内容</a:t>
            </a:r>
          </a:p>
        </p:txBody>
      </p:sp>
      <p:sp>
        <p:nvSpPr>
          <p:cNvPr id="73" name="Rectangle 5"/>
          <p:cNvSpPr>
            <a:spLocks noChangeArrowheads="1"/>
          </p:cNvSpPr>
          <p:nvPr/>
        </p:nvSpPr>
        <p:spPr bwMode="auto">
          <a:xfrm>
            <a:off x="550044" y="4124082"/>
            <a:ext cx="1635125" cy="341313"/>
          </a:xfrm>
          <a:prstGeom prst="rect">
            <a:avLst/>
          </a:prstGeom>
          <a:solidFill>
            <a:schemeClr val="accent5"/>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4" name="Freeform 24"/>
          <p:cNvSpPr>
            <a:spLocks noEditPoints="1"/>
          </p:cNvSpPr>
          <p:nvPr/>
        </p:nvSpPr>
        <p:spPr bwMode="auto">
          <a:xfrm>
            <a:off x="2420119" y="4117732"/>
            <a:ext cx="1647825" cy="354013"/>
          </a:xfrm>
          <a:custGeom>
            <a:avLst/>
            <a:gdLst>
              <a:gd name="T0" fmla="*/ 1038 w 1038"/>
              <a:gd name="T1" fmla="*/ 223 h 223"/>
              <a:gd name="T2" fmla="*/ 0 w 1038"/>
              <a:gd name="T3" fmla="*/ 223 h 223"/>
              <a:gd name="T4" fmla="*/ 0 w 1038"/>
              <a:gd name="T5" fmla="*/ 0 h 223"/>
              <a:gd name="T6" fmla="*/ 1038 w 1038"/>
              <a:gd name="T7" fmla="*/ 0 h 223"/>
              <a:gd name="T8" fmla="*/ 1038 w 1038"/>
              <a:gd name="T9" fmla="*/ 223 h 223"/>
              <a:gd name="T10" fmla="*/ 8 w 1038"/>
              <a:gd name="T11" fmla="*/ 215 h 223"/>
              <a:gd name="T12" fmla="*/ 1031 w 1038"/>
              <a:gd name="T13" fmla="*/ 215 h 223"/>
              <a:gd name="T14" fmla="*/ 1031 w 1038"/>
              <a:gd name="T15" fmla="*/ 8 h 223"/>
              <a:gd name="T16" fmla="*/ 8 w 1038"/>
              <a:gd name="T17" fmla="*/ 8 h 223"/>
              <a:gd name="T18" fmla="*/ 8 w 1038"/>
              <a:gd name="T19" fmla="*/ 2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5" name="TextBox 1"/>
          <p:cNvSpPr txBox="1"/>
          <p:nvPr/>
        </p:nvSpPr>
        <p:spPr>
          <a:xfrm>
            <a:off x="808745" y="4117732"/>
            <a:ext cx="1177732" cy="338554"/>
          </a:xfrm>
          <a:prstGeom prst="rect">
            <a:avLst/>
          </a:prstGeom>
          <a:noFill/>
        </p:spPr>
        <p:txBody>
          <a:bodyPr wrap="square" rtlCol="0">
            <a:spAutoFit/>
          </a:bodyPr>
          <a:lstStyle/>
          <a:p>
            <a:pPr algn="ctr"/>
            <a:r>
              <a:rPr lang="zh-CN" altLang="en-US" sz="1600" dirty="0" smtClean="0">
                <a:solidFill>
                  <a:prstClr val="white"/>
                </a:solidFill>
                <a:cs typeface="+mn-ea"/>
                <a:sym typeface="+mn-lt"/>
              </a:rPr>
              <a:t>点击输入</a:t>
            </a:r>
            <a:endParaRPr lang="zh-CN" altLang="en-US" sz="1600" dirty="0">
              <a:solidFill>
                <a:prstClr val="white"/>
              </a:solidFill>
              <a:cs typeface="+mn-ea"/>
              <a:sym typeface="+mn-lt"/>
            </a:endParaRPr>
          </a:p>
        </p:txBody>
      </p:sp>
      <p:sp>
        <p:nvSpPr>
          <p:cNvPr id="76" name="TextBox 1"/>
          <p:cNvSpPr txBox="1"/>
          <p:nvPr/>
        </p:nvSpPr>
        <p:spPr>
          <a:xfrm>
            <a:off x="2714347" y="4127583"/>
            <a:ext cx="1177732" cy="338554"/>
          </a:xfrm>
          <a:prstGeom prst="rect">
            <a:avLst/>
          </a:prstGeom>
          <a:noFill/>
        </p:spPr>
        <p:txBody>
          <a:bodyPr wrap="square" rtlCol="0">
            <a:spAutoFit/>
          </a:bodyPr>
          <a:lstStyle/>
          <a:p>
            <a:pPr algn="ctr"/>
            <a:r>
              <a:rPr lang="zh-CN" altLang="en-US" sz="1600" dirty="0" smtClean="0">
                <a:solidFill>
                  <a:prstClr val="white"/>
                </a:solidFill>
                <a:cs typeface="+mn-ea"/>
                <a:sym typeface="+mn-lt"/>
              </a:rPr>
              <a:t>点击输入</a:t>
            </a:r>
            <a:endParaRPr lang="zh-CN" altLang="en-US" sz="1600" dirty="0">
              <a:solidFill>
                <a:prstClr val="white"/>
              </a:solidFill>
              <a:cs typeface="+mn-ea"/>
              <a:sym typeface="+mn-lt"/>
            </a:endParaRPr>
          </a:p>
        </p:txBody>
      </p:sp>
    </p:spTree>
  </p:cSld>
  <p:clrMapOvr>
    <a:masterClrMapping/>
  </p:clrMapOvr>
  <p:transition advTm="3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万圣节吸血鬼模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时尚中黑简体"/>
        <a:ea typeface="时尚中黑简体"/>
        <a:cs typeface=""/>
      </a:majorFont>
      <a:minorFont>
        <a:latin typeface="时尚中黑简体"/>
        <a:ea typeface="时尚中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1611</Words>
  <Application>Microsoft Office PowerPoint</Application>
  <PresentationFormat>全屏显示(16:9)</PresentationFormat>
  <Paragraphs>201</Paragraphs>
  <Slides>20</Slides>
  <Notes>20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20</vt:i4>
      </vt:variant>
    </vt:vector>
  </HeadingPairs>
  <TitlesOfParts>
    <vt:vector size="25" baseType="lpstr">
      <vt:lpstr>Arial</vt:lpstr>
      <vt:lpstr>宋体</vt:lpstr>
      <vt:lpstr>时尚中黑简体</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2022-03-07T06:14:39Z</dcterms:created>
  <dcterms:modified xsi:type="dcterms:W3CDTF">2023-01-10T06:05:14Z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5954F50E2B524084B0177D8A256FB83F</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