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9" r:id="rId3"/>
    <p:sldId id="284" r:id="rId4"/>
    <p:sldId id="256" r:id="rId5"/>
    <p:sldId id="289" r:id="rId6"/>
    <p:sldId id="285" r:id="rId7"/>
    <p:sldId id="286" r:id="rId8"/>
    <p:sldId id="287" r:id="rId9"/>
    <p:sldId id="273" r:id="rId10"/>
    <p:sldId id="293" r:id="rId11"/>
    <p:sldId id="262" r:id="rId12"/>
    <p:sldId id="263" r:id="rId13"/>
    <p:sldId id="288" r:id="rId14"/>
    <p:sldId id="27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D9221-F89F-4D05-A6DB-767D55BE7B5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40FDB-6909-4171-823A-A265891AC1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40FDB-6909-4171-823A-A265891AC10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40FDB-6909-4171-823A-A265891AC10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10518224634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istrator\Desktop\&#35838;&#20214;%20&#20864;&#25945;&#33521;&#35821;&#20845;&#24180;&#32423;&#19978;\Unit%203%20Winter%20in%20Canada\Lesson%2017\lesson17%20Listen%20and%20repeat.mp3" TargetMode="External"/><Relationship Id="rId1" Type="http://schemas.microsoft.com/office/2007/relationships/media" Target="file:///C:\Users\Administrator\Desktop\&#35838;&#20214;%20&#20864;&#25945;&#33521;&#35821;&#20845;&#24180;&#32423;&#19978;\Unit%203%20Winter%20in%20Canada\Lesson%2017\lesson17%20Listen%20and%20repeat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istrator\Desktop\&#35838;&#20214;%20&#20864;&#25945;&#33521;&#35821;&#20845;&#24180;&#32423;&#19978;\Unit%203%20Winter%20in%20Canada\Lesson%2017\lesson17%20Let's%20sing.mp3" TargetMode="External"/><Relationship Id="rId1" Type="http://schemas.microsoft.com/office/2007/relationships/media" Target="file:///C:\Users\Administrator\Desktop\&#35838;&#20214;%20&#20864;&#25945;&#33521;&#35821;&#20845;&#24180;&#32423;&#19978;\Unit%203%20Winter%20in%20Canada\Lesson%2017\lesson17%20Let's%20sing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&#20799;&#31461;&#27468;&#26354;-In%20The%20Living%20Room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20799;&#31461;&#27468;&#26354;-In%20The%20Living%20Room.mp3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-1" y="1412776"/>
            <a:ext cx="9144001" cy="90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40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Unit 3  Winter in Canada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-1" y="270892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4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44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esson 17 </a:t>
            </a:r>
            <a:r>
              <a:rPr kumimoji="0" lang="en-US" altLang="zh-CN" sz="44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I Like All Seasons!</a:t>
            </a:r>
            <a:endParaRPr kumimoji="0" lang="en-US" altLang="zh-CN" sz="4400" b="1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65868" y="551723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 descr="QQ图片2018080710053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3274" y="1340768"/>
            <a:ext cx="7824345" cy="3672552"/>
          </a:xfrm>
          <a:prstGeom prst="rect">
            <a:avLst/>
          </a:prstGeom>
        </p:spPr>
      </p:pic>
      <p:pic>
        <p:nvPicPr>
          <p:cNvPr id="5" name="lesson17 Listen and repea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694730" y="1556793"/>
            <a:ext cx="498741" cy="585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319655" y="1412776"/>
          <a:ext cx="6750150" cy="323030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08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7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384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season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</a:t>
                      </a:r>
                      <a:r>
                        <a:rPr lang="en-US" altLang="zh-C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do 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384"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384"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384"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384"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384"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908720"/>
            <a:ext cx="73060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Words:</a:t>
            </a: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winter, warm, spring, summer, autumn, cool,</a:t>
            </a: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windy, make, snowmen, plant, trees, fly a kite</a:t>
            </a: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swim in the sea</a:t>
            </a: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Sentences:</a:t>
            </a: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like to make snowman.</a:t>
            </a: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love to plant trees.</a:t>
            </a: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love to swim in the sea.</a:t>
            </a: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like to fly a kite.</a:t>
            </a: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season is autumn.</a:t>
            </a: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cool and windy.</a:t>
            </a: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这节课我的收获是：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这节课我的不足是：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844824"/>
            <a:ext cx="6858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听录音，朗读本课的第一部分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完成相关习题 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写一写你最喜欢的季节并说明理由。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t01e83ecfa5d052a7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4857784" cy="6283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4" action="ppaction://hlinkfile"/>
          </p:cNvPr>
          <p:cNvSpPr txBox="1"/>
          <p:nvPr/>
        </p:nvSpPr>
        <p:spPr>
          <a:xfrm>
            <a:off x="1196925" y="836712"/>
            <a:ext cx="473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Sing the song together.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 descr="47 - 副本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42385" y="1412776"/>
            <a:ext cx="5351330" cy="5045540"/>
          </a:xfrm>
          <a:prstGeom prst="rect">
            <a:avLst/>
          </a:prstGeom>
        </p:spPr>
      </p:pic>
      <p:pic>
        <p:nvPicPr>
          <p:cNvPr id="6" name="lesson17 Let's s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17460" y="764704"/>
            <a:ext cx="498065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1074195" y="908720"/>
            <a:ext cx="479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2.Play a guessing game.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559" y="1700809"/>
            <a:ext cx="5572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like to do?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like/love to…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1327642544_bioh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1970" y="2348880"/>
            <a:ext cx="5300682" cy="402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2385" y="1124744"/>
            <a:ext cx="556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）看图，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联想感知。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t017ce46b4d2ab45c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09" y="1700808"/>
            <a:ext cx="3463329" cy="3048000"/>
          </a:xfrm>
          <a:prstGeom prst="rect">
            <a:avLst/>
          </a:prstGeom>
          <a:noFill/>
        </p:spPr>
      </p:pic>
      <p:pic>
        <p:nvPicPr>
          <p:cNvPr id="1027" name="Picture 3" descr="C:\Users\Administrator\Desktop\t015d1cacfb1e3a7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3810" y="1700808"/>
            <a:ext cx="380463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2385" y="1052736"/>
            <a:ext cx="556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）听录音，完成第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题。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 descr="374903011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81019" y="1772816"/>
            <a:ext cx="6847802" cy="4235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4669" y="3068960"/>
            <a:ext cx="4158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think it is winter.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4669" y="3861048"/>
            <a:ext cx="263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feel cold.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3304" y="4725144"/>
            <a:ext cx="263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see snow.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4670" y="5517232"/>
            <a:ext cx="411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to make snowman.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830" y="836713"/>
            <a:ext cx="5562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see?</a:t>
            </a: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0982" y="1669840"/>
            <a:ext cx="8704448" cy="2759293"/>
            <a:chOff x="210982" y="1669839"/>
            <a:chExt cx="8704448" cy="2759293"/>
          </a:xfrm>
        </p:grpSpPr>
        <p:pic>
          <p:nvPicPr>
            <p:cNvPr id="8" name="图片 7" descr="t0110950edc6d3cceb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982" y="1671574"/>
              <a:ext cx="4146704" cy="2757558"/>
            </a:xfrm>
            <a:prstGeom prst="rect">
              <a:avLst/>
            </a:prstGeom>
          </p:spPr>
        </p:pic>
        <p:pic>
          <p:nvPicPr>
            <p:cNvPr id="9" name="图片 8" descr="t01ed319d3ecab3c76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562" y="1669839"/>
              <a:ext cx="4414868" cy="27592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-1429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5115" y="980728"/>
            <a:ext cx="556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do you want?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00166" y="1857364"/>
            <a:ext cx="6556946" cy="2428892"/>
            <a:chOff x="1500166" y="1857364"/>
            <a:chExt cx="6556946" cy="2428892"/>
          </a:xfrm>
        </p:grpSpPr>
        <p:pic>
          <p:nvPicPr>
            <p:cNvPr id="13" name="图片 12" descr="20091010_0b5b4b23c5fbc38206db3SEgZKDXSHya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500166" y="1857364"/>
              <a:ext cx="1731205" cy="2428892"/>
            </a:xfrm>
            <a:prstGeom prst="rect">
              <a:avLst/>
            </a:prstGeom>
          </p:spPr>
        </p:pic>
        <p:pic>
          <p:nvPicPr>
            <p:cNvPr id="14" name="图片 13" descr="t01d98228f06954927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4810" y="1928802"/>
              <a:ext cx="3842302" cy="22669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20" y="836713"/>
            <a:ext cx="5562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4.Do you know what season it is?</a:t>
            </a: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095054gms3uu6u7kzpm8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1" y="1574100"/>
            <a:ext cx="5214974" cy="426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descr="QQ图片201808061627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65115" y="836713"/>
            <a:ext cx="6136500" cy="52655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7399" y="980728"/>
            <a:ext cx="49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7399" y="2132856"/>
            <a:ext cx="49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7399" y="1772816"/>
            <a:ext cx="49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7399" y="1340768"/>
            <a:ext cx="49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1939" y="3284984"/>
            <a:ext cx="282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to fly a kite.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0575" y="4005064"/>
            <a:ext cx="5137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season is autumn.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10574" y="4797152"/>
            <a:ext cx="355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cool and windy.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9209" y="5589240"/>
            <a:ext cx="4295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 like the snow.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全屏显示(4:3)</PresentationFormat>
  <Paragraphs>61</Paragraphs>
  <Slides>14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2018-07-22T08:10:00Z</dcterms:created>
  <dcterms:modified xsi:type="dcterms:W3CDTF">2023-01-16T19:41:22Z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1B12CCCBFCC2490E9C1D022E0C0BEA80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