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406" r:id="rId3"/>
    <p:sldId id="411" r:id="rId4"/>
    <p:sldId id="413" r:id="rId5"/>
    <p:sldId id="426" r:id="rId6"/>
    <p:sldId id="421" r:id="rId7"/>
    <p:sldId id="418" r:id="rId8"/>
    <p:sldId id="417" r:id="rId9"/>
    <p:sldId id="422" r:id="rId10"/>
    <p:sldId id="444" r:id="rId11"/>
    <p:sldId id="416" r:id="rId12"/>
    <p:sldId id="424" r:id="rId13"/>
    <p:sldId id="420" r:id="rId14"/>
    <p:sldId id="419" r:id="rId15"/>
    <p:sldId id="445" r:id="rId16"/>
    <p:sldId id="423" r:id="rId17"/>
    <p:sldId id="425" r:id="rId18"/>
    <p:sldId id="427" r:id="rId19"/>
    <p:sldId id="412" r:id="rId20"/>
    <p:sldId id="410" r:id="rId21"/>
    <p:sldId id="44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964E"/>
    <a:srgbClr val="1C4B80"/>
    <a:srgbClr val="EAE01E"/>
    <a:srgbClr val="B45F11"/>
    <a:srgbClr val="D0CECE"/>
    <a:srgbClr val="8ADAC1"/>
    <a:srgbClr val="CCEAEB"/>
    <a:srgbClr val="69B05B"/>
    <a:srgbClr val="7DCCDF"/>
    <a:srgbClr val="251D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6" autoAdjust="0"/>
    <p:restoredTop sz="94660"/>
  </p:normalViewPr>
  <p:slideViewPr>
    <p:cSldViewPr snapToGrid="0" showGuides="1">
      <p:cViewPr varScale="1">
        <p:scale>
          <a:sx n="114" d="100"/>
          <a:sy n="114" d="100"/>
        </p:scale>
        <p:origin x="504" y="108"/>
      </p:cViewPr>
      <p:guideLst>
        <p:guide orient="horz" pos="2198"/>
        <p:guide pos="382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rgbClr val="1C4B80"/>
              </a:solidFill>
              <a:ln w="19050">
                <a:noFill/>
              </a:ln>
              <a:effectLst/>
            </c:spPr>
            <c:extLst>
              <c:ext xmlns:c16="http://schemas.microsoft.com/office/drawing/2014/chart" uri="{C3380CC4-5D6E-409C-BE32-E72D297353CC}">
                <c16:uniqueId val="{00000001-F593-4106-9A26-9A8E8A03B13B}"/>
              </c:ext>
            </c:extLst>
          </c:dPt>
          <c:dPt>
            <c:idx val="1"/>
            <c:bubble3D val="0"/>
            <c:spPr>
              <a:solidFill>
                <a:schemeClr val="accent2"/>
              </a:solidFill>
              <a:ln w="19050">
                <a:noFill/>
              </a:ln>
              <a:effectLst/>
            </c:spPr>
            <c:extLst>
              <c:ext xmlns:c16="http://schemas.microsoft.com/office/drawing/2014/chart" uri="{C3380CC4-5D6E-409C-BE32-E72D297353CC}">
                <c16:uniqueId val="{00000003-F593-4106-9A26-9A8E8A03B13B}"/>
              </c:ext>
            </c:extLst>
          </c:dPt>
          <c:dPt>
            <c:idx val="2"/>
            <c:bubble3D val="0"/>
            <c:spPr>
              <a:solidFill>
                <a:schemeClr val="bg2"/>
              </a:solidFill>
              <a:ln w="19050">
                <a:noFill/>
              </a:ln>
              <a:effectLst/>
            </c:spPr>
            <c:extLst>
              <c:ext xmlns:c16="http://schemas.microsoft.com/office/drawing/2014/chart" uri="{C3380CC4-5D6E-409C-BE32-E72D297353CC}">
                <c16:uniqueId val="{00000005-F593-4106-9A26-9A8E8A03B13B}"/>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F593-4106-9A26-9A8E8A03B13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bg2"/>
              </a:solidFill>
              <a:ln w="19050">
                <a:noFill/>
              </a:ln>
              <a:effectLst/>
            </c:spPr>
            <c:extLst>
              <c:ext xmlns:c16="http://schemas.microsoft.com/office/drawing/2014/chart" uri="{C3380CC4-5D6E-409C-BE32-E72D297353CC}">
                <c16:uniqueId val="{00000001-4234-412C-96F7-7462AC477362}"/>
              </c:ext>
            </c:extLst>
          </c:dPt>
          <c:dPt>
            <c:idx val="1"/>
            <c:bubble3D val="0"/>
            <c:spPr>
              <a:solidFill>
                <a:schemeClr val="accent2"/>
              </a:solidFill>
              <a:ln w="19050">
                <a:noFill/>
              </a:ln>
              <a:effectLst/>
            </c:spPr>
            <c:extLst>
              <c:ext xmlns:c16="http://schemas.microsoft.com/office/drawing/2014/chart" uri="{C3380CC4-5D6E-409C-BE32-E72D297353CC}">
                <c16:uniqueId val="{00000003-4234-412C-96F7-7462AC477362}"/>
              </c:ext>
            </c:extLst>
          </c:dPt>
          <c:dPt>
            <c:idx val="2"/>
            <c:bubble3D val="0"/>
            <c:spPr>
              <a:solidFill>
                <a:srgbClr val="2F964E"/>
              </a:solidFill>
              <a:ln w="19050">
                <a:noFill/>
              </a:ln>
              <a:effectLst/>
            </c:spPr>
            <c:extLst>
              <c:ext xmlns:c16="http://schemas.microsoft.com/office/drawing/2014/chart" uri="{C3380CC4-5D6E-409C-BE32-E72D297353CC}">
                <c16:uniqueId val="{00000005-4234-412C-96F7-7462AC477362}"/>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4234-412C-96F7-7462AC47736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2"/>
              </a:solidFill>
              <a:ln w="19050">
                <a:noFill/>
              </a:ln>
              <a:effectLst/>
            </c:spPr>
            <c:extLst>
              <c:ext xmlns:c16="http://schemas.microsoft.com/office/drawing/2014/chart" uri="{C3380CC4-5D6E-409C-BE32-E72D297353CC}">
                <c16:uniqueId val="{00000001-0E31-4E89-B683-85FE95B22F21}"/>
              </c:ext>
            </c:extLst>
          </c:dPt>
          <c:dPt>
            <c:idx val="1"/>
            <c:bubble3D val="0"/>
            <c:spPr>
              <a:solidFill>
                <a:schemeClr val="accent1"/>
              </a:solidFill>
              <a:ln w="19050">
                <a:noFill/>
              </a:ln>
              <a:effectLst/>
            </c:spPr>
            <c:extLst>
              <c:ext xmlns:c16="http://schemas.microsoft.com/office/drawing/2014/chart" uri="{C3380CC4-5D6E-409C-BE32-E72D297353CC}">
                <c16:uniqueId val="{00000003-0E31-4E89-B683-85FE95B22F21}"/>
              </c:ext>
            </c:extLst>
          </c:dPt>
          <c:dPt>
            <c:idx val="2"/>
            <c:bubble3D val="0"/>
            <c:spPr>
              <a:solidFill>
                <a:srgbClr val="2F964E"/>
              </a:solidFill>
              <a:ln w="19050">
                <a:noFill/>
              </a:ln>
              <a:effectLst/>
            </c:spPr>
            <c:extLst>
              <c:ext xmlns:c16="http://schemas.microsoft.com/office/drawing/2014/chart" uri="{C3380CC4-5D6E-409C-BE32-E72D297353CC}">
                <c16:uniqueId val="{00000005-0E31-4E89-B683-85FE95B22F21}"/>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0E31-4E89-B683-85FE95B22F2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9344130" y="6416640"/>
            <a:ext cx="2743200" cy="365125"/>
          </a:xfrm>
        </p:spPr>
        <p:txBody>
          <a:bodyPr/>
          <a:lstStyle>
            <a:lvl1pPr>
              <a:defRPr>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页</a:t>
            </a:r>
          </a:p>
        </p:txBody>
      </p:sp>
      <p:sp>
        <p:nvSpPr>
          <p:cNvPr id="7" name="矩形: 圆角 6"/>
          <p:cNvSpPr/>
          <p:nvPr userDrawn="1"/>
        </p:nvSpPr>
        <p:spPr>
          <a:xfrm>
            <a:off x="-1527349" y="-355896"/>
            <a:ext cx="8289890" cy="11957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8" name="文本框 7"/>
          <p:cNvSpPr txBox="1"/>
          <p:nvPr userDrawn="1"/>
        </p:nvSpPr>
        <p:spPr>
          <a:xfrm>
            <a:off x="100484" y="106381"/>
            <a:ext cx="68630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rPr>
              <a:t>标题内容标题内容标题内容标题内容</a:t>
            </a:r>
          </a:p>
          <a:p>
            <a:endParaRPr lang="zh-CN" altLang="en-US" sz="3200" dirty="0">
              <a:solidFill>
                <a:schemeClr val="bg1"/>
              </a:solidFill>
              <a:latin typeface="宋体" panose="02010600030101010101" pitchFamily="2" charset="-122"/>
              <a:ea typeface="宋体" panose="02010600030101010101" pitchFamily="2" charset="-122"/>
              <a:cs typeface="阿里巴巴普惠体 R" panose="00020600040101010101" pitchFamily="18"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9344130" y="6416640"/>
            <a:ext cx="2743200" cy="365125"/>
          </a:xfrm>
        </p:spPr>
        <p:txBody>
          <a:bodyPr/>
          <a:lstStyle>
            <a:lvl1pPr>
              <a:defRPr>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页</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7F6FB"/>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39359B15-EE70-443C-8C52-A154520CCE02}"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542563E4-6648-4854-9DE7-09726C666FA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F7F6FB"/>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39359B15-EE70-443C-8C52-A154520CCE02}"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542563E4-6648-4854-9DE7-09726C666FA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4.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23"/>
          <p:cNvSpPr>
            <a:spLocks noChangeArrowheads="1"/>
          </p:cNvSpPr>
          <p:nvPr/>
        </p:nvSpPr>
        <p:spPr bwMode="auto">
          <a:xfrm>
            <a:off x="3318510" y="3509645"/>
            <a:ext cx="5555615" cy="645160"/>
          </a:xfrm>
          <a:prstGeom prst="rect">
            <a:avLst/>
          </a:prstGeom>
          <a:noFill/>
          <a:ln>
            <a:noFill/>
          </a:ln>
        </p:spPr>
        <p:txBody>
          <a:bodyPr wrap="square">
            <a:spAutoFit/>
          </a:bodyPr>
          <a:lstStyle/>
          <a:p>
            <a:pPr algn="ctr" defTabSz="685800">
              <a:lnSpc>
                <a:spcPct val="150000"/>
              </a:lnSpc>
            </a:pPr>
            <a:r>
              <a:rPr lang="en-US" altLang="zh-CN" sz="1200" dirty="0">
                <a:solidFill>
                  <a:schemeClr val="tx1">
                    <a:lumMod val="75000"/>
                    <a:lumOff val="25000"/>
                  </a:schemeClr>
                </a:solidFill>
                <a:latin typeface="Parchment" panose="03040602040708040804" pitchFamily="66" charset="0"/>
                <a:ea typeface="微软雅黑 Light" panose="020B0502040204020203" pitchFamily="34" charset="-122"/>
              </a:rPr>
              <a:t>THIS IS A ART TEMPLATE ,THE TEMPLATE DESIGN BY JERRY.</a:t>
            </a:r>
          </a:p>
          <a:p>
            <a:pPr algn="ctr" defTabSz="685800">
              <a:lnSpc>
                <a:spcPct val="150000"/>
              </a:lnSpc>
            </a:pPr>
            <a:r>
              <a:rPr lang="en-US" altLang="zh-CN" sz="1200" dirty="0">
                <a:solidFill>
                  <a:schemeClr val="tx1">
                    <a:lumMod val="75000"/>
                    <a:lumOff val="25000"/>
                  </a:schemeClr>
                </a:solidFill>
                <a:latin typeface="Parchment" panose="03040602040708040804" pitchFamily="66" charset="0"/>
                <a:ea typeface="微软雅黑 Light" panose="020B0502040204020203" pitchFamily="34" charset="-122"/>
              </a:rPr>
              <a:t> THANK YOU WATCHING THIS ONE. </a:t>
            </a:r>
          </a:p>
        </p:txBody>
      </p:sp>
      <p:sp>
        <p:nvSpPr>
          <p:cNvPr id="10" name="_14"/>
          <p:cNvSpPr txBox="1">
            <a:spLocks noChangeArrowheads="1"/>
          </p:cNvSpPr>
          <p:nvPr/>
        </p:nvSpPr>
        <p:spPr bwMode="auto">
          <a:xfrm>
            <a:off x="1925955" y="2339975"/>
            <a:ext cx="8340725" cy="866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defTabSz="685800"/>
            <a:r>
              <a:rPr lang="zh-CN" altLang="en-US" sz="6000" spc="450" dirty="0">
                <a:solidFill>
                  <a:srgbClr val="2F964E"/>
                </a:solidFill>
                <a:latin typeface="思源黑体 CN Heavy" panose="020B0A00000000000000" charset="-122"/>
                <a:ea typeface="思源黑体 CN Heavy" panose="020B0A00000000000000" charset="-122"/>
                <a:cs typeface="思源黑体 CN Heavy" panose="020B0A00000000000000" charset="-122"/>
              </a:rPr>
              <a:t>文艺</a:t>
            </a:r>
            <a:r>
              <a:rPr lang="zh-CN" altLang="en-US" sz="6000" spc="450" dirty="0">
                <a:solidFill>
                  <a:srgbClr val="1C4B80"/>
                </a:solidFill>
                <a:latin typeface="思源黑体 CN Heavy" panose="020B0A00000000000000" charset="-122"/>
                <a:ea typeface="思源黑体 CN Heavy" panose="020B0A00000000000000" charset="-122"/>
                <a:cs typeface="思源黑体 CN Heavy" panose="020B0A00000000000000" charset="-122"/>
              </a:rPr>
              <a:t>小清新</a:t>
            </a:r>
            <a:r>
              <a:rPr lang="en-US" altLang="zh-CN" sz="6000" spc="450" dirty="0">
                <a:solidFill>
                  <a:srgbClr val="2F964E"/>
                </a:solidFill>
                <a:latin typeface="思源黑体 CN Heavy" panose="020B0A00000000000000" charset="-122"/>
                <a:ea typeface="思源黑体 CN Heavy" panose="020B0A00000000000000" charset="-122"/>
                <a:cs typeface="思源黑体 CN Heavy" panose="020B0A00000000000000" charset="-122"/>
              </a:rPr>
              <a:t>PPT</a:t>
            </a:r>
            <a:r>
              <a:rPr lang="zh-CN" altLang="en-US" sz="6000" spc="450" dirty="0">
                <a:solidFill>
                  <a:srgbClr val="2F964E"/>
                </a:solidFill>
                <a:latin typeface="思源黑体 CN Heavy" panose="020B0A00000000000000" charset="-122"/>
                <a:ea typeface="思源黑体 CN Heavy" panose="020B0A00000000000000" charset="-122"/>
                <a:cs typeface="思源黑体 CN Heavy" panose="020B0A00000000000000" charset="-122"/>
              </a:rPr>
              <a:t>模板</a:t>
            </a:r>
          </a:p>
        </p:txBody>
      </p:sp>
      <p:sp>
        <p:nvSpPr>
          <p:cNvPr id="2" name="文本框 1"/>
          <p:cNvSpPr txBox="1"/>
          <p:nvPr/>
        </p:nvSpPr>
        <p:spPr>
          <a:xfrm>
            <a:off x="4610173" y="4624070"/>
            <a:ext cx="2972289" cy="307777"/>
          </a:xfrm>
          <a:prstGeom prst="rect">
            <a:avLst/>
          </a:prstGeom>
          <a:noFill/>
        </p:spPr>
        <p:txBody>
          <a:bodyPr wrap="none" rtlCol="0">
            <a:spAutoFit/>
          </a:bodyPr>
          <a:lstStyle/>
          <a:p>
            <a:pPr algn="ctr"/>
            <a:r>
              <a:rPr lang="zh-CN" altLang="en-US" sz="1400" smtClean="0">
                <a:solidFill>
                  <a:schemeClr val="tx1">
                    <a:lumMod val="75000"/>
                    <a:lumOff val="25000"/>
                  </a:schemeClr>
                </a:solidFill>
              </a:rPr>
              <a:t>汇报人：</a:t>
            </a:r>
            <a:r>
              <a:rPr lang="en-US" altLang="zh-CN" sz="1400" smtClean="0">
                <a:solidFill>
                  <a:schemeClr val="tx1">
                    <a:lumMod val="75000"/>
                    <a:lumOff val="25000"/>
                  </a:schemeClr>
                </a:solidFill>
              </a:rPr>
              <a:t>PPT818    </a:t>
            </a:r>
            <a:r>
              <a:rPr lang="zh-CN" altLang="en-US" sz="1400" smtClean="0">
                <a:solidFill>
                  <a:schemeClr val="tx1">
                    <a:lumMod val="75000"/>
                    <a:lumOff val="25000"/>
                  </a:schemeClr>
                </a:solidFill>
              </a:rPr>
              <a:t>汇报时间：</a:t>
            </a:r>
            <a:r>
              <a:rPr lang="en-US" altLang="zh-CN" sz="1400" smtClean="0">
                <a:solidFill>
                  <a:schemeClr val="tx1">
                    <a:lumMod val="75000"/>
                    <a:lumOff val="25000"/>
                  </a:schemeClr>
                </a:solidFill>
              </a:rPr>
              <a:t>20XX</a:t>
            </a:r>
            <a:endParaRPr lang="en-US" altLang="zh-CN" sz="140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0" name="组合 19"/>
          <p:cNvGrpSpPr/>
          <p:nvPr/>
        </p:nvGrpSpPr>
        <p:grpSpPr>
          <a:xfrm>
            <a:off x="3790843" y="1515201"/>
            <a:ext cx="4309512" cy="2585706"/>
            <a:chOff x="3790843" y="1794601"/>
            <a:chExt cx="4309512" cy="2585706"/>
          </a:xfrm>
        </p:grpSpPr>
        <p:graphicFrame>
          <p:nvGraphicFramePr>
            <p:cNvPr id="6" name="图表 5"/>
            <p:cNvGraphicFramePr/>
            <p:nvPr/>
          </p:nvGraphicFramePr>
          <p:xfrm>
            <a:off x="3790843" y="1794601"/>
            <a:ext cx="4309512" cy="2585706"/>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4"/>
            <p:cNvSpPr>
              <a:spLocks noChangeArrowheads="1"/>
            </p:cNvSpPr>
            <p:nvPr/>
          </p:nvSpPr>
          <p:spPr bwMode="auto">
            <a:xfrm>
              <a:off x="5603334" y="2941669"/>
              <a:ext cx="684530" cy="398780"/>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95%</a:t>
              </a:r>
            </a:p>
          </p:txBody>
        </p:sp>
      </p:grpSp>
      <p:grpSp>
        <p:nvGrpSpPr>
          <p:cNvPr id="18" name="组合 17"/>
          <p:cNvGrpSpPr/>
          <p:nvPr/>
        </p:nvGrpSpPr>
        <p:grpSpPr>
          <a:xfrm>
            <a:off x="812886" y="1541317"/>
            <a:ext cx="3224417" cy="2585707"/>
            <a:chOff x="1373718" y="1820717"/>
            <a:chExt cx="3224417" cy="2585707"/>
          </a:xfrm>
        </p:grpSpPr>
        <p:graphicFrame>
          <p:nvGraphicFramePr>
            <p:cNvPr id="9" name="图表 8"/>
            <p:cNvGraphicFramePr/>
            <p:nvPr/>
          </p:nvGraphicFramePr>
          <p:xfrm>
            <a:off x="1373718" y="1820717"/>
            <a:ext cx="3224417" cy="2585707"/>
          </p:xfrm>
          <a:graphic>
            <a:graphicData uri="http://schemas.openxmlformats.org/drawingml/2006/chart">
              <c:chart xmlns:c="http://schemas.openxmlformats.org/drawingml/2006/chart" xmlns:r="http://schemas.openxmlformats.org/officeDocument/2006/relationships" r:id="rId4"/>
            </a:graphicData>
          </a:graphic>
        </p:graphicFrame>
        <p:sp>
          <p:nvSpPr>
            <p:cNvPr id="10" name="矩形 8"/>
            <p:cNvSpPr>
              <a:spLocks noChangeArrowheads="1"/>
            </p:cNvSpPr>
            <p:nvPr/>
          </p:nvSpPr>
          <p:spPr bwMode="auto">
            <a:xfrm>
              <a:off x="2698828" y="2941669"/>
              <a:ext cx="574196" cy="400110"/>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50%</a:t>
              </a:r>
            </a:p>
          </p:txBody>
        </p:sp>
      </p:grpSp>
      <p:grpSp>
        <p:nvGrpSpPr>
          <p:cNvPr id="19" name="组合 18"/>
          <p:cNvGrpSpPr/>
          <p:nvPr/>
        </p:nvGrpSpPr>
        <p:grpSpPr>
          <a:xfrm>
            <a:off x="7313442" y="1512824"/>
            <a:ext cx="4309511" cy="2585707"/>
            <a:chOff x="6898914" y="1792224"/>
            <a:chExt cx="4309511" cy="2585707"/>
          </a:xfrm>
        </p:grpSpPr>
        <p:graphicFrame>
          <p:nvGraphicFramePr>
            <p:cNvPr id="12" name="图表 11"/>
            <p:cNvGraphicFramePr/>
            <p:nvPr/>
          </p:nvGraphicFramePr>
          <p:xfrm>
            <a:off x="6898914" y="1792224"/>
            <a:ext cx="4309511" cy="2585707"/>
          </p:xfrm>
          <a:graphic>
            <a:graphicData uri="http://schemas.openxmlformats.org/drawingml/2006/chart">
              <c:chart xmlns:c="http://schemas.openxmlformats.org/drawingml/2006/chart" xmlns:r="http://schemas.openxmlformats.org/officeDocument/2006/relationships" r:id="rId5"/>
            </a:graphicData>
          </a:graphic>
        </p:graphicFrame>
        <p:sp>
          <p:nvSpPr>
            <p:cNvPr id="13" name="矩形 11"/>
            <p:cNvSpPr>
              <a:spLocks noChangeArrowheads="1"/>
            </p:cNvSpPr>
            <p:nvPr/>
          </p:nvSpPr>
          <p:spPr bwMode="auto">
            <a:xfrm>
              <a:off x="8766571" y="2941669"/>
              <a:ext cx="574196" cy="400110"/>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23%</a:t>
              </a:r>
            </a:p>
          </p:txBody>
        </p:sp>
      </p:grpSp>
      <p:grpSp>
        <p:nvGrpSpPr>
          <p:cNvPr id="15" name="组合 14"/>
          <p:cNvGrpSpPr/>
          <p:nvPr/>
        </p:nvGrpSpPr>
        <p:grpSpPr>
          <a:xfrm>
            <a:off x="1340843" y="4617622"/>
            <a:ext cx="2168503" cy="929367"/>
            <a:chOff x="8350687" y="1554441"/>
            <a:chExt cx="2168503" cy="929367"/>
          </a:xfrm>
        </p:grpSpPr>
        <p:sp>
          <p:nvSpPr>
            <p:cNvPr id="16" name="文本框 15"/>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17" name="文本框 16"/>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21" name="组合 20"/>
          <p:cNvGrpSpPr/>
          <p:nvPr/>
        </p:nvGrpSpPr>
        <p:grpSpPr>
          <a:xfrm>
            <a:off x="4861348" y="4617622"/>
            <a:ext cx="2168503" cy="929367"/>
            <a:chOff x="8350687" y="1554441"/>
            <a:chExt cx="2168503" cy="929367"/>
          </a:xfrm>
        </p:grpSpPr>
        <p:sp>
          <p:nvSpPr>
            <p:cNvPr id="22" name="文本框 21"/>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23" name="文本框 22"/>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24" name="组合 23"/>
          <p:cNvGrpSpPr/>
          <p:nvPr/>
        </p:nvGrpSpPr>
        <p:grpSpPr>
          <a:xfrm>
            <a:off x="8383946" y="4617622"/>
            <a:ext cx="2168503" cy="929367"/>
            <a:chOff x="8350687" y="1554441"/>
            <a:chExt cx="2168503" cy="929367"/>
          </a:xfrm>
        </p:grpSpPr>
        <p:sp>
          <p:nvSpPr>
            <p:cNvPr id="25" name="文本框 24"/>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26" name="文本框 25"/>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sp>
        <p:nvSpPr>
          <p:cNvPr id="5" name="文本框 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3" name="组合 52"/>
          <p:cNvGrpSpPr/>
          <p:nvPr/>
        </p:nvGrpSpPr>
        <p:grpSpPr>
          <a:xfrm>
            <a:off x="3635350" y="1124009"/>
            <a:ext cx="4921301" cy="4436359"/>
            <a:chOff x="3635350" y="1543109"/>
            <a:chExt cx="4921301" cy="4436359"/>
          </a:xfrm>
        </p:grpSpPr>
        <p:sp>
          <p:nvSpPr>
            <p:cNvPr id="31" name="任意多边形 29"/>
            <p:cNvSpPr/>
            <p:nvPr/>
          </p:nvSpPr>
          <p:spPr>
            <a:xfrm rot="3600000">
              <a:off x="6472588" y="1689928"/>
              <a:ext cx="1261142" cy="96750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2F964E"/>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grpSp>
          <p:nvGrpSpPr>
            <p:cNvPr id="40" name="组合 39"/>
            <p:cNvGrpSpPr/>
            <p:nvPr/>
          </p:nvGrpSpPr>
          <p:grpSpPr>
            <a:xfrm>
              <a:off x="3635350" y="1632499"/>
              <a:ext cx="4921301" cy="4346969"/>
              <a:chOff x="3635349" y="1632499"/>
              <a:chExt cx="4921301" cy="4346969"/>
            </a:xfrm>
          </p:grpSpPr>
          <p:sp>
            <p:nvSpPr>
              <p:cNvPr id="35" name="任意多边形 33"/>
              <p:cNvSpPr/>
              <p:nvPr/>
            </p:nvSpPr>
            <p:spPr>
              <a:xfrm>
                <a:off x="4512041" y="1632499"/>
                <a:ext cx="1260686" cy="96785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1C4B80">
                  <a:alpha val="77000"/>
                </a:srgbClr>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36" name="任意多边形 34"/>
              <p:cNvSpPr/>
              <p:nvPr/>
            </p:nvSpPr>
            <p:spPr>
              <a:xfrm>
                <a:off x="4609769" y="2023551"/>
                <a:ext cx="1250913" cy="958077"/>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34" name="Freeform 5"/>
              <p:cNvSpPr>
                <a:spLocks noEditPoints="1"/>
              </p:cNvSpPr>
              <p:nvPr/>
            </p:nvSpPr>
            <p:spPr bwMode="auto">
              <a:xfrm>
                <a:off x="4864199" y="1865692"/>
                <a:ext cx="229808" cy="307953"/>
              </a:xfrm>
              <a:custGeom>
                <a:avLst/>
                <a:gdLst>
                  <a:gd name="T0" fmla="*/ 180 w 269"/>
                  <a:gd name="T1" fmla="*/ 320 h 361"/>
                  <a:gd name="T2" fmla="*/ 180 w 269"/>
                  <a:gd name="T3" fmla="*/ 328 h 361"/>
                  <a:gd name="T4" fmla="*/ 163 w 269"/>
                  <a:gd name="T5" fmla="*/ 354 h 361"/>
                  <a:gd name="T6" fmla="*/ 134 w 269"/>
                  <a:gd name="T7" fmla="*/ 361 h 361"/>
                  <a:gd name="T8" fmla="*/ 106 w 269"/>
                  <a:gd name="T9" fmla="*/ 355 h 361"/>
                  <a:gd name="T10" fmla="*/ 93 w 269"/>
                  <a:gd name="T11" fmla="*/ 343 h 361"/>
                  <a:gd name="T12" fmla="*/ 91 w 269"/>
                  <a:gd name="T13" fmla="*/ 326 h 361"/>
                  <a:gd name="T14" fmla="*/ 180 w 269"/>
                  <a:gd name="T15" fmla="*/ 316 h 361"/>
                  <a:gd name="T16" fmla="*/ 268 w 269"/>
                  <a:gd name="T17" fmla="*/ 122 h 361"/>
                  <a:gd name="T18" fmla="*/ 256 w 269"/>
                  <a:gd name="T19" fmla="*/ 187 h 361"/>
                  <a:gd name="T20" fmla="*/ 228 w 269"/>
                  <a:gd name="T21" fmla="*/ 226 h 361"/>
                  <a:gd name="T22" fmla="*/ 212 w 269"/>
                  <a:gd name="T23" fmla="*/ 239 h 361"/>
                  <a:gd name="T24" fmla="*/ 202 w 269"/>
                  <a:gd name="T25" fmla="*/ 244 h 361"/>
                  <a:gd name="T26" fmla="*/ 191 w 269"/>
                  <a:gd name="T27" fmla="*/ 262 h 361"/>
                  <a:gd name="T28" fmla="*/ 183 w 269"/>
                  <a:gd name="T29" fmla="*/ 283 h 361"/>
                  <a:gd name="T30" fmla="*/ 172 w 269"/>
                  <a:gd name="T31" fmla="*/ 293 h 361"/>
                  <a:gd name="T32" fmla="*/ 88 w 269"/>
                  <a:gd name="T33" fmla="*/ 289 h 361"/>
                  <a:gd name="T34" fmla="*/ 79 w 269"/>
                  <a:gd name="T35" fmla="*/ 272 h 361"/>
                  <a:gd name="T36" fmla="*/ 57 w 269"/>
                  <a:gd name="T37" fmla="*/ 243 h 361"/>
                  <a:gd name="T38" fmla="*/ 29 w 269"/>
                  <a:gd name="T39" fmla="*/ 215 h 361"/>
                  <a:gd name="T40" fmla="*/ 5 w 269"/>
                  <a:gd name="T41" fmla="*/ 167 h 361"/>
                  <a:gd name="T42" fmla="*/ 3 w 269"/>
                  <a:gd name="T43" fmla="*/ 102 h 361"/>
                  <a:gd name="T44" fmla="*/ 58 w 269"/>
                  <a:gd name="T45" fmla="*/ 22 h 361"/>
                  <a:gd name="T46" fmla="*/ 133 w 269"/>
                  <a:gd name="T47" fmla="*/ 0 h 361"/>
                  <a:gd name="T48" fmla="*/ 203 w 269"/>
                  <a:gd name="T49" fmla="*/ 19 h 361"/>
                  <a:gd name="T50" fmla="*/ 258 w 269"/>
                  <a:gd name="T51" fmla="*/ 81 h 361"/>
                  <a:gd name="T52" fmla="*/ 181 w 269"/>
                  <a:gd name="T53" fmla="*/ 59 h 361"/>
                  <a:gd name="T54" fmla="*/ 134 w 269"/>
                  <a:gd name="T55" fmla="*/ 46 h 361"/>
                  <a:gd name="T56" fmla="*/ 86 w 269"/>
                  <a:gd name="T57" fmla="*/ 60 h 361"/>
                  <a:gd name="T58" fmla="*/ 45 w 269"/>
                  <a:gd name="T59" fmla="*/ 138 h 361"/>
                  <a:gd name="T60" fmla="*/ 58 w 269"/>
                  <a:gd name="T61" fmla="*/ 177 h 361"/>
                  <a:gd name="T62" fmla="*/ 79 w 269"/>
                  <a:gd name="T63" fmla="*/ 202 h 361"/>
                  <a:gd name="T64" fmla="*/ 105 w 269"/>
                  <a:gd name="T65" fmla="*/ 236 h 361"/>
                  <a:gd name="T66" fmla="*/ 133 w 269"/>
                  <a:gd name="T67" fmla="*/ 251 h 361"/>
                  <a:gd name="T68" fmla="*/ 163 w 269"/>
                  <a:gd name="T69" fmla="*/ 234 h 361"/>
                  <a:gd name="T70" fmla="*/ 187 w 269"/>
                  <a:gd name="T71" fmla="*/ 202 h 361"/>
                  <a:gd name="T72" fmla="*/ 208 w 269"/>
                  <a:gd name="T73" fmla="*/ 180 h 361"/>
                  <a:gd name="T74" fmla="*/ 221 w 269"/>
                  <a:gd name="T75" fmla="*/ 154 h 361"/>
                  <a:gd name="T76" fmla="*/ 221 w 269"/>
                  <a:gd name="T77" fmla="*/ 1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361">
                    <a:moveTo>
                      <a:pt x="180" y="316"/>
                    </a:moveTo>
                    <a:cubicBezTo>
                      <a:pt x="180" y="320"/>
                      <a:pt x="180" y="320"/>
                      <a:pt x="180" y="320"/>
                    </a:cubicBezTo>
                    <a:cubicBezTo>
                      <a:pt x="180" y="321"/>
                      <a:pt x="180" y="322"/>
                      <a:pt x="180" y="324"/>
                    </a:cubicBezTo>
                    <a:cubicBezTo>
                      <a:pt x="180" y="325"/>
                      <a:pt x="180" y="326"/>
                      <a:pt x="180" y="328"/>
                    </a:cubicBezTo>
                    <a:cubicBezTo>
                      <a:pt x="180" y="332"/>
                      <a:pt x="179" y="337"/>
                      <a:pt x="176" y="343"/>
                    </a:cubicBezTo>
                    <a:cubicBezTo>
                      <a:pt x="174" y="348"/>
                      <a:pt x="170" y="352"/>
                      <a:pt x="163" y="354"/>
                    </a:cubicBezTo>
                    <a:cubicBezTo>
                      <a:pt x="161" y="355"/>
                      <a:pt x="157" y="357"/>
                      <a:pt x="153" y="359"/>
                    </a:cubicBezTo>
                    <a:cubicBezTo>
                      <a:pt x="149" y="360"/>
                      <a:pt x="143" y="361"/>
                      <a:pt x="134" y="361"/>
                    </a:cubicBezTo>
                    <a:cubicBezTo>
                      <a:pt x="127" y="361"/>
                      <a:pt x="121" y="360"/>
                      <a:pt x="117" y="359"/>
                    </a:cubicBezTo>
                    <a:cubicBezTo>
                      <a:pt x="112" y="357"/>
                      <a:pt x="108" y="356"/>
                      <a:pt x="106" y="355"/>
                    </a:cubicBezTo>
                    <a:cubicBezTo>
                      <a:pt x="102" y="355"/>
                      <a:pt x="100" y="353"/>
                      <a:pt x="98" y="351"/>
                    </a:cubicBezTo>
                    <a:cubicBezTo>
                      <a:pt x="96" y="349"/>
                      <a:pt x="94" y="346"/>
                      <a:pt x="93" y="343"/>
                    </a:cubicBezTo>
                    <a:cubicBezTo>
                      <a:pt x="92" y="340"/>
                      <a:pt x="91" y="337"/>
                      <a:pt x="91" y="334"/>
                    </a:cubicBezTo>
                    <a:cubicBezTo>
                      <a:pt x="91" y="331"/>
                      <a:pt x="91" y="329"/>
                      <a:pt x="91" y="326"/>
                    </a:cubicBezTo>
                    <a:cubicBezTo>
                      <a:pt x="91" y="315"/>
                      <a:pt x="91" y="315"/>
                      <a:pt x="91" y="315"/>
                    </a:cubicBezTo>
                    <a:lnTo>
                      <a:pt x="180" y="316"/>
                    </a:lnTo>
                    <a:close/>
                    <a:moveTo>
                      <a:pt x="258" y="81"/>
                    </a:moveTo>
                    <a:cubicBezTo>
                      <a:pt x="264" y="96"/>
                      <a:pt x="267" y="110"/>
                      <a:pt x="268" y="122"/>
                    </a:cubicBezTo>
                    <a:cubicBezTo>
                      <a:pt x="269" y="135"/>
                      <a:pt x="269" y="147"/>
                      <a:pt x="266" y="158"/>
                    </a:cubicBezTo>
                    <a:cubicBezTo>
                      <a:pt x="264" y="169"/>
                      <a:pt x="260" y="179"/>
                      <a:pt x="256" y="187"/>
                    </a:cubicBezTo>
                    <a:cubicBezTo>
                      <a:pt x="251" y="196"/>
                      <a:pt x="247" y="203"/>
                      <a:pt x="242" y="210"/>
                    </a:cubicBezTo>
                    <a:cubicBezTo>
                      <a:pt x="237" y="216"/>
                      <a:pt x="232" y="222"/>
                      <a:pt x="228" y="226"/>
                    </a:cubicBezTo>
                    <a:cubicBezTo>
                      <a:pt x="224" y="230"/>
                      <a:pt x="221" y="233"/>
                      <a:pt x="219" y="234"/>
                    </a:cubicBezTo>
                    <a:cubicBezTo>
                      <a:pt x="217" y="236"/>
                      <a:pt x="214" y="238"/>
                      <a:pt x="212" y="239"/>
                    </a:cubicBezTo>
                    <a:cubicBezTo>
                      <a:pt x="210" y="240"/>
                      <a:pt x="208" y="241"/>
                      <a:pt x="207" y="242"/>
                    </a:cubicBezTo>
                    <a:cubicBezTo>
                      <a:pt x="205" y="243"/>
                      <a:pt x="204" y="243"/>
                      <a:pt x="202" y="244"/>
                    </a:cubicBezTo>
                    <a:cubicBezTo>
                      <a:pt x="201" y="245"/>
                      <a:pt x="200" y="247"/>
                      <a:pt x="198" y="249"/>
                    </a:cubicBezTo>
                    <a:cubicBezTo>
                      <a:pt x="195" y="254"/>
                      <a:pt x="193" y="258"/>
                      <a:pt x="191" y="262"/>
                    </a:cubicBezTo>
                    <a:cubicBezTo>
                      <a:pt x="189" y="267"/>
                      <a:pt x="188" y="271"/>
                      <a:pt x="187" y="275"/>
                    </a:cubicBezTo>
                    <a:cubicBezTo>
                      <a:pt x="185" y="278"/>
                      <a:pt x="184" y="281"/>
                      <a:pt x="183" y="283"/>
                    </a:cubicBezTo>
                    <a:cubicBezTo>
                      <a:pt x="181" y="285"/>
                      <a:pt x="180" y="287"/>
                      <a:pt x="178" y="289"/>
                    </a:cubicBezTo>
                    <a:cubicBezTo>
                      <a:pt x="176" y="291"/>
                      <a:pt x="174" y="292"/>
                      <a:pt x="172" y="293"/>
                    </a:cubicBezTo>
                    <a:cubicBezTo>
                      <a:pt x="93" y="293"/>
                      <a:pt x="93" y="293"/>
                      <a:pt x="93" y="293"/>
                    </a:cubicBezTo>
                    <a:cubicBezTo>
                      <a:pt x="92" y="292"/>
                      <a:pt x="90" y="291"/>
                      <a:pt x="88" y="289"/>
                    </a:cubicBezTo>
                    <a:cubicBezTo>
                      <a:pt x="86" y="287"/>
                      <a:pt x="85" y="285"/>
                      <a:pt x="83" y="282"/>
                    </a:cubicBezTo>
                    <a:cubicBezTo>
                      <a:pt x="81" y="280"/>
                      <a:pt x="80" y="276"/>
                      <a:pt x="79" y="272"/>
                    </a:cubicBezTo>
                    <a:cubicBezTo>
                      <a:pt x="76" y="265"/>
                      <a:pt x="73" y="260"/>
                      <a:pt x="70" y="256"/>
                    </a:cubicBezTo>
                    <a:cubicBezTo>
                      <a:pt x="66" y="251"/>
                      <a:pt x="62" y="247"/>
                      <a:pt x="57" y="243"/>
                    </a:cubicBezTo>
                    <a:cubicBezTo>
                      <a:pt x="53" y="240"/>
                      <a:pt x="48" y="237"/>
                      <a:pt x="43" y="232"/>
                    </a:cubicBezTo>
                    <a:cubicBezTo>
                      <a:pt x="39" y="227"/>
                      <a:pt x="34" y="221"/>
                      <a:pt x="29" y="215"/>
                    </a:cubicBezTo>
                    <a:cubicBezTo>
                      <a:pt x="24" y="208"/>
                      <a:pt x="20" y="201"/>
                      <a:pt x="15" y="193"/>
                    </a:cubicBezTo>
                    <a:cubicBezTo>
                      <a:pt x="11" y="185"/>
                      <a:pt x="8" y="176"/>
                      <a:pt x="5" y="167"/>
                    </a:cubicBezTo>
                    <a:cubicBezTo>
                      <a:pt x="2" y="157"/>
                      <a:pt x="1" y="147"/>
                      <a:pt x="0" y="136"/>
                    </a:cubicBezTo>
                    <a:cubicBezTo>
                      <a:pt x="0" y="125"/>
                      <a:pt x="1" y="114"/>
                      <a:pt x="3" y="102"/>
                    </a:cubicBezTo>
                    <a:cubicBezTo>
                      <a:pt x="8" y="83"/>
                      <a:pt x="15" y="67"/>
                      <a:pt x="25" y="54"/>
                    </a:cubicBezTo>
                    <a:cubicBezTo>
                      <a:pt x="35" y="41"/>
                      <a:pt x="46" y="30"/>
                      <a:pt x="58" y="22"/>
                    </a:cubicBezTo>
                    <a:cubicBezTo>
                      <a:pt x="71" y="15"/>
                      <a:pt x="84" y="9"/>
                      <a:pt x="97" y="5"/>
                    </a:cubicBezTo>
                    <a:cubicBezTo>
                      <a:pt x="110" y="2"/>
                      <a:pt x="122" y="0"/>
                      <a:pt x="133" y="0"/>
                    </a:cubicBezTo>
                    <a:cubicBezTo>
                      <a:pt x="144" y="0"/>
                      <a:pt x="156" y="2"/>
                      <a:pt x="168" y="5"/>
                    </a:cubicBezTo>
                    <a:cubicBezTo>
                      <a:pt x="180" y="8"/>
                      <a:pt x="192" y="13"/>
                      <a:pt x="203" y="19"/>
                    </a:cubicBezTo>
                    <a:cubicBezTo>
                      <a:pt x="215" y="26"/>
                      <a:pt x="225" y="34"/>
                      <a:pt x="234" y="45"/>
                    </a:cubicBezTo>
                    <a:cubicBezTo>
                      <a:pt x="244" y="55"/>
                      <a:pt x="252" y="67"/>
                      <a:pt x="258" y="81"/>
                    </a:cubicBezTo>
                    <a:close/>
                    <a:moveTo>
                      <a:pt x="221" y="154"/>
                    </a:moveTo>
                    <a:cubicBezTo>
                      <a:pt x="232" y="113"/>
                      <a:pt x="218" y="81"/>
                      <a:pt x="181" y="59"/>
                    </a:cubicBezTo>
                    <a:cubicBezTo>
                      <a:pt x="175" y="55"/>
                      <a:pt x="168" y="52"/>
                      <a:pt x="160" y="50"/>
                    </a:cubicBezTo>
                    <a:cubicBezTo>
                      <a:pt x="151" y="48"/>
                      <a:pt x="143" y="46"/>
                      <a:pt x="134" y="46"/>
                    </a:cubicBezTo>
                    <a:cubicBezTo>
                      <a:pt x="126" y="46"/>
                      <a:pt x="117" y="48"/>
                      <a:pt x="109" y="50"/>
                    </a:cubicBezTo>
                    <a:cubicBezTo>
                      <a:pt x="100" y="52"/>
                      <a:pt x="93" y="55"/>
                      <a:pt x="86" y="60"/>
                    </a:cubicBezTo>
                    <a:cubicBezTo>
                      <a:pt x="70" y="71"/>
                      <a:pt x="59" y="83"/>
                      <a:pt x="53" y="96"/>
                    </a:cubicBezTo>
                    <a:cubicBezTo>
                      <a:pt x="47" y="109"/>
                      <a:pt x="45" y="123"/>
                      <a:pt x="45" y="138"/>
                    </a:cubicBezTo>
                    <a:cubicBezTo>
                      <a:pt x="45" y="146"/>
                      <a:pt x="47" y="153"/>
                      <a:pt x="49" y="160"/>
                    </a:cubicBezTo>
                    <a:cubicBezTo>
                      <a:pt x="52" y="166"/>
                      <a:pt x="55" y="172"/>
                      <a:pt x="58" y="177"/>
                    </a:cubicBezTo>
                    <a:cubicBezTo>
                      <a:pt x="62" y="183"/>
                      <a:pt x="65" y="187"/>
                      <a:pt x="69" y="191"/>
                    </a:cubicBezTo>
                    <a:cubicBezTo>
                      <a:pt x="73" y="195"/>
                      <a:pt x="76" y="199"/>
                      <a:pt x="79" y="202"/>
                    </a:cubicBezTo>
                    <a:cubicBezTo>
                      <a:pt x="85" y="208"/>
                      <a:pt x="90" y="213"/>
                      <a:pt x="95" y="218"/>
                    </a:cubicBezTo>
                    <a:cubicBezTo>
                      <a:pt x="99" y="223"/>
                      <a:pt x="103" y="229"/>
                      <a:pt x="105" y="236"/>
                    </a:cubicBezTo>
                    <a:cubicBezTo>
                      <a:pt x="108" y="243"/>
                      <a:pt x="112" y="247"/>
                      <a:pt x="118" y="248"/>
                    </a:cubicBezTo>
                    <a:cubicBezTo>
                      <a:pt x="123" y="250"/>
                      <a:pt x="128" y="251"/>
                      <a:pt x="133" y="251"/>
                    </a:cubicBezTo>
                    <a:cubicBezTo>
                      <a:pt x="139" y="251"/>
                      <a:pt x="145" y="249"/>
                      <a:pt x="151" y="247"/>
                    </a:cubicBezTo>
                    <a:cubicBezTo>
                      <a:pt x="157" y="244"/>
                      <a:pt x="161" y="240"/>
                      <a:pt x="163" y="234"/>
                    </a:cubicBezTo>
                    <a:cubicBezTo>
                      <a:pt x="165" y="231"/>
                      <a:pt x="167" y="227"/>
                      <a:pt x="171" y="222"/>
                    </a:cubicBezTo>
                    <a:cubicBezTo>
                      <a:pt x="174" y="217"/>
                      <a:pt x="180" y="210"/>
                      <a:pt x="187" y="202"/>
                    </a:cubicBezTo>
                    <a:cubicBezTo>
                      <a:pt x="191" y="197"/>
                      <a:pt x="195" y="193"/>
                      <a:pt x="198" y="190"/>
                    </a:cubicBezTo>
                    <a:cubicBezTo>
                      <a:pt x="202" y="187"/>
                      <a:pt x="205" y="183"/>
                      <a:pt x="208" y="180"/>
                    </a:cubicBezTo>
                    <a:cubicBezTo>
                      <a:pt x="211" y="176"/>
                      <a:pt x="214" y="173"/>
                      <a:pt x="216" y="169"/>
                    </a:cubicBezTo>
                    <a:cubicBezTo>
                      <a:pt x="218" y="165"/>
                      <a:pt x="220" y="160"/>
                      <a:pt x="221" y="154"/>
                    </a:cubicBezTo>
                    <a:close/>
                    <a:moveTo>
                      <a:pt x="221" y="154"/>
                    </a:moveTo>
                    <a:cubicBezTo>
                      <a:pt x="221" y="154"/>
                      <a:pt x="221" y="154"/>
                      <a:pt x="221" y="15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32" name="任意多边形 30"/>
              <p:cNvSpPr/>
              <p:nvPr/>
            </p:nvSpPr>
            <p:spPr>
              <a:xfrm rot="3600000">
                <a:off x="6189607" y="1968258"/>
                <a:ext cx="1251366" cy="957731"/>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30" name="Freeform 9"/>
              <p:cNvSpPr>
                <a:spLocks noEditPoints="1"/>
              </p:cNvSpPr>
              <p:nvPr/>
            </p:nvSpPr>
            <p:spPr bwMode="auto">
              <a:xfrm>
                <a:off x="7056229" y="1898177"/>
                <a:ext cx="247551" cy="236580"/>
              </a:xfrm>
              <a:custGeom>
                <a:avLst/>
                <a:gdLst>
                  <a:gd name="T0" fmla="*/ 257 w 345"/>
                  <a:gd name="T1" fmla="*/ 155 h 330"/>
                  <a:gd name="T2" fmla="*/ 173 w 345"/>
                  <a:gd name="T3" fmla="*/ 243 h 330"/>
                  <a:gd name="T4" fmla="*/ 89 w 345"/>
                  <a:gd name="T5" fmla="*/ 155 h 330"/>
                  <a:gd name="T6" fmla="*/ 76 w 345"/>
                  <a:gd name="T7" fmla="*/ 140 h 330"/>
                  <a:gd name="T8" fmla="*/ 76 w 345"/>
                  <a:gd name="T9" fmla="*/ 103 h 330"/>
                  <a:gd name="T10" fmla="*/ 89 w 345"/>
                  <a:gd name="T11" fmla="*/ 90 h 330"/>
                  <a:gd name="T12" fmla="*/ 89 w 345"/>
                  <a:gd name="T13" fmla="*/ 90 h 330"/>
                  <a:gd name="T14" fmla="*/ 89 w 345"/>
                  <a:gd name="T15" fmla="*/ 90 h 330"/>
                  <a:gd name="T16" fmla="*/ 87 w 345"/>
                  <a:gd name="T17" fmla="*/ 62 h 330"/>
                  <a:gd name="T18" fmla="*/ 103 w 345"/>
                  <a:gd name="T19" fmla="*/ 50 h 330"/>
                  <a:gd name="T20" fmla="*/ 115 w 345"/>
                  <a:gd name="T21" fmla="*/ 2 h 330"/>
                  <a:gd name="T22" fmla="*/ 170 w 345"/>
                  <a:gd name="T23" fmla="*/ 11 h 330"/>
                  <a:gd name="T24" fmla="*/ 228 w 345"/>
                  <a:gd name="T25" fmla="*/ 19 h 330"/>
                  <a:gd name="T26" fmla="*/ 244 w 345"/>
                  <a:gd name="T27" fmla="*/ 43 h 330"/>
                  <a:gd name="T28" fmla="*/ 262 w 345"/>
                  <a:gd name="T29" fmla="*/ 50 h 330"/>
                  <a:gd name="T30" fmla="*/ 257 w 345"/>
                  <a:gd name="T31" fmla="*/ 90 h 330"/>
                  <a:gd name="T32" fmla="*/ 256 w 345"/>
                  <a:gd name="T33" fmla="*/ 90 h 330"/>
                  <a:gd name="T34" fmla="*/ 257 w 345"/>
                  <a:gd name="T35" fmla="*/ 90 h 330"/>
                  <a:gd name="T36" fmla="*/ 270 w 345"/>
                  <a:gd name="T37" fmla="*/ 103 h 330"/>
                  <a:gd name="T38" fmla="*/ 270 w 345"/>
                  <a:gd name="T39" fmla="*/ 140 h 330"/>
                  <a:gd name="T40" fmla="*/ 257 w 345"/>
                  <a:gd name="T41" fmla="*/ 155 h 330"/>
                  <a:gd name="T42" fmla="*/ 195 w 345"/>
                  <a:gd name="T43" fmla="*/ 330 h 330"/>
                  <a:gd name="T44" fmla="*/ 195 w 345"/>
                  <a:gd name="T45" fmla="*/ 308 h 330"/>
                  <a:gd name="T46" fmla="*/ 173 w 345"/>
                  <a:gd name="T47" fmla="*/ 276 h 330"/>
                  <a:gd name="T48" fmla="*/ 151 w 345"/>
                  <a:gd name="T49" fmla="*/ 308 h 330"/>
                  <a:gd name="T50" fmla="*/ 151 w 345"/>
                  <a:gd name="T51" fmla="*/ 330 h 330"/>
                  <a:gd name="T52" fmla="*/ 0 w 345"/>
                  <a:gd name="T53" fmla="*/ 330 h 330"/>
                  <a:gd name="T54" fmla="*/ 65 w 345"/>
                  <a:gd name="T55" fmla="*/ 243 h 330"/>
                  <a:gd name="T56" fmla="*/ 151 w 345"/>
                  <a:gd name="T57" fmla="*/ 243 h 330"/>
                  <a:gd name="T58" fmla="*/ 162 w 345"/>
                  <a:gd name="T59" fmla="*/ 243 h 330"/>
                  <a:gd name="T60" fmla="*/ 151 w 345"/>
                  <a:gd name="T61" fmla="*/ 254 h 330"/>
                  <a:gd name="T62" fmla="*/ 162 w 345"/>
                  <a:gd name="T63" fmla="*/ 265 h 330"/>
                  <a:gd name="T64" fmla="*/ 184 w 345"/>
                  <a:gd name="T65" fmla="*/ 265 h 330"/>
                  <a:gd name="T66" fmla="*/ 195 w 345"/>
                  <a:gd name="T67" fmla="*/ 254 h 330"/>
                  <a:gd name="T68" fmla="*/ 184 w 345"/>
                  <a:gd name="T69" fmla="*/ 243 h 330"/>
                  <a:gd name="T70" fmla="*/ 195 w 345"/>
                  <a:gd name="T71" fmla="*/ 243 h 330"/>
                  <a:gd name="T72" fmla="*/ 281 w 345"/>
                  <a:gd name="T73" fmla="*/ 243 h 330"/>
                  <a:gd name="T74" fmla="*/ 345 w 345"/>
                  <a:gd name="T75" fmla="*/ 330 h 330"/>
                  <a:gd name="T76" fmla="*/ 195 w 345"/>
                  <a:gd name="T77" fmla="*/ 330 h 330"/>
                  <a:gd name="T78" fmla="*/ 195 w 345"/>
                  <a:gd name="T79" fmla="*/ 330 h 330"/>
                  <a:gd name="T80" fmla="*/ 195 w 345"/>
                  <a:gd name="T81"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30">
                    <a:moveTo>
                      <a:pt x="257" y="155"/>
                    </a:moveTo>
                    <a:cubicBezTo>
                      <a:pt x="247" y="198"/>
                      <a:pt x="210" y="243"/>
                      <a:pt x="173" y="243"/>
                    </a:cubicBezTo>
                    <a:cubicBezTo>
                      <a:pt x="136" y="243"/>
                      <a:pt x="99" y="198"/>
                      <a:pt x="89" y="155"/>
                    </a:cubicBezTo>
                    <a:cubicBezTo>
                      <a:pt x="81" y="153"/>
                      <a:pt x="76" y="150"/>
                      <a:pt x="76" y="140"/>
                    </a:cubicBezTo>
                    <a:cubicBezTo>
                      <a:pt x="76" y="103"/>
                      <a:pt x="76" y="103"/>
                      <a:pt x="76" y="103"/>
                    </a:cubicBezTo>
                    <a:cubicBezTo>
                      <a:pt x="76" y="94"/>
                      <a:pt x="81" y="91"/>
                      <a:pt x="89" y="90"/>
                    </a:cubicBezTo>
                    <a:cubicBezTo>
                      <a:pt x="89" y="90"/>
                      <a:pt x="89" y="90"/>
                      <a:pt x="89" y="90"/>
                    </a:cubicBezTo>
                    <a:cubicBezTo>
                      <a:pt x="89" y="90"/>
                      <a:pt x="89" y="90"/>
                      <a:pt x="89" y="90"/>
                    </a:cubicBezTo>
                    <a:cubicBezTo>
                      <a:pt x="89" y="90"/>
                      <a:pt x="83" y="67"/>
                      <a:pt x="87" y="62"/>
                    </a:cubicBezTo>
                    <a:cubicBezTo>
                      <a:pt x="91" y="57"/>
                      <a:pt x="101" y="56"/>
                      <a:pt x="103" y="50"/>
                    </a:cubicBezTo>
                    <a:cubicBezTo>
                      <a:pt x="105" y="45"/>
                      <a:pt x="108" y="3"/>
                      <a:pt x="115" y="2"/>
                    </a:cubicBezTo>
                    <a:cubicBezTo>
                      <a:pt x="123" y="0"/>
                      <a:pt x="159" y="10"/>
                      <a:pt x="170" y="11"/>
                    </a:cubicBezTo>
                    <a:cubicBezTo>
                      <a:pt x="181" y="13"/>
                      <a:pt x="222" y="15"/>
                      <a:pt x="228" y="19"/>
                    </a:cubicBezTo>
                    <a:cubicBezTo>
                      <a:pt x="234" y="23"/>
                      <a:pt x="239" y="38"/>
                      <a:pt x="244" y="43"/>
                    </a:cubicBezTo>
                    <a:cubicBezTo>
                      <a:pt x="249" y="49"/>
                      <a:pt x="259" y="44"/>
                      <a:pt x="262" y="50"/>
                    </a:cubicBezTo>
                    <a:cubicBezTo>
                      <a:pt x="265" y="56"/>
                      <a:pt x="257" y="90"/>
                      <a:pt x="257" y="90"/>
                    </a:cubicBezTo>
                    <a:cubicBezTo>
                      <a:pt x="256" y="90"/>
                      <a:pt x="256" y="90"/>
                      <a:pt x="256" y="90"/>
                    </a:cubicBezTo>
                    <a:cubicBezTo>
                      <a:pt x="257" y="90"/>
                      <a:pt x="257" y="90"/>
                      <a:pt x="257" y="90"/>
                    </a:cubicBezTo>
                    <a:cubicBezTo>
                      <a:pt x="264" y="91"/>
                      <a:pt x="270" y="94"/>
                      <a:pt x="270" y="103"/>
                    </a:cubicBezTo>
                    <a:cubicBezTo>
                      <a:pt x="270" y="140"/>
                      <a:pt x="270" y="140"/>
                      <a:pt x="270" y="140"/>
                    </a:cubicBezTo>
                    <a:cubicBezTo>
                      <a:pt x="270" y="149"/>
                      <a:pt x="264" y="153"/>
                      <a:pt x="257" y="155"/>
                    </a:cubicBezTo>
                    <a:close/>
                    <a:moveTo>
                      <a:pt x="195" y="330"/>
                    </a:moveTo>
                    <a:cubicBezTo>
                      <a:pt x="195" y="308"/>
                      <a:pt x="195" y="308"/>
                      <a:pt x="195" y="308"/>
                    </a:cubicBezTo>
                    <a:cubicBezTo>
                      <a:pt x="195" y="296"/>
                      <a:pt x="185" y="276"/>
                      <a:pt x="173" y="276"/>
                    </a:cubicBezTo>
                    <a:cubicBezTo>
                      <a:pt x="161" y="276"/>
                      <a:pt x="151" y="296"/>
                      <a:pt x="151" y="308"/>
                    </a:cubicBezTo>
                    <a:cubicBezTo>
                      <a:pt x="151" y="330"/>
                      <a:pt x="151" y="330"/>
                      <a:pt x="151" y="330"/>
                    </a:cubicBezTo>
                    <a:cubicBezTo>
                      <a:pt x="0" y="330"/>
                      <a:pt x="0" y="330"/>
                      <a:pt x="0" y="330"/>
                    </a:cubicBezTo>
                    <a:cubicBezTo>
                      <a:pt x="0" y="330"/>
                      <a:pt x="53" y="243"/>
                      <a:pt x="65" y="243"/>
                    </a:cubicBezTo>
                    <a:cubicBezTo>
                      <a:pt x="151" y="243"/>
                      <a:pt x="151" y="243"/>
                      <a:pt x="151" y="243"/>
                    </a:cubicBezTo>
                    <a:cubicBezTo>
                      <a:pt x="162" y="243"/>
                      <a:pt x="162" y="243"/>
                      <a:pt x="162" y="243"/>
                    </a:cubicBezTo>
                    <a:cubicBezTo>
                      <a:pt x="156" y="243"/>
                      <a:pt x="151" y="248"/>
                      <a:pt x="151" y="254"/>
                    </a:cubicBezTo>
                    <a:cubicBezTo>
                      <a:pt x="151" y="260"/>
                      <a:pt x="156" y="265"/>
                      <a:pt x="162" y="265"/>
                    </a:cubicBezTo>
                    <a:cubicBezTo>
                      <a:pt x="184" y="265"/>
                      <a:pt x="184" y="265"/>
                      <a:pt x="184" y="265"/>
                    </a:cubicBezTo>
                    <a:cubicBezTo>
                      <a:pt x="190" y="265"/>
                      <a:pt x="195" y="260"/>
                      <a:pt x="195" y="254"/>
                    </a:cubicBezTo>
                    <a:cubicBezTo>
                      <a:pt x="195" y="248"/>
                      <a:pt x="190" y="243"/>
                      <a:pt x="184" y="243"/>
                    </a:cubicBezTo>
                    <a:cubicBezTo>
                      <a:pt x="195" y="243"/>
                      <a:pt x="195" y="243"/>
                      <a:pt x="195" y="243"/>
                    </a:cubicBezTo>
                    <a:cubicBezTo>
                      <a:pt x="281" y="243"/>
                      <a:pt x="281" y="243"/>
                      <a:pt x="281" y="243"/>
                    </a:cubicBezTo>
                    <a:cubicBezTo>
                      <a:pt x="292" y="243"/>
                      <a:pt x="345" y="330"/>
                      <a:pt x="345" y="330"/>
                    </a:cubicBezTo>
                    <a:cubicBezTo>
                      <a:pt x="195" y="330"/>
                      <a:pt x="195" y="330"/>
                      <a:pt x="195" y="330"/>
                    </a:cubicBezTo>
                    <a:close/>
                    <a:moveTo>
                      <a:pt x="195" y="330"/>
                    </a:moveTo>
                    <a:cubicBezTo>
                      <a:pt x="195" y="330"/>
                      <a:pt x="195" y="330"/>
                      <a:pt x="195" y="3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27" name="任意多边形 25"/>
              <p:cNvSpPr/>
              <p:nvPr/>
            </p:nvSpPr>
            <p:spPr>
              <a:xfrm rot="7200000">
                <a:off x="7442328" y="3258957"/>
                <a:ext cx="1261142" cy="96750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1C4B80">
                  <a:alpha val="77000"/>
                </a:srgbClr>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28" name="任意多边形 26"/>
              <p:cNvSpPr/>
              <p:nvPr/>
            </p:nvSpPr>
            <p:spPr>
              <a:xfrm rot="7200000">
                <a:off x="7066473" y="3151263"/>
                <a:ext cx="1251366" cy="957731"/>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26" name="Freeform 13"/>
              <p:cNvSpPr>
                <a:spLocks noEditPoints="1"/>
              </p:cNvSpPr>
              <p:nvPr/>
            </p:nvSpPr>
            <p:spPr bwMode="auto">
              <a:xfrm>
                <a:off x="8120601" y="3557439"/>
                <a:ext cx="300545" cy="300654"/>
              </a:xfrm>
              <a:custGeom>
                <a:avLst/>
                <a:gdLst>
                  <a:gd name="T0" fmla="*/ 349 w 360"/>
                  <a:gd name="T1" fmla="*/ 70 h 360"/>
                  <a:gd name="T2" fmla="*/ 349 w 360"/>
                  <a:gd name="T3" fmla="*/ 290 h 360"/>
                  <a:gd name="T4" fmla="*/ 290 w 360"/>
                  <a:gd name="T5" fmla="*/ 350 h 360"/>
                  <a:gd name="T6" fmla="*/ 70 w 360"/>
                  <a:gd name="T7" fmla="*/ 349 h 360"/>
                  <a:gd name="T8" fmla="*/ 11 w 360"/>
                  <a:gd name="T9" fmla="*/ 290 h 360"/>
                  <a:gd name="T10" fmla="*/ 11 w 360"/>
                  <a:gd name="T11" fmla="*/ 70 h 360"/>
                  <a:gd name="T12" fmla="*/ 70 w 360"/>
                  <a:gd name="T13" fmla="*/ 11 h 360"/>
                  <a:gd name="T14" fmla="*/ 290 w 360"/>
                  <a:gd name="T15" fmla="*/ 11 h 360"/>
                  <a:gd name="T16" fmla="*/ 349 w 360"/>
                  <a:gd name="T17" fmla="*/ 70 h 360"/>
                  <a:gd name="T18" fmla="*/ 349 w 360"/>
                  <a:gd name="T19" fmla="*/ 70 h 360"/>
                  <a:gd name="T20" fmla="*/ 125 w 360"/>
                  <a:gd name="T21" fmla="*/ 49 h 360"/>
                  <a:gd name="T22" fmla="*/ 90 w 360"/>
                  <a:gd name="T23" fmla="*/ 84 h 360"/>
                  <a:gd name="T24" fmla="*/ 125 w 360"/>
                  <a:gd name="T25" fmla="*/ 118 h 360"/>
                  <a:gd name="T26" fmla="*/ 142 w 360"/>
                  <a:gd name="T27" fmla="*/ 114 h 360"/>
                  <a:gd name="T28" fmla="*/ 219 w 360"/>
                  <a:gd name="T29" fmla="*/ 114 h 360"/>
                  <a:gd name="T30" fmla="*/ 236 w 360"/>
                  <a:gd name="T31" fmla="*/ 119 h 360"/>
                  <a:gd name="T32" fmla="*/ 270 w 360"/>
                  <a:gd name="T33" fmla="*/ 84 h 360"/>
                  <a:gd name="T34" fmla="*/ 236 w 360"/>
                  <a:gd name="T35" fmla="*/ 49 h 360"/>
                  <a:gd name="T36" fmla="*/ 219 w 360"/>
                  <a:gd name="T37" fmla="*/ 54 h 360"/>
                  <a:gd name="T38" fmla="*/ 142 w 360"/>
                  <a:gd name="T39" fmla="*/ 54 h 360"/>
                  <a:gd name="T40" fmla="*/ 125 w 360"/>
                  <a:gd name="T41" fmla="*/ 49 h 360"/>
                  <a:gd name="T42" fmla="*/ 125 w 360"/>
                  <a:gd name="T43" fmla="*/ 49 h 360"/>
                  <a:gd name="T44" fmla="*/ 291 w 360"/>
                  <a:gd name="T45" fmla="*/ 215 h 360"/>
                  <a:gd name="T46" fmla="*/ 326 w 360"/>
                  <a:gd name="T47" fmla="*/ 180 h 360"/>
                  <a:gd name="T48" fmla="*/ 291 w 360"/>
                  <a:gd name="T49" fmla="*/ 146 h 360"/>
                  <a:gd name="T50" fmla="*/ 274 w 360"/>
                  <a:gd name="T51" fmla="*/ 150 h 360"/>
                  <a:gd name="T52" fmla="*/ 192 w 360"/>
                  <a:gd name="T53" fmla="*/ 155 h 360"/>
                  <a:gd name="T54" fmla="*/ 188 w 360"/>
                  <a:gd name="T55" fmla="*/ 154 h 360"/>
                  <a:gd name="T56" fmla="*/ 180 w 360"/>
                  <a:gd name="T57" fmla="*/ 152 h 360"/>
                  <a:gd name="T58" fmla="*/ 173 w 360"/>
                  <a:gd name="T59" fmla="*/ 153 h 360"/>
                  <a:gd name="T60" fmla="*/ 168 w 360"/>
                  <a:gd name="T61" fmla="*/ 155 h 360"/>
                  <a:gd name="T62" fmla="*/ 86 w 360"/>
                  <a:gd name="T63" fmla="*/ 150 h 360"/>
                  <a:gd name="T64" fmla="*/ 69 w 360"/>
                  <a:gd name="T65" fmla="*/ 145 h 360"/>
                  <a:gd name="T66" fmla="*/ 35 w 360"/>
                  <a:gd name="T67" fmla="*/ 180 h 360"/>
                  <a:gd name="T68" fmla="*/ 69 w 360"/>
                  <a:gd name="T69" fmla="*/ 215 h 360"/>
                  <a:gd name="T70" fmla="*/ 86 w 360"/>
                  <a:gd name="T71" fmla="*/ 210 h 360"/>
                  <a:gd name="T72" fmla="*/ 147 w 360"/>
                  <a:gd name="T73" fmla="*/ 198 h 360"/>
                  <a:gd name="T74" fmla="*/ 141 w 360"/>
                  <a:gd name="T75" fmla="*/ 209 h 360"/>
                  <a:gd name="T76" fmla="*/ 96 w 360"/>
                  <a:gd name="T77" fmla="*/ 251 h 360"/>
                  <a:gd name="T78" fmla="*/ 86 w 360"/>
                  <a:gd name="T79" fmla="*/ 276 h 360"/>
                  <a:gd name="T80" fmla="*/ 120 w 360"/>
                  <a:gd name="T81" fmla="*/ 311 h 360"/>
                  <a:gd name="T82" fmla="*/ 133 w 360"/>
                  <a:gd name="T83" fmla="*/ 309 h 360"/>
                  <a:gd name="T84" fmla="*/ 211 w 360"/>
                  <a:gd name="T85" fmla="*/ 275 h 360"/>
                  <a:gd name="T86" fmla="*/ 217 w 360"/>
                  <a:gd name="T87" fmla="*/ 288 h 360"/>
                  <a:gd name="T88" fmla="*/ 246 w 360"/>
                  <a:gd name="T89" fmla="*/ 311 h 360"/>
                  <a:gd name="T90" fmla="*/ 276 w 360"/>
                  <a:gd name="T91" fmla="*/ 275 h 360"/>
                  <a:gd name="T92" fmla="*/ 223 w 360"/>
                  <a:gd name="T93" fmla="*/ 246 h 360"/>
                  <a:gd name="T94" fmla="*/ 149 w 360"/>
                  <a:gd name="T95" fmla="*/ 262 h 360"/>
                  <a:gd name="T96" fmla="*/ 146 w 360"/>
                  <a:gd name="T97" fmla="*/ 257 h 360"/>
                  <a:gd name="T98" fmla="*/ 191 w 360"/>
                  <a:gd name="T99" fmla="*/ 201 h 360"/>
                  <a:gd name="T100" fmla="*/ 274 w 360"/>
                  <a:gd name="T101" fmla="*/ 210 h 360"/>
                  <a:gd name="T102" fmla="*/ 291 w 360"/>
                  <a:gd name="T103" fmla="*/ 215 h 360"/>
                  <a:gd name="T104" fmla="*/ 291 w 360"/>
                  <a:gd name="T105" fmla="*/ 215 h 360"/>
                  <a:gd name="T106" fmla="*/ 291 w 360"/>
                  <a:gd name="T107" fmla="*/ 21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60">
                    <a:moveTo>
                      <a:pt x="349" y="70"/>
                    </a:moveTo>
                    <a:cubicBezTo>
                      <a:pt x="360" y="129"/>
                      <a:pt x="360" y="230"/>
                      <a:pt x="349" y="290"/>
                    </a:cubicBezTo>
                    <a:cubicBezTo>
                      <a:pt x="342" y="332"/>
                      <a:pt x="333" y="342"/>
                      <a:pt x="290" y="350"/>
                    </a:cubicBezTo>
                    <a:cubicBezTo>
                      <a:pt x="231" y="359"/>
                      <a:pt x="131" y="360"/>
                      <a:pt x="70" y="349"/>
                    </a:cubicBezTo>
                    <a:cubicBezTo>
                      <a:pt x="28" y="342"/>
                      <a:pt x="18" y="333"/>
                      <a:pt x="11" y="290"/>
                    </a:cubicBezTo>
                    <a:cubicBezTo>
                      <a:pt x="0" y="231"/>
                      <a:pt x="0" y="130"/>
                      <a:pt x="11" y="70"/>
                    </a:cubicBezTo>
                    <a:cubicBezTo>
                      <a:pt x="18" y="28"/>
                      <a:pt x="27" y="18"/>
                      <a:pt x="70" y="11"/>
                    </a:cubicBezTo>
                    <a:cubicBezTo>
                      <a:pt x="129" y="0"/>
                      <a:pt x="230" y="1"/>
                      <a:pt x="290" y="11"/>
                    </a:cubicBezTo>
                    <a:cubicBezTo>
                      <a:pt x="333" y="19"/>
                      <a:pt x="342" y="27"/>
                      <a:pt x="349" y="70"/>
                    </a:cubicBezTo>
                    <a:cubicBezTo>
                      <a:pt x="349" y="70"/>
                      <a:pt x="349" y="70"/>
                      <a:pt x="349" y="70"/>
                    </a:cubicBezTo>
                    <a:close/>
                    <a:moveTo>
                      <a:pt x="125" y="49"/>
                    </a:moveTo>
                    <a:cubicBezTo>
                      <a:pt x="106" y="49"/>
                      <a:pt x="90" y="65"/>
                      <a:pt x="90" y="84"/>
                    </a:cubicBezTo>
                    <a:cubicBezTo>
                      <a:pt x="90" y="103"/>
                      <a:pt x="106" y="118"/>
                      <a:pt x="125" y="118"/>
                    </a:cubicBezTo>
                    <a:cubicBezTo>
                      <a:pt x="131" y="118"/>
                      <a:pt x="137" y="117"/>
                      <a:pt x="142" y="114"/>
                    </a:cubicBezTo>
                    <a:cubicBezTo>
                      <a:pt x="179" y="93"/>
                      <a:pt x="182" y="92"/>
                      <a:pt x="219" y="114"/>
                    </a:cubicBezTo>
                    <a:cubicBezTo>
                      <a:pt x="224" y="117"/>
                      <a:pt x="230" y="119"/>
                      <a:pt x="236" y="119"/>
                    </a:cubicBezTo>
                    <a:cubicBezTo>
                      <a:pt x="255" y="119"/>
                      <a:pt x="270" y="103"/>
                      <a:pt x="270" y="84"/>
                    </a:cubicBezTo>
                    <a:cubicBezTo>
                      <a:pt x="270" y="65"/>
                      <a:pt x="255" y="49"/>
                      <a:pt x="236" y="49"/>
                    </a:cubicBezTo>
                    <a:cubicBezTo>
                      <a:pt x="230" y="49"/>
                      <a:pt x="224" y="51"/>
                      <a:pt x="219" y="54"/>
                    </a:cubicBezTo>
                    <a:cubicBezTo>
                      <a:pt x="181" y="75"/>
                      <a:pt x="180" y="75"/>
                      <a:pt x="142" y="54"/>
                    </a:cubicBezTo>
                    <a:cubicBezTo>
                      <a:pt x="137" y="51"/>
                      <a:pt x="131" y="49"/>
                      <a:pt x="125" y="49"/>
                    </a:cubicBezTo>
                    <a:cubicBezTo>
                      <a:pt x="125" y="49"/>
                      <a:pt x="125" y="49"/>
                      <a:pt x="125" y="49"/>
                    </a:cubicBezTo>
                    <a:close/>
                    <a:moveTo>
                      <a:pt x="291" y="215"/>
                    </a:moveTo>
                    <a:cubicBezTo>
                      <a:pt x="310" y="215"/>
                      <a:pt x="326" y="199"/>
                      <a:pt x="326" y="180"/>
                    </a:cubicBezTo>
                    <a:cubicBezTo>
                      <a:pt x="326" y="161"/>
                      <a:pt x="310" y="146"/>
                      <a:pt x="291" y="146"/>
                    </a:cubicBezTo>
                    <a:cubicBezTo>
                      <a:pt x="285" y="146"/>
                      <a:pt x="279" y="147"/>
                      <a:pt x="274" y="150"/>
                    </a:cubicBezTo>
                    <a:cubicBezTo>
                      <a:pt x="237" y="171"/>
                      <a:pt x="223" y="168"/>
                      <a:pt x="192" y="155"/>
                    </a:cubicBezTo>
                    <a:cubicBezTo>
                      <a:pt x="188" y="154"/>
                      <a:pt x="188" y="154"/>
                      <a:pt x="188" y="154"/>
                    </a:cubicBezTo>
                    <a:cubicBezTo>
                      <a:pt x="185" y="153"/>
                      <a:pt x="183" y="152"/>
                      <a:pt x="180" y="152"/>
                    </a:cubicBezTo>
                    <a:cubicBezTo>
                      <a:pt x="178" y="152"/>
                      <a:pt x="176" y="153"/>
                      <a:pt x="173" y="153"/>
                    </a:cubicBezTo>
                    <a:cubicBezTo>
                      <a:pt x="168" y="155"/>
                      <a:pt x="168" y="155"/>
                      <a:pt x="168" y="155"/>
                    </a:cubicBezTo>
                    <a:cubicBezTo>
                      <a:pt x="136" y="168"/>
                      <a:pt x="124" y="171"/>
                      <a:pt x="86" y="150"/>
                    </a:cubicBezTo>
                    <a:cubicBezTo>
                      <a:pt x="81" y="147"/>
                      <a:pt x="75" y="145"/>
                      <a:pt x="69" y="145"/>
                    </a:cubicBezTo>
                    <a:cubicBezTo>
                      <a:pt x="50" y="145"/>
                      <a:pt x="35" y="161"/>
                      <a:pt x="35" y="180"/>
                    </a:cubicBezTo>
                    <a:cubicBezTo>
                      <a:pt x="35" y="199"/>
                      <a:pt x="50" y="215"/>
                      <a:pt x="69" y="215"/>
                    </a:cubicBezTo>
                    <a:cubicBezTo>
                      <a:pt x="75" y="215"/>
                      <a:pt x="81" y="213"/>
                      <a:pt x="86" y="210"/>
                    </a:cubicBezTo>
                    <a:cubicBezTo>
                      <a:pt x="121" y="190"/>
                      <a:pt x="140" y="191"/>
                      <a:pt x="147" y="198"/>
                    </a:cubicBezTo>
                    <a:cubicBezTo>
                      <a:pt x="150" y="199"/>
                      <a:pt x="147" y="201"/>
                      <a:pt x="141" y="209"/>
                    </a:cubicBezTo>
                    <a:cubicBezTo>
                      <a:pt x="132" y="220"/>
                      <a:pt x="113" y="235"/>
                      <a:pt x="96" y="251"/>
                    </a:cubicBezTo>
                    <a:cubicBezTo>
                      <a:pt x="89" y="258"/>
                      <a:pt x="86" y="266"/>
                      <a:pt x="86" y="276"/>
                    </a:cubicBezTo>
                    <a:cubicBezTo>
                      <a:pt x="86" y="295"/>
                      <a:pt x="101" y="311"/>
                      <a:pt x="120" y="311"/>
                    </a:cubicBezTo>
                    <a:cubicBezTo>
                      <a:pt x="124" y="311"/>
                      <a:pt x="129" y="310"/>
                      <a:pt x="133" y="309"/>
                    </a:cubicBezTo>
                    <a:cubicBezTo>
                      <a:pt x="166" y="300"/>
                      <a:pt x="193" y="284"/>
                      <a:pt x="211" y="275"/>
                    </a:cubicBezTo>
                    <a:cubicBezTo>
                      <a:pt x="215" y="273"/>
                      <a:pt x="213" y="277"/>
                      <a:pt x="217" y="288"/>
                    </a:cubicBezTo>
                    <a:cubicBezTo>
                      <a:pt x="221" y="297"/>
                      <a:pt x="231" y="310"/>
                      <a:pt x="246" y="311"/>
                    </a:cubicBezTo>
                    <a:cubicBezTo>
                      <a:pt x="269" y="313"/>
                      <a:pt x="281" y="294"/>
                      <a:pt x="276" y="275"/>
                    </a:cubicBezTo>
                    <a:cubicBezTo>
                      <a:pt x="270" y="252"/>
                      <a:pt x="247" y="236"/>
                      <a:pt x="223" y="246"/>
                    </a:cubicBezTo>
                    <a:cubicBezTo>
                      <a:pt x="197" y="256"/>
                      <a:pt x="174" y="262"/>
                      <a:pt x="149" y="262"/>
                    </a:cubicBezTo>
                    <a:cubicBezTo>
                      <a:pt x="144" y="261"/>
                      <a:pt x="145" y="260"/>
                      <a:pt x="146" y="257"/>
                    </a:cubicBezTo>
                    <a:cubicBezTo>
                      <a:pt x="149" y="245"/>
                      <a:pt x="168" y="213"/>
                      <a:pt x="191" y="201"/>
                    </a:cubicBezTo>
                    <a:cubicBezTo>
                      <a:pt x="214" y="191"/>
                      <a:pt x="233" y="187"/>
                      <a:pt x="274" y="210"/>
                    </a:cubicBezTo>
                    <a:cubicBezTo>
                      <a:pt x="279" y="213"/>
                      <a:pt x="285" y="215"/>
                      <a:pt x="291" y="215"/>
                    </a:cubicBezTo>
                    <a:close/>
                    <a:moveTo>
                      <a:pt x="291" y="215"/>
                    </a:moveTo>
                    <a:cubicBezTo>
                      <a:pt x="291" y="215"/>
                      <a:pt x="291" y="215"/>
                      <a:pt x="291" y="21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23" name="任意多边形 21"/>
              <p:cNvSpPr/>
              <p:nvPr/>
            </p:nvSpPr>
            <p:spPr>
              <a:xfrm rot="10800000">
                <a:off x="6373753" y="4922224"/>
                <a:ext cx="1260686" cy="96785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2F964E"/>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24" name="任意多边形 22"/>
              <p:cNvSpPr/>
              <p:nvPr/>
            </p:nvSpPr>
            <p:spPr>
              <a:xfrm rot="10800000">
                <a:off x="6285798" y="4540948"/>
                <a:ext cx="1250913" cy="958077"/>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22" name="Freeform 10"/>
              <p:cNvSpPr>
                <a:spLocks noEditPoints="1"/>
              </p:cNvSpPr>
              <p:nvPr/>
            </p:nvSpPr>
            <p:spPr bwMode="auto">
              <a:xfrm>
                <a:off x="6952242" y="5341016"/>
                <a:ext cx="370568" cy="324207"/>
              </a:xfrm>
              <a:custGeom>
                <a:avLst/>
                <a:gdLst>
                  <a:gd name="T0" fmla="*/ 383 w 463"/>
                  <a:gd name="T1" fmla="*/ 146 h 404"/>
                  <a:gd name="T2" fmla="*/ 382 w 463"/>
                  <a:gd name="T3" fmla="*/ 160 h 404"/>
                  <a:gd name="T4" fmla="*/ 235 w 463"/>
                  <a:gd name="T5" fmla="*/ 294 h 404"/>
                  <a:gd name="T6" fmla="*/ 211 w 463"/>
                  <a:gd name="T7" fmla="*/ 294 h 404"/>
                  <a:gd name="T8" fmla="*/ 206 w 463"/>
                  <a:gd name="T9" fmla="*/ 299 h 404"/>
                  <a:gd name="T10" fmla="*/ 288 w 463"/>
                  <a:gd name="T11" fmla="*/ 349 h 404"/>
                  <a:gd name="T12" fmla="*/ 312 w 463"/>
                  <a:gd name="T13" fmla="*/ 349 h 404"/>
                  <a:gd name="T14" fmla="*/ 360 w 463"/>
                  <a:gd name="T15" fmla="*/ 399 h 404"/>
                  <a:gd name="T16" fmla="*/ 371 w 463"/>
                  <a:gd name="T17" fmla="*/ 404 h 404"/>
                  <a:gd name="T18" fmla="*/ 377 w 463"/>
                  <a:gd name="T19" fmla="*/ 402 h 404"/>
                  <a:gd name="T20" fmla="*/ 387 w 463"/>
                  <a:gd name="T21" fmla="*/ 388 h 404"/>
                  <a:gd name="T22" fmla="*/ 387 w 463"/>
                  <a:gd name="T23" fmla="*/ 347 h 404"/>
                  <a:gd name="T24" fmla="*/ 463 w 463"/>
                  <a:gd name="T25" fmla="*/ 247 h 404"/>
                  <a:gd name="T26" fmla="*/ 383 w 463"/>
                  <a:gd name="T27" fmla="*/ 146 h 404"/>
                  <a:gd name="T28" fmla="*/ 235 w 463"/>
                  <a:gd name="T29" fmla="*/ 0 h 404"/>
                  <a:gd name="T30" fmla="*/ 126 w 463"/>
                  <a:gd name="T31" fmla="*/ 0 h 404"/>
                  <a:gd name="T32" fmla="*/ 0 w 463"/>
                  <a:gd name="T33" fmla="*/ 136 h 404"/>
                  <a:gd name="T34" fmla="*/ 104 w 463"/>
                  <a:gd name="T35" fmla="*/ 269 h 404"/>
                  <a:gd name="T36" fmla="*/ 104 w 463"/>
                  <a:gd name="T37" fmla="*/ 326 h 404"/>
                  <a:gd name="T38" fmla="*/ 116 w 463"/>
                  <a:gd name="T39" fmla="*/ 344 h 404"/>
                  <a:gd name="T40" fmla="*/ 123 w 463"/>
                  <a:gd name="T41" fmla="*/ 345 h 404"/>
                  <a:gd name="T42" fmla="*/ 136 w 463"/>
                  <a:gd name="T43" fmla="*/ 339 h 404"/>
                  <a:gd name="T44" fmla="*/ 201 w 463"/>
                  <a:gd name="T45" fmla="*/ 271 h 404"/>
                  <a:gd name="T46" fmla="*/ 235 w 463"/>
                  <a:gd name="T47" fmla="*/ 271 h 404"/>
                  <a:gd name="T48" fmla="*/ 359 w 463"/>
                  <a:gd name="T49" fmla="*/ 156 h 404"/>
                  <a:gd name="T50" fmla="*/ 361 w 463"/>
                  <a:gd name="T51" fmla="*/ 136 h 404"/>
                  <a:gd name="T52" fmla="*/ 235 w 463"/>
                  <a:gd name="T53" fmla="*/ 0 h 404"/>
                  <a:gd name="T54" fmla="*/ 92 w 463"/>
                  <a:gd name="T55" fmla="*/ 151 h 404"/>
                  <a:gd name="T56" fmla="*/ 74 w 463"/>
                  <a:gd name="T57" fmla="*/ 132 h 404"/>
                  <a:gd name="T58" fmla="*/ 92 w 463"/>
                  <a:gd name="T59" fmla="*/ 114 h 404"/>
                  <a:gd name="T60" fmla="*/ 111 w 463"/>
                  <a:gd name="T61" fmla="*/ 132 h 404"/>
                  <a:gd name="T62" fmla="*/ 92 w 463"/>
                  <a:gd name="T63" fmla="*/ 151 h 404"/>
                  <a:gd name="T64" fmla="*/ 188 w 463"/>
                  <a:gd name="T65" fmla="*/ 151 h 404"/>
                  <a:gd name="T66" fmla="*/ 169 w 463"/>
                  <a:gd name="T67" fmla="*/ 132 h 404"/>
                  <a:gd name="T68" fmla="*/ 188 w 463"/>
                  <a:gd name="T69" fmla="*/ 114 h 404"/>
                  <a:gd name="T70" fmla="*/ 206 w 463"/>
                  <a:gd name="T71" fmla="*/ 132 h 404"/>
                  <a:gd name="T72" fmla="*/ 188 w 463"/>
                  <a:gd name="T73" fmla="*/ 151 h 404"/>
                  <a:gd name="T74" fmla="*/ 283 w 463"/>
                  <a:gd name="T75" fmla="*/ 151 h 404"/>
                  <a:gd name="T76" fmla="*/ 265 w 463"/>
                  <a:gd name="T77" fmla="*/ 132 h 404"/>
                  <a:gd name="T78" fmla="*/ 283 w 463"/>
                  <a:gd name="T79" fmla="*/ 114 h 404"/>
                  <a:gd name="T80" fmla="*/ 302 w 463"/>
                  <a:gd name="T81" fmla="*/ 132 h 404"/>
                  <a:gd name="T82" fmla="*/ 283 w 463"/>
                  <a:gd name="T83" fmla="*/ 151 h 404"/>
                  <a:gd name="T84" fmla="*/ 283 w 463"/>
                  <a:gd name="T85" fmla="*/ 151 h 404"/>
                  <a:gd name="T86" fmla="*/ 283 w 463"/>
                  <a:gd name="T87" fmla="*/ 15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404">
                    <a:moveTo>
                      <a:pt x="383" y="146"/>
                    </a:moveTo>
                    <a:cubicBezTo>
                      <a:pt x="383" y="151"/>
                      <a:pt x="382" y="155"/>
                      <a:pt x="382" y="160"/>
                    </a:cubicBezTo>
                    <a:cubicBezTo>
                      <a:pt x="370" y="238"/>
                      <a:pt x="309" y="294"/>
                      <a:pt x="235" y="294"/>
                    </a:cubicBezTo>
                    <a:cubicBezTo>
                      <a:pt x="211" y="294"/>
                      <a:pt x="211" y="294"/>
                      <a:pt x="211" y="294"/>
                    </a:cubicBezTo>
                    <a:cubicBezTo>
                      <a:pt x="206" y="299"/>
                      <a:pt x="206" y="299"/>
                      <a:pt x="206" y="299"/>
                    </a:cubicBezTo>
                    <a:cubicBezTo>
                      <a:pt x="223" y="329"/>
                      <a:pt x="254" y="349"/>
                      <a:pt x="288" y="349"/>
                    </a:cubicBezTo>
                    <a:cubicBezTo>
                      <a:pt x="312" y="349"/>
                      <a:pt x="312" y="349"/>
                      <a:pt x="312" y="349"/>
                    </a:cubicBezTo>
                    <a:cubicBezTo>
                      <a:pt x="360" y="399"/>
                      <a:pt x="360" y="399"/>
                      <a:pt x="360" y="399"/>
                    </a:cubicBezTo>
                    <a:cubicBezTo>
                      <a:pt x="363" y="402"/>
                      <a:pt x="367" y="404"/>
                      <a:pt x="371" y="404"/>
                    </a:cubicBezTo>
                    <a:cubicBezTo>
                      <a:pt x="373" y="404"/>
                      <a:pt x="375" y="403"/>
                      <a:pt x="377" y="402"/>
                    </a:cubicBezTo>
                    <a:cubicBezTo>
                      <a:pt x="383" y="400"/>
                      <a:pt x="387" y="394"/>
                      <a:pt x="387" y="388"/>
                    </a:cubicBezTo>
                    <a:cubicBezTo>
                      <a:pt x="387" y="347"/>
                      <a:pt x="387" y="347"/>
                      <a:pt x="387" y="347"/>
                    </a:cubicBezTo>
                    <a:cubicBezTo>
                      <a:pt x="431" y="338"/>
                      <a:pt x="463" y="297"/>
                      <a:pt x="463" y="247"/>
                    </a:cubicBezTo>
                    <a:cubicBezTo>
                      <a:pt x="463" y="196"/>
                      <a:pt x="428" y="154"/>
                      <a:pt x="383" y="146"/>
                    </a:cubicBezTo>
                    <a:close/>
                    <a:moveTo>
                      <a:pt x="235" y="0"/>
                    </a:moveTo>
                    <a:cubicBezTo>
                      <a:pt x="126" y="0"/>
                      <a:pt x="126" y="0"/>
                      <a:pt x="126" y="0"/>
                    </a:cubicBezTo>
                    <a:cubicBezTo>
                      <a:pt x="57" y="0"/>
                      <a:pt x="0" y="61"/>
                      <a:pt x="0" y="136"/>
                    </a:cubicBezTo>
                    <a:cubicBezTo>
                      <a:pt x="0" y="203"/>
                      <a:pt x="45" y="258"/>
                      <a:pt x="104" y="269"/>
                    </a:cubicBezTo>
                    <a:cubicBezTo>
                      <a:pt x="104" y="326"/>
                      <a:pt x="104" y="326"/>
                      <a:pt x="104" y="326"/>
                    </a:cubicBezTo>
                    <a:cubicBezTo>
                      <a:pt x="104" y="334"/>
                      <a:pt x="109" y="341"/>
                      <a:pt x="116" y="344"/>
                    </a:cubicBezTo>
                    <a:cubicBezTo>
                      <a:pt x="118" y="344"/>
                      <a:pt x="120" y="345"/>
                      <a:pt x="123" y="345"/>
                    </a:cubicBezTo>
                    <a:cubicBezTo>
                      <a:pt x="128" y="345"/>
                      <a:pt x="133" y="343"/>
                      <a:pt x="136" y="339"/>
                    </a:cubicBezTo>
                    <a:cubicBezTo>
                      <a:pt x="201" y="271"/>
                      <a:pt x="201" y="271"/>
                      <a:pt x="201" y="271"/>
                    </a:cubicBezTo>
                    <a:cubicBezTo>
                      <a:pt x="235" y="271"/>
                      <a:pt x="235" y="271"/>
                      <a:pt x="235" y="271"/>
                    </a:cubicBezTo>
                    <a:cubicBezTo>
                      <a:pt x="297" y="271"/>
                      <a:pt x="349" y="223"/>
                      <a:pt x="359" y="156"/>
                    </a:cubicBezTo>
                    <a:cubicBezTo>
                      <a:pt x="360" y="149"/>
                      <a:pt x="361" y="142"/>
                      <a:pt x="361" y="136"/>
                    </a:cubicBezTo>
                    <a:cubicBezTo>
                      <a:pt x="361" y="61"/>
                      <a:pt x="304" y="0"/>
                      <a:pt x="235" y="0"/>
                    </a:cubicBezTo>
                    <a:close/>
                    <a:moveTo>
                      <a:pt x="92" y="151"/>
                    </a:moveTo>
                    <a:cubicBezTo>
                      <a:pt x="82" y="151"/>
                      <a:pt x="74" y="142"/>
                      <a:pt x="74" y="132"/>
                    </a:cubicBezTo>
                    <a:cubicBezTo>
                      <a:pt x="74" y="122"/>
                      <a:pt x="82" y="114"/>
                      <a:pt x="92" y="114"/>
                    </a:cubicBezTo>
                    <a:cubicBezTo>
                      <a:pt x="102" y="114"/>
                      <a:pt x="111" y="122"/>
                      <a:pt x="111" y="132"/>
                    </a:cubicBezTo>
                    <a:cubicBezTo>
                      <a:pt x="111" y="142"/>
                      <a:pt x="102" y="151"/>
                      <a:pt x="92" y="151"/>
                    </a:cubicBezTo>
                    <a:close/>
                    <a:moveTo>
                      <a:pt x="188" y="151"/>
                    </a:moveTo>
                    <a:cubicBezTo>
                      <a:pt x="177" y="151"/>
                      <a:pt x="169" y="142"/>
                      <a:pt x="169" y="132"/>
                    </a:cubicBezTo>
                    <a:cubicBezTo>
                      <a:pt x="169" y="122"/>
                      <a:pt x="177" y="114"/>
                      <a:pt x="188" y="114"/>
                    </a:cubicBezTo>
                    <a:cubicBezTo>
                      <a:pt x="198" y="114"/>
                      <a:pt x="206" y="122"/>
                      <a:pt x="206" y="132"/>
                    </a:cubicBezTo>
                    <a:cubicBezTo>
                      <a:pt x="206" y="142"/>
                      <a:pt x="198" y="151"/>
                      <a:pt x="188" y="151"/>
                    </a:cubicBezTo>
                    <a:close/>
                    <a:moveTo>
                      <a:pt x="283" y="151"/>
                    </a:moveTo>
                    <a:cubicBezTo>
                      <a:pt x="273" y="151"/>
                      <a:pt x="265" y="142"/>
                      <a:pt x="265" y="132"/>
                    </a:cubicBezTo>
                    <a:cubicBezTo>
                      <a:pt x="265" y="122"/>
                      <a:pt x="273" y="114"/>
                      <a:pt x="283" y="114"/>
                    </a:cubicBezTo>
                    <a:cubicBezTo>
                      <a:pt x="293" y="114"/>
                      <a:pt x="302" y="122"/>
                      <a:pt x="302" y="132"/>
                    </a:cubicBezTo>
                    <a:cubicBezTo>
                      <a:pt x="302" y="142"/>
                      <a:pt x="293" y="151"/>
                      <a:pt x="283" y="151"/>
                    </a:cubicBezTo>
                    <a:close/>
                    <a:moveTo>
                      <a:pt x="283" y="151"/>
                    </a:moveTo>
                    <a:cubicBezTo>
                      <a:pt x="283" y="151"/>
                      <a:pt x="283" y="151"/>
                      <a:pt x="283" y="151"/>
                    </a:cubicBezTo>
                  </a:path>
                </a:pathLst>
              </a:custGeom>
              <a:solidFill>
                <a:schemeClr val="bg1"/>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19" name="任意多边形 17"/>
              <p:cNvSpPr/>
              <p:nvPr/>
            </p:nvSpPr>
            <p:spPr>
              <a:xfrm rot="14400000">
                <a:off x="4412750" y="4865145"/>
                <a:ext cx="1261142" cy="96750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1C4B80">
                  <a:alpha val="77000"/>
                </a:srgbClr>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20" name="任意多边形 18"/>
              <p:cNvSpPr/>
              <p:nvPr/>
            </p:nvSpPr>
            <p:spPr>
              <a:xfrm rot="14400000">
                <a:off x="4705507" y="4596587"/>
                <a:ext cx="1251366" cy="957731"/>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18" name="Freeform 9"/>
              <p:cNvSpPr>
                <a:spLocks noEditPoints="1"/>
              </p:cNvSpPr>
              <p:nvPr/>
            </p:nvSpPr>
            <p:spPr bwMode="auto">
              <a:xfrm>
                <a:off x="4850063" y="5341016"/>
                <a:ext cx="232139" cy="348871"/>
              </a:xfrm>
              <a:custGeom>
                <a:avLst/>
                <a:gdLst>
                  <a:gd name="T0" fmla="*/ 258 w 341"/>
                  <a:gd name="T1" fmla="*/ 344 h 509"/>
                  <a:gd name="T2" fmla="*/ 222 w 341"/>
                  <a:gd name="T3" fmla="*/ 352 h 509"/>
                  <a:gd name="T4" fmla="*/ 158 w 341"/>
                  <a:gd name="T5" fmla="*/ 288 h 509"/>
                  <a:gd name="T6" fmla="*/ 165 w 341"/>
                  <a:gd name="T7" fmla="*/ 254 h 509"/>
                  <a:gd name="T8" fmla="*/ 158 w 341"/>
                  <a:gd name="T9" fmla="*/ 220 h 509"/>
                  <a:gd name="T10" fmla="*/ 221 w 341"/>
                  <a:gd name="T11" fmla="*/ 157 h 509"/>
                  <a:gd name="T12" fmla="*/ 258 w 341"/>
                  <a:gd name="T13" fmla="*/ 166 h 509"/>
                  <a:gd name="T14" fmla="*/ 341 w 341"/>
                  <a:gd name="T15" fmla="*/ 83 h 509"/>
                  <a:gd name="T16" fmla="*/ 258 w 341"/>
                  <a:gd name="T17" fmla="*/ 0 h 509"/>
                  <a:gd name="T18" fmla="*/ 175 w 341"/>
                  <a:gd name="T19" fmla="*/ 83 h 509"/>
                  <a:gd name="T20" fmla="*/ 181 w 341"/>
                  <a:gd name="T21" fmla="*/ 114 h 509"/>
                  <a:gd name="T22" fmla="*/ 117 w 341"/>
                  <a:gd name="T23" fmla="*/ 179 h 509"/>
                  <a:gd name="T24" fmla="*/ 83 w 341"/>
                  <a:gd name="T25" fmla="*/ 172 h 509"/>
                  <a:gd name="T26" fmla="*/ 0 w 341"/>
                  <a:gd name="T27" fmla="*/ 254 h 509"/>
                  <a:gd name="T28" fmla="*/ 83 w 341"/>
                  <a:gd name="T29" fmla="*/ 337 h 509"/>
                  <a:gd name="T30" fmla="*/ 117 w 341"/>
                  <a:gd name="T31" fmla="*/ 330 h 509"/>
                  <a:gd name="T32" fmla="*/ 181 w 341"/>
                  <a:gd name="T33" fmla="*/ 395 h 509"/>
                  <a:gd name="T34" fmla="*/ 175 w 341"/>
                  <a:gd name="T35" fmla="*/ 426 h 509"/>
                  <a:gd name="T36" fmla="*/ 258 w 341"/>
                  <a:gd name="T37" fmla="*/ 509 h 509"/>
                  <a:gd name="T38" fmla="*/ 341 w 341"/>
                  <a:gd name="T39" fmla="*/ 426 h 509"/>
                  <a:gd name="T40" fmla="*/ 258 w 341"/>
                  <a:gd name="T41" fmla="*/ 344 h 509"/>
                  <a:gd name="T42" fmla="*/ 258 w 341"/>
                  <a:gd name="T43" fmla="*/ 344 h 509"/>
                  <a:gd name="T44" fmla="*/ 258 w 341"/>
                  <a:gd name="T45" fmla="*/ 34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09">
                    <a:moveTo>
                      <a:pt x="258" y="344"/>
                    </a:moveTo>
                    <a:cubicBezTo>
                      <a:pt x="245" y="344"/>
                      <a:pt x="233" y="347"/>
                      <a:pt x="222" y="352"/>
                    </a:cubicBezTo>
                    <a:cubicBezTo>
                      <a:pt x="158" y="288"/>
                      <a:pt x="158" y="288"/>
                      <a:pt x="158" y="288"/>
                    </a:cubicBezTo>
                    <a:cubicBezTo>
                      <a:pt x="163" y="278"/>
                      <a:pt x="165" y="267"/>
                      <a:pt x="165" y="254"/>
                    </a:cubicBezTo>
                    <a:cubicBezTo>
                      <a:pt x="165" y="242"/>
                      <a:pt x="163" y="231"/>
                      <a:pt x="158" y="220"/>
                    </a:cubicBezTo>
                    <a:cubicBezTo>
                      <a:pt x="221" y="157"/>
                      <a:pt x="221" y="157"/>
                      <a:pt x="221" y="157"/>
                    </a:cubicBezTo>
                    <a:cubicBezTo>
                      <a:pt x="232" y="163"/>
                      <a:pt x="245" y="166"/>
                      <a:pt x="258" y="166"/>
                    </a:cubicBezTo>
                    <a:cubicBezTo>
                      <a:pt x="304" y="166"/>
                      <a:pt x="341" y="129"/>
                      <a:pt x="341" y="83"/>
                    </a:cubicBezTo>
                    <a:cubicBezTo>
                      <a:pt x="341" y="37"/>
                      <a:pt x="304" y="0"/>
                      <a:pt x="258" y="0"/>
                    </a:cubicBezTo>
                    <a:cubicBezTo>
                      <a:pt x="212" y="0"/>
                      <a:pt x="175" y="37"/>
                      <a:pt x="175" y="83"/>
                    </a:cubicBezTo>
                    <a:cubicBezTo>
                      <a:pt x="175" y="94"/>
                      <a:pt x="177" y="105"/>
                      <a:pt x="181" y="114"/>
                    </a:cubicBezTo>
                    <a:cubicBezTo>
                      <a:pt x="117" y="179"/>
                      <a:pt x="117" y="179"/>
                      <a:pt x="117" y="179"/>
                    </a:cubicBezTo>
                    <a:cubicBezTo>
                      <a:pt x="106" y="174"/>
                      <a:pt x="95" y="172"/>
                      <a:pt x="83" y="172"/>
                    </a:cubicBezTo>
                    <a:cubicBezTo>
                      <a:pt x="37" y="172"/>
                      <a:pt x="0" y="209"/>
                      <a:pt x="0" y="254"/>
                    </a:cubicBezTo>
                    <a:cubicBezTo>
                      <a:pt x="0" y="300"/>
                      <a:pt x="37" y="337"/>
                      <a:pt x="83" y="337"/>
                    </a:cubicBezTo>
                    <a:cubicBezTo>
                      <a:pt x="95" y="337"/>
                      <a:pt x="106" y="335"/>
                      <a:pt x="117" y="330"/>
                    </a:cubicBezTo>
                    <a:cubicBezTo>
                      <a:pt x="181" y="395"/>
                      <a:pt x="181" y="395"/>
                      <a:pt x="181" y="395"/>
                    </a:cubicBezTo>
                    <a:cubicBezTo>
                      <a:pt x="177" y="404"/>
                      <a:pt x="175" y="415"/>
                      <a:pt x="175" y="426"/>
                    </a:cubicBezTo>
                    <a:cubicBezTo>
                      <a:pt x="175" y="472"/>
                      <a:pt x="212" y="509"/>
                      <a:pt x="258" y="509"/>
                    </a:cubicBezTo>
                    <a:cubicBezTo>
                      <a:pt x="304" y="509"/>
                      <a:pt x="341" y="472"/>
                      <a:pt x="341" y="426"/>
                    </a:cubicBezTo>
                    <a:cubicBezTo>
                      <a:pt x="341" y="381"/>
                      <a:pt x="304" y="344"/>
                      <a:pt x="258" y="344"/>
                    </a:cubicBezTo>
                    <a:close/>
                    <a:moveTo>
                      <a:pt x="258" y="344"/>
                    </a:moveTo>
                    <a:cubicBezTo>
                      <a:pt x="258" y="344"/>
                      <a:pt x="258" y="344"/>
                      <a:pt x="258" y="344"/>
                    </a:cubicBezTo>
                  </a:path>
                </a:pathLst>
              </a:custGeom>
              <a:solidFill>
                <a:schemeClr val="bg1"/>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15" name="任意多边形 13"/>
              <p:cNvSpPr/>
              <p:nvPr/>
            </p:nvSpPr>
            <p:spPr>
              <a:xfrm rot="18000000">
                <a:off x="3488530" y="3178613"/>
                <a:ext cx="1261142" cy="967503"/>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2F964E"/>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16" name="任意多边形 14"/>
              <p:cNvSpPr/>
              <p:nvPr/>
            </p:nvSpPr>
            <p:spPr>
              <a:xfrm rot="18000000">
                <a:off x="3874162" y="3296079"/>
                <a:ext cx="1251366" cy="957731"/>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14" name="Freeform 11"/>
              <p:cNvSpPr>
                <a:spLocks noEditPoints="1"/>
              </p:cNvSpPr>
              <p:nvPr/>
            </p:nvSpPr>
            <p:spPr bwMode="auto">
              <a:xfrm>
                <a:off x="3789232" y="3560873"/>
                <a:ext cx="329674" cy="256956"/>
              </a:xfrm>
              <a:custGeom>
                <a:avLst/>
                <a:gdLst>
                  <a:gd name="T0" fmla="*/ 179 w 514"/>
                  <a:gd name="T1" fmla="*/ 211 h 397"/>
                  <a:gd name="T2" fmla="*/ 108 w 514"/>
                  <a:gd name="T3" fmla="*/ 296 h 397"/>
                  <a:gd name="T4" fmla="*/ 130 w 514"/>
                  <a:gd name="T5" fmla="*/ 332 h 397"/>
                  <a:gd name="T6" fmla="*/ 249 w 514"/>
                  <a:gd name="T7" fmla="*/ 310 h 397"/>
                  <a:gd name="T8" fmla="*/ 179 w 514"/>
                  <a:gd name="T9" fmla="*/ 211 h 397"/>
                  <a:gd name="T10" fmla="*/ 159 w 514"/>
                  <a:gd name="T11" fmla="*/ 317 h 397"/>
                  <a:gd name="T12" fmla="*/ 132 w 514"/>
                  <a:gd name="T13" fmla="*/ 297 h 397"/>
                  <a:gd name="T14" fmla="*/ 158 w 514"/>
                  <a:gd name="T15" fmla="*/ 270 h 397"/>
                  <a:gd name="T16" fmla="*/ 186 w 514"/>
                  <a:gd name="T17" fmla="*/ 291 h 397"/>
                  <a:gd name="T18" fmla="*/ 159 w 514"/>
                  <a:gd name="T19" fmla="*/ 317 h 397"/>
                  <a:gd name="T20" fmla="*/ 206 w 514"/>
                  <a:gd name="T21" fmla="*/ 276 h 397"/>
                  <a:gd name="T22" fmla="*/ 192 w 514"/>
                  <a:gd name="T23" fmla="*/ 275 h 397"/>
                  <a:gd name="T24" fmla="*/ 196 w 514"/>
                  <a:gd name="T25" fmla="*/ 260 h 397"/>
                  <a:gd name="T26" fmla="*/ 210 w 514"/>
                  <a:gd name="T27" fmla="*/ 261 h 397"/>
                  <a:gd name="T28" fmla="*/ 206 w 514"/>
                  <a:gd name="T29" fmla="*/ 276 h 397"/>
                  <a:gd name="T30" fmla="*/ 394 w 514"/>
                  <a:gd name="T31" fmla="*/ 7 h 397"/>
                  <a:gd name="T32" fmla="*/ 328 w 514"/>
                  <a:gd name="T33" fmla="*/ 8 h 397"/>
                  <a:gd name="T34" fmla="*/ 326 w 514"/>
                  <a:gd name="T35" fmla="*/ 8 h 397"/>
                  <a:gd name="T36" fmla="*/ 326 w 514"/>
                  <a:gd name="T37" fmla="*/ 9 h 397"/>
                  <a:gd name="T38" fmla="*/ 312 w 514"/>
                  <a:gd name="T39" fmla="*/ 27 h 397"/>
                  <a:gd name="T40" fmla="*/ 331 w 514"/>
                  <a:gd name="T41" fmla="*/ 46 h 397"/>
                  <a:gd name="T42" fmla="*/ 348 w 514"/>
                  <a:gd name="T43" fmla="*/ 42 h 397"/>
                  <a:gd name="T44" fmla="*/ 443 w 514"/>
                  <a:gd name="T45" fmla="*/ 89 h 397"/>
                  <a:gd name="T46" fmla="*/ 449 w 514"/>
                  <a:gd name="T47" fmla="*/ 152 h 397"/>
                  <a:gd name="T48" fmla="*/ 445 w 514"/>
                  <a:gd name="T49" fmla="*/ 171 h 397"/>
                  <a:gd name="T50" fmla="*/ 464 w 514"/>
                  <a:gd name="T51" fmla="*/ 188 h 397"/>
                  <a:gd name="T52" fmla="*/ 482 w 514"/>
                  <a:gd name="T53" fmla="*/ 172 h 397"/>
                  <a:gd name="T54" fmla="*/ 482 w 514"/>
                  <a:gd name="T55" fmla="*/ 172 h 397"/>
                  <a:gd name="T56" fmla="*/ 394 w 514"/>
                  <a:gd name="T57" fmla="*/ 7 h 397"/>
                  <a:gd name="T58" fmla="*/ 403 w 514"/>
                  <a:gd name="T59" fmla="*/ 160 h 397"/>
                  <a:gd name="T60" fmla="*/ 416 w 514"/>
                  <a:gd name="T61" fmla="*/ 149 h 397"/>
                  <a:gd name="T62" fmla="*/ 416 w 514"/>
                  <a:gd name="T63" fmla="*/ 148 h 397"/>
                  <a:gd name="T64" fmla="*/ 344 w 514"/>
                  <a:gd name="T65" fmla="*/ 75 h 397"/>
                  <a:gd name="T66" fmla="*/ 331 w 514"/>
                  <a:gd name="T67" fmla="*/ 88 h 397"/>
                  <a:gd name="T68" fmla="*/ 344 w 514"/>
                  <a:gd name="T69" fmla="*/ 101 h 397"/>
                  <a:gd name="T70" fmla="*/ 390 w 514"/>
                  <a:gd name="T71" fmla="*/ 147 h 397"/>
                  <a:gd name="T72" fmla="*/ 403 w 514"/>
                  <a:gd name="T73" fmla="*/ 160 h 397"/>
                  <a:gd name="T74" fmla="*/ 364 w 514"/>
                  <a:gd name="T75" fmla="*/ 193 h 397"/>
                  <a:gd name="T76" fmla="*/ 355 w 514"/>
                  <a:gd name="T77" fmla="*/ 179 h 397"/>
                  <a:gd name="T78" fmla="*/ 351 w 514"/>
                  <a:gd name="T79" fmla="*/ 126 h 397"/>
                  <a:gd name="T80" fmla="*/ 257 w 514"/>
                  <a:gd name="T81" fmla="*/ 130 h 397"/>
                  <a:gd name="T82" fmla="*/ 242 w 514"/>
                  <a:gd name="T83" fmla="*/ 107 h 397"/>
                  <a:gd name="T84" fmla="*/ 166 w 514"/>
                  <a:gd name="T85" fmla="*/ 68 h 397"/>
                  <a:gd name="T86" fmla="*/ 40 w 514"/>
                  <a:gd name="T87" fmla="*/ 172 h 397"/>
                  <a:gd name="T88" fmla="*/ 5 w 514"/>
                  <a:gd name="T89" fmla="*/ 268 h 397"/>
                  <a:gd name="T90" fmla="*/ 189 w 514"/>
                  <a:gd name="T91" fmla="*/ 391 h 397"/>
                  <a:gd name="T92" fmla="*/ 410 w 514"/>
                  <a:gd name="T93" fmla="*/ 294 h 397"/>
                  <a:gd name="T94" fmla="*/ 364 w 514"/>
                  <a:gd name="T95" fmla="*/ 193 h 397"/>
                  <a:gd name="T96" fmla="*/ 195 w 514"/>
                  <a:gd name="T97" fmla="*/ 365 h 397"/>
                  <a:gd name="T98" fmla="*/ 51 w 514"/>
                  <a:gd name="T99" fmla="*/ 276 h 397"/>
                  <a:gd name="T100" fmla="*/ 195 w 514"/>
                  <a:gd name="T101" fmla="*/ 177 h 397"/>
                  <a:gd name="T102" fmla="*/ 339 w 514"/>
                  <a:gd name="T103" fmla="*/ 259 h 397"/>
                  <a:gd name="T104" fmla="*/ 195 w 514"/>
                  <a:gd name="T105" fmla="*/ 365 h 397"/>
                  <a:gd name="T106" fmla="*/ 195 w 514"/>
                  <a:gd name="T107" fmla="*/ 365 h 397"/>
                  <a:gd name="T108" fmla="*/ 195 w 514"/>
                  <a:gd name="T109" fmla="*/ 36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4" h="397">
                    <a:moveTo>
                      <a:pt x="179" y="211"/>
                    </a:moveTo>
                    <a:cubicBezTo>
                      <a:pt x="99" y="221"/>
                      <a:pt x="108" y="296"/>
                      <a:pt x="108" y="296"/>
                    </a:cubicBezTo>
                    <a:cubicBezTo>
                      <a:pt x="108" y="296"/>
                      <a:pt x="108" y="319"/>
                      <a:pt x="130" y="332"/>
                    </a:cubicBezTo>
                    <a:cubicBezTo>
                      <a:pt x="177" y="357"/>
                      <a:pt x="225" y="342"/>
                      <a:pt x="249" y="310"/>
                    </a:cubicBezTo>
                    <a:cubicBezTo>
                      <a:pt x="274" y="279"/>
                      <a:pt x="259" y="202"/>
                      <a:pt x="179" y="211"/>
                    </a:cubicBezTo>
                    <a:close/>
                    <a:moveTo>
                      <a:pt x="159" y="317"/>
                    </a:moveTo>
                    <a:cubicBezTo>
                      <a:pt x="144" y="318"/>
                      <a:pt x="132" y="310"/>
                      <a:pt x="132" y="297"/>
                    </a:cubicBezTo>
                    <a:cubicBezTo>
                      <a:pt x="132" y="285"/>
                      <a:pt x="143" y="272"/>
                      <a:pt x="158" y="270"/>
                    </a:cubicBezTo>
                    <a:cubicBezTo>
                      <a:pt x="175" y="269"/>
                      <a:pt x="186" y="278"/>
                      <a:pt x="186" y="291"/>
                    </a:cubicBezTo>
                    <a:cubicBezTo>
                      <a:pt x="186" y="303"/>
                      <a:pt x="174" y="315"/>
                      <a:pt x="159" y="317"/>
                    </a:cubicBezTo>
                    <a:close/>
                    <a:moveTo>
                      <a:pt x="206" y="276"/>
                    </a:moveTo>
                    <a:cubicBezTo>
                      <a:pt x="201" y="280"/>
                      <a:pt x="195" y="280"/>
                      <a:pt x="192" y="275"/>
                    </a:cubicBezTo>
                    <a:cubicBezTo>
                      <a:pt x="189" y="271"/>
                      <a:pt x="190" y="264"/>
                      <a:pt x="196" y="260"/>
                    </a:cubicBezTo>
                    <a:cubicBezTo>
                      <a:pt x="201" y="256"/>
                      <a:pt x="208" y="257"/>
                      <a:pt x="210" y="261"/>
                    </a:cubicBezTo>
                    <a:cubicBezTo>
                      <a:pt x="213" y="266"/>
                      <a:pt x="211" y="273"/>
                      <a:pt x="206" y="276"/>
                    </a:cubicBezTo>
                    <a:close/>
                    <a:moveTo>
                      <a:pt x="394" y="7"/>
                    </a:moveTo>
                    <a:cubicBezTo>
                      <a:pt x="365" y="0"/>
                      <a:pt x="336" y="6"/>
                      <a:pt x="328" y="8"/>
                    </a:cubicBezTo>
                    <a:cubicBezTo>
                      <a:pt x="328" y="8"/>
                      <a:pt x="327" y="8"/>
                      <a:pt x="326" y="8"/>
                    </a:cubicBezTo>
                    <a:cubicBezTo>
                      <a:pt x="326" y="9"/>
                      <a:pt x="326" y="9"/>
                      <a:pt x="326" y="9"/>
                    </a:cubicBezTo>
                    <a:cubicBezTo>
                      <a:pt x="318" y="11"/>
                      <a:pt x="312" y="19"/>
                      <a:pt x="312" y="27"/>
                    </a:cubicBezTo>
                    <a:cubicBezTo>
                      <a:pt x="312" y="38"/>
                      <a:pt x="321" y="46"/>
                      <a:pt x="331" y="46"/>
                    </a:cubicBezTo>
                    <a:cubicBezTo>
                      <a:pt x="331" y="46"/>
                      <a:pt x="341" y="45"/>
                      <a:pt x="348" y="42"/>
                    </a:cubicBezTo>
                    <a:cubicBezTo>
                      <a:pt x="355" y="39"/>
                      <a:pt x="414" y="40"/>
                      <a:pt x="443" y="89"/>
                    </a:cubicBezTo>
                    <a:cubicBezTo>
                      <a:pt x="459" y="125"/>
                      <a:pt x="450" y="148"/>
                      <a:pt x="449" y="152"/>
                    </a:cubicBezTo>
                    <a:cubicBezTo>
                      <a:pt x="449" y="152"/>
                      <a:pt x="445" y="162"/>
                      <a:pt x="445" y="171"/>
                    </a:cubicBezTo>
                    <a:cubicBezTo>
                      <a:pt x="445" y="181"/>
                      <a:pt x="453" y="188"/>
                      <a:pt x="464" y="188"/>
                    </a:cubicBezTo>
                    <a:cubicBezTo>
                      <a:pt x="473" y="188"/>
                      <a:pt x="480" y="187"/>
                      <a:pt x="482" y="172"/>
                    </a:cubicBezTo>
                    <a:cubicBezTo>
                      <a:pt x="482" y="172"/>
                      <a:pt x="482" y="172"/>
                      <a:pt x="482" y="172"/>
                    </a:cubicBezTo>
                    <a:cubicBezTo>
                      <a:pt x="514" y="68"/>
                      <a:pt x="444" y="19"/>
                      <a:pt x="394" y="7"/>
                    </a:cubicBezTo>
                    <a:close/>
                    <a:moveTo>
                      <a:pt x="403" y="160"/>
                    </a:moveTo>
                    <a:cubicBezTo>
                      <a:pt x="410" y="160"/>
                      <a:pt x="415" y="156"/>
                      <a:pt x="416" y="149"/>
                    </a:cubicBezTo>
                    <a:cubicBezTo>
                      <a:pt x="416" y="149"/>
                      <a:pt x="416" y="148"/>
                      <a:pt x="416" y="148"/>
                    </a:cubicBezTo>
                    <a:cubicBezTo>
                      <a:pt x="426" y="60"/>
                      <a:pt x="344" y="75"/>
                      <a:pt x="344" y="75"/>
                    </a:cubicBezTo>
                    <a:cubicBezTo>
                      <a:pt x="337" y="75"/>
                      <a:pt x="331" y="81"/>
                      <a:pt x="331" y="88"/>
                    </a:cubicBezTo>
                    <a:cubicBezTo>
                      <a:pt x="331" y="96"/>
                      <a:pt x="337" y="101"/>
                      <a:pt x="344" y="101"/>
                    </a:cubicBezTo>
                    <a:cubicBezTo>
                      <a:pt x="403" y="89"/>
                      <a:pt x="390" y="147"/>
                      <a:pt x="390" y="147"/>
                    </a:cubicBezTo>
                    <a:cubicBezTo>
                      <a:pt x="390" y="154"/>
                      <a:pt x="396" y="160"/>
                      <a:pt x="403" y="160"/>
                    </a:cubicBezTo>
                    <a:close/>
                    <a:moveTo>
                      <a:pt x="364" y="193"/>
                    </a:moveTo>
                    <a:cubicBezTo>
                      <a:pt x="345" y="189"/>
                      <a:pt x="355" y="179"/>
                      <a:pt x="355" y="179"/>
                    </a:cubicBezTo>
                    <a:cubicBezTo>
                      <a:pt x="355" y="179"/>
                      <a:pt x="373" y="148"/>
                      <a:pt x="351" y="126"/>
                    </a:cubicBezTo>
                    <a:cubicBezTo>
                      <a:pt x="323" y="99"/>
                      <a:pt x="257" y="130"/>
                      <a:pt x="257" y="130"/>
                    </a:cubicBezTo>
                    <a:cubicBezTo>
                      <a:pt x="231" y="138"/>
                      <a:pt x="238" y="126"/>
                      <a:pt x="242" y="107"/>
                    </a:cubicBezTo>
                    <a:cubicBezTo>
                      <a:pt x="242" y="84"/>
                      <a:pt x="234" y="45"/>
                      <a:pt x="166" y="68"/>
                    </a:cubicBezTo>
                    <a:cubicBezTo>
                      <a:pt x="98" y="91"/>
                      <a:pt x="40" y="172"/>
                      <a:pt x="40" y="172"/>
                    </a:cubicBezTo>
                    <a:cubicBezTo>
                      <a:pt x="0" y="226"/>
                      <a:pt x="5" y="268"/>
                      <a:pt x="5" y="268"/>
                    </a:cubicBezTo>
                    <a:cubicBezTo>
                      <a:pt x="15" y="360"/>
                      <a:pt x="113" y="385"/>
                      <a:pt x="189" y="391"/>
                    </a:cubicBezTo>
                    <a:cubicBezTo>
                      <a:pt x="269" y="397"/>
                      <a:pt x="377" y="363"/>
                      <a:pt x="410" y="294"/>
                    </a:cubicBezTo>
                    <a:cubicBezTo>
                      <a:pt x="443" y="224"/>
                      <a:pt x="383" y="197"/>
                      <a:pt x="364" y="193"/>
                    </a:cubicBezTo>
                    <a:close/>
                    <a:moveTo>
                      <a:pt x="195" y="365"/>
                    </a:moveTo>
                    <a:cubicBezTo>
                      <a:pt x="115" y="369"/>
                      <a:pt x="51" y="329"/>
                      <a:pt x="51" y="276"/>
                    </a:cubicBezTo>
                    <a:cubicBezTo>
                      <a:pt x="51" y="223"/>
                      <a:pt x="115" y="180"/>
                      <a:pt x="195" y="177"/>
                    </a:cubicBezTo>
                    <a:cubicBezTo>
                      <a:pt x="275" y="173"/>
                      <a:pt x="339" y="206"/>
                      <a:pt x="339" y="259"/>
                    </a:cubicBezTo>
                    <a:cubicBezTo>
                      <a:pt x="339" y="312"/>
                      <a:pt x="275" y="361"/>
                      <a:pt x="195" y="365"/>
                    </a:cubicBezTo>
                    <a:close/>
                    <a:moveTo>
                      <a:pt x="195" y="365"/>
                    </a:moveTo>
                    <a:cubicBezTo>
                      <a:pt x="195" y="365"/>
                      <a:pt x="195" y="365"/>
                      <a:pt x="195" y="365"/>
                    </a:cubicBezTo>
                  </a:path>
                </a:pathLst>
              </a:custGeom>
              <a:solidFill>
                <a:schemeClr val="bg1"/>
              </a:solidFill>
              <a:ln>
                <a:noFill/>
              </a:ln>
            </p:spPr>
            <p:txBody>
              <a:bodyPr vert="horz" wrap="square" lIns="91407" tIns="45704" rIns="91407" bIns="45704" numCol="1" anchor="t" anchorCtr="0" compatLnSpc="1"/>
              <a:lstStyle/>
              <a:p>
                <a:pPr defTabSz="1218565" eaLnBrk="0" hangingPunct="0"/>
                <a:endParaRPr lang="zh-CN" altLang="en-US" sz="2400" dirty="0">
                  <a:solidFill>
                    <a:schemeClr val="bg1">
                      <a:lumMod val="50000"/>
                    </a:schemeClr>
                  </a:solidFill>
                  <a:latin typeface="思源黑体 CN Light" panose="020B0300000000000000" charset="-122"/>
                  <a:ea typeface="思源黑体 CN Light" panose="020B0300000000000000" charset="-122"/>
                  <a:cs typeface="+mn-ea"/>
                  <a:sym typeface="+mn-lt"/>
                </a:endParaRPr>
              </a:p>
            </p:txBody>
          </p:sp>
          <p:sp>
            <p:nvSpPr>
              <p:cNvPr id="38" name="文本框 37"/>
              <p:cNvSpPr txBox="1"/>
              <p:nvPr/>
            </p:nvSpPr>
            <p:spPr>
              <a:xfrm>
                <a:off x="5282556" y="3504196"/>
                <a:ext cx="1701403"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grpSp>
      </p:grpSp>
      <p:grpSp>
        <p:nvGrpSpPr>
          <p:cNvPr id="41" name="组合 40"/>
          <p:cNvGrpSpPr/>
          <p:nvPr/>
        </p:nvGrpSpPr>
        <p:grpSpPr>
          <a:xfrm>
            <a:off x="8008508" y="1139767"/>
            <a:ext cx="4894816" cy="929367"/>
            <a:chOff x="6992384" y="1554441"/>
            <a:chExt cx="4894816" cy="929367"/>
          </a:xfrm>
        </p:grpSpPr>
        <p:sp>
          <p:nvSpPr>
            <p:cNvPr id="42" name="文本框 41"/>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43" name="文本框 42"/>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44" name="组合 43"/>
          <p:cNvGrpSpPr/>
          <p:nvPr/>
        </p:nvGrpSpPr>
        <p:grpSpPr>
          <a:xfrm>
            <a:off x="8008508" y="4628538"/>
            <a:ext cx="4894816" cy="929367"/>
            <a:chOff x="6992384" y="1554441"/>
            <a:chExt cx="4894816" cy="929367"/>
          </a:xfrm>
        </p:grpSpPr>
        <p:sp>
          <p:nvSpPr>
            <p:cNvPr id="45" name="文本框 4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46" name="文本框 45"/>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47" name="组合 46"/>
          <p:cNvGrpSpPr/>
          <p:nvPr/>
        </p:nvGrpSpPr>
        <p:grpSpPr>
          <a:xfrm>
            <a:off x="-864299" y="1139767"/>
            <a:ext cx="4894816" cy="929367"/>
            <a:chOff x="6992384" y="1554441"/>
            <a:chExt cx="4894816" cy="929367"/>
          </a:xfrm>
        </p:grpSpPr>
        <p:sp>
          <p:nvSpPr>
            <p:cNvPr id="48" name="文本框 47"/>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49" name="文本框 48"/>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50" name="组合 49"/>
          <p:cNvGrpSpPr/>
          <p:nvPr/>
        </p:nvGrpSpPr>
        <p:grpSpPr>
          <a:xfrm>
            <a:off x="-864299" y="4628538"/>
            <a:ext cx="4894816" cy="929367"/>
            <a:chOff x="6992384" y="1554441"/>
            <a:chExt cx="4894816" cy="929367"/>
          </a:xfrm>
        </p:grpSpPr>
        <p:sp>
          <p:nvSpPr>
            <p:cNvPr id="51" name="文本框 50"/>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52" name="文本框 51"/>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sp>
        <p:nvSpPr>
          <p:cNvPr id="25" name="文本框 2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0" name="组合 19"/>
          <p:cNvGrpSpPr/>
          <p:nvPr/>
        </p:nvGrpSpPr>
        <p:grpSpPr>
          <a:xfrm>
            <a:off x="1369228" y="1441497"/>
            <a:ext cx="9453544" cy="3550704"/>
            <a:chOff x="1369228" y="1872281"/>
            <a:chExt cx="9453544" cy="3550704"/>
          </a:xfrm>
        </p:grpSpPr>
        <p:sp>
          <p:nvSpPr>
            <p:cNvPr id="5" name="Freeform 6"/>
            <p:cNvSpPr/>
            <p:nvPr/>
          </p:nvSpPr>
          <p:spPr bwMode="auto">
            <a:xfrm>
              <a:off x="9354100" y="2664515"/>
              <a:ext cx="1143174" cy="1930872"/>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D0CECE"/>
            </a:solidFill>
            <a:ln>
              <a:noFill/>
            </a:ln>
            <a:effectLst/>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6" name="Freeform 7"/>
            <p:cNvSpPr/>
            <p:nvPr/>
          </p:nvSpPr>
          <p:spPr bwMode="auto">
            <a:xfrm>
              <a:off x="6446686" y="3811727"/>
              <a:ext cx="1147213" cy="783659"/>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2F964E"/>
            </a:solidFill>
            <a:ln>
              <a:noFill/>
            </a:ln>
            <a:effectLst/>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0" name="Freeform 15"/>
            <p:cNvSpPr/>
            <p:nvPr/>
          </p:nvSpPr>
          <p:spPr bwMode="auto">
            <a:xfrm>
              <a:off x="7893294" y="3358991"/>
              <a:ext cx="1147213" cy="1236396"/>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1C4B80"/>
            </a:solidFill>
            <a:ln>
              <a:noFill/>
            </a:ln>
            <a:effectLst/>
          </p:spPr>
          <p:txBody>
            <a:bodyPr vert="horz" wrap="square" lIns="91440" tIns="45720" rIns="91440" bIns="45720" numCol="1" anchor="t" anchorCtr="0" compatLnSpc="1"/>
            <a:lstStyle/>
            <a:p>
              <a:endParaRPr lang="zh-CN" altLang="en-US" dirty="0">
                <a:latin typeface="思源黑体 CN Light" panose="020B0300000000000000" charset="-122"/>
                <a:ea typeface="思源黑体 CN Light" panose="020B0300000000000000" charset="-122"/>
              </a:endParaRPr>
            </a:p>
          </p:txBody>
        </p:sp>
        <p:sp>
          <p:nvSpPr>
            <p:cNvPr id="11" name="TextBox 14"/>
            <p:cNvSpPr txBox="1"/>
            <p:nvPr/>
          </p:nvSpPr>
          <p:spPr>
            <a:xfrm>
              <a:off x="6723838" y="3295663"/>
              <a:ext cx="543739" cy="523220"/>
            </a:xfrm>
            <a:prstGeom prst="rect">
              <a:avLst/>
            </a:prstGeom>
            <a:noFill/>
          </p:spPr>
          <p:txBody>
            <a:bodyPr wrap="none" rtlCol="0" anchor="ctr">
              <a:spAutoFit/>
            </a:bodyPr>
            <a:lstStyle/>
            <a:p>
              <a:pPr lvl="0" algn="ctr"/>
              <a:r>
                <a:rPr lang="en-US" altLang="zh-CN" sz="2800" dirty="0">
                  <a:solidFill>
                    <a:schemeClr val="tx1">
                      <a:lumMod val="75000"/>
                      <a:lumOff val="25000"/>
                    </a:schemeClr>
                  </a:solidFill>
                  <a:latin typeface="思源黑体 CN Light" panose="020B0300000000000000" charset="-122"/>
                  <a:ea typeface="思源黑体 CN Light" panose="020B0300000000000000" charset="-122"/>
                  <a:cs typeface="阿里巴巴普惠体 R" panose="00020600040101010101" pitchFamily="18" charset="-122"/>
                </a:rPr>
                <a:t>20</a:t>
              </a:r>
            </a:p>
          </p:txBody>
        </p:sp>
        <p:sp>
          <p:nvSpPr>
            <p:cNvPr id="12" name="TextBox 18"/>
            <p:cNvSpPr txBox="1"/>
            <p:nvPr/>
          </p:nvSpPr>
          <p:spPr>
            <a:xfrm>
              <a:off x="8195029" y="2735521"/>
              <a:ext cx="543739" cy="523220"/>
            </a:xfrm>
            <a:prstGeom prst="rect">
              <a:avLst/>
            </a:prstGeom>
            <a:noFill/>
          </p:spPr>
          <p:txBody>
            <a:bodyPr wrap="none" rtlCol="0" anchor="ctr">
              <a:spAutoFit/>
            </a:bodyPr>
            <a:lstStyle/>
            <a:p>
              <a:pPr lvl="0" algn="ctr"/>
              <a:r>
                <a:rPr lang="en-US" altLang="zh-CN" sz="2800" dirty="0">
                  <a:solidFill>
                    <a:schemeClr val="tx1">
                      <a:lumMod val="75000"/>
                      <a:lumOff val="25000"/>
                    </a:schemeClr>
                  </a:solidFill>
                  <a:latin typeface="思源黑体 CN Light" panose="020B0300000000000000" charset="-122"/>
                  <a:ea typeface="思源黑体 CN Light" panose="020B0300000000000000" charset="-122"/>
                  <a:cs typeface="阿里巴巴普惠体 R" panose="00020600040101010101" pitchFamily="18" charset="-122"/>
                </a:rPr>
                <a:t>50</a:t>
              </a:r>
            </a:p>
          </p:txBody>
        </p:sp>
        <p:sp>
          <p:nvSpPr>
            <p:cNvPr id="13" name="TextBox 19"/>
            <p:cNvSpPr txBox="1"/>
            <p:nvPr/>
          </p:nvSpPr>
          <p:spPr>
            <a:xfrm>
              <a:off x="9653816" y="2066100"/>
              <a:ext cx="543739" cy="523220"/>
            </a:xfrm>
            <a:prstGeom prst="rect">
              <a:avLst/>
            </a:prstGeom>
            <a:noFill/>
          </p:spPr>
          <p:txBody>
            <a:bodyPr wrap="none" rtlCol="0" anchor="ctr">
              <a:spAutoFit/>
            </a:bodyPr>
            <a:lstStyle/>
            <a:p>
              <a:pPr lvl="0" algn="ctr"/>
              <a:r>
                <a:rPr lang="en-US" altLang="zh-CN" sz="2800" dirty="0">
                  <a:solidFill>
                    <a:schemeClr val="tx1">
                      <a:lumMod val="75000"/>
                      <a:lumOff val="25000"/>
                    </a:schemeClr>
                  </a:solidFill>
                  <a:latin typeface="思源黑体 CN Light" panose="020B0300000000000000" charset="-122"/>
                  <a:ea typeface="思源黑体 CN Light" panose="020B0300000000000000" charset="-122"/>
                  <a:cs typeface="阿里巴巴普惠体 R" panose="00020600040101010101" pitchFamily="18" charset="-122"/>
                </a:rPr>
                <a:t>80</a:t>
              </a:r>
            </a:p>
          </p:txBody>
        </p:sp>
        <p:cxnSp>
          <p:nvCxnSpPr>
            <p:cNvPr id="14" name="直接连接符 13"/>
            <p:cNvCxnSpPr/>
            <p:nvPr/>
          </p:nvCxnSpPr>
          <p:spPr>
            <a:xfrm>
              <a:off x="3303578" y="3445766"/>
              <a:ext cx="2713007" cy="1149620"/>
            </a:xfrm>
            <a:prstGeom prst="line">
              <a:avLst/>
            </a:prstGeom>
            <a:ln>
              <a:solidFill>
                <a:schemeClr val="bg2">
                  <a:lumMod val="9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16585" y="4595386"/>
              <a:ext cx="4806187" cy="0"/>
            </a:xfrm>
            <a:prstGeom prst="line">
              <a:avLst/>
            </a:prstGeom>
            <a:ln>
              <a:solidFill>
                <a:schemeClr val="bg2">
                  <a:lumMod val="9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8"/>
            <p:cNvSpPr>
              <a:spLocks noChangeArrowheads="1"/>
            </p:cNvSpPr>
            <p:nvPr/>
          </p:nvSpPr>
          <p:spPr bwMode="auto">
            <a:xfrm>
              <a:off x="1369228" y="2032071"/>
              <a:ext cx="2080334" cy="2072254"/>
            </a:xfrm>
            <a:prstGeom prst="ellipse">
              <a:avLst/>
            </a:prstGeom>
            <a:solidFill>
              <a:schemeClr val="bg2">
                <a:lumMod val="90000"/>
              </a:schemeClr>
            </a:solidFill>
            <a:ln>
              <a:noFill/>
            </a:ln>
          </p:spPr>
          <p:txBody>
            <a:bodyPr vert="horz" wrap="square" lIns="91440" tIns="45720" rIns="91440" bIns="45720" numCol="1" anchor="t" anchorCtr="0" compatLnSpc="1"/>
            <a:lstStyle/>
            <a:p>
              <a:pPr algn="ctr"/>
              <a:r>
                <a:rPr lang="zh-CN" altLang="en-US" sz="2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8" name="Oval 9"/>
            <p:cNvSpPr>
              <a:spLocks noChangeArrowheads="1"/>
            </p:cNvSpPr>
            <p:nvPr/>
          </p:nvSpPr>
          <p:spPr bwMode="auto">
            <a:xfrm>
              <a:off x="3036715" y="1872281"/>
              <a:ext cx="2585269" cy="2577189"/>
            </a:xfrm>
            <a:prstGeom prst="ellipse">
              <a:avLst/>
            </a:prstGeom>
            <a:solidFill>
              <a:srgbClr val="1C4B80"/>
            </a:solidFill>
            <a:ln>
              <a:noFill/>
            </a:ln>
          </p:spPr>
          <p:txBody>
            <a:bodyPr vert="horz" wrap="square" lIns="91440" tIns="45720" rIns="91440" bIns="45720" numCol="1" anchor="t" anchorCtr="0" compatLnSpc="1"/>
            <a:lstStyle/>
            <a:p>
              <a:pPr algn="ctr"/>
              <a:r>
                <a:rPr lang="zh-CN" altLang="en-US" sz="2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9" name="Oval 10"/>
            <p:cNvSpPr>
              <a:spLocks noChangeArrowheads="1"/>
            </p:cNvSpPr>
            <p:nvPr/>
          </p:nvSpPr>
          <p:spPr bwMode="auto">
            <a:xfrm>
              <a:off x="2139949" y="3249745"/>
              <a:ext cx="2165163" cy="2173240"/>
            </a:xfrm>
            <a:prstGeom prst="ellipse">
              <a:avLst/>
            </a:prstGeom>
            <a:solidFill>
              <a:srgbClr val="2F964E"/>
            </a:solidFill>
            <a:ln>
              <a:noFill/>
            </a:ln>
          </p:spPr>
          <p:txBody>
            <a:bodyPr vert="horz" wrap="square" lIns="91440" tIns="45720" rIns="91440" bIns="45720" numCol="1" anchor="ctr" anchorCtr="0" compatLnSpc="1"/>
            <a:lstStyle/>
            <a:p>
              <a:pPr algn="ctr"/>
              <a:r>
                <a:rPr lang="zh-CN" altLang="en-US" sz="20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grpSp>
      <p:grpSp>
        <p:nvGrpSpPr>
          <p:cNvPr id="17" name="组合 16"/>
          <p:cNvGrpSpPr/>
          <p:nvPr/>
        </p:nvGrpSpPr>
        <p:grpSpPr>
          <a:xfrm>
            <a:off x="2071976" y="5164224"/>
            <a:ext cx="8048049" cy="1226881"/>
            <a:chOff x="2069191" y="5265824"/>
            <a:chExt cx="8048049" cy="1226881"/>
          </a:xfrm>
        </p:grpSpPr>
        <p:sp>
          <p:nvSpPr>
            <p:cNvPr id="18" name="文本框 17"/>
            <p:cNvSpPr txBox="1"/>
            <p:nvPr/>
          </p:nvSpPr>
          <p:spPr>
            <a:xfrm>
              <a:off x="4765286" y="5265824"/>
              <a:ext cx="2655858"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19" name="文本框 18"/>
            <p:cNvSpPr txBox="1"/>
            <p:nvPr/>
          </p:nvSpPr>
          <p:spPr>
            <a:xfrm>
              <a:off x="2069191" y="5846374"/>
              <a:ext cx="8048049" cy="646331"/>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点击输入详细内容点击输入详细内容点击输入详细内容点击输入详细内容</a:t>
              </a:r>
            </a:p>
            <a:p>
              <a:pPr algn="ctr"/>
              <a:endPar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sp>
        <p:nvSpPr>
          <p:cNvPr id="25" name="文本框 2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椭圆 1"/>
          <p:cNvSpPr/>
          <p:nvPr/>
        </p:nvSpPr>
        <p:spPr>
          <a:xfrm>
            <a:off x="2518161" y="1321327"/>
            <a:ext cx="1759997" cy="158390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2F964E"/>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思源黑体 CN Light" panose="020B0300000000000000" charset="-122"/>
              <a:ea typeface="思源黑体 CN Light" panose="020B0300000000000000" charset="-122"/>
            </a:endParaRPr>
          </a:p>
        </p:txBody>
      </p:sp>
      <p:sp>
        <p:nvSpPr>
          <p:cNvPr id="6" name="椭圆 1"/>
          <p:cNvSpPr/>
          <p:nvPr/>
        </p:nvSpPr>
        <p:spPr>
          <a:xfrm>
            <a:off x="2357240" y="2710299"/>
            <a:ext cx="884183" cy="1583909"/>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bg2"/>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latin typeface="思源黑体 CN Light" panose="020B0300000000000000" charset="-122"/>
              <a:ea typeface="思源黑体 CN Light" panose="020B0300000000000000" charset="-122"/>
            </a:endParaRPr>
          </a:p>
        </p:txBody>
      </p:sp>
      <p:sp>
        <p:nvSpPr>
          <p:cNvPr id="7" name="椭圆 1"/>
          <p:cNvSpPr/>
          <p:nvPr/>
        </p:nvSpPr>
        <p:spPr>
          <a:xfrm rot="5400000">
            <a:off x="2324260" y="4026261"/>
            <a:ext cx="1576412" cy="176836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1C4B80"/>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思源黑体 CN Light" panose="020B0300000000000000" charset="-122"/>
              <a:ea typeface="思源黑体 CN Light" panose="020B0300000000000000" charset="-122"/>
            </a:endParaRPr>
          </a:p>
        </p:txBody>
      </p:sp>
      <p:sp>
        <p:nvSpPr>
          <p:cNvPr id="8" name="椭圆 1"/>
          <p:cNvSpPr/>
          <p:nvPr/>
        </p:nvSpPr>
        <p:spPr>
          <a:xfrm rot="10800000">
            <a:off x="945123" y="1103070"/>
            <a:ext cx="1759997" cy="158390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1C4B80"/>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latin typeface="思源黑体 CN Light" panose="020B0300000000000000" charset="-122"/>
              <a:ea typeface="思源黑体 CN Light" panose="020B0300000000000000" charset="-122"/>
            </a:endParaRPr>
          </a:p>
        </p:txBody>
      </p:sp>
      <p:sp>
        <p:nvSpPr>
          <p:cNvPr id="9" name="椭圆 1"/>
          <p:cNvSpPr/>
          <p:nvPr/>
        </p:nvSpPr>
        <p:spPr>
          <a:xfrm rot="6199008">
            <a:off x="1321471" y="3413430"/>
            <a:ext cx="791955" cy="1666059"/>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2F964E"/>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latin typeface="思源黑体 CN Light" panose="020B0300000000000000" charset="-122"/>
              <a:ea typeface="思源黑体 CN Light" panose="020B0300000000000000" charset="-122"/>
            </a:endParaRPr>
          </a:p>
        </p:txBody>
      </p:sp>
      <p:sp>
        <p:nvSpPr>
          <p:cNvPr id="10" name="圆角矩形 14"/>
          <p:cNvSpPr/>
          <p:nvPr/>
        </p:nvSpPr>
        <p:spPr>
          <a:xfrm>
            <a:off x="4114426" y="1704446"/>
            <a:ext cx="7093431" cy="619790"/>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2F964E"/>
          </a:solidFill>
          <a:ln w="25400" cap="flat" cmpd="sng" algn="ctr">
            <a:noFill/>
            <a:prstDash val="solid"/>
          </a:ln>
          <a:effectLst/>
        </p:spPr>
        <p:txBody>
          <a:bodyPr lIns="87873" tIns="43936" rIns="87873" bIns="43936" rtlCol="0" anchor="ctr"/>
          <a:lstStyle/>
          <a:p>
            <a:pPr algn="ctr">
              <a:defRPr/>
            </a:pPr>
            <a:r>
              <a:rPr lang="zh-CN" altLang="en-US" sz="2400" b="1" kern="0" dirty="0">
                <a:solidFill>
                  <a:sysClr val="window" lastClr="FFFFFF"/>
                </a:solidFill>
                <a:latin typeface="思源黑体 CN Light" panose="020B0300000000000000" charset="-122"/>
                <a:ea typeface="思源黑体 CN Light" panose="020B0300000000000000" charset="-122"/>
                <a:cs typeface="阿里巴巴普惠体 R" panose="00020600040101010101" pitchFamily="18" charset="-122"/>
              </a:rPr>
              <a:t>请输入您的标题</a:t>
            </a:r>
          </a:p>
        </p:txBody>
      </p:sp>
      <p:sp>
        <p:nvSpPr>
          <p:cNvPr id="11" name="圆角矩形 14"/>
          <p:cNvSpPr/>
          <p:nvPr/>
        </p:nvSpPr>
        <p:spPr>
          <a:xfrm>
            <a:off x="3760058" y="4392499"/>
            <a:ext cx="7223918" cy="619790"/>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1C4B80"/>
          </a:solidFill>
          <a:ln w="25400" cap="flat" cmpd="sng" algn="ctr">
            <a:noFill/>
            <a:prstDash val="solid"/>
          </a:ln>
          <a:effectLst/>
        </p:spPr>
        <p:txBody>
          <a:bodyPr lIns="87873" tIns="43936" rIns="87873" bIns="43936" rtlCol="0" anchor="ctr"/>
          <a:lstStyle/>
          <a:p>
            <a:pPr algn="ctr">
              <a:defRPr/>
            </a:pPr>
            <a:r>
              <a:rPr lang="zh-CN" altLang="en-US" sz="2400" b="1" kern="0" dirty="0">
                <a:solidFill>
                  <a:sysClr val="window" lastClr="FFFFFF"/>
                </a:solidFill>
                <a:latin typeface="思源黑体 CN Light" panose="020B0300000000000000" charset="-122"/>
                <a:ea typeface="思源黑体 CN Light" panose="020B0300000000000000" charset="-122"/>
                <a:cs typeface="思源黑体 CN Light" panose="020B0300000000000000" charset="-122"/>
              </a:rPr>
              <a:t>      请输入您的标题</a:t>
            </a:r>
          </a:p>
        </p:txBody>
      </p:sp>
      <p:sp>
        <p:nvSpPr>
          <p:cNvPr id="12" name="TextBox 8"/>
          <p:cNvSpPr txBox="1"/>
          <p:nvPr/>
        </p:nvSpPr>
        <p:spPr>
          <a:xfrm>
            <a:off x="3088883" y="1726104"/>
            <a:ext cx="647018" cy="704283"/>
          </a:xfrm>
          <a:prstGeom prst="rect">
            <a:avLst/>
          </a:prstGeom>
          <a:noFill/>
        </p:spPr>
        <p:txBody>
          <a:bodyPr wrap="square" lIns="87873" tIns="43936" rIns="87873" bIns="43936" rtlCol="0">
            <a:spAutoFit/>
          </a:bodyPr>
          <a:lstStyle/>
          <a:p>
            <a:pPr>
              <a:defRPr/>
            </a:pPr>
            <a:r>
              <a:rPr lang="en-US" altLang="zh-CN" sz="4000" b="1" kern="0" dirty="0">
                <a:solidFill>
                  <a:srgbClr val="2F964E"/>
                </a:solidFill>
                <a:latin typeface="思源黑体 CN Light" panose="020B0300000000000000" charset="-122"/>
                <a:ea typeface="思源黑体 CN Light" panose="020B0300000000000000" charset="-122"/>
                <a:cs typeface="阿里巴巴普惠体 R" panose="00020600040101010101" pitchFamily="18" charset="-122"/>
              </a:rPr>
              <a:t>A</a:t>
            </a:r>
          </a:p>
        </p:txBody>
      </p:sp>
      <p:sp>
        <p:nvSpPr>
          <p:cNvPr id="13" name="TextBox 9"/>
          <p:cNvSpPr txBox="1"/>
          <p:nvPr/>
        </p:nvSpPr>
        <p:spPr>
          <a:xfrm>
            <a:off x="2935111" y="4542512"/>
            <a:ext cx="647018" cy="704283"/>
          </a:xfrm>
          <a:prstGeom prst="rect">
            <a:avLst/>
          </a:prstGeom>
          <a:noFill/>
        </p:spPr>
        <p:txBody>
          <a:bodyPr wrap="square" lIns="87873" tIns="43936" rIns="87873" bIns="43936" rtlCol="0">
            <a:spAutoFit/>
          </a:bodyPr>
          <a:lstStyle/>
          <a:p>
            <a:pPr>
              <a:defRPr/>
            </a:pPr>
            <a:r>
              <a:rPr lang="en-US" altLang="zh-CN" sz="4000" b="1" kern="0" dirty="0">
                <a:solidFill>
                  <a:srgbClr val="B45F11"/>
                </a:solidFill>
                <a:latin typeface="思源黑体 CN Light" panose="020B0300000000000000" charset="-122"/>
                <a:ea typeface="思源黑体 CN Light" panose="020B0300000000000000" charset="-122"/>
                <a:cs typeface="阿里巴巴普惠体 R" panose="00020600040101010101" pitchFamily="18" charset="-122"/>
              </a:rPr>
              <a:t>B</a:t>
            </a:r>
          </a:p>
        </p:txBody>
      </p:sp>
      <p:sp>
        <p:nvSpPr>
          <p:cNvPr id="19" name="文本框 18"/>
          <p:cNvSpPr txBox="1"/>
          <p:nvPr/>
        </p:nvSpPr>
        <p:spPr>
          <a:xfrm>
            <a:off x="4062531" y="2599959"/>
            <a:ext cx="6982082" cy="923330"/>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点击输入详细内容点击输入详细内容点击输入详细内容点击输入详细内容点击输入详细内容点击输入详细内容</a:t>
            </a:r>
          </a:p>
          <a:p>
            <a:endPar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0" name="文本框 19"/>
          <p:cNvSpPr txBox="1"/>
          <p:nvPr/>
        </p:nvSpPr>
        <p:spPr>
          <a:xfrm>
            <a:off x="4062531" y="5229739"/>
            <a:ext cx="6982082" cy="923330"/>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点击输入详细内容点击输入详细内容点击输入详细内容点击输入详细内容点击输入详细内容点击输入详细内容</a:t>
            </a:r>
          </a:p>
          <a:p>
            <a:endPar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5" name="文本框 2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p:bldP spid="13"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119245" y="2245360"/>
            <a:ext cx="3903980" cy="646430"/>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思源黑体 Bold" panose="020B0800000000000000" charset="-122"/>
                <a:ea typeface="思源黑体 Bold" panose="020B0800000000000000" charset="-122"/>
                <a:cs typeface="阿里巴巴普惠体 R" panose="00020600040101010101" pitchFamily="18" charset="-122"/>
              </a:rPr>
              <a:t>输入您的标题内容</a:t>
            </a:r>
          </a:p>
        </p:txBody>
      </p:sp>
      <p:sp>
        <p:nvSpPr>
          <p:cNvPr id="6" name="文本框 5"/>
          <p:cNvSpPr txBox="1"/>
          <p:nvPr/>
        </p:nvSpPr>
        <p:spPr>
          <a:xfrm>
            <a:off x="4081145" y="3585532"/>
            <a:ext cx="5816372" cy="368300"/>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点击输入详细内容点击输入详细内容点击输入详细内容</a:t>
            </a:r>
          </a:p>
        </p:txBody>
      </p:sp>
      <p:grpSp>
        <p:nvGrpSpPr>
          <p:cNvPr id="14" name="组合 13"/>
          <p:cNvGrpSpPr/>
          <p:nvPr/>
        </p:nvGrpSpPr>
        <p:grpSpPr>
          <a:xfrm>
            <a:off x="4119245" y="3139126"/>
            <a:ext cx="4558410" cy="144906"/>
            <a:chOff x="5146422" y="3299781"/>
            <a:chExt cx="4558410" cy="144906"/>
          </a:xfrm>
        </p:grpSpPr>
        <p:cxnSp>
          <p:nvCxnSpPr>
            <p:cNvPr id="8" name="直接连接符 7"/>
            <p:cNvCxnSpPr/>
            <p:nvPr/>
          </p:nvCxnSpPr>
          <p:spPr>
            <a:xfrm>
              <a:off x="5146422" y="3372334"/>
              <a:ext cx="4558410" cy="0"/>
            </a:xfrm>
            <a:prstGeom prst="line">
              <a:avLst/>
            </a:prstGeom>
            <a:solidFill>
              <a:srgbClr val="2F964E"/>
            </a:solidFill>
            <a:ln w="25400">
              <a:solidFill>
                <a:srgbClr val="2F964E"/>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146422" y="3299781"/>
              <a:ext cx="144906" cy="14490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7" name="组合 6"/>
          <p:cNvGrpSpPr/>
          <p:nvPr/>
        </p:nvGrpSpPr>
        <p:grpSpPr>
          <a:xfrm>
            <a:off x="2366481" y="2385868"/>
            <a:ext cx="1617980" cy="1209822"/>
            <a:chOff x="3809" y="3943"/>
            <a:chExt cx="1972" cy="1474"/>
          </a:xfrm>
        </p:grpSpPr>
        <p:sp>
          <p:nvSpPr>
            <p:cNvPr id="2" name="椭圆 1"/>
            <p:cNvSpPr/>
            <p:nvPr/>
          </p:nvSpPr>
          <p:spPr>
            <a:xfrm>
              <a:off x="4054" y="3943"/>
              <a:ext cx="1474" cy="1474"/>
            </a:xfrm>
            <a:prstGeom prst="ellipse">
              <a:avLst/>
            </a:prstGeom>
            <a:solidFill>
              <a:schemeClr val="bg1"/>
            </a:solidFill>
            <a:ln w="53975">
              <a:solidFill>
                <a:srgbClr val="2F9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3080"/>
            <p:cNvSpPr txBox="1">
              <a:spLocks noChangeArrowheads="1"/>
            </p:cNvSpPr>
            <p:nvPr/>
          </p:nvSpPr>
          <p:spPr bwMode="auto">
            <a:xfrm>
              <a:off x="3809" y="4191"/>
              <a:ext cx="1972"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4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03</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任意多边形 6"/>
          <p:cNvSpPr/>
          <p:nvPr/>
        </p:nvSpPr>
        <p:spPr bwMode="auto">
          <a:xfrm flipH="1">
            <a:off x="813583" y="3071666"/>
            <a:ext cx="3375739" cy="378233"/>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latin typeface="思源黑体 CN Light" panose="020B0300000000000000" charset="-122"/>
              <a:ea typeface="思源黑体 CN Light" panose="020B0300000000000000" charset="-122"/>
              <a:cs typeface="+mn-ea"/>
              <a:sym typeface="+mn-lt"/>
            </a:endParaRPr>
          </a:p>
        </p:txBody>
      </p:sp>
      <p:grpSp>
        <p:nvGrpSpPr>
          <p:cNvPr id="34" name="组合 33"/>
          <p:cNvGrpSpPr/>
          <p:nvPr/>
        </p:nvGrpSpPr>
        <p:grpSpPr>
          <a:xfrm>
            <a:off x="1497462" y="877760"/>
            <a:ext cx="9120876" cy="3802595"/>
            <a:chOff x="2461524" y="1706880"/>
            <a:chExt cx="7268953" cy="3030508"/>
          </a:xfrm>
        </p:grpSpPr>
        <p:sp>
          <p:nvSpPr>
            <p:cNvPr id="6" name="任意多边形 7"/>
            <p:cNvSpPr/>
            <p:nvPr/>
          </p:nvSpPr>
          <p:spPr>
            <a:xfrm>
              <a:off x="6620010" y="2052738"/>
              <a:ext cx="890673" cy="1325915"/>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latin typeface="思源黑体 CN Light" panose="020B0300000000000000" charset="-122"/>
                <a:ea typeface="思源黑体 CN Light" panose="020B0300000000000000" charset="-122"/>
                <a:cs typeface="+mn-ea"/>
                <a:sym typeface="+mn-lt"/>
              </a:endParaRPr>
            </a:p>
          </p:txBody>
        </p:sp>
        <p:sp>
          <p:nvSpPr>
            <p:cNvPr id="7" name="任意多边形 8"/>
            <p:cNvSpPr/>
            <p:nvPr/>
          </p:nvSpPr>
          <p:spPr>
            <a:xfrm flipH="1">
              <a:off x="4353414" y="2044332"/>
              <a:ext cx="890673" cy="1325915"/>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latin typeface="思源黑体 CN Light" panose="020B0300000000000000" charset="-122"/>
                <a:ea typeface="思源黑体 CN Light" panose="020B0300000000000000" charset="-122"/>
                <a:cs typeface="+mn-ea"/>
                <a:sym typeface="+mn-lt"/>
              </a:endParaRPr>
            </a:p>
          </p:txBody>
        </p:sp>
        <p:sp>
          <p:nvSpPr>
            <p:cNvPr id="9" name="Freeform 19"/>
            <p:cNvSpPr/>
            <p:nvPr/>
          </p:nvSpPr>
          <p:spPr bwMode="auto">
            <a:xfrm>
              <a:off x="2461524" y="2475847"/>
              <a:ext cx="1633249" cy="1653921"/>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1C4B80"/>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latin typeface="思源黑体 CN Light" panose="020B0300000000000000" charset="-122"/>
                <a:ea typeface="思源黑体 CN Light" panose="020B0300000000000000" charset="-122"/>
                <a:cs typeface="+mn-ea"/>
                <a:sym typeface="+mn-lt"/>
              </a:endParaRPr>
            </a:p>
          </p:txBody>
        </p:sp>
        <p:sp>
          <p:nvSpPr>
            <p:cNvPr id="10" name="Freeform 6"/>
            <p:cNvSpPr>
              <a:spLocks noChangeAspect="1" noEditPoints="1"/>
            </p:cNvSpPr>
            <p:nvPr/>
          </p:nvSpPr>
          <p:spPr bwMode="auto">
            <a:xfrm>
              <a:off x="3164730" y="3085982"/>
              <a:ext cx="360425" cy="38322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solidFill>
                  <a:prstClr val="black"/>
                </a:solidFill>
                <a:latin typeface="思源黑体 CN Light" panose="020B0300000000000000" charset="-122"/>
                <a:ea typeface="思源黑体 CN Light" panose="020B0300000000000000" charset="-122"/>
                <a:cs typeface="+mn-ea"/>
                <a:sym typeface="+mn-lt"/>
              </a:endParaRPr>
            </a:p>
          </p:txBody>
        </p:sp>
        <p:sp>
          <p:nvSpPr>
            <p:cNvPr id="12" name="Freeform 17"/>
            <p:cNvSpPr>
              <a:spLocks noChangeAspect="1"/>
            </p:cNvSpPr>
            <p:nvPr/>
          </p:nvSpPr>
          <p:spPr bwMode="auto">
            <a:xfrm>
              <a:off x="6653015" y="1706880"/>
              <a:ext cx="3077462" cy="3030508"/>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2F964E"/>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latin typeface="思源黑体 CN Light" panose="020B0300000000000000" charset="-122"/>
                <a:ea typeface="思源黑体 CN Light" panose="020B0300000000000000" charset="-122"/>
                <a:cs typeface="+mn-ea"/>
                <a:sym typeface="+mn-lt"/>
              </a:endParaRPr>
            </a:p>
          </p:txBody>
        </p:sp>
        <p:sp>
          <p:nvSpPr>
            <p:cNvPr id="13" name="Freeform 26"/>
            <p:cNvSpPr>
              <a:spLocks noChangeAspect="1"/>
            </p:cNvSpPr>
            <p:nvPr/>
          </p:nvSpPr>
          <p:spPr bwMode="auto">
            <a:xfrm>
              <a:off x="8235854" y="3085989"/>
              <a:ext cx="385628" cy="4008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solidFill>
                  <a:prstClr val="black"/>
                </a:solidFill>
                <a:latin typeface="思源黑体 CN Light" panose="020B0300000000000000" charset="-122"/>
                <a:ea typeface="思源黑体 CN Light" panose="020B0300000000000000" charset="-122"/>
                <a:cs typeface="+mn-ea"/>
                <a:sym typeface="+mn-lt"/>
              </a:endParaRPr>
            </a:p>
          </p:txBody>
        </p:sp>
        <p:sp>
          <p:nvSpPr>
            <p:cNvPr id="15" name="Freeform 18"/>
            <p:cNvSpPr/>
            <p:nvPr/>
          </p:nvSpPr>
          <p:spPr bwMode="auto">
            <a:xfrm>
              <a:off x="3608318" y="2276674"/>
              <a:ext cx="2056681" cy="2009414"/>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2F964E"/>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latin typeface="思源黑体 CN Light" panose="020B0300000000000000" charset="-122"/>
                <a:ea typeface="思源黑体 CN Light" panose="020B0300000000000000" charset="-122"/>
                <a:cs typeface="+mn-ea"/>
                <a:sym typeface="+mn-lt"/>
              </a:endParaRPr>
            </a:p>
          </p:txBody>
        </p:sp>
        <p:sp>
          <p:nvSpPr>
            <p:cNvPr id="16" name="Freeform 442"/>
            <p:cNvSpPr>
              <a:spLocks noEditPoints="1"/>
            </p:cNvSpPr>
            <p:nvPr/>
          </p:nvSpPr>
          <p:spPr bwMode="auto">
            <a:xfrm>
              <a:off x="4513158" y="3113719"/>
              <a:ext cx="410832" cy="352972"/>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思源黑体 CN Light" panose="020B0300000000000000" charset="-122"/>
                <a:ea typeface="思源黑体 CN Light" panose="020B0300000000000000" charset="-122"/>
                <a:cs typeface="+mn-ea"/>
                <a:sym typeface="+mn-lt"/>
              </a:endParaRPr>
            </a:p>
          </p:txBody>
        </p:sp>
        <p:sp>
          <p:nvSpPr>
            <p:cNvPr id="17" name="Rectangle 443"/>
            <p:cNvSpPr>
              <a:spLocks noChangeArrowheads="1"/>
            </p:cNvSpPr>
            <p:nvPr/>
          </p:nvSpPr>
          <p:spPr bwMode="auto">
            <a:xfrm>
              <a:off x="4629099" y="3171708"/>
              <a:ext cx="108379" cy="10841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思源黑体 CN Light" panose="020B0300000000000000" charset="-122"/>
                <a:ea typeface="思源黑体 CN Light" panose="020B0300000000000000" charset="-122"/>
                <a:cs typeface="+mn-ea"/>
                <a:sym typeface="+mn-lt"/>
              </a:endParaRPr>
            </a:p>
          </p:txBody>
        </p:sp>
        <p:sp>
          <p:nvSpPr>
            <p:cNvPr id="18" name="Rectangle 444"/>
            <p:cNvSpPr>
              <a:spLocks noChangeArrowheads="1"/>
            </p:cNvSpPr>
            <p:nvPr/>
          </p:nvSpPr>
          <p:spPr bwMode="auto">
            <a:xfrm>
              <a:off x="4772763" y="3186836"/>
              <a:ext cx="90737" cy="1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思源黑体 CN Light" panose="020B0300000000000000" charset="-122"/>
                <a:ea typeface="思源黑体 CN Light" panose="020B0300000000000000" charset="-122"/>
                <a:cs typeface="+mn-ea"/>
                <a:sym typeface="+mn-lt"/>
              </a:endParaRPr>
            </a:p>
          </p:txBody>
        </p:sp>
        <p:sp>
          <p:nvSpPr>
            <p:cNvPr id="19" name="Rectangle 445"/>
            <p:cNvSpPr>
              <a:spLocks noChangeArrowheads="1"/>
            </p:cNvSpPr>
            <p:nvPr/>
          </p:nvSpPr>
          <p:spPr bwMode="auto">
            <a:xfrm>
              <a:off x="4772763" y="3242301"/>
              <a:ext cx="90737" cy="176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思源黑体 CN Light" panose="020B0300000000000000" charset="-122"/>
                <a:ea typeface="思源黑体 CN Light" panose="020B0300000000000000" charset="-122"/>
                <a:cs typeface="+mn-ea"/>
                <a:sym typeface="+mn-lt"/>
              </a:endParaRPr>
            </a:p>
          </p:txBody>
        </p:sp>
        <p:sp>
          <p:nvSpPr>
            <p:cNvPr id="20" name="Rectangle 446"/>
            <p:cNvSpPr>
              <a:spLocks noChangeArrowheads="1"/>
            </p:cNvSpPr>
            <p:nvPr/>
          </p:nvSpPr>
          <p:spPr bwMode="auto">
            <a:xfrm>
              <a:off x="4629099" y="3317939"/>
              <a:ext cx="234401" cy="1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思源黑体 CN Light" panose="020B0300000000000000" charset="-122"/>
                <a:ea typeface="思源黑体 CN Light" panose="020B0300000000000000" charset="-122"/>
                <a:cs typeface="+mn-ea"/>
                <a:sym typeface="+mn-lt"/>
              </a:endParaRPr>
            </a:p>
          </p:txBody>
        </p:sp>
        <p:sp>
          <p:nvSpPr>
            <p:cNvPr id="21" name="Rectangle 447"/>
            <p:cNvSpPr>
              <a:spLocks noChangeArrowheads="1"/>
            </p:cNvSpPr>
            <p:nvPr/>
          </p:nvSpPr>
          <p:spPr bwMode="auto">
            <a:xfrm>
              <a:off x="4629099" y="3375926"/>
              <a:ext cx="234401" cy="1764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latin typeface="思源黑体 CN Light" panose="020B0300000000000000" charset="-122"/>
                <a:ea typeface="思源黑体 CN Light" panose="020B0300000000000000" charset="-122"/>
                <a:cs typeface="+mn-ea"/>
                <a:sym typeface="+mn-lt"/>
              </a:endParaRPr>
            </a:p>
          </p:txBody>
        </p:sp>
        <p:sp>
          <p:nvSpPr>
            <p:cNvPr id="23" name="Freeform 17"/>
            <p:cNvSpPr/>
            <p:nvPr/>
          </p:nvSpPr>
          <p:spPr bwMode="auto">
            <a:xfrm>
              <a:off x="5067665" y="2087586"/>
              <a:ext cx="2351574" cy="2314481"/>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1C4B80"/>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latin typeface="思源黑体 CN Light" panose="020B0300000000000000" charset="-122"/>
                <a:ea typeface="思源黑体 CN Light" panose="020B0300000000000000" charset="-122"/>
                <a:cs typeface="+mn-ea"/>
                <a:sym typeface="+mn-lt"/>
              </a:endParaRPr>
            </a:p>
          </p:txBody>
        </p:sp>
        <p:sp>
          <p:nvSpPr>
            <p:cNvPr id="24" name="Oval 56"/>
            <p:cNvSpPr>
              <a:spLocks noChangeArrowheads="1"/>
            </p:cNvSpPr>
            <p:nvPr/>
          </p:nvSpPr>
          <p:spPr bwMode="auto">
            <a:xfrm>
              <a:off x="6244711" y="3050693"/>
              <a:ext cx="478885" cy="479032"/>
            </a:xfrm>
            <a:prstGeom prst="ellipse">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latin typeface="思源黑体 CN Light" panose="020B0300000000000000" charset="-122"/>
                <a:ea typeface="思源黑体 CN Light" panose="020B0300000000000000" charset="-122"/>
                <a:cs typeface="+mn-ea"/>
                <a:sym typeface="+mn-lt"/>
              </a:endParaRPr>
            </a:p>
          </p:txBody>
        </p:sp>
        <p:sp>
          <p:nvSpPr>
            <p:cNvPr id="25" name="Freeform 57"/>
            <p:cNvSpPr/>
            <p:nvPr/>
          </p:nvSpPr>
          <p:spPr bwMode="auto">
            <a:xfrm>
              <a:off x="6317805" y="3113724"/>
              <a:ext cx="247003" cy="224387"/>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latin typeface="思源黑体 CN Light" panose="020B0300000000000000" charset="-122"/>
                <a:ea typeface="思源黑体 CN Light" panose="020B0300000000000000" charset="-122"/>
                <a:cs typeface="+mn-ea"/>
                <a:sym typeface="+mn-lt"/>
              </a:endParaRPr>
            </a:p>
          </p:txBody>
        </p:sp>
        <p:sp>
          <p:nvSpPr>
            <p:cNvPr id="26" name="Freeform 58"/>
            <p:cNvSpPr/>
            <p:nvPr/>
          </p:nvSpPr>
          <p:spPr bwMode="auto">
            <a:xfrm>
              <a:off x="6448867" y="3287688"/>
              <a:ext cx="189034" cy="219348"/>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latin typeface="思源黑体 CN Light" panose="020B0300000000000000" charset="-122"/>
                <a:ea typeface="思源黑体 CN Light" panose="020B0300000000000000" charset="-122"/>
                <a:cs typeface="+mn-ea"/>
                <a:sym typeface="+mn-lt"/>
              </a:endParaRPr>
            </a:p>
          </p:txBody>
        </p:sp>
        <p:sp>
          <p:nvSpPr>
            <p:cNvPr id="27" name="Freeform 59"/>
            <p:cNvSpPr/>
            <p:nvPr/>
          </p:nvSpPr>
          <p:spPr bwMode="auto">
            <a:xfrm>
              <a:off x="6549687" y="3063301"/>
              <a:ext cx="166349" cy="307588"/>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latin typeface="思源黑体 CN Light" panose="020B0300000000000000" charset="-122"/>
                <a:ea typeface="思源黑体 CN Light" panose="020B0300000000000000" charset="-122"/>
                <a:cs typeface="+mn-ea"/>
                <a:sym typeface="+mn-lt"/>
              </a:endParaRPr>
            </a:p>
          </p:txBody>
        </p:sp>
      </p:grpSp>
      <p:grpSp>
        <p:nvGrpSpPr>
          <p:cNvPr id="35" name="组合 34"/>
          <p:cNvGrpSpPr/>
          <p:nvPr/>
        </p:nvGrpSpPr>
        <p:grpSpPr>
          <a:xfrm>
            <a:off x="889191" y="5081619"/>
            <a:ext cx="2168503" cy="929367"/>
            <a:chOff x="8350687" y="1554441"/>
            <a:chExt cx="2168503" cy="929367"/>
          </a:xfrm>
        </p:grpSpPr>
        <p:sp>
          <p:nvSpPr>
            <p:cNvPr id="36" name="文本框 35"/>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7" name="文本框 36"/>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38" name="组合 37"/>
          <p:cNvGrpSpPr/>
          <p:nvPr/>
        </p:nvGrpSpPr>
        <p:grpSpPr>
          <a:xfrm>
            <a:off x="3612163" y="5081619"/>
            <a:ext cx="2168503" cy="929367"/>
            <a:chOff x="8350687" y="1554441"/>
            <a:chExt cx="2168503" cy="929367"/>
          </a:xfrm>
        </p:grpSpPr>
        <p:sp>
          <p:nvSpPr>
            <p:cNvPr id="39" name="文本框 38"/>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40" name="文本框 39"/>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41" name="组合 40"/>
          <p:cNvGrpSpPr/>
          <p:nvPr/>
        </p:nvGrpSpPr>
        <p:grpSpPr>
          <a:xfrm>
            <a:off x="6335135" y="5081619"/>
            <a:ext cx="2168503" cy="929367"/>
            <a:chOff x="8350687" y="1554441"/>
            <a:chExt cx="2168503" cy="929367"/>
          </a:xfrm>
        </p:grpSpPr>
        <p:sp>
          <p:nvSpPr>
            <p:cNvPr id="42" name="文本框 41"/>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43" name="文本框 42"/>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44" name="组合 43"/>
          <p:cNvGrpSpPr/>
          <p:nvPr/>
        </p:nvGrpSpPr>
        <p:grpSpPr>
          <a:xfrm>
            <a:off x="9058107" y="5081619"/>
            <a:ext cx="2168503" cy="929367"/>
            <a:chOff x="8350687" y="1554441"/>
            <a:chExt cx="2168503" cy="929367"/>
          </a:xfrm>
        </p:grpSpPr>
        <p:sp>
          <p:nvSpPr>
            <p:cNvPr id="45" name="文本框 44"/>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46" name="文本框 45"/>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sp>
        <p:nvSpPr>
          <p:cNvPr id="8" name="文本框 7"/>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fill="hold"/>
                                        <p:tgtEl>
                                          <p:spTgt spid="38"/>
                                        </p:tgtEl>
                                        <p:attrNameLst>
                                          <p:attrName>ppt_x</p:attrName>
                                        </p:attrNameLst>
                                      </p:cBhvr>
                                      <p:tavLst>
                                        <p:tav tm="0">
                                          <p:val>
                                            <p:strVal val="#ppt_x"/>
                                          </p:val>
                                        </p:tav>
                                        <p:tav tm="100000">
                                          <p:val>
                                            <p:strVal val="#ppt_x"/>
                                          </p:val>
                                        </p:tav>
                                      </p:tavLst>
                                    </p:anim>
                                    <p:anim calcmode="lin" valueType="num">
                                      <p:cBhvr additive="base">
                                        <p:cTn id="17" dur="500" fill="hold"/>
                                        <p:tgtEl>
                                          <p:spTgt spid="3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3" name="组合 52"/>
          <p:cNvGrpSpPr/>
          <p:nvPr/>
        </p:nvGrpSpPr>
        <p:grpSpPr>
          <a:xfrm>
            <a:off x="6723657" y="3925119"/>
            <a:ext cx="798795" cy="798795"/>
            <a:chOff x="6774457" y="4179119"/>
            <a:chExt cx="798795" cy="798795"/>
          </a:xfrm>
        </p:grpSpPr>
        <p:sp>
          <p:nvSpPr>
            <p:cNvPr id="11" name="椭圆 10"/>
            <p:cNvSpPr/>
            <p:nvPr/>
          </p:nvSpPr>
          <p:spPr>
            <a:xfrm>
              <a:off x="6774457" y="4179119"/>
              <a:ext cx="798795" cy="798795"/>
            </a:xfrm>
            <a:prstGeom prst="ellipse">
              <a:avLst/>
            </a:pr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grpSp>
          <p:nvGrpSpPr>
            <p:cNvPr id="13" name="组合 12"/>
            <p:cNvGrpSpPr/>
            <p:nvPr/>
          </p:nvGrpSpPr>
          <p:grpSpPr>
            <a:xfrm>
              <a:off x="6961211" y="4354622"/>
              <a:ext cx="425286" cy="445836"/>
              <a:chOff x="7002627" y="828237"/>
              <a:chExt cx="444697" cy="466185"/>
            </a:xfrm>
            <a:solidFill>
              <a:srgbClr val="FEFEFE"/>
            </a:solidFill>
            <a:effectLst/>
          </p:grpSpPr>
          <p:sp>
            <p:nvSpPr>
              <p:cNvPr id="14"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15"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16"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17"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18"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19"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20"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21"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grpSp>
      </p:grpSp>
      <p:grpSp>
        <p:nvGrpSpPr>
          <p:cNvPr id="51" name="组合 50"/>
          <p:cNvGrpSpPr/>
          <p:nvPr/>
        </p:nvGrpSpPr>
        <p:grpSpPr>
          <a:xfrm>
            <a:off x="945101" y="1783757"/>
            <a:ext cx="798795" cy="798795"/>
            <a:chOff x="995901" y="2037757"/>
            <a:chExt cx="798795" cy="798795"/>
          </a:xfrm>
        </p:grpSpPr>
        <p:sp>
          <p:nvSpPr>
            <p:cNvPr id="5" name="椭圆 4"/>
            <p:cNvSpPr/>
            <p:nvPr/>
          </p:nvSpPr>
          <p:spPr>
            <a:xfrm>
              <a:off x="995901" y="2037757"/>
              <a:ext cx="798795" cy="798795"/>
            </a:xfrm>
            <a:prstGeom prst="ellipse">
              <a:avLst/>
            </a:pr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grpSp>
          <p:nvGrpSpPr>
            <p:cNvPr id="22" name="组合 21"/>
            <p:cNvGrpSpPr>
              <a:grpSpLocks noChangeAspect="1"/>
            </p:cNvGrpSpPr>
            <p:nvPr/>
          </p:nvGrpSpPr>
          <p:grpSpPr>
            <a:xfrm>
              <a:off x="1238232" y="2239930"/>
              <a:ext cx="350058" cy="391480"/>
              <a:chOff x="5999255" y="3275006"/>
              <a:chExt cx="402656" cy="450303"/>
            </a:xfrm>
            <a:solidFill>
              <a:srgbClr val="FEFEFE"/>
            </a:solidFill>
            <a:effectLst/>
          </p:grpSpPr>
          <p:sp>
            <p:nvSpPr>
              <p:cNvPr id="23"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24"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25"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26"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27"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grpSp>
      </p:grpSp>
      <p:grpSp>
        <p:nvGrpSpPr>
          <p:cNvPr id="52" name="组合 51"/>
          <p:cNvGrpSpPr/>
          <p:nvPr/>
        </p:nvGrpSpPr>
        <p:grpSpPr>
          <a:xfrm>
            <a:off x="945101" y="3925119"/>
            <a:ext cx="798795" cy="798795"/>
            <a:chOff x="995901" y="4179119"/>
            <a:chExt cx="798795" cy="798795"/>
          </a:xfrm>
        </p:grpSpPr>
        <p:sp>
          <p:nvSpPr>
            <p:cNvPr id="9" name="椭圆 8"/>
            <p:cNvSpPr/>
            <p:nvPr/>
          </p:nvSpPr>
          <p:spPr>
            <a:xfrm>
              <a:off x="995901" y="4179119"/>
              <a:ext cx="798795" cy="798795"/>
            </a:xfrm>
            <a:prstGeom prst="ellipse">
              <a:avLst/>
            </a:prstGeom>
            <a:solidFill>
              <a:srgbClr val="1C4B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grpSp>
          <p:nvGrpSpPr>
            <p:cNvPr id="28" name="组合 27"/>
            <p:cNvGrpSpPr/>
            <p:nvPr/>
          </p:nvGrpSpPr>
          <p:grpSpPr>
            <a:xfrm>
              <a:off x="1231472" y="4399467"/>
              <a:ext cx="321063" cy="317751"/>
              <a:chOff x="6967126" y="4092464"/>
              <a:chExt cx="453105" cy="448433"/>
            </a:xfrm>
            <a:solidFill>
              <a:srgbClr val="FEFEFE"/>
            </a:solidFill>
            <a:effectLst/>
          </p:grpSpPr>
          <p:sp>
            <p:nvSpPr>
              <p:cNvPr id="29"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30"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grpSp>
      </p:grpSp>
      <p:grpSp>
        <p:nvGrpSpPr>
          <p:cNvPr id="54" name="组合 53"/>
          <p:cNvGrpSpPr/>
          <p:nvPr/>
        </p:nvGrpSpPr>
        <p:grpSpPr>
          <a:xfrm>
            <a:off x="6723657" y="1783757"/>
            <a:ext cx="798795" cy="798795"/>
            <a:chOff x="6774457" y="2037757"/>
            <a:chExt cx="798795" cy="798795"/>
          </a:xfrm>
        </p:grpSpPr>
        <p:sp>
          <p:nvSpPr>
            <p:cNvPr id="7" name="椭圆 6"/>
            <p:cNvSpPr/>
            <p:nvPr/>
          </p:nvSpPr>
          <p:spPr>
            <a:xfrm>
              <a:off x="6774457" y="2037757"/>
              <a:ext cx="798795" cy="798795"/>
            </a:xfrm>
            <a:prstGeom prst="ellipse">
              <a:avLst/>
            </a:prstGeom>
            <a:solidFill>
              <a:srgbClr val="1C4B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grpSp>
          <p:nvGrpSpPr>
            <p:cNvPr id="31" name="组合 30"/>
            <p:cNvGrpSpPr/>
            <p:nvPr/>
          </p:nvGrpSpPr>
          <p:grpSpPr>
            <a:xfrm>
              <a:off x="7036886" y="2230549"/>
              <a:ext cx="334415" cy="359883"/>
              <a:chOff x="7005429" y="4859473"/>
              <a:chExt cx="466184" cy="501686"/>
            </a:xfrm>
            <a:solidFill>
              <a:srgbClr val="FEFEFE"/>
            </a:solidFill>
            <a:effectLst/>
          </p:grpSpPr>
          <p:sp>
            <p:nvSpPr>
              <p:cNvPr id="32"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33"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34"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35"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sp>
            <p:nvSpPr>
              <p:cNvPr id="36"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思源黑体 CN Light" panose="020B0300000000000000" charset="-122"/>
                  <a:ea typeface="思源黑体 CN Light" panose="020B0300000000000000" charset="-122"/>
                  <a:cs typeface="+mn-ea"/>
                  <a:sym typeface="+mn-lt"/>
                </a:endParaRPr>
              </a:p>
            </p:txBody>
          </p:sp>
        </p:grpSp>
      </p:grpSp>
      <p:grpSp>
        <p:nvGrpSpPr>
          <p:cNvPr id="56" name="组合 55"/>
          <p:cNvGrpSpPr/>
          <p:nvPr/>
        </p:nvGrpSpPr>
        <p:grpSpPr>
          <a:xfrm>
            <a:off x="7716011" y="1852189"/>
            <a:ext cx="3148047" cy="660026"/>
            <a:chOff x="7766811" y="2106189"/>
            <a:chExt cx="3148047" cy="660026"/>
          </a:xfrm>
        </p:grpSpPr>
        <p:sp>
          <p:nvSpPr>
            <p:cNvPr id="8" name="任意多边形 8"/>
            <p:cNvSpPr/>
            <p:nvPr/>
          </p:nvSpPr>
          <p:spPr>
            <a:xfrm rot="16200000">
              <a:off x="9010822" y="862178"/>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1C4B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sp>
          <p:nvSpPr>
            <p:cNvPr id="41" name="文本框 40"/>
            <p:cNvSpPr txBox="1"/>
            <p:nvPr/>
          </p:nvSpPr>
          <p:spPr>
            <a:xfrm>
              <a:off x="8071956" y="2174591"/>
              <a:ext cx="2655858" cy="523220"/>
            </a:xfrm>
            <a:prstGeom prst="rect">
              <a:avLst/>
            </a:prstGeom>
            <a:noFill/>
          </p:spPr>
          <p:txBody>
            <a:bodyPr wrap="square" rtlCol="0" anchor="ctr" anchorCtr="0">
              <a:spAutoFit/>
            </a:bodyPr>
            <a:lstStyle/>
            <a:p>
              <a:r>
                <a:rPr lang="zh-CN" altLang="en-US" sz="28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grpSp>
      <p:grpSp>
        <p:nvGrpSpPr>
          <p:cNvPr id="57" name="组合 56"/>
          <p:cNvGrpSpPr/>
          <p:nvPr/>
        </p:nvGrpSpPr>
        <p:grpSpPr>
          <a:xfrm>
            <a:off x="7716011" y="3993551"/>
            <a:ext cx="3148047" cy="660026"/>
            <a:chOff x="7766811" y="4247551"/>
            <a:chExt cx="3148047" cy="660026"/>
          </a:xfrm>
        </p:grpSpPr>
        <p:sp>
          <p:nvSpPr>
            <p:cNvPr id="12" name="任意多边形 12"/>
            <p:cNvSpPr/>
            <p:nvPr/>
          </p:nvSpPr>
          <p:spPr>
            <a:xfrm rot="16200000">
              <a:off x="9010822" y="3003540"/>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sp>
          <p:nvSpPr>
            <p:cNvPr id="43" name="文本框 42"/>
            <p:cNvSpPr txBox="1"/>
            <p:nvPr/>
          </p:nvSpPr>
          <p:spPr>
            <a:xfrm>
              <a:off x="8081650" y="4315953"/>
              <a:ext cx="2655858" cy="523220"/>
            </a:xfrm>
            <a:prstGeom prst="rect">
              <a:avLst/>
            </a:prstGeom>
            <a:noFill/>
          </p:spPr>
          <p:txBody>
            <a:bodyPr wrap="square" rtlCol="0" anchor="ctr" anchorCtr="0">
              <a:spAutoFit/>
            </a:bodyPr>
            <a:lstStyle/>
            <a:p>
              <a:r>
                <a:rPr lang="zh-CN" altLang="en-US" sz="28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grpSp>
      <p:grpSp>
        <p:nvGrpSpPr>
          <p:cNvPr id="55" name="组合 54"/>
          <p:cNvGrpSpPr/>
          <p:nvPr/>
        </p:nvGrpSpPr>
        <p:grpSpPr>
          <a:xfrm>
            <a:off x="1937455" y="1852189"/>
            <a:ext cx="3148047" cy="660026"/>
            <a:chOff x="1988255" y="2106189"/>
            <a:chExt cx="3148047" cy="660026"/>
          </a:xfrm>
        </p:grpSpPr>
        <p:sp>
          <p:nvSpPr>
            <p:cNvPr id="6" name="任意多边形 6"/>
            <p:cNvSpPr/>
            <p:nvPr/>
          </p:nvSpPr>
          <p:spPr>
            <a:xfrm rot="16200000">
              <a:off x="3232266" y="862178"/>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sp>
          <p:nvSpPr>
            <p:cNvPr id="44" name="文本框 43"/>
            <p:cNvSpPr txBox="1"/>
            <p:nvPr/>
          </p:nvSpPr>
          <p:spPr>
            <a:xfrm>
              <a:off x="2351341" y="2174591"/>
              <a:ext cx="2655858" cy="523220"/>
            </a:xfrm>
            <a:prstGeom prst="rect">
              <a:avLst/>
            </a:prstGeom>
            <a:noFill/>
          </p:spPr>
          <p:txBody>
            <a:bodyPr wrap="square" rtlCol="0" anchor="ctr" anchorCtr="0">
              <a:spAutoFit/>
            </a:bodyPr>
            <a:lstStyle/>
            <a:p>
              <a:r>
                <a:rPr lang="zh-CN" altLang="en-US" sz="28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grpSp>
      <p:grpSp>
        <p:nvGrpSpPr>
          <p:cNvPr id="58" name="组合 57"/>
          <p:cNvGrpSpPr/>
          <p:nvPr/>
        </p:nvGrpSpPr>
        <p:grpSpPr>
          <a:xfrm>
            <a:off x="1937455" y="3993551"/>
            <a:ext cx="3148047" cy="660026"/>
            <a:chOff x="1988255" y="4247551"/>
            <a:chExt cx="3148047" cy="660026"/>
          </a:xfrm>
        </p:grpSpPr>
        <p:sp>
          <p:nvSpPr>
            <p:cNvPr id="10" name="任意多边形 10"/>
            <p:cNvSpPr/>
            <p:nvPr/>
          </p:nvSpPr>
          <p:spPr>
            <a:xfrm rot="16200000">
              <a:off x="3232266" y="3003540"/>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1C4B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sp>
          <p:nvSpPr>
            <p:cNvPr id="45" name="文本框 44"/>
            <p:cNvSpPr txBox="1"/>
            <p:nvPr/>
          </p:nvSpPr>
          <p:spPr>
            <a:xfrm>
              <a:off x="2361035" y="4315953"/>
              <a:ext cx="2655858" cy="523220"/>
            </a:xfrm>
            <a:prstGeom prst="rect">
              <a:avLst/>
            </a:prstGeom>
            <a:noFill/>
          </p:spPr>
          <p:txBody>
            <a:bodyPr wrap="square" rtlCol="0" anchor="ctr" anchorCtr="0">
              <a:spAutoFit/>
            </a:bodyPr>
            <a:lstStyle/>
            <a:p>
              <a:r>
                <a:rPr lang="zh-CN" altLang="en-US" sz="28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grpSp>
      <p:sp>
        <p:nvSpPr>
          <p:cNvPr id="46" name="文本框 45"/>
          <p:cNvSpPr txBox="1"/>
          <p:nvPr/>
        </p:nvSpPr>
        <p:spPr>
          <a:xfrm>
            <a:off x="1765430" y="4994181"/>
            <a:ext cx="3853808" cy="646331"/>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sp>
        <p:nvSpPr>
          <p:cNvPr id="47" name="文本框 46"/>
          <p:cNvSpPr txBox="1"/>
          <p:nvPr/>
        </p:nvSpPr>
        <p:spPr>
          <a:xfrm>
            <a:off x="1765430" y="2833183"/>
            <a:ext cx="3853808" cy="646331"/>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sp>
        <p:nvSpPr>
          <p:cNvPr id="48" name="文本框 47"/>
          <p:cNvSpPr txBox="1"/>
          <p:nvPr/>
        </p:nvSpPr>
        <p:spPr>
          <a:xfrm>
            <a:off x="7584100" y="4994181"/>
            <a:ext cx="3853808" cy="646331"/>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sp>
        <p:nvSpPr>
          <p:cNvPr id="49" name="文本框 48"/>
          <p:cNvSpPr txBox="1"/>
          <p:nvPr/>
        </p:nvSpPr>
        <p:spPr>
          <a:xfrm>
            <a:off x="7584100" y="2833183"/>
            <a:ext cx="3853808" cy="646331"/>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sp>
        <p:nvSpPr>
          <p:cNvPr id="37" name="文本框 36"/>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left)">
                                      <p:cBhvr>
                                        <p:cTn id="13" dur="500"/>
                                        <p:tgtEl>
                                          <p:spTgt spid="5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left)">
                                      <p:cBhvr>
                                        <p:cTn id="29" dur="500"/>
                                        <p:tgtEl>
                                          <p:spTgt spid="56"/>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left)">
                                      <p:cBhvr>
                                        <p:cTn id="45" dur="500"/>
                                        <p:tgtEl>
                                          <p:spTgt spid="5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1000"/>
                                        <p:tgtEl>
                                          <p:spTgt spid="46"/>
                                        </p:tgtEl>
                                      </p:cBhvr>
                                    </p:animEffect>
                                    <p:anim calcmode="lin" valueType="num">
                                      <p:cBhvr>
                                        <p:cTn id="50" dur="1000" fill="hold"/>
                                        <p:tgtEl>
                                          <p:spTgt spid="46"/>
                                        </p:tgtEl>
                                        <p:attrNameLst>
                                          <p:attrName>ppt_x</p:attrName>
                                        </p:attrNameLst>
                                      </p:cBhvr>
                                      <p:tavLst>
                                        <p:tav tm="0">
                                          <p:val>
                                            <p:strVal val="#ppt_x"/>
                                          </p:val>
                                        </p:tav>
                                        <p:tav tm="100000">
                                          <p:val>
                                            <p:strVal val="#ppt_x"/>
                                          </p:val>
                                        </p:tav>
                                      </p:tavLst>
                                    </p:anim>
                                    <p:anim calcmode="lin" valueType="num">
                                      <p:cBhvr>
                                        <p:cTn id="51" dur="100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ppt_w</p:attrName>
                                        </p:attrNameLst>
                                      </p:cBhvr>
                                      <p:tavLst>
                                        <p:tav tm="0">
                                          <p:val>
                                            <p:fltVal val="0"/>
                                          </p:val>
                                        </p:tav>
                                        <p:tav tm="100000">
                                          <p:val>
                                            <p:strVal val="#ppt_w"/>
                                          </p:val>
                                        </p:tav>
                                      </p:tavLst>
                                    </p:anim>
                                    <p:anim calcmode="lin" valueType="num">
                                      <p:cBhvr>
                                        <p:cTn id="56" dur="500" fill="hold"/>
                                        <p:tgtEl>
                                          <p:spTgt spid="53"/>
                                        </p:tgtEl>
                                        <p:attrNameLst>
                                          <p:attrName>ppt_h</p:attrName>
                                        </p:attrNameLst>
                                      </p:cBhvr>
                                      <p:tavLst>
                                        <p:tav tm="0">
                                          <p:val>
                                            <p:fltVal val="0"/>
                                          </p:val>
                                        </p:tav>
                                        <p:tav tm="100000">
                                          <p:val>
                                            <p:strVal val="#ppt_h"/>
                                          </p:val>
                                        </p:tav>
                                      </p:tavLst>
                                    </p:anim>
                                    <p:animEffect transition="in" filter="fade">
                                      <p:cBhvr>
                                        <p:cTn id="57" dur="500"/>
                                        <p:tgtEl>
                                          <p:spTgt spid="53"/>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1000"/>
                                        <p:tgtEl>
                                          <p:spTgt spid="48"/>
                                        </p:tgtEl>
                                      </p:cBhvr>
                                    </p:animEffect>
                                    <p:anim calcmode="lin" valueType="num">
                                      <p:cBhvr>
                                        <p:cTn id="66" dur="1000" fill="hold"/>
                                        <p:tgtEl>
                                          <p:spTgt spid="48"/>
                                        </p:tgtEl>
                                        <p:attrNameLst>
                                          <p:attrName>ppt_x</p:attrName>
                                        </p:attrNameLst>
                                      </p:cBhvr>
                                      <p:tavLst>
                                        <p:tav tm="0">
                                          <p:val>
                                            <p:strVal val="#ppt_x"/>
                                          </p:val>
                                        </p:tav>
                                        <p:tav tm="100000">
                                          <p:val>
                                            <p:strVal val="#ppt_x"/>
                                          </p:val>
                                        </p:tav>
                                      </p:tavLst>
                                    </p:anim>
                                    <p:anim calcmode="lin" valueType="num">
                                      <p:cBhvr>
                                        <p:cTn id="6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1" name="组合 50"/>
          <p:cNvGrpSpPr/>
          <p:nvPr/>
        </p:nvGrpSpPr>
        <p:grpSpPr>
          <a:xfrm>
            <a:off x="1061898" y="1590878"/>
            <a:ext cx="4131894" cy="3674212"/>
            <a:chOff x="4426890" y="1944774"/>
            <a:chExt cx="3338219" cy="2968451"/>
          </a:xfrm>
        </p:grpSpPr>
        <p:sp>
          <p:nvSpPr>
            <p:cNvPr id="6" name="Freeform 28"/>
            <p:cNvSpPr/>
            <p:nvPr/>
          </p:nvSpPr>
          <p:spPr bwMode="auto">
            <a:xfrm>
              <a:off x="6687186" y="2706209"/>
              <a:ext cx="497182" cy="722789"/>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7" name="Freeform 29"/>
            <p:cNvSpPr/>
            <p:nvPr/>
          </p:nvSpPr>
          <p:spPr bwMode="auto">
            <a:xfrm>
              <a:off x="6432328" y="3871864"/>
              <a:ext cx="79382" cy="141007"/>
            </a:xfrm>
            <a:custGeom>
              <a:avLst/>
              <a:gdLst>
                <a:gd name="T0" fmla="*/ 76 w 76"/>
                <a:gd name="T1" fmla="*/ 0 h 135"/>
                <a:gd name="T2" fmla="*/ 0 w 76"/>
                <a:gd name="T3" fmla="*/ 135 h 135"/>
                <a:gd name="T4" fmla="*/ 76 w 76"/>
                <a:gd name="T5" fmla="*/ 0 h 135"/>
              </a:gdLst>
              <a:ahLst/>
              <a:cxnLst>
                <a:cxn ang="0">
                  <a:pos x="T0" y="T1"/>
                </a:cxn>
                <a:cxn ang="0">
                  <a:pos x="T2" y="T3"/>
                </a:cxn>
                <a:cxn ang="0">
                  <a:pos x="T4" y="T5"/>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8" name="Freeform 30"/>
            <p:cNvSpPr/>
            <p:nvPr/>
          </p:nvSpPr>
          <p:spPr bwMode="auto">
            <a:xfrm>
              <a:off x="6432328" y="3871864"/>
              <a:ext cx="79382" cy="141007"/>
            </a:xfrm>
            <a:custGeom>
              <a:avLst/>
              <a:gdLst>
                <a:gd name="T0" fmla="*/ 76 w 76"/>
                <a:gd name="T1" fmla="*/ 0 h 135"/>
                <a:gd name="T2" fmla="*/ 0 w 76"/>
                <a:gd name="T3" fmla="*/ 135 h 135"/>
                <a:gd name="T4" fmla="*/ 76 w 76"/>
                <a:gd name="T5" fmla="*/ 0 h 135"/>
              </a:gdLst>
              <a:ahLst/>
              <a:cxnLst>
                <a:cxn ang="0">
                  <a:pos x="T0" y="T1"/>
                </a:cxn>
                <a:cxn ang="0">
                  <a:pos x="T2" y="T3"/>
                </a:cxn>
                <a:cxn ang="0">
                  <a:pos x="T4" y="T5"/>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9" name="Freeform 31"/>
            <p:cNvSpPr/>
            <p:nvPr/>
          </p:nvSpPr>
          <p:spPr bwMode="auto">
            <a:xfrm>
              <a:off x="6432328" y="3871864"/>
              <a:ext cx="833510" cy="141007"/>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0" name="Freeform 32"/>
            <p:cNvSpPr/>
            <p:nvPr/>
          </p:nvSpPr>
          <p:spPr bwMode="auto">
            <a:xfrm>
              <a:off x="5759671" y="4012870"/>
              <a:ext cx="160853"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1" name="Freeform 33"/>
            <p:cNvSpPr/>
            <p:nvPr/>
          </p:nvSpPr>
          <p:spPr bwMode="auto">
            <a:xfrm>
              <a:off x="5759671" y="4012870"/>
              <a:ext cx="160853"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2" name="Freeform 34"/>
            <p:cNvSpPr/>
            <p:nvPr/>
          </p:nvSpPr>
          <p:spPr bwMode="auto">
            <a:xfrm>
              <a:off x="5759671" y="4012870"/>
              <a:ext cx="415711" cy="721745"/>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3" name="Freeform 35"/>
            <p:cNvSpPr/>
            <p:nvPr/>
          </p:nvSpPr>
          <p:spPr bwMode="auto">
            <a:xfrm>
              <a:off x="5005543" y="3428998"/>
              <a:ext cx="497182" cy="721745"/>
            </a:xfrm>
            <a:custGeom>
              <a:avLst/>
              <a:gdLst>
                <a:gd name="T0" fmla="*/ 400 w 476"/>
                <a:gd name="T1" fmla="*/ 0 h 691"/>
                <a:gd name="T2" fmla="*/ 0 w 476"/>
                <a:gd name="T3" fmla="*/ 691 h 691"/>
                <a:gd name="T4" fmla="*/ 400 w 476"/>
                <a:gd name="T5" fmla="*/ 0 h 691"/>
                <a:gd name="T6" fmla="*/ 476 w 476"/>
                <a:gd name="T7" fmla="*/ 132 h 691"/>
                <a:gd name="T8" fmla="*/ 400 w 476"/>
                <a:gd name="T9" fmla="*/ 0 h 691"/>
              </a:gdLst>
              <a:ahLst/>
              <a:cxnLst>
                <a:cxn ang="0">
                  <a:pos x="T0" y="T1"/>
                </a:cxn>
                <a:cxn ang="0">
                  <a:pos x="T2" y="T3"/>
                </a:cxn>
                <a:cxn ang="0">
                  <a:pos x="T4" y="T5"/>
                </a:cxn>
                <a:cxn ang="0">
                  <a:pos x="T6" y="T7"/>
                </a:cxn>
                <a:cxn ang="0">
                  <a:pos x="T8" y="T9"/>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4" name="Freeform 36"/>
            <p:cNvSpPr/>
            <p:nvPr/>
          </p:nvSpPr>
          <p:spPr bwMode="auto">
            <a:xfrm>
              <a:off x="5005543" y="3428998"/>
              <a:ext cx="497182" cy="721745"/>
            </a:xfrm>
            <a:custGeom>
              <a:avLst/>
              <a:gdLst>
                <a:gd name="T0" fmla="*/ 400 w 476"/>
                <a:gd name="T1" fmla="*/ 0 h 691"/>
                <a:gd name="T2" fmla="*/ 0 w 476"/>
                <a:gd name="T3" fmla="*/ 691 h 691"/>
                <a:gd name="T4" fmla="*/ 400 w 476"/>
                <a:gd name="T5" fmla="*/ 0 h 691"/>
                <a:gd name="T6" fmla="*/ 476 w 476"/>
                <a:gd name="T7" fmla="*/ 132 h 691"/>
                <a:gd name="T8" fmla="*/ 400 w 476"/>
                <a:gd name="T9" fmla="*/ 0 h 691"/>
              </a:gdLst>
              <a:ahLst/>
              <a:cxnLst>
                <a:cxn ang="0">
                  <a:pos x="T0" y="T1"/>
                </a:cxn>
                <a:cxn ang="0">
                  <a:pos x="T2" y="T3"/>
                </a:cxn>
                <a:cxn ang="0">
                  <a:pos x="T4" y="T5"/>
                </a:cxn>
                <a:cxn ang="0">
                  <a:pos x="T6" y="T7"/>
                </a:cxn>
                <a:cxn ang="0">
                  <a:pos x="T8" y="T9"/>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5" name="Freeform 37"/>
            <p:cNvSpPr/>
            <p:nvPr/>
          </p:nvSpPr>
          <p:spPr bwMode="auto">
            <a:xfrm>
              <a:off x="5005543" y="3428998"/>
              <a:ext cx="497182" cy="721745"/>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6" name="Freeform 38"/>
            <p:cNvSpPr/>
            <p:nvPr/>
          </p:nvSpPr>
          <p:spPr bwMode="auto">
            <a:xfrm>
              <a:off x="5678200" y="2847216"/>
              <a:ext cx="81471" cy="138918"/>
            </a:xfrm>
            <a:custGeom>
              <a:avLst/>
              <a:gdLst>
                <a:gd name="T0" fmla="*/ 78 w 78"/>
                <a:gd name="T1" fmla="*/ 0 h 133"/>
                <a:gd name="T2" fmla="*/ 0 w 78"/>
                <a:gd name="T3" fmla="*/ 133 h 133"/>
                <a:gd name="T4" fmla="*/ 78 w 78"/>
                <a:gd name="T5" fmla="*/ 0 h 133"/>
              </a:gdLst>
              <a:ahLst/>
              <a:cxnLst>
                <a:cxn ang="0">
                  <a:pos x="T0" y="T1"/>
                </a:cxn>
                <a:cxn ang="0">
                  <a:pos x="T2" y="T3"/>
                </a:cxn>
                <a:cxn ang="0">
                  <a:pos x="T4" y="T5"/>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7" name="Freeform 39"/>
            <p:cNvSpPr/>
            <p:nvPr/>
          </p:nvSpPr>
          <p:spPr bwMode="auto">
            <a:xfrm>
              <a:off x="5678200" y="2847216"/>
              <a:ext cx="81471" cy="138918"/>
            </a:xfrm>
            <a:custGeom>
              <a:avLst/>
              <a:gdLst>
                <a:gd name="T0" fmla="*/ 78 w 78"/>
                <a:gd name="T1" fmla="*/ 0 h 133"/>
                <a:gd name="T2" fmla="*/ 0 w 78"/>
                <a:gd name="T3" fmla="*/ 133 h 133"/>
                <a:gd name="T4" fmla="*/ 78 w 78"/>
                <a:gd name="T5" fmla="*/ 0 h 133"/>
              </a:gdLst>
              <a:ahLst/>
              <a:cxnLst>
                <a:cxn ang="0">
                  <a:pos x="T0" y="T1"/>
                </a:cxn>
                <a:cxn ang="0">
                  <a:pos x="T2" y="T3"/>
                </a:cxn>
                <a:cxn ang="0">
                  <a:pos x="T4" y="T5"/>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8" name="Freeform 40"/>
            <p:cNvSpPr/>
            <p:nvPr/>
          </p:nvSpPr>
          <p:spPr bwMode="auto">
            <a:xfrm>
              <a:off x="4924072" y="2847216"/>
              <a:ext cx="835599" cy="138918"/>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19" name="Freeform 41"/>
            <p:cNvSpPr/>
            <p:nvPr/>
          </p:nvSpPr>
          <p:spPr bwMode="auto">
            <a:xfrm>
              <a:off x="6271475" y="2847216"/>
              <a:ext cx="160853"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20" name="Freeform 42"/>
            <p:cNvSpPr/>
            <p:nvPr/>
          </p:nvSpPr>
          <p:spPr bwMode="auto">
            <a:xfrm>
              <a:off x="6271475" y="2847216"/>
              <a:ext cx="160853"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21" name="Freeform 43"/>
            <p:cNvSpPr/>
            <p:nvPr/>
          </p:nvSpPr>
          <p:spPr bwMode="auto">
            <a:xfrm>
              <a:off x="6014528" y="2125471"/>
              <a:ext cx="417800" cy="721745"/>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46" name="Freeform 75"/>
            <p:cNvSpPr/>
            <p:nvPr/>
          </p:nvSpPr>
          <p:spPr bwMode="auto">
            <a:xfrm>
              <a:off x="4426890" y="2847410"/>
              <a:ext cx="1333312" cy="1674383"/>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1C4B8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47" name="Freeform 76"/>
            <p:cNvSpPr/>
            <p:nvPr/>
          </p:nvSpPr>
          <p:spPr bwMode="auto">
            <a:xfrm>
              <a:off x="4924413" y="2847410"/>
              <a:ext cx="835789" cy="139532"/>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44" name="Freeform 73"/>
            <p:cNvSpPr/>
            <p:nvPr/>
          </p:nvSpPr>
          <p:spPr bwMode="auto">
            <a:xfrm>
              <a:off x="4607134" y="1944774"/>
              <a:ext cx="1824663" cy="1092794"/>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2F964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45" name="Freeform 74"/>
            <p:cNvSpPr/>
            <p:nvPr/>
          </p:nvSpPr>
          <p:spPr bwMode="auto">
            <a:xfrm>
              <a:off x="6014520" y="2125054"/>
              <a:ext cx="417278" cy="722355"/>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42" name="Freeform 69"/>
            <p:cNvSpPr/>
            <p:nvPr/>
          </p:nvSpPr>
          <p:spPr bwMode="auto">
            <a:xfrm>
              <a:off x="5760201" y="3819195"/>
              <a:ext cx="1824663" cy="1094030"/>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1C4B8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43" name="Freeform 70"/>
            <p:cNvSpPr/>
            <p:nvPr/>
          </p:nvSpPr>
          <p:spPr bwMode="auto">
            <a:xfrm>
              <a:off x="5760202" y="4013057"/>
              <a:ext cx="416043" cy="721122"/>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pic>
          <p:nvPicPr>
            <p:cNvPr id="41" name="Group 6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206" y="4314146"/>
              <a:ext cx="271542" cy="26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63"/>
            <p:cNvSpPr/>
            <p:nvPr/>
          </p:nvSpPr>
          <p:spPr bwMode="auto">
            <a:xfrm>
              <a:off x="4944167" y="3428999"/>
              <a:ext cx="1556766" cy="1484225"/>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2F964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39" name="Freeform 64"/>
            <p:cNvSpPr/>
            <p:nvPr/>
          </p:nvSpPr>
          <p:spPr bwMode="auto">
            <a:xfrm>
              <a:off x="5005895" y="3428999"/>
              <a:ext cx="496289" cy="72235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37" name="Freeform 18"/>
            <p:cNvSpPr/>
            <p:nvPr/>
          </p:nvSpPr>
          <p:spPr bwMode="auto">
            <a:xfrm>
              <a:off x="5339097" y="4278882"/>
              <a:ext cx="321700" cy="321697"/>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34" name="Freeform 59"/>
            <p:cNvSpPr/>
            <p:nvPr/>
          </p:nvSpPr>
          <p:spPr bwMode="auto">
            <a:xfrm>
              <a:off x="5691068" y="1944774"/>
              <a:ext cx="1555531" cy="1484225"/>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1C4B8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35" name="Freeform 60"/>
            <p:cNvSpPr/>
            <p:nvPr/>
          </p:nvSpPr>
          <p:spPr bwMode="auto">
            <a:xfrm>
              <a:off x="6687349" y="2706643"/>
              <a:ext cx="497522" cy="722356"/>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32" name="Freeform 53"/>
            <p:cNvSpPr/>
            <p:nvPr/>
          </p:nvSpPr>
          <p:spPr bwMode="auto">
            <a:xfrm>
              <a:off x="6431797" y="2334969"/>
              <a:ext cx="1333312" cy="1678088"/>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2F964E"/>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33" name="Freeform 54"/>
            <p:cNvSpPr/>
            <p:nvPr/>
          </p:nvSpPr>
          <p:spPr bwMode="auto">
            <a:xfrm>
              <a:off x="6431797" y="3872290"/>
              <a:ext cx="833321" cy="140767"/>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rgbClr val="0D0D0D">
                <a:alpha val="9999"/>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28" name="Shape 222"/>
            <p:cNvSpPr/>
            <p:nvPr/>
          </p:nvSpPr>
          <p:spPr bwMode="auto">
            <a:xfrm>
              <a:off x="4812338" y="3227896"/>
              <a:ext cx="255470" cy="320971"/>
            </a:xfrm>
            <a:custGeom>
              <a:avLst/>
              <a:gdLst>
                <a:gd name="T0" fmla="*/ 17468 w 21015"/>
                <a:gd name="T1" fmla="*/ 6506 h 21072"/>
                <a:gd name="T2" fmla="*/ 13824 w 21015"/>
                <a:gd name="T3" fmla="*/ 5996 h 21072"/>
                <a:gd name="T4" fmla="*/ 12006 w 21015"/>
                <a:gd name="T5" fmla="*/ 3318 h 21072"/>
                <a:gd name="T6" fmla="*/ 16648 w 21015"/>
                <a:gd name="T7" fmla="*/ 2634 h 21072"/>
                <a:gd name="T8" fmla="*/ 17468 w 21015"/>
                <a:gd name="T9" fmla="*/ 6506 h 21072"/>
                <a:gd name="T10" fmla="*/ 20868 w 21015"/>
                <a:gd name="T11" fmla="*/ 4865 h 21072"/>
                <a:gd name="T12" fmla="*/ 12691 w 21015"/>
                <a:gd name="T13" fmla="*/ 90 h 21072"/>
                <a:gd name="T14" fmla="*/ 6290 w 21015"/>
                <a:gd name="T15" fmla="*/ 6320 h 21072"/>
                <a:gd name="T16" fmla="*/ 7318 w 21015"/>
                <a:gd name="T17" fmla="*/ 8862 h 21072"/>
                <a:gd name="T18" fmla="*/ 346 w 21015"/>
                <a:gd name="T19" fmla="*/ 17166 h 21072"/>
                <a:gd name="T20" fmla="*/ 20 w 21015"/>
                <a:gd name="T21" fmla="*/ 18392 h 21072"/>
                <a:gd name="T22" fmla="*/ 470 w 21015"/>
                <a:gd name="T23" fmla="*/ 20511 h 21072"/>
                <a:gd name="T24" fmla="*/ 1412 w 21015"/>
                <a:gd name="T25" fmla="*/ 21061 h 21072"/>
                <a:gd name="T26" fmla="*/ 3454 w 21015"/>
                <a:gd name="T27" fmla="*/ 20761 h 21072"/>
                <a:gd name="T28" fmla="*/ 4700 w 21015"/>
                <a:gd name="T29" fmla="*/ 20072 h 21072"/>
                <a:gd name="T30" fmla="*/ 7456 w 21015"/>
                <a:gd name="T31" fmla="*/ 16513 h 21072"/>
                <a:gd name="T32" fmla="*/ 7480 w 21015"/>
                <a:gd name="T33" fmla="*/ 16490 h 21072"/>
                <a:gd name="T34" fmla="*/ 9346 w 21015"/>
                <a:gd name="T35" fmla="*/ 16216 h 21072"/>
                <a:gd name="T36" fmla="*/ 12566 w 21015"/>
                <a:gd name="T37" fmla="*/ 12046 h 21072"/>
                <a:gd name="T38" fmla="*/ 16039 w 21015"/>
                <a:gd name="T39" fmla="*/ 12013 h 21072"/>
                <a:gd name="T40" fmla="*/ 20868 w 21015"/>
                <a:gd name="T41" fmla="*/ 4865 h 2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pic>
          <p:nvPicPr>
            <p:cNvPr id="29" name="Group 8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668" y="2248882"/>
              <a:ext cx="475198" cy="3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71"/>
            <p:cNvSpPr>
              <a:spLocks noEditPoints="1"/>
            </p:cNvSpPr>
            <p:nvPr/>
          </p:nvSpPr>
          <p:spPr bwMode="auto">
            <a:xfrm>
              <a:off x="6613026" y="2266824"/>
              <a:ext cx="196361" cy="29798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sp>
          <p:nvSpPr>
            <p:cNvPr id="31" name="Shape 227"/>
            <p:cNvSpPr/>
            <p:nvPr/>
          </p:nvSpPr>
          <p:spPr bwMode="auto">
            <a:xfrm>
              <a:off x="7072610" y="3279706"/>
              <a:ext cx="336778" cy="359235"/>
            </a:xfrm>
            <a:custGeom>
              <a:avLst/>
              <a:gdLst>
                <a:gd name="T0" fmla="*/ 11752 w 21153"/>
                <a:gd name="T1" fmla="*/ 11733 h 21260"/>
                <a:gd name="T2" fmla="*/ 9401 w 21153"/>
                <a:gd name="T3" fmla="*/ 11733 h 21260"/>
                <a:gd name="T4" fmla="*/ 9401 w 21153"/>
                <a:gd name="T5" fmla="*/ 5975 h 21260"/>
                <a:gd name="T6" fmla="*/ 11752 w 21153"/>
                <a:gd name="T7" fmla="*/ 5975 h 21260"/>
                <a:gd name="T8" fmla="*/ 11752 w 21153"/>
                <a:gd name="T9" fmla="*/ 11733 h 21260"/>
                <a:gd name="T10" fmla="*/ 11752 w 21153"/>
                <a:gd name="T11" fmla="*/ 15276 h 21260"/>
                <a:gd name="T12" fmla="*/ 9401 w 21153"/>
                <a:gd name="T13" fmla="*/ 15276 h 21260"/>
                <a:gd name="T14" fmla="*/ 9401 w 21153"/>
                <a:gd name="T15" fmla="*/ 12951 h 21260"/>
                <a:gd name="T16" fmla="*/ 11752 w 21153"/>
                <a:gd name="T17" fmla="*/ 12951 h 21260"/>
                <a:gd name="T18" fmla="*/ 11752 w 21153"/>
                <a:gd name="T19" fmla="*/ 15276 h 21260"/>
                <a:gd name="T20" fmla="*/ 20789 w 21153"/>
                <a:gd name="T21" fmla="*/ 13227 h 21260"/>
                <a:gd name="T22" fmla="*/ 18761 w 21153"/>
                <a:gd name="T23" fmla="*/ 11523 h 21260"/>
                <a:gd name="T24" fmla="*/ 18761 w 21153"/>
                <a:gd name="T25" fmla="*/ 9729 h 21260"/>
                <a:gd name="T26" fmla="*/ 20789 w 21153"/>
                <a:gd name="T27" fmla="*/ 8025 h 21260"/>
                <a:gd name="T28" fmla="*/ 20441 w 21153"/>
                <a:gd name="T29" fmla="*/ 7001 h 21260"/>
                <a:gd name="T30" fmla="*/ 17751 w 21153"/>
                <a:gd name="T31" fmla="*/ 6761 h 21260"/>
                <a:gd name="T32" fmla="*/ 16819 w 21153"/>
                <a:gd name="T33" fmla="*/ 5360 h 21260"/>
                <a:gd name="T34" fmla="*/ 18247 w 21153"/>
                <a:gd name="T35" fmla="*/ 1615 h 21260"/>
                <a:gd name="T36" fmla="*/ 17520 w 21153"/>
                <a:gd name="T37" fmla="*/ 1047 h 21260"/>
                <a:gd name="T38" fmla="*/ 14346 w 21153"/>
                <a:gd name="T39" fmla="*/ 2896 h 21260"/>
                <a:gd name="T40" fmla="*/ 12430 w 21153"/>
                <a:gd name="T41" fmla="*/ 2423 h 21260"/>
                <a:gd name="T42" fmla="*/ 11279 w 21153"/>
                <a:gd name="T43" fmla="*/ 489 h 21260"/>
                <a:gd name="T44" fmla="*/ 9860 w 21153"/>
                <a:gd name="T45" fmla="*/ 481 h 21260"/>
                <a:gd name="T46" fmla="*/ 8793 w 21153"/>
                <a:gd name="T47" fmla="*/ 2232 h 21260"/>
                <a:gd name="T48" fmla="*/ 6781 w 21153"/>
                <a:gd name="T49" fmla="*/ 2844 h 21260"/>
                <a:gd name="T50" fmla="*/ 4900 w 21153"/>
                <a:gd name="T51" fmla="*/ 2031 h 21260"/>
                <a:gd name="T52" fmla="*/ 3682 w 21153"/>
                <a:gd name="T53" fmla="*/ 2825 h 21260"/>
                <a:gd name="T54" fmla="*/ 3784 w 21153"/>
                <a:gd name="T55" fmla="*/ 4615 h 21260"/>
                <a:gd name="T56" fmla="*/ 2486 w 21153"/>
                <a:gd name="T57" fmla="*/ 6320 h 21260"/>
                <a:gd name="T58" fmla="*/ 670 w 21153"/>
                <a:gd name="T59" fmla="*/ 6780 h 21260"/>
                <a:gd name="T60" fmla="*/ 365 w 21153"/>
                <a:gd name="T61" fmla="*/ 8025 h 21260"/>
                <a:gd name="T62" fmla="*/ 2394 w 21153"/>
                <a:gd name="T63" fmla="*/ 9729 h 21260"/>
                <a:gd name="T64" fmla="*/ 2394 w 21153"/>
                <a:gd name="T65" fmla="*/ 11523 h 21260"/>
                <a:gd name="T66" fmla="*/ 365 w 21153"/>
                <a:gd name="T67" fmla="*/ 13225 h 21260"/>
                <a:gd name="T68" fmla="*/ 709 w 21153"/>
                <a:gd name="T69" fmla="*/ 14285 h 21260"/>
                <a:gd name="T70" fmla="*/ 3171 w 21153"/>
                <a:gd name="T71" fmla="*/ 14567 h 21260"/>
                <a:gd name="T72" fmla="*/ 4133 w 21153"/>
                <a:gd name="T73" fmla="*/ 16017 h 21260"/>
                <a:gd name="T74" fmla="*/ 2869 w 21153"/>
                <a:gd name="T75" fmla="*/ 19625 h 21260"/>
                <a:gd name="T76" fmla="*/ 3655 w 21153"/>
                <a:gd name="T77" fmla="*/ 20240 h 21260"/>
                <a:gd name="T78" fmla="*/ 6549 w 21153"/>
                <a:gd name="T79" fmla="*/ 18661 h 21260"/>
                <a:gd name="T80" fmla="*/ 8581 w 21153"/>
                <a:gd name="T81" fmla="*/ 19113 h 21260"/>
                <a:gd name="T82" fmla="*/ 9782 w 21153"/>
                <a:gd name="T83" fmla="*/ 20816 h 21260"/>
                <a:gd name="T84" fmla="*/ 11240 w 21153"/>
                <a:gd name="T85" fmla="*/ 20741 h 21260"/>
                <a:gd name="T86" fmla="*/ 12297 w 21153"/>
                <a:gd name="T87" fmla="*/ 18823 h 21260"/>
                <a:gd name="T88" fmla="*/ 14234 w 21153"/>
                <a:gd name="T89" fmla="*/ 18221 h 21260"/>
                <a:gd name="T90" fmla="*/ 16272 w 21153"/>
                <a:gd name="T91" fmla="*/ 19181 h 21260"/>
                <a:gd name="T92" fmla="*/ 17472 w 21153"/>
                <a:gd name="T93" fmla="*/ 18427 h 21260"/>
                <a:gd name="T94" fmla="*/ 17370 w 21153"/>
                <a:gd name="T95" fmla="*/ 16637 h 21260"/>
                <a:gd name="T96" fmla="*/ 18668 w 21153"/>
                <a:gd name="T97" fmla="*/ 14932 h 21260"/>
                <a:gd name="T98" fmla="*/ 20482 w 21153"/>
                <a:gd name="T99" fmla="*/ 14472 h 21260"/>
                <a:gd name="T100" fmla="*/ 20789 w 21153"/>
                <a:gd name="T101" fmla="*/ 13227 h 2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0" i="0" u="none" strike="noStrike" kern="1200" cap="none" spc="0" normalizeH="0" baseline="0" noProof="0">
                <a:ln>
                  <a:noFill/>
                </a:ln>
                <a:solidFill>
                  <a:prstClr val="white"/>
                </a:solidFill>
                <a:effectLst/>
                <a:uLnTx/>
                <a:uFillTx/>
                <a:latin typeface="思源黑体 CN Light" panose="020B0300000000000000" charset="-122"/>
                <a:ea typeface="思源黑体 CN Light" panose="020B0300000000000000" charset="-122"/>
                <a:cs typeface="+mn-cs"/>
              </a:endParaRPr>
            </a:p>
          </p:txBody>
        </p:sp>
      </p:grpSp>
      <p:sp>
        <p:nvSpPr>
          <p:cNvPr id="53" name="KSO_Shape"/>
          <p:cNvSpPr/>
          <p:nvPr/>
        </p:nvSpPr>
        <p:spPr bwMode="auto">
          <a:xfrm>
            <a:off x="6088719" y="1865243"/>
            <a:ext cx="497151" cy="338891"/>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7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7"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2F964E"/>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75000"/>
                  <a:lumOff val="25000"/>
                </a:schemeClr>
              </a:solidFill>
              <a:latin typeface="思源黑体 CN Light" panose="020B0300000000000000" charset="-122"/>
              <a:ea typeface="思源黑体 CN Light" panose="020B0300000000000000" charset="-122"/>
            </a:endParaRPr>
          </a:p>
        </p:txBody>
      </p:sp>
      <p:grpSp>
        <p:nvGrpSpPr>
          <p:cNvPr id="61" name="组合 60"/>
          <p:cNvGrpSpPr/>
          <p:nvPr/>
        </p:nvGrpSpPr>
        <p:grpSpPr>
          <a:xfrm>
            <a:off x="6912661" y="1570005"/>
            <a:ext cx="4894816" cy="929367"/>
            <a:chOff x="6992384" y="1554441"/>
            <a:chExt cx="4894816" cy="929367"/>
          </a:xfrm>
        </p:grpSpPr>
        <p:sp>
          <p:nvSpPr>
            <p:cNvPr id="62" name="文本框 61"/>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63" name="文本框 62"/>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sp>
        <p:nvSpPr>
          <p:cNvPr id="56" name="KSO_Shape"/>
          <p:cNvSpPr/>
          <p:nvPr/>
        </p:nvSpPr>
        <p:spPr>
          <a:xfrm>
            <a:off x="6159169" y="3327145"/>
            <a:ext cx="252331" cy="431335"/>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lumMod val="75000"/>
                  <a:lumOff val="25000"/>
                </a:schemeClr>
              </a:solidFill>
              <a:latin typeface="思源黑体 CN Light" panose="020B0300000000000000" charset="-122"/>
              <a:ea typeface="思源黑体 CN Light" panose="020B0300000000000000" charset="-122"/>
            </a:endParaRPr>
          </a:p>
        </p:txBody>
      </p:sp>
      <p:grpSp>
        <p:nvGrpSpPr>
          <p:cNvPr id="64" name="组合 63"/>
          <p:cNvGrpSpPr/>
          <p:nvPr/>
        </p:nvGrpSpPr>
        <p:grpSpPr>
          <a:xfrm>
            <a:off x="6912661" y="3078129"/>
            <a:ext cx="4894816" cy="929367"/>
            <a:chOff x="6992384" y="1554441"/>
            <a:chExt cx="4894816" cy="929367"/>
          </a:xfrm>
        </p:grpSpPr>
        <p:sp>
          <p:nvSpPr>
            <p:cNvPr id="65" name="文本框 6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66" name="文本框 65"/>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sp>
        <p:nvSpPr>
          <p:cNvPr id="59" name="KSO_Shape"/>
          <p:cNvSpPr/>
          <p:nvPr/>
        </p:nvSpPr>
        <p:spPr bwMode="auto">
          <a:xfrm>
            <a:off x="6088719" y="4847130"/>
            <a:ext cx="393233" cy="407611"/>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rgbClr val="2F964E"/>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dirty="0">
              <a:solidFill>
                <a:schemeClr val="tx1">
                  <a:lumMod val="75000"/>
                  <a:lumOff val="25000"/>
                </a:schemeClr>
              </a:solidFill>
              <a:latin typeface="思源黑体 CN Light" panose="020B0300000000000000" charset="-122"/>
              <a:ea typeface="思源黑体 CN Light" panose="020B0300000000000000" charset="-122"/>
            </a:endParaRPr>
          </a:p>
        </p:txBody>
      </p:sp>
      <p:grpSp>
        <p:nvGrpSpPr>
          <p:cNvPr id="67" name="组合 66"/>
          <p:cNvGrpSpPr/>
          <p:nvPr/>
        </p:nvGrpSpPr>
        <p:grpSpPr>
          <a:xfrm>
            <a:off x="6912661" y="4586252"/>
            <a:ext cx="4894816" cy="929367"/>
            <a:chOff x="6992384" y="1554441"/>
            <a:chExt cx="4894816" cy="929367"/>
          </a:xfrm>
        </p:grpSpPr>
        <p:sp>
          <p:nvSpPr>
            <p:cNvPr id="68" name="文本框 67"/>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69" name="文本框 68"/>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sp>
        <p:nvSpPr>
          <p:cNvPr id="25" name="文本框 2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1500"/>
                            </p:stCondLst>
                            <p:childTnLst>
                              <p:par>
                                <p:cTn id="21" presetID="45"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2000"/>
                                        <p:tgtEl>
                                          <p:spTgt spid="56"/>
                                        </p:tgtEl>
                                      </p:cBhvr>
                                    </p:animEffect>
                                    <p:anim calcmode="lin" valueType="num">
                                      <p:cBhvr>
                                        <p:cTn id="24" dur="2000" fill="hold"/>
                                        <p:tgtEl>
                                          <p:spTgt spid="56"/>
                                        </p:tgtEl>
                                        <p:attrNameLst>
                                          <p:attrName>ppt_w</p:attrName>
                                        </p:attrNameLst>
                                      </p:cBhvr>
                                      <p:tavLst>
                                        <p:tav tm="0" fmla="#ppt_w*sin(2.5*pi*$)">
                                          <p:val>
                                            <p:fltVal val="0"/>
                                          </p:val>
                                        </p:tav>
                                        <p:tav tm="100000">
                                          <p:val>
                                            <p:fltVal val="1"/>
                                          </p:val>
                                        </p:tav>
                                      </p:tavLst>
                                    </p:anim>
                                    <p:anim calcmode="lin" valueType="num">
                                      <p:cBhvr>
                                        <p:cTn id="25" dur="2000" fill="hold"/>
                                        <p:tgtEl>
                                          <p:spTgt spid="56"/>
                                        </p:tgtEl>
                                        <p:attrNameLst>
                                          <p:attrName>ppt_h</p:attrName>
                                        </p:attrNameLst>
                                      </p:cBhvr>
                                      <p:tavLst>
                                        <p:tav tm="0">
                                          <p:val>
                                            <p:strVal val="#ppt_h"/>
                                          </p:val>
                                        </p:tav>
                                        <p:tav tm="100000">
                                          <p:val>
                                            <p:strVal val="#ppt_h"/>
                                          </p:val>
                                        </p:tav>
                                      </p:tavLst>
                                    </p:anim>
                                  </p:childTnLst>
                                </p:cTn>
                              </p:par>
                            </p:childTnLst>
                          </p:cTn>
                        </p:par>
                        <p:par>
                          <p:cTn id="26" fill="hold">
                            <p:stCondLst>
                              <p:cond delay="3500"/>
                            </p:stCondLst>
                            <p:childTnLst>
                              <p:par>
                                <p:cTn id="27" presetID="22" presetClass="entr" presetSubtype="4"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down)">
                                      <p:cBhvr>
                                        <p:cTn id="29" dur="500"/>
                                        <p:tgtEl>
                                          <p:spTgt spid="64"/>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6" grpId="0" bldLvl="0" animBg="1"/>
      <p:bldP spid="5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0" name="组合 49"/>
          <p:cNvGrpSpPr/>
          <p:nvPr/>
        </p:nvGrpSpPr>
        <p:grpSpPr>
          <a:xfrm>
            <a:off x="3341002" y="1722848"/>
            <a:ext cx="2647045" cy="3598811"/>
            <a:chOff x="3353702" y="2116548"/>
            <a:chExt cx="2647045" cy="3598811"/>
          </a:xfrm>
        </p:grpSpPr>
        <p:sp>
          <p:nvSpPr>
            <p:cNvPr id="10" name="圆角矩形 39"/>
            <p:cNvSpPr/>
            <p:nvPr/>
          </p:nvSpPr>
          <p:spPr bwMode="auto">
            <a:xfrm>
              <a:off x="3509115" y="2116548"/>
              <a:ext cx="2336217" cy="1863476"/>
            </a:xfrm>
            <a:prstGeom prst="roundRect">
              <a:avLst>
                <a:gd name="adj" fmla="val 9350"/>
              </a:avLst>
            </a:pr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思源黑体 CN Light" panose="020B0300000000000000" charset="-122"/>
                <a:ea typeface="思源黑体 CN Light" panose="020B0300000000000000" charset="-122"/>
              </a:endParaRPr>
            </a:p>
          </p:txBody>
        </p:sp>
        <p:sp>
          <p:nvSpPr>
            <p:cNvPr id="11" name="任意多边形 40"/>
            <p:cNvSpPr/>
            <p:nvPr/>
          </p:nvSpPr>
          <p:spPr bwMode="auto">
            <a:xfrm>
              <a:off x="3353702" y="3243755"/>
              <a:ext cx="2647045" cy="247160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3175">
              <a:solidFill>
                <a:srgbClr val="1C4B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latin typeface="思源黑体 CN Light" panose="020B0300000000000000" charset="-122"/>
                <a:ea typeface="思源黑体 CN Light" panose="020B0300000000000000" charset="-122"/>
              </a:endParaRPr>
            </a:p>
          </p:txBody>
        </p:sp>
        <p:sp>
          <p:nvSpPr>
            <p:cNvPr id="12" name="椭圆 11"/>
            <p:cNvSpPr/>
            <p:nvPr/>
          </p:nvSpPr>
          <p:spPr bwMode="auto">
            <a:xfrm>
              <a:off x="4248582" y="2872364"/>
              <a:ext cx="857282" cy="744956"/>
            </a:xfrm>
            <a:prstGeom prst="ellipse">
              <a:avLst/>
            </a:pr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思源黑体 CN Light" panose="020B0300000000000000" charset="-122"/>
                <a:ea typeface="思源黑体 CN Light" panose="020B0300000000000000" charset="-122"/>
              </a:endParaRPr>
            </a:p>
          </p:txBody>
        </p:sp>
        <p:sp>
          <p:nvSpPr>
            <p:cNvPr id="13" name="文本框 48"/>
            <p:cNvSpPr txBox="1">
              <a:spLocks noChangeArrowheads="1"/>
            </p:cNvSpPr>
            <p:nvPr/>
          </p:nvSpPr>
          <p:spPr bwMode="auto">
            <a:xfrm>
              <a:off x="4061456" y="2344805"/>
              <a:ext cx="1280389" cy="577081"/>
            </a:xfrm>
            <a:prstGeom prst="rect">
              <a:avLst/>
            </a:prstGeom>
            <a:noFill/>
            <a:ln w="9525">
              <a:noFill/>
              <a:miter lim="800000"/>
            </a:ln>
          </p:spPr>
          <p:txBody>
            <a:bodyPr lIns="68580" tIns="34290" rIns="68580" bIns="34290">
              <a:spAutoFit/>
            </a:bodyPr>
            <a:lstStyle/>
            <a:p>
              <a:pPr algn="ctr"/>
              <a:r>
                <a:rPr lang="en-US" altLang="zh-HK" sz="33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02</a:t>
              </a:r>
            </a:p>
          </p:txBody>
        </p:sp>
        <p:grpSp>
          <p:nvGrpSpPr>
            <p:cNvPr id="34" name="组合 33"/>
            <p:cNvGrpSpPr/>
            <p:nvPr/>
          </p:nvGrpSpPr>
          <p:grpSpPr>
            <a:xfrm>
              <a:off x="3592973" y="4014874"/>
              <a:ext cx="2168503" cy="929367"/>
              <a:chOff x="8350687" y="1554441"/>
              <a:chExt cx="2168503" cy="929367"/>
            </a:xfrm>
          </p:grpSpPr>
          <p:sp>
            <p:nvSpPr>
              <p:cNvPr id="35" name="文本框 34"/>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6" name="文本框 35"/>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grpSp>
        <p:nvGrpSpPr>
          <p:cNvPr id="49" name="组合 48"/>
          <p:cNvGrpSpPr/>
          <p:nvPr/>
        </p:nvGrpSpPr>
        <p:grpSpPr>
          <a:xfrm>
            <a:off x="493422" y="1722848"/>
            <a:ext cx="2644538" cy="3598811"/>
            <a:chOff x="506122" y="2116548"/>
            <a:chExt cx="2644538" cy="3598811"/>
          </a:xfrm>
        </p:grpSpPr>
        <p:sp>
          <p:nvSpPr>
            <p:cNvPr id="3" name="圆角矩形 32"/>
            <p:cNvSpPr/>
            <p:nvPr/>
          </p:nvSpPr>
          <p:spPr bwMode="auto">
            <a:xfrm>
              <a:off x="661535" y="2116548"/>
              <a:ext cx="2333710" cy="1863476"/>
            </a:xfrm>
            <a:prstGeom prst="roundRect">
              <a:avLst>
                <a:gd name="adj" fmla="val 9350"/>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思源黑体 CN Light" panose="020B0300000000000000" charset="-122"/>
                <a:ea typeface="思源黑体 CN Light" panose="020B0300000000000000" charset="-122"/>
              </a:endParaRPr>
            </a:p>
          </p:txBody>
        </p:sp>
        <p:sp>
          <p:nvSpPr>
            <p:cNvPr id="4" name="任意多边形 33"/>
            <p:cNvSpPr/>
            <p:nvPr/>
          </p:nvSpPr>
          <p:spPr bwMode="auto">
            <a:xfrm>
              <a:off x="506122" y="3243755"/>
              <a:ext cx="2644538" cy="247160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3175">
              <a:solidFill>
                <a:srgbClr val="2F964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latin typeface="思源黑体 CN Light" panose="020B0300000000000000" charset="-122"/>
                <a:ea typeface="思源黑体 CN Light" panose="020B0300000000000000" charset="-122"/>
              </a:endParaRPr>
            </a:p>
          </p:txBody>
        </p:sp>
        <p:sp>
          <p:nvSpPr>
            <p:cNvPr id="5" name="椭圆 4"/>
            <p:cNvSpPr/>
            <p:nvPr/>
          </p:nvSpPr>
          <p:spPr bwMode="auto">
            <a:xfrm>
              <a:off x="1398497" y="2872364"/>
              <a:ext cx="859787" cy="74495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思源黑体 CN Light" panose="020B0300000000000000" charset="-122"/>
                <a:ea typeface="思源黑体 CN Light" panose="020B0300000000000000" charset="-122"/>
              </a:endParaRPr>
            </a:p>
          </p:txBody>
        </p:sp>
        <p:sp>
          <p:nvSpPr>
            <p:cNvPr id="6" name="文本框 11"/>
            <p:cNvSpPr txBox="1">
              <a:spLocks noChangeArrowheads="1"/>
            </p:cNvSpPr>
            <p:nvPr/>
          </p:nvSpPr>
          <p:spPr bwMode="auto">
            <a:xfrm>
              <a:off x="1259156" y="2344805"/>
              <a:ext cx="1199738" cy="577081"/>
            </a:xfrm>
            <a:prstGeom prst="rect">
              <a:avLst/>
            </a:prstGeom>
            <a:noFill/>
            <a:ln w="9525">
              <a:noFill/>
              <a:miter lim="800000"/>
            </a:ln>
          </p:spPr>
          <p:txBody>
            <a:bodyPr lIns="68580" tIns="34290" rIns="68580" bIns="34290">
              <a:spAutoFit/>
            </a:bodyPr>
            <a:lstStyle/>
            <a:p>
              <a:pPr algn="ctr"/>
              <a:r>
                <a:rPr lang="en-US" altLang="zh-HK" sz="33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01</a:t>
              </a:r>
            </a:p>
          </p:txBody>
        </p:sp>
        <p:grpSp>
          <p:nvGrpSpPr>
            <p:cNvPr id="37" name="组合 36"/>
            <p:cNvGrpSpPr/>
            <p:nvPr/>
          </p:nvGrpSpPr>
          <p:grpSpPr>
            <a:xfrm>
              <a:off x="744140" y="4014874"/>
              <a:ext cx="2168503" cy="929367"/>
              <a:chOff x="8350687" y="1554441"/>
              <a:chExt cx="2168503" cy="929367"/>
            </a:xfrm>
          </p:grpSpPr>
          <p:sp>
            <p:nvSpPr>
              <p:cNvPr id="38" name="文本框 37"/>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9" name="文本框 38"/>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grpSp>
        <p:nvGrpSpPr>
          <p:cNvPr id="52" name="组合 51"/>
          <p:cNvGrpSpPr/>
          <p:nvPr/>
        </p:nvGrpSpPr>
        <p:grpSpPr>
          <a:xfrm>
            <a:off x="9026133" y="1722848"/>
            <a:ext cx="2647045" cy="3598811"/>
            <a:chOff x="9038833" y="2116548"/>
            <a:chExt cx="2647045" cy="3598811"/>
          </a:xfrm>
        </p:grpSpPr>
        <p:sp>
          <p:nvSpPr>
            <p:cNvPr id="24" name="圆角矩形 53"/>
            <p:cNvSpPr/>
            <p:nvPr/>
          </p:nvSpPr>
          <p:spPr bwMode="auto">
            <a:xfrm>
              <a:off x="9194246" y="2116548"/>
              <a:ext cx="2336217" cy="1863476"/>
            </a:xfrm>
            <a:prstGeom prst="roundRect">
              <a:avLst>
                <a:gd name="adj" fmla="val 9350"/>
              </a:avLst>
            </a:pr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思源黑体 CN Light" panose="020B0300000000000000" charset="-122"/>
                <a:ea typeface="思源黑体 CN Light" panose="020B0300000000000000" charset="-122"/>
              </a:endParaRPr>
            </a:p>
          </p:txBody>
        </p:sp>
        <p:sp>
          <p:nvSpPr>
            <p:cNvPr id="25" name="任意多边形 54"/>
            <p:cNvSpPr/>
            <p:nvPr/>
          </p:nvSpPr>
          <p:spPr bwMode="auto">
            <a:xfrm>
              <a:off x="9038833" y="3243755"/>
              <a:ext cx="2647045" cy="247160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3175">
              <a:solidFill>
                <a:srgbClr val="1C4B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latin typeface="思源黑体 CN Light" panose="020B0300000000000000" charset="-122"/>
                <a:ea typeface="思源黑体 CN Light" panose="020B0300000000000000" charset="-122"/>
              </a:endParaRPr>
            </a:p>
          </p:txBody>
        </p:sp>
        <p:sp>
          <p:nvSpPr>
            <p:cNvPr id="26" name="椭圆 25"/>
            <p:cNvSpPr/>
            <p:nvPr/>
          </p:nvSpPr>
          <p:spPr bwMode="auto">
            <a:xfrm>
              <a:off x="9933713" y="2872364"/>
              <a:ext cx="857282" cy="744956"/>
            </a:xfrm>
            <a:prstGeom prst="ellipse">
              <a:avLst/>
            </a:pr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思源黑体 CN Light" panose="020B0300000000000000" charset="-122"/>
                <a:ea typeface="思源黑体 CN Light" panose="020B0300000000000000" charset="-122"/>
              </a:endParaRPr>
            </a:p>
          </p:txBody>
        </p:sp>
        <p:sp>
          <p:nvSpPr>
            <p:cNvPr id="27" name="文本框 60"/>
            <p:cNvSpPr txBox="1">
              <a:spLocks noChangeArrowheads="1"/>
            </p:cNvSpPr>
            <p:nvPr/>
          </p:nvSpPr>
          <p:spPr bwMode="auto">
            <a:xfrm>
              <a:off x="9715923" y="2344805"/>
              <a:ext cx="1253678" cy="577081"/>
            </a:xfrm>
            <a:prstGeom prst="rect">
              <a:avLst/>
            </a:prstGeom>
            <a:noFill/>
            <a:ln w="9525">
              <a:noFill/>
              <a:miter lim="800000"/>
            </a:ln>
          </p:spPr>
          <p:txBody>
            <a:bodyPr lIns="68580" tIns="34290" rIns="68580" bIns="34290">
              <a:spAutoFit/>
            </a:bodyPr>
            <a:lstStyle/>
            <a:p>
              <a:pPr algn="ctr"/>
              <a:r>
                <a:rPr lang="en-US" altLang="zh-HK" sz="33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04</a:t>
              </a:r>
            </a:p>
          </p:txBody>
        </p:sp>
        <p:grpSp>
          <p:nvGrpSpPr>
            <p:cNvPr id="40" name="组合 39"/>
            <p:cNvGrpSpPr/>
            <p:nvPr/>
          </p:nvGrpSpPr>
          <p:grpSpPr>
            <a:xfrm>
              <a:off x="9278104" y="4014874"/>
              <a:ext cx="2168503" cy="929367"/>
              <a:chOff x="8350687" y="1554441"/>
              <a:chExt cx="2168503" cy="929367"/>
            </a:xfrm>
          </p:grpSpPr>
          <p:sp>
            <p:nvSpPr>
              <p:cNvPr id="41" name="文本框 40"/>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42" name="文本框 41"/>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grpSp>
        <p:nvGrpSpPr>
          <p:cNvPr id="51" name="组合 50"/>
          <p:cNvGrpSpPr/>
          <p:nvPr/>
        </p:nvGrpSpPr>
        <p:grpSpPr>
          <a:xfrm>
            <a:off x="6178553" y="1722848"/>
            <a:ext cx="2644538" cy="3598811"/>
            <a:chOff x="6191253" y="2116548"/>
            <a:chExt cx="2644538" cy="3598811"/>
          </a:xfrm>
        </p:grpSpPr>
        <p:sp>
          <p:nvSpPr>
            <p:cNvPr id="17" name="圆角矩形 46"/>
            <p:cNvSpPr/>
            <p:nvPr/>
          </p:nvSpPr>
          <p:spPr bwMode="auto">
            <a:xfrm>
              <a:off x="6346666" y="2116548"/>
              <a:ext cx="2333710" cy="1863476"/>
            </a:xfrm>
            <a:prstGeom prst="roundRect">
              <a:avLst>
                <a:gd name="adj" fmla="val 9350"/>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思源黑体 CN Light" panose="020B0300000000000000" charset="-122"/>
                <a:ea typeface="思源黑体 CN Light" panose="020B0300000000000000" charset="-122"/>
              </a:endParaRPr>
            </a:p>
          </p:txBody>
        </p:sp>
        <p:sp>
          <p:nvSpPr>
            <p:cNvPr id="18" name="任意多边形 47"/>
            <p:cNvSpPr/>
            <p:nvPr/>
          </p:nvSpPr>
          <p:spPr bwMode="auto">
            <a:xfrm>
              <a:off x="6191253" y="3243755"/>
              <a:ext cx="2644538" cy="247160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3175">
              <a:solidFill>
                <a:srgbClr val="2F964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latin typeface="思源黑体 CN Light" panose="020B0300000000000000" charset="-122"/>
                <a:ea typeface="思源黑体 CN Light" panose="020B0300000000000000" charset="-122"/>
              </a:endParaRPr>
            </a:p>
          </p:txBody>
        </p:sp>
        <p:sp>
          <p:nvSpPr>
            <p:cNvPr id="19" name="椭圆 18"/>
            <p:cNvSpPr/>
            <p:nvPr/>
          </p:nvSpPr>
          <p:spPr bwMode="auto">
            <a:xfrm>
              <a:off x="7083628" y="2872364"/>
              <a:ext cx="859787" cy="74495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思源黑体 CN Light" panose="020B0300000000000000" charset="-122"/>
                <a:ea typeface="思源黑体 CN Light" panose="020B0300000000000000" charset="-122"/>
              </a:endParaRPr>
            </a:p>
          </p:txBody>
        </p:sp>
        <p:sp>
          <p:nvSpPr>
            <p:cNvPr id="20" name="文本框 54"/>
            <p:cNvSpPr txBox="1">
              <a:spLocks noChangeArrowheads="1"/>
            </p:cNvSpPr>
            <p:nvPr/>
          </p:nvSpPr>
          <p:spPr bwMode="auto">
            <a:xfrm>
              <a:off x="6821752" y="2344805"/>
              <a:ext cx="1398726" cy="577081"/>
            </a:xfrm>
            <a:prstGeom prst="rect">
              <a:avLst/>
            </a:prstGeom>
            <a:noFill/>
            <a:ln w="9525">
              <a:noFill/>
              <a:miter lim="800000"/>
            </a:ln>
          </p:spPr>
          <p:txBody>
            <a:bodyPr lIns="68580" tIns="34290" rIns="68580" bIns="34290">
              <a:spAutoFit/>
            </a:bodyPr>
            <a:lstStyle/>
            <a:p>
              <a:pPr algn="ctr"/>
              <a:r>
                <a:rPr lang="en-US" altLang="zh-HK" sz="33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03</a:t>
              </a:r>
            </a:p>
          </p:txBody>
        </p:sp>
        <p:grpSp>
          <p:nvGrpSpPr>
            <p:cNvPr id="43" name="组合 42"/>
            <p:cNvGrpSpPr/>
            <p:nvPr/>
          </p:nvGrpSpPr>
          <p:grpSpPr>
            <a:xfrm>
              <a:off x="6429271" y="4014874"/>
              <a:ext cx="2168503" cy="929367"/>
              <a:chOff x="8350687" y="1554441"/>
              <a:chExt cx="2168503" cy="929367"/>
            </a:xfrm>
          </p:grpSpPr>
          <p:sp>
            <p:nvSpPr>
              <p:cNvPr id="44" name="文本框 43"/>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45" name="文本框 44"/>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sp>
        <p:nvSpPr>
          <p:cNvPr id="2" name="文本框 1"/>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animEffect transition="in" filter="fade">
                                      <p:cBhvr>
                                        <p:cTn id="21" dur="500"/>
                                        <p:tgtEl>
                                          <p:spTgt spid="5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4" name="MH_Other_3"/>
          <p:cNvSpPr/>
          <p:nvPr>
            <p:custDataLst>
              <p:tags r:id="rId1"/>
            </p:custDataLst>
          </p:nvPr>
        </p:nvSpPr>
        <p:spPr>
          <a:xfrm>
            <a:off x="1357720" y="2654595"/>
            <a:ext cx="46551" cy="2513751"/>
          </a:xfrm>
          <a:prstGeom prst="rect">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sp>
        <p:nvSpPr>
          <p:cNvPr id="7" name="MH_Other_5"/>
          <p:cNvSpPr/>
          <p:nvPr>
            <p:custDataLst>
              <p:tags r:id="rId2"/>
            </p:custDataLst>
          </p:nvPr>
        </p:nvSpPr>
        <p:spPr>
          <a:xfrm>
            <a:off x="3361539" y="2654595"/>
            <a:ext cx="46551" cy="2513751"/>
          </a:xfrm>
          <a:prstGeom prst="rect">
            <a:avLst/>
          </a:pr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sp>
        <p:nvSpPr>
          <p:cNvPr id="10" name="MH_Other_7"/>
          <p:cNvSpPr/>
          <p:nvPr>
            <p:custDataLst>
              <p:tags r:id="rId3"/>
            </p:custDataLst>
          </p:nvPr>
        </p:nvSpPr>
        <p:spPr>
          <a:xfrm>
            <a:off x="5365355" y="2654595"/>
            <a:ext cx="46551" cy="2513751"/>
          </a:xfrm>
          <a:prstGeom prst="rect">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sp>
        <p:nvSpPr>
          <p:cNvPr id="13" name="MH_Other_9"/>
          <p:cNvSpPr/>
          <p:nvPr>
            <p:custDataLst>
              <p:tags r:id="rId4"/>
            </p:custDataLst>
          </p:nvPr>
        </p:nvSpPr>
        <p:spPr>
          <a:xfrm>
            <a:off x="7369173" y="2654595"/>
            <a:ext cx="46551" cy="2513751"/>
          </a:xfrm>
          <a:prstGeom prst="rect">
            <a:avLst/>
          </a:pr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grpSp>
        <p:nvGrpSpPr>
          <p:cNvPr id="41" name="组合 40"/>
          <p:cNvGrpSpPr/>
          <p:nvPr/>
        </p:nvGrpSpPr>
        <p:grpSpPr>
          <a:xfrm>
            <a:off x="1009356" y="1986677"/>
            <a:ext cx="9965081" cy="722760"/>
            <a:chOff x="1060156" y="2608977"/>
            <a:chExt cx="9965081" cy="722760"/>
          </a:xfrm>
        </p:grpSpPr>
        <p:cxnSp>
          <p:nvCxnSpPr>
            <p:cNvPr id="2" name="MH_Other_1"/>
            <p:cNvCxnSpPr/>
            <p:nvPr>
              <p:custDataLst>
                <p:tags r:id="rId6"/>
              </p:custDataLst>
            </p:nvPr>
          </p:nvCxnSpPr>
          <p:spPr>
            <a:xfrm>
              <a:off x="1060156" y="3197310"/>
              <a:ext cx="996508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MH_Other_2"/>
            <p:cNvSpPr/>
            <p:nvPr>
              <p:custDataLst>
                <p:tags r:id="rId7"/>
              </p:custDataLst>
            </p:nvPr>
          </p:nvSpPr>
          <p:spPr>
            <a:xfrm rot="2871886">
              <a:off x="1786399"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思源黑体 CN Light" panose="020B0300000000000000" charset="-122"/>
                  <a:ea typeface="思源黑体 CN Light" panose="020B0300000000000000" charset="-122"/>
                  <a:cs typeface="阿里巴巴普惠体 R" panose="00020600040101010101" pitchFamily="18" charset="-122"/>
                  <a:sym typeface="+mn-lt"/>
                </a:rPr>
                <a:t>01</a:t>
              </a:r>
            </a:p>
          </p:txBody>
        </p:sp>
        <p:sp>
          <p:nvSpPr>
            <p:cNvPr id="6" name="MH_Other_4"/>
            <p:cNvSpPr/>
            <p:nvPr>
              <p:custDataLst>
                <p:tags r:id="rId8"/>
              </p:custDataLst>
            </p:nvPr>
          </p:nvSpPr>
          <p:spPr>
            <a:xfrm rot="2871886">
              <a:off x="3790216"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思源黑体 CN Light" panose="020B0300000000000000" charset="-122"/>
                  <a:ea typeface="思源黑体 CN Light" panose="020B0300000000000000" charset="-122"/>
                  <a:cs typeface="阿里巴巴普惠体 R" panose="00020600040101010101" pitchFamily="18" charset="-122"/>
                  <a:sym typeface="+mn-lt"/>
                </a:rPr>
                <a:t>02</a:t>
              </a:r>
            </a:p>
          </p:txBody>
        </p:sp>
        <p:sp>
          <p:nvSpPr>
            <p:cNvPr id="9" name="MH_Other_6"/>
            <p:cNvSpPr/>
            <p:nvPr>
              <p:custDataLst>
                <p:tags r:id="rId9"/>
              </p:custDataLst>
            </p:nvPr>
          </p:nvSpPr>
          <p:spPr>
            <a:xfrm rot="2871886">
              <a:off x="5794035"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思源黑体 CN Light" panose="020B0300000000000000" charset="-122"/>
                  <a:ea typeface="思源黑体 CN Light" panose="020B0300000000000000" charset="-122"/>
                  <a:cs typeface="阿里巴巴普惠体 R" panose="00020600040101010101" pitchFamily="18" charset="-122"/>
                  <a:sym typeface="+mn-lt"/>
                </a:rPr>
                <a:t>03</a:t>
              </a:r>
            </a:p>
          </p:txBody>
        </p:sp>
        <p:sp>
          <p:nvSpPr>
            <p:cNvPr id="12" name="MH_Other_8"/>
            <p:cNvSpPr/>
            <p:nvPr>
              <p:custDataLst>
                <p:tags r:id="rId10"/>
              </p:custDataLst>
            </p:nvPr>
          </p:nvSpPr>
          <p:spPr>
            <a:xfrm rot="2871886">
              <a:off x="7797852"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思源黑体 CN Light" panose="020B0300000000000000" charset="-122"/>
                  <a:ea typeface="思源黑体 CN Light" panose="020B0300000000000000" charset="-122"/>
                  <a:cs typeface="阿里巴巴普惠体 R" panose="00020600040101010101" pitchFamily="18" charset="-122"/>
                  <a:sym typeface="+mn-lt"/>
                </a:rPr>
                <a:t>04</a:t>
              </a:r>
            </a:p>
          </p:txBody>
        </p:sp>
        <p:sp>
          <p:nvSpPr>
            <p:cNvPr id="15" name="MH_Other_10"/>
            <p:cNvSpPr/>
            <p:nvPr>
              <p:custDataLst>
                <p:tags r:id="rId11"/>
              </p:custDataLst>
            </p:nvPr>
          </p:nvSpPr>
          <p:spPr>
            <a:xfrm rot="2871886">
              <a:off x="9801669" y="2300401"/>
              <a:ext cx="722760" cy="133991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思源黑体 CN Light" panose="020B0300000000000000" charset="-122"/>
                  <a:ea typeface="思源黑体 CN Light" panose="020B0300000000000000" charset="-122"/>
                  <a:cs typeface="阿里巴巴普惠体 R" panose="00020600040101010101" pitchFamily="18" charset="-122"/>
                  <a:sym typeface="+mn-lt"/>
                </a:rPr>
                <a:t>05</a:t>
              </a:r>
            </a:p>
          </p:txBody>
        </p:sp>
      </p:grpSp>
      <p:sp>
        <p:nvSpPr>
          <p:cNvPr id="16" name="MH_Other_11"/>
          <p:cNvSpPr/>
          <p:nvPr>
            <p:custDataLst>
              <p:tags r:id="rId5"/>
            </p:custDataLst>
          </p:nvPr>
        </p:nvSpPr>
        <p:spPr>
          <a:xfrm>
            <a:off x="9372991" y="2654595"/>
            <a:ext cx="46551" cy="2513751"/>
          </a:xfrm>
          <a:prstGeom prst="rect">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grpSp>
        <p:nvGrpSpPr>
          <p:cNvPr id="25" name="组合 24"/>
          <p:cNvGrpSpPr/>
          <p:nvPr/>
        </p:nvGrpSpPr>
        <p:grpSpPr>
          <a:xfrm>
            <a:off x="1501807" y="3266322"/>
            <a:ext cx="1791011" cy="1453649"/>
            <a:chOff x="1552607" y="3864238"/>
            <a:chExt cx="1791011" cy="1453649"/>
          </a:xfrm>
        </p:grpSpPr>
        <p:sp>
          <p:nvSpPr>
            <p:cNvPr id="23" name="文本框 22"/>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24" name="文本框 23"/>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endParaRPr lang="en-US" altLang="zh-CN"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26" name="组合 25"/>
          <p:cNvGrpSpPr/>
          <p:nvPr/>
        </p:nvGrpSpPr>
        <p:grpSpPr>
          <a:xfrm>
            <a:off x="3528352" y="3266322"/>
            <a:ext cx="1791011" cy="1453649"/>
            <a:chOff x="1552607" y="3864238"/>
            <a:chExt cx="1791011" cy="1453649"/>
          </a:xfrm>
        </p:grpSpPr>
        <p:sp>
          <p:nvSpPr>
            <p:cNvPr id="27" name="文本框 26"/>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28" name="文本框 27"/>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endParaRPr lang="en-US" altLang="zh-CN"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29" name="组合 28"/>
          <p:cNvGrpSpPr/>
          <p:nvPr/>
        </p:nvGrpSpPr>
        <p:grpSpPr>
          <a:xfrm>
            <a:off x="5554897" y="3266322"/>
            <a:ext cx="1791011" cy="1453649"/>
            <a:chOff x="1552607" y="3864238"/>
            <a:chExt cx="1791011" cy="1453649"/>
          </a:xfrm>
        </p:grpSpPr>
        <p:sp>
          <p:nvSpPr>
            <p:cNvPr id="30" name="文本框 29"/>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1" name="文本框 30"/>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endParaRPr lang="en-US" altLang="zh-CN"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32" name="组合 31"/>
          <p:cNvGrpSpPr/>
          <p:nvPr/>
        </p:nvGrpSpPr>
        <p:grpSpPr>
          <a:xfrm>
            <a:off x="7508290" y="3266322"/>
            <a:ext cx="1791011" cy="1453649"/>
            <a:chOff x="1552607" y="3864238"/>
            <a:chExt cx="1791011" cy="1453649"/>
          </a:xfrm>
        </p:grpSpPr>
        <p:sp>
          <p:nvSpPr>
            <p:cNvPr id="33" name="文本框 32"/>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4" name="文本框 33"/>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endParaRPr lang="en-US" altLang="zh-CN"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35" name="组合 34"/>
          <p:cNvGrpSpPr/>
          <p:nvPr/>
        </p:nvGrpSpPr>
        <p:grpSpPr>
          <a:xfrm>
            <a:off x="9547026" y="3266322"/>
            <a:ext cx="1791011" cy="1453649"/>
            <a:chOff x="1552607" y="3864238"/>
            <a:chExt cx="1791011" cy="1453649"/>
          </a:xfrm>
        </p:grpSpPr>
        <p:sp>
          <p:nvSpPr>
            <p:cNvPr id="36" name="文本框 35"/>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7" name="文本框 36"/>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endParaRPr lang="en-US" altLang="zh-CN"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a:p>
              <a:r>
                <a:rPr lang="zh-CN" altLang="en-US" sz="1400"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sp>
        <p:nvSpPr>
          <p:cNvPr id="5" name="文本框 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10" grpId="0" bldLvl="0" animBg="1"/>
      <p:bldP spid="13" grpId="0" bldLvl="0" animBg="1"/>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1" name="组合 30"/>
          <p:cNvGrpSpPr/>
          <p:nvPr/>
        </p:nvGrpSpPr>
        <p:grpSpPr>
          <a:xfrm>
            <a:off x="1724025" y="2204085"/>
            <a:ext cx="5727700" cy="858520"/>
            <a:chOff x="1243965" y="2044542"/>
            <a:chExt cx="4441032" cy="665797"/>
          </a:xfrm>
        </p:grpSpPr>
        <p:sp>
          <p:nvSpPr>
            <p:cNvPr id="7" name="矩形 6"/>
            <p:cNvSpPr/>
            <p:nvPr/>
          </p:nvSpPr>
          <p:spPr>
            <a:xfrm>
              <a:off x="1340168" y="2252663"/>
              <a:ext cx="457676" cy="457676"/>
            </a:xfrm>
            <a:prstGeom prst="rect">
              <a:avLst/>
            </a:prstGeom>
            <a:noFill/>
            <a:ln w="22225">
              <a:solidFill>
                <a:srgbClr val="2F964E">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思源黑体 CN Light" panose="020B0300000000000000" charset="-122"/>
                <a:ea typeface="思源黑体 CN Light" panose="020B0300000000000000" charset="-122"/>
              </a:endParaRPr>
            </a:p>
          </p:txBody>
        </p:sp>
        <p:sp>
          <p:nvSpPr>
            <p:cNvPr id="9" name="矩形 8"/>
            <p:cNvSpPr/>
            <p:nvPr/>
          </p:nvSpPr>
          <p:spPr>
            <a:xfrm>
              <a:off x="1243965" y="2177415"/>
              <a:ext cx="436245" cy="415290"/>
            </a:xfrm>
            <a:prstGeom prst="rect">
              <a:avLst/>
            </a:prstGeom>
            <a:solidFill>
              <a:srgbClr val="2F964E"/>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思源黑体 CN Light" panose="020B0300000000000000" charset="-122"/>
                <a:ea typeface="思源黑体 CN Light" panose="020B0300000000000000" charset="-122"/>
              </a:endParaRPr>
            </a:p>
          </p:txBody>
        </p:sp>
        <p:sp>
          <p:nvSpPr>
            <p:cNvPr id="10" name="文本框 9"/>
            <p:cNvSpPr txBox="1"/>
            <p:nvPr/>
          </p:nvSpPr>
          <p:spPr>
            <a:xfrm>
              <a:off x="1246823" y="2093595"/>
              <a:ext cx="514350" cy="411199"/>
            </a:xfrm>
            <a:prstGeom prst="rect">
              <a:avLst/>
            </a:prstGeom>
            <a:noFill/>
          </p:spPr>
          <p:txBody>
            <a:bodyPr wrap="square" lIns="51435" tIns="25718" rIns="51435" bIns="25718" rtlCol="0">
              <a:spAutoFit/>
            </a:bodyPr>
            <a:lstStyle/>
            <a:p>
              <a:pPr algn="l">
                <a:lnSpc>
                  <a:spcPct val="130000"/>
                </a:lnSpc>
              </a:pPr>
              <a:r>
                <a:rPr lang="en-US" altLang="zh-CN" sz="2400" dirty="0">
                  <a:solidFill>
                    <a:schemeClr val="bg1"/>
                  </a:solidFill>
                  <a:latin typeface="思源黑体 CN Light" panose="020B0300000000000000" charset="-122"/>
                  <a:ea typeface="思源黑体 CN Light" panose="020B0300000000000000" charset="-122"/>
                </a:rPr>
                <a:t>01</a:t>
              </a:r>
            </a:p>
          </p:txBody>
        </p:sp>
        <p:sp>
          <p:nvSpPr>
            <p:cNvPr id="11" name="矩形 10"/>
            <p:cNvSpPr/>
            <p:nvPr/>
          </p:nvSpPr>
          <p:spPr>
            <a:xfrm>
              <a:off x="1961674" y="2044542"/>
              <a:ext cx="3723323" cy="603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r>
                <a:rPr lang="zh-CN" altLang="en-US" sz="20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单击此处添加标题  </a:t>
              </a:r>
            </a:p>
          </p:txBody>
        </p:sp>
        <p:sp>
          <p:nvSpPr>
            <p:cNvPr id="21" name="Rectangle 3"/>
            <p:cNvSpPr txBox="1">
              <a:spLocks noChangeArrowheads="1"/>
            </p:cNvSpPr>
            <p:nvPr/>
          </p:nvSpPr>
          <p:spPr bwMode="auto">
            <a:xfrm flipH="1">
              <a:off x="2055971" y="2492216"/>
              <a:ext cx="2619375" cy="83225"/>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700" b="0" dirty="0" err="1">
                  <a:solidFill>
                    <a:schemeClr val="tx1">
                      <a:lumMod val="75000"/>
                      <a:lumOff val="25000"/>
                    </a:schemeClr>
                  </a:solidFill>
                  <a:effectLst/>
                  <a:latin typeface="思源黑体 CN Light" panose="020B0300000000000000" charset="-122"/>
                  <a:ea typeface="思源黑体 CN Light" panose="020B0300000000000000" charset="-122"/>
                  <a:sym typeface="+mn-ea"/>
                </a:rPr>
                <a:t>Powerpoint</a:t>
              </a:r>
              <a:r>
                <a:rPr lang="en-US" altLang="ko-KR" sz="700" b="0" dirty="0">
                  <a:solidFill>
                    <a:schemeClr val="tx1">
                      <a:lumMod val="75000"/>
                      <a:lumOff val="25000"/>
                    </a:schemeClr>
                  </a:solidFill>
                  <a:effectLst/>
                  <a:latin typeface="思源黑体 CN Light" panose="020B0300000000000000" charset="-122"/>
                  <a:ea typeface="思源黑体 CN Light" panose="020B0300000000000000" charset="-122"/>
                  <a:sym typeface="+mn-ea"/>
                </a:rPr>
                <a:t> is a complete presentation graphic package it gives you </a:t>
              </a:r>
              <a:r>
                <a:rPr lang="en-US" altLang="ko-KR" sz="700" b="0" dirty="0" err="1">
                  <a:solidFill>
                    <a:schemeClr val="tx1">
                      <a:lumMod val="75000"/>
                      <a:lumOff val="25000"/>
                    </a:schemeClr>
                  </a:solidFill>
                  <a:effectLst/>
                  <a:latin typeface="思源黑体 CN Light" panose="020B0300000000000000" charset="-122"/>
                  <a:ea typeface="思源黑体 CN Light" panose="020B0300000000000000" charset="-122"/>
                  <a:sym typeface="+mn-ea"/>
                </a:rPr>
                <a:t>everyt</a:t>
              </a:r>
            </a:p>
          </p:txBody>
        </p:sp>
      </p:grpSp>
      <p:grpSp>
        <p:nvGrpSpPr>
          <p:cNvPr id="34" name="组合 33"/>
          <p:cNvGrpSpPr/>
          <p:nvPr/>
        </p:nvGrpSpPr>
        <p:grpSpPr>
          <a:xfrm>
            <a:off x="1651000" y="3810000"/>
            <a:ext cx="5767705" cy="858520"/>
            <a:chOff x="1187624" y="3289935"/>
            <a:chExt cx="4471655" cy="665798"/>
          </a:xfrm>
        </p:grpSpPr>
        <p:sp>
          <p:nvSpPr>
            <p:cNvPr id="23" name="矩形 22"/>
            <p:cNvSpPr/>
            <p:nvPr/>
          </p:nvSpPr>
          <p:spPr>
            <a:xfrm>
              <a:off x="1314451" y="3498057"/>
              <a:ext cx="457676" cy="457676"/>
            </a:xfrm>
            <a:prstGeom prst="rect">
              <a:avLst/>
            </a:prstGeom>
            <a:noFill/>
            <a:ln w="22225">
              <a:solidFill>
                <a:srgbClr val="1C4B8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思源黑体 CN Light" panose="020B0300000000000000" charset="-122"/>
                <a:ea typeface="思源黑体 CN Light" panose="020B0300000000000000" charset="-122"/>
              </a:endParaRPr>
            </a:p>
          </p:txBody>
        </p:sp>
        <p:sp>
          <p:nvSpPr>
            <p:cNvPr id="24" name="矩形 23"/>
            <p:cNvSpPr/>
            <p:nvPr/>
          </p:nvSpPr>
          <p:spPr>
            <a:xfrm>
              <a:off x="1218248" y="3422809"/>
              <a:ext cx="436245" cy="415290"/>
            </a:xfrm>
            <a:prstGeom prst="rect">
              <a:avLst/>
            </a:prstGeom>
            <a:solidFill>
              <a:srgbClr val="1C4B8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思源黑体 CN Light" panose="020B0300000000000000" charset="-122"/>
                <a:ea typeface="思源黑体 CN Light" panose="020B0300000000000000" charset="-122"/>
              </a:endParaRPr>
            </a:p>
          </p:txBody>
        </p:sp>
        <p:sp>
          <p:nvSpPr>
            <p:cNvPr id="25" name="文本框 24"/>
            <p:cNvSpPr txBox="1"/>
            <p:nvPr/>
          </p:nvSpPr>
          <p:spPr>
            <a:xfrm>
              <a:off x="1187624" y="3338989"/>
              <a:ext cx="514350" cy="411199"/>
            </a:xfrm>
            <a:prstGeom prst="rect">
              <a:avLst/>
            </a:prstGeom>
            <a:noFill/>
          </p:spPr>
          <p:txBody>
            <a:bodyPr wrap="square" lIns="51435" tIns="25718" rIns="51435" bIns="25718" rtlCol="0">
              <a:spAutoFit/>
            </a:bodyPr>
            <a:lstStyle/>
            <a:p>
              <a:pPr algn="l">
                <a:lnSpc>
                  <a:spcPct val="130000"/>
                </a:lnSpc>
              </a:pPr>
              <a:r>
                <a:rPr lang="en-US" altLang="zh-CN" sz="2400" dirty="0">
                  <a:solidFill>
                    <a:schemeClr val="bg1"/>
                  </a:solidFill>
                  <a:latin typeface="思源黑体 CN Light" panose="020B0300000000000000" charset="-122"/>
                  <a:ea typeface="思源黑体 CN Light" panose="020B0300000000000000" charset="-122"/>
                </a:rPr>
                <a:t>02</a:t>
              </a:r>
            </a:p>
          </p:txBody>
        </p:sp>
        <p:sp>
          <p:nvSpPr>
            <p:cNvPr id="26" name="矩形 25"/>
            <p:cNvSpPr/>
            <p:nvPr/>
          </p:nvSpPr>
          <p:spPr>
            <a:xfrm>
              <a:off x="1935956" y="3289935"/>
              <a:ext cx="3723323" cy="603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r>
                <a:rPr lang="zh-CN" altLang="en-US" sz="20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单击此处添加标题  </a:t>
              </a:r>
            </a:p>
          </p:txBody>
        </p:sp>
        <p:sp>
          <p:nvSpPr>
            <p:cNvPr id="27" name="Rectangle 3"/>
            <p:cNvSpPr txBox="1">
              <a:spLocks noChangeArrowheads="1"/>
            </p:cNvSpPr>
            <p:nvPr/>
          </p:nvSpPr>
          <p:spPr bwMode="auto">
            <a:xfrm flipH="1">
              <a:off x="2030254" y="3737610"/>
              <a:ext cx="2619375" cy="83225"/>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700" b="0" dirty="0" err="1">
                  <a:solidFill>
                    <a:schemeClr val="bg1">
                      <a:lumMod val="50000"/>
                    </a:schemeClr>
                  </a:solidFill>
                  <a:effectLst/>
                  <a:latin typeface="思源黑体 CN Light" panose="020B0300000000000000" charset="-122"/>
                  <a:ea typeface="思源黑体 CN Light" panose="020B0300000000000000" charset="-122"/>
                  <a:sym typeface="+mn-ea"/>
                </a:rPr>
                <a:t>Powerpoint</a:t>
              </a:r>
              <a:r>
                <a:rPr lang="en-US" altLang="ko-KR" sz="700" b="0" dirty="0">
                  <a:solidFill>
                    <a:schemeClr val="bg1">
                      <a:lumMod val="50000"/>
                    </a:schemeClr>
                  </a:solidFill>
                  <a:effectLst/>
                  <a:latin typeface="思源黑体 CN Light" panose="020B0300000000000000" charset="-122"/>
                  <a:ea typeface="思源黑体 CN Light" panose="020B0300000000000000" charset="-122"/>
                  <a:sym typeface="+mn-ea"/>
                </a:rPr>
                <a:t> is a complete presentation graphic package it gives you </a:t>
              </a:r>
              <a:r>
                <a:rPr lang="en-US" altLang="ko-KR" sz="700" b="0" dirty="0" err="1">
                  <a:solidFill>
                    <a:schemeClr val="bg1">
                      <a:lumMod val="50000"/>
                    </a:schemeClr>
                  </a:solidFill>
                  <a:effectLst/>
                  <a:latin typeface="思源黑体 CN Light" panose="020B0300000000000000" charset="-122"/>
                  <a:ea typeface="思源黑体 CN Light" panose="020B0300000000000000" charset="-122"/>
                  <a:sym typeface="+mn-ea"/>
                </a:rPr>
                <a:t>everyt</a:t>
              </a:r>
            </a:p>
          </p:txBody>
        </p:sp>
      </p:grpSp>
      <p:grpSp>
        <p:nvGrpSpPr>
          <p:cNvPr id="32" name="组合 31"/>
          <p:cNvGrpSpPr/>
          <p:nvPr/>
        </p:nvGrpSpPr>
        <p:grpSpPr>
          <a:xfrm>
            <a:off x="6377305" y="2190115"/>
            <a:ext cx="5727700" cy="858520"/>
            <a:chOff x="4852035" y="2034064"/>
            <a:chExt cx="4441032" cy="665798"/>
          </a:xfrm>
        </p:grpSpPr>
        <p:sp>
          <p:nvSpPr>
            <p:cNvPr id="28" name="矩形 27"/>
            <p:cNvSpPr/>
            <p:nvPr/>
          </p:nvSpPr>
          <p:spPr>
            <a:xfrm>
              <a:off x="4948238" y="2242186"/>
              <a:ext cx="457676" cy="457676"/>
            </a:xfrm>
            <a:prstGeom prst="rect">
              <a:avLst/>
            </a:prstGeom>
            <a:noFill/>
            <a:ln w="22225">
              <a:solidFill>
                <a:srgbClr val="1C4B80">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思源黑体 CN Light" panose="020B0300000000000000" charset="-122"/>
                <a:ea typeface="思源黑体 CN Light" panose="020B0300000000000000" charset="-122"/>
              </a:endParaRPr>
            </a:p>
          </p:txBody>
        </p:sp>
        <p:sp>
          <p:nvSpPr>
            <p:cNvPr id="29" name="矩形 28"/>
            <p:cNvSpPr/>
            <p:nvPr/>
          </p:nvSpPr>
          <p:spPr>
            <a:xfrm>
              <a:off x="4852035" y="2166938"/>
              <a:ext cx="436245" cy="415290"/>
            </a:xfrm>
            <a:prstGeom prst="rect">
              <a:avLst/>
            </a:prstGeom>
            <a:solidFill>
              <a:srgbClr val="1C4B8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思源黑体 CN Light" panose="020B0300000000000000" charset="-122"/>
                <a:ea typeface="思源黑体 CN Light" panose="020B0300000000000000" charset="-122"/>
              </a:endParaRPr>
            </a:p>
          </p:txBody>
        </p:sp>
        <p:sp>
          <p:nvSpPr>
            <p:cNvPr id="30" name="文本框 29"/>
            <p:cNvSpPr txBox="1"/>
            <p:nvPr/>
          </p:nvSpPr>
          <p:spPr>
            <a:xfrm>
              <a:off x="4860032" y="2083118"/>
              <a:ext cx="514350" cy="411199"/>
            </a:xfrm>
            <a:prstGeom prst="rect">
              <a:avLst/>
            </a:prstGeom>
            <a:noFill/>
          </p:spPr>
          <p:txBody>
            <a:bodyPr wrap="square" lIns="51435" tIns="25718" rIns="51435" bIns="25718" rtlCol="0">
              <a:spAutoFit/>
            </a:bodyPr>
            <a:lstStyle/>
            <a:p>
              <a:pPr algn="l">
                <a:lnSpc>
                  <a:spcPct val="130000"/>
                </a:lnSpc>
              </a:pPr>
              <a:r>
                <a:rPr lang="en-US" altLang="zh-CN" sz="2400" dirty="0">
                  <a:solidFill>
                    <a:schemeClr val="bg1"/>
                  </a:solidFill>
                  <a:latin typeface="思源黑体 CN Light" panose="020B0300000000000000" charset="-122"/>
                  <a:ea typeface="思源黑体 CN Light" panose="020B0300000000000000" charset="-122"/>
                </a:rPr>
                <a:t>03</a:t>
              </a:r>
            </a:p>
          </p:txBody>
        </p:sp>
        <p:sp>
          <p:nvSpPr>
            <p:cNvPr id="33" name="矩形 32"/>
            <p:cNvSpPr/>
            <p:nvPr/>
          </p:nvSpPr>
          <p:spPr>
            <a:xfrm>
              <a:off x="5569744" y="2034064"/>
              <a:ext cx="3723323" cy="603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r>
                <a:rPr lang="zh-CN" altLang="en-US" sz="20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单击此处添加标题  </a:t>
              </a:r>
            </a:p>
          </p:txBody>
        </p:sp>
        <p:sp>
          <p:nvSpPr>
            <p:cNvPr id="35" name="Rectangle 3"/>
            <p:cNvSpPr txBox="1">
              <a:spLocks noChangeArrowheads="1"/>
            </p:cNvSpPr>
            <p:nvPr/>
          </p:nvSpPr>
          <p:spPr bwMode="auto">
            <a:xfrm flipH="1">
              <a:off x="5664041" y="2481739"/>
              <a:ext cx="2619375" cy="83225"/>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700" b="0" dirty="0" err="1">
                  <a:solidFill>
                    <a:schemeClr val="bg1">
                      <a:lumMod val="50000"/>
                    </a:schemeClr>
                  </a:solidFill>
                  <a:effectLst/>
                  <a:latin typeface="思源黑体 CN Light" panose="020B0300000000000000" charset="-122"/>
                  <a:ea typeface="思源黑体 CN Light" panose="020B0300000000000000" charset="-122"/>
                  <a:sym typeface="+mn-ea"/>
                </a:rPr>
                <a:t>Powerpoint</a:t>
              </a:r>
              <a:r>
                <a:rPr lang="en-US" altLang="ko-KR" sz="700" b="0" dirty="0">
                  <a:solidFill>
                    <a:schemeClr val="bg1">
                      <a:lumMod val="50000"/>
                    </a:schemeClr>
                  </a:solidFill>
                  <a:effectLst/>
                  <a:latin typeface="思源黑体 CN Light" panose="020B0300000000000000" charset="-122"/>
                  <a:ea typeface="思源黑体 CN Light" panose="020B0300000000000000" charset="-122"/>
                  <a:sym typeface="+mn-ea"/>
                </a:rPr>
                <a:t> is a complete presentation graphic package it gives you </a:t>
              </a:r>
              <a:r>
                <a:rPr lang="en-US" altLang="ko-KR" sz="700" b="0" dirty="0" err="1">
                  <a:solidFill>
                    <a:schemeClr val="bg1">
                      <a:lumMod val="50000"/>
                    </a:schemeClr>
                  </a:solidFill>
                  <a:effectLst/>
                  <a:latin typeface="思源黑体 CN Light" panose="020B0300000000000000" charset="-122"/>
                  <a:ea typeface="思源黑体 CN Light" panose="020B0300000000000000" charset="-122"/>
                  <a:sym typeface="+mn-ea"/>
                </a:rPr>
                <a:t>everyt</a:t>
              </a:r>
            </a:p>
          </p:txBody>
        </p:sp>
      </p:grpSp>
      <p:grpSp>
        <p:nvGrpSpPr>
          <p:cNvPr id="36" name="组合 35"/>
          <p:cNvGrpSpPr/>
          <p:nvPr/>
        </p:nvGrpSpPr>
        <p:grpSpPr>
          <a:xfrm>
            <a:off x="6344285" y="3796665"/>
            <a:ext cx="5727700" cy="858520"/>
            <a:chOff x="4826318" y="3279458"/>
            <a:chExt cx="4441031" cy="665797"/>
          </a:xfrm>
        </p:grpSpPr>
        <p:sp>
          <p:nvSpPr>
            <p:cNvPr id="37" name="矩形 36"/>
            <p:cNvSpPr/>
            <p:nvPr/>
          </p:nvSpPr>
          <p:spPr>
            <a:xfrm>
              <a:off x="4922521" y="3487579"/>
              <a:ext cx="457676" cy="457676"/>
            </a:xfrm>
            <a:prstGeom prst="rect">
              <a:avLst/>
            </a:prstGeom>
            <a:noFill/>
            <a:ln w="22225">
              <a:solidFill>
                <a:srgbClr val="2F964E">
                  <a:alpha val="94000"/>
                </a:srgb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思源黑体 CN Light" panose="020B0300000000000000" charset="-122"/>
                <a:ea typeface="思源黑体 CN Light" panose="020B0300000000000000" charset="-122"/>
              </a:endParaRPr>
            </a:p>
          </p:txBody>
        </p:sp>
        <p:sp>
          <p:nvSpPr>
            <p:cNvPr id="38" name="矩形 37"/>
            <p:cNvSpPr/>
            <p:nvPr/>
          </p:nvSpPr>
          <p:spPr>
            <a:xfrm>
              <a:off x="4826318" y="3412331"/>
              <a:ext cx="436245" cy="415290"/>
            </a:xfrm>
            <a:prstGeom prst="rect">
              <a:avLst/>
            </a:prstGeom>
            <a:solidFill>
              <a:srgbClr val="2F964E"/>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latin typeface="思源黑体 CN Light" panose="020B0300000000000000" charset="-122"/>
                <a:ea typeface="思源黑体 CN Light" panose="020B0300000000000000" charset="-122"/>
              </a:endParaRPr>
            </a:p>
          </p:txBody>
        </p:sp>
        <p:sp>
          <p:nvSpPr>
            <p:cNvPr id="39" name="文本框 38"/>
            <p:cNvSpPr txBox="1"/>
            <p:nvPr/>
          </p:nvSpPr>
          <p:spPr>
            <a:xfrm>
              <a:off x="4829175" y="3328511"/>
              <a:ext cx="514350" cy="411199"/>
            </a:xfrm>
            <a:prstGeom prst="rect">
              <a:avLst/>
            </a:prstGeom>
            <a:noFill/>
          </p:spPr>
          <p:txBody>
            <a:bodyPr wrap="square" lIns="51435" tIns="25718" rIns="51435" bIns="25718" rtlCol="0">
              <a:spAutoFit/>
            </a:bodyPr>
            <a:lstStyle/>
            <a:p>
              <a:pPr algn="l">
                <a:lnSpc>
                  <a:spcPct val="130000"/>
                </a:lnSpc>
              </a:pPr>
              <a:r>
                <a:rPr lang="en-US" altLang="zh-CN" sz="2400" dirty="0">
                  <a:solidFill>
                    <a:schemeClr val="bg1"/>
                  </a:solidFill>
                  <a:latin typeface="思源黑体 CN Light" panose="020B0300000000000000" charset="-122"/>
                  <a:ea typeface="思源黑体 CN Light" panose="020B0300000000000000" charset="-122"/>
                </a:rPr>
                <a:t>04</a:t>
              </a:r>
            </a:p>
          </p:txBody>
        </p:sp>
        <p:sp>
          <p:nvSpPr>
            <p:cNvPr id="40" name="矩形 39"/>
            <p:cNvSpPr/>
            <p:nvPr/>
          </p:nvSpPr>
          <p:spPr>
            <a:xfrm>
              <a:off x="5544026" y="3279458"/>
              <a:ext cx="3723323" cy="603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r>
                <a:rPr lang="zh-CN" altLang="en-US" sz="20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单击此处添加标题  </a:t>
              </a:r>
            </a:p>
          </p:txBody>
        </p:sp>
        <p:sp>
          <p:nvSpPr>
            <p:cNvPr id="41" name="Rectangle 3"/>
            <p:cNvSpPr txBox="1">
              <a:spLocks noChangeArrowheads="1"/>
            </p:cNvSpPr>
            <p:nvPr/>
          </p:nvSpPr>
          <p:spPr bwMode="auto">
            <a:xfrm flipH="1">
              <a:off x="5638324" y="3727133"/>
              <a:ext cx="2619375" cy="83225"/>
            </a:xfrm>
            <a:prstGeom prst="rect">
              <a:avLst/>
            </a:prstGeom>
            <a:noFill/>
          </p:spPr>
          <p:txBody>
            <a:bodyPr vert="horz"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700" b="0" dirty="0" err="1">
                  <a:solidFill>
                    <a:schemeClr val="bg1">
                      <a:lumMod val="50000"/>
                    </a:schemeClr>
                  </a:solidFill>
                  <a:effectLst/>
                  <a:latin typeface="思源黑体 CN Light" panose="020B0300000000000000" charset="-122"/>
                  <a:ea typeface="思源黑体 CN Light" panose="020B0300000000000000" charset="-122"/>
                  <a:sym typeface="+mn-ea"/>
                </a:rPr>
                <a:t>Powerpoint</a:t>
              </a:r>
              <a:r>
                <a:rPr lang="en-US" altLang="ko-KR" sz="700" b="0" dirty="0">
                  <a:solidFill>
                    <a:schemeClr val="bg1">
                      <a:lumMod val="50000"/>
                    </a:schemeClr>
                  </a:solidFill>
                  <a:effectLst/>
                  <a:latin typeface="思源黑体 CN Light" panose="020B0300000000000000" charset="-122"/>
                  <a:ea typeface="思源黑体 CN Light" panose="020B0300000000000000" charset="-122"/>
                  <a:sym typeface="+mn-ea"/>
                </a:rPr>
                <a:t> is a complete presentation graphic package it gives you </a:t>
              </a:r>
              <a:r>
                <a:rPr lang="en-US" altLang="ko-KR" sz="700" b="0" dirty="0" err="1">
                  <a:solidFill>
                    <a:schemeClr val="bg1">
                      <a:lumMod val="50000"/>
                    </a:schemeClr>
                  </a:solidFill>
                  <a:effectLst/>
                  <a:latin typeface="思源黑体 CN Light" panose="020B0300000000000000" charset="-122"/>
                  <a:ea typeface="思源黑体 CN Light" panose="020B0300000000000000" charset="-122"/>
                  <a:sym typeface="+mn-ea"/>
                </a:rPr>
                <a:t>everyt</a:t>
              </a:r>
            </a:p>
          </p:txBody>
        </p:sp>
      </p:grpSp>
      <p:sp>
        <p:nvSpPr>
          <p:cNvPr id="85" name="矩形 84"/>
          <p:cNvSpPr/>
          <p:nvPr/>
        </p:nvSpPr>
        <p:spPr>
          <a:xfrm>
            <a:off x="4475162" y="861328"/>
            <a:ext cx="2616518" cy="357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目 录 </a:t>
            </a:r>
          </a:p>
          <a:p>
            <a:pPr algn="ctr"/>
            <a:r>
              <a:rPr lang="en-US" altLang="zh-CN" sz="2800" b="1"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CONTENTS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23"/>
          <p:cNvSpPr>
            <a:spLocks noChangeArrowheads="1"/>
          </p:cNvSpPr>
          <p:nvPr/>
        </p:nvSpPr>
        <p:spPr bwMode="auto">
          <a:xfrm>
            <a:off x="3318510" y="3509645"/>
            <a:ext cx="5555615" cy="645160"/>
          </a:xfrm>
          <a:prstGeom prst="rect">
            <a:avLst/>
          </a:prstGeom>
          <a:noFill/>
          <a:ln>
            <a:noFill/>
          </a:ln>
        </p:spPr>
        <p:txBody>
          <a:bodyPr wrap="square">
            <a:spAutoFit/>
          </a:bodyPr>
          <a:lstStyle/>
          <a:p>
            <a:pPr algn="ctr" defTabSz="685800">
              <a:lnSpc>
                <a:spcPct val="150000"/>
              </a:lnSpc>
            </a:pPr>
            <a:r>
              <a:rPr lang="en-US" altLang="zh-CN" sz="1200" dirty="0">
                <a:solidFill>
                  <a:schemeClr val="tx1">
                    <a:lumMod val="75000"/>
                    <a:lumOff val="25000"/>
                  </a:schemeClr>
                </a:solidFill>
                <a:latin typeface="Parchment" panose="03040602040708040804" pitchFamily="66" charset="0"/>
                <a:ea typeface="微软雅黑 Light" panose="020B0502040204020203" pitchFamily="34" charset="-122"/>
              </a:rPr>
              <a:t>THIS IS A ART TEMPLATE ,THE TEMPLATE DESIGN BY JERRY.</a:t>
            </a:r>
          </a:p>
          <a:p>
            <a:pPr algn="ctr" defTabSz="685800">
              <a:lnSpc>
                <a:spcPct val="150000"/>
              </a:lnSpc>
            </a:pPr>
            <a:r>
              <a:rPr lang="en-US" altLang="zh-CN" sz="1200" dirty="0">
                <a:solidFill>
                  <a:schemeClr val="tx1">
                    <a:lumMod val="75000"/>
                    <a:lumOff val="25000"/>
                  </a:schemeClr>
                </a:solidFill>
                <a:latin typeface="Parchment" panose="03040602040708040804" pitchFamily="66" charset="0"/>
                <a:ea typeface="微软雅黑 Light" panose="020B0502040204020203" pitchFamily="34" charset="-122"/>
              </a:rPr>
              <a:t> THANK YOU WATCHING THIS ONE. </a:t>
            </a:r>
          </a:p>
        </p:txBody>
      </p:sp>
      <p:sp>
        <p:nvSpPr>
          <p:cNvPr id="10" name="_14"/>
          <p:cNvSpPr txBox="1">
            <a:spLocks noChangeArrowheads="1"/>
          </p:cNvSpPr>
          <p:nvPr/>
        </p:nvSpPr>
        <p:spPr bwMode="auto">
          <a:xfrm>
            <a:off x="1925955" y="2339975"/>
            <a:ext cx="8340725" cy="866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defTabSz="685800"/>
            <a:r>
              <a:rPr lang="zh-CN" altLang="en-US" sz="6000" spc="450" dirty="0">
                <a:solidFill>
                  <a:srgbClr val="2F964E"/>
                </a:solidFill>
                <a:latin typeface="思源黑体 CN Heavy" panose="020B0A00000000000000" charset="-122"/>
                <a:ea typeface="思源黑体 CN Heavy" panose="020B0A00000000000000" charset="-122"/>
                <a:cs typeface="思源黑体 CN Heavy" panose="020B0A00000000000000" charset="-122"/>
              </a:rPr>
              <a:t>感谢您的观看</a:t>
            </a:r>
          </a:p>
        </p:txBody>
      </p:sp>
      <p:sp>
        <p:nvSpPr>
          <p:cNvPr id="2" name="文本框 1"/>
          <p:cNvSpPr txBox="1"/>
          <p:nvPr/>
        </p:nvSpPr>
        <p:spPr>
          <a:xfrm>
            <a:off x="4545253" y="4624070"/>
            <a:ext cx="3102131" cy="307777"/>
          </a:xfrm>
          <a:prstGeom prst="rect">
            <a:avLst/>
          </a:prstGeom>
          <a:noFill/>
        </p:spPr>
        <p:txBody>
          <a:bodyPr wrap="none" rtlCol="0">
            <a:spAutoFit/>
          </a:bodyPr>
          <a:lstStyle/>
          <a:p>
            <a:pPr algn="ctr"/>
            <a:r>
              <a:rPr lang="zh-CN" altLang="en-US" sz="1400" smtClean="0">
                <a:solidFill>
                  <a:schemeClr val="tx1">
                    <a:lumMod val="75000"/>
                    <a:lumOff val="25000"/>
                  </a:schemeClr>
                </a:solidFill>
              </a:rPr>
              <a:t>汇报人：</a:t>
            </a:r>
            <a:r>
              <a:rPr lang="en-US" altLang="zh-CN" sz="1400" smtClean="0">
                <a:solidFill>
                  <a:schemeClr val="tx1">
                    <a:lumMod val="75000"/>
                    <a:lumOff val="25000"/>
                  </a:schemeClr>
                </a:solidFill>
              </a:rPr>
              <a:t>PPT818   </a:t>
            </a:r>
            <a:r>
              <a:rPr lang="zh-CN" altLang="en-US" sz="1400" smtClean="0">
                <a:solidFill>
                  <a:schemeClr val="tx1">
                    <a:lumMod val="75000"/>
                    <a:lumOff val="25000"/>
                  </a:schemeClr>
                </a:solidFill>
              </a:rPr>
              <a:t>汇报时间：</a:t>
            </a:r>
            <a:r>
              <a:rPr lang="en-US" altLang="zh-CN" sz="1400" smtClean="0">
                <a:solidFill>
                  <a:schemeClr val="tx1">
                    <a:lumMod val="75000"/>
                    <a:lumOff val="25000"/>
                  </a:schemeClr>
                </a:solidFill>
              </a:rPr>
              <a:t>20XX</a:t>
            </a:r>
            <a:r>
              <a:rPr lang="zh-CN" altLang="en-US" sz="1400" smtClean="0">
                <a:solidFill>
                  <a:schemeClr val="tx1">
                    <a:lumMod val="75000"/>
                    <a:lumOff val="25000"/>
                  </a:schemeClr>
                </a:solidFill>
              </a:rPr>
              <a:t>年</a:t>
            </a:r>
            <a:endParaRPr lang="zh-CN" altLang="en-US" sz="140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119245" y="2245360"/>
            <a:ext cx="3903980" cy="646430"/>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思源黑体 Bold" panose="020B0800000000000000" charset="-122"/>
                <a:ea typeface="思源黑体 Bold" panose="020B0800000000000000" charset="-122"/>
                <a:cs typeface="阿里巴巴普惠体 R" panose="00020600040101010101" pitchFamily="18" charset="-122"/>
              </a:rPr>
              <a:t>输入您的标题内容</a:t>
            </a:r>
          </a:p>
        </p:txBody>
      </p:sp>
      <p:sp>
        <p:nvSpPr>
          <p:cNvPr id="6" name="文本框 5"/>
          <p:cNvSpPr txBox="1"/>
          <p:nvPr/>
        </p:nvSpPr>
        <p:spPr>
          <a:xfrm>
            <a:off x="4081145" y="3585532"/>
            <a:ext cx="5816372" cy="368300"/>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点击输入详细内容点击输入详细内容点击输入详细内容</a:t>
            </a:r>
          </a:p>
        </p:txBody>
      </p:sp>
      <p:grpSp>
        <p:nvGrpSpPr>
          <p:cNvPr id="14" name="组合 13"/>
          <p:cNvGrpSpPr/>
          <p:nvPr/>
        </p:nvGrpSpPr>
        <p:grpSpPr>
          <a:xfrm>
            <a:off x="4119245" y="3139126"/>
            <a:ext cx="4558410" cy="144906"/>
            <a:chOff x="5146422" y="3299781"/>
            <a:chExt cx="4558410" cy="144906"/>
          </a:xfrm>
        </p:grpSpPr>
        <p:cxnSp>
          <p:nvCxnSpPr>
            <p:cNvPr id="8" name="直接连接符 7"/>
            <p:cNvCxnSpPr/>
            <p:nvPr/>
          </p:nvCxnSpPr>
          <p:spPr>
            <a:xfrm>
              <a:off x="5146422" y="3372334"/>
              <a:ext cx="4558410" cy="0"/>
            </a:xfrm>
            <a:prstGeom prst="line">
              <a:avLst/>
            </a:prstGeom>
            <a:solidFill>
              <a:srgbClr val="2F964E"/>
            </a:solidFill>
            <a:ln w="25400">
              <a:solidFill>
                <a:srgbClr val="2F964E"/>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146422" y="3299781"/>
              <a:ext cx="144906" cy="14490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7" name="组合 6"/>
          <p:cNvGrpSpPr/>
          <p:nvPr/>
        </p:nvGrpSpPr>
        <p:grpSpPr>
          <a:xfrm>
            <a:off x="2366481" y="2385868"/>
            <a:ext cx="1617980" cy="1209822"/>
            <a:chOff x="3809" y="3943"/>
            <a:chExt cx="1972" cy="1474"/>
          </a:xfrm>
        </p:grpSpPr>
        <p:sp>
          <p:nvSpPr>
            <p:cNvPr id="2" name="椭圆 1"/>
            <p:cNvSpPr/>
            <p:nvPr/>
          </p:nvSpPr>
          <p:spPr>
            <a:xfrm>
              <a:off x="4054" y="3943"/>
              <a:ext cx="1474" cy="1474"/>
            </a:xfrm>
            <a:prstGeom prst="ellipse">
              <a:avLst/>
            </a:prstGeom>
            <a:solidFill>
              <a:schemeClr val="bg1"/>
            </a:solidFill>
            <a:ln w="53975">
              <a:solidFill>
                <a:srgbClr val="2F9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3080"/>
            <p:cNvSpPr txBox="1">
              <a:spLocks noChangeArrowheads="1"/>
            </p:cNvSpPr>
            <p:nvPr/>
          </p:nvSpPr>
          <p:spPr bwMode="auto">
            <a:xfrm>
              <a:off x="3809" y="4191"/>
              <a:ext cx="1972"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4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01</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文本框 2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grpSp>
        <p:nvGrpSpPr>
          <p:cNvPr id="43" name="组合 42"/>
          <p:cNvGrpSpPr/>
          <p:nvPr/>
        </p:nvGrpSpPr>
        <p:grpSpPr>
          <a:xfrm>
            <a:off x="1258434" y="2121735"/>
            <a:ext cx="1497750" cy="1497750"/>
            <a:chOff x="1405887" y="2388054"/>
            <a:chExt cx="1497750" cy="1497750"/>
          </a:xfrm>
        </p:grpSpPr>
        <p:sp>
          <p:nvSpPr>
            <p:cNvPr id="15" name="椭圆 4"/>
            <p:cNvSpPr/>
            <p:nvPr/>
          </p:nvSpPr>
          <p:spPr>
            <a:xfrm>
              <a:off x="1405887" y="2388054"/>
              <a:ext cx="1497750" cy="149775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11" y="2753776"/>
              <a:ext cx="766303" cy="766303"/>
            </a:xfrm>
            <a:prstGeom prst="rect">
              <a:avLst/>
            </a:prstGeom>
          </p:spPr>
        </p:pic>
      </p:grpSp>
      <p:grpSp>
        <p:nvGrpSpPr>
          <p:cNvPr id="27" name="组合 26"/>
          <p:cNvGrpSpPr/>
          <p:nvPr/>
        </p:nvGrpSpPr>
        <p:grpSpPr>
          <a:xfrm>
            <a:off x="923058" y="4328128"/>
            <a:ext cx="2168503" cy="929367"/>
            <a:chOff x="8350687" y="1554441"/>
            <a:chExt cx="2168503" cy="929367"/>
          </a:xfrm>
        </p:grpSpPr>
        <p:sp>
          <p:nvSpPr>
            <p:cNvPr id="37" name="文本框 36"/>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8" name="文本框 37"/>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40" name="组合 39"/>
          <p:cNvGrpSpPr/>
          <p:nvPr/>
        </p:nvGrpSpPr>
        <p:grpSpPr>
          <a:xfrm>
            <a:off x="3977878" y="2121735"/>
            <a:ext cx="1497750" cy="1497750"/>
            <a:chOff x="3962270" y="2388054"/>
            <a:chExt cx="1497750" cy="1497750"/>
          </a:xfrm>
        </p:grpSpPr>
        <p:sp>
          <p:nvSpPr>
            <p:cNvPr id="17" name="椭圆 4"/>
            <p:cNvSpPr/>
            <p:nvPr/>
          </p:nvSpPr>
          <p:spPr>
            <a:xfrm>
              <a:off x="3962270" y="2388054"/>
              <a:ext cx="1497750" cy="149775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1786" y="2753776"/>
              <a:ext cx="688901" cy="688901"/>
            </a:xfrm>
            <a:prstGeom prst="rect">
              <a:avLst/>
            </a:prstGeom>
          </p:spPr>
        </p:pic>
      </p:grpSp>
      <p:grpSp>
        <p:nvGrpSpPr>
          <p:cNvPr id="28" name="组合 27"/>
          <p:cNvGrpSpPr/>
          <p:nvPr/>
        </p:nvGrpSpPr>
        <p:grpSpPr>
          <a:xfrm>
            <a:off x="3642502" y="4328128"/>
            <a:ext cx="2168503" cy="929367"/>
            <a:chOff x="8350687" y="1554441"/>
            <a:chExt cx="2168503" cy="929367"/>
          </a:xfrm>
        </p:grpSpPr>
        <p:sp>
          <p:nvSpPr>
            <p:cNvPr id="35" name="文本框 34"/>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6" name="文本框 35"/>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41" name="组合 40"/>
          <p:cNvGrpSpPr/>
          <p:nvPr/>
        </p:nvGrpSpPr>
        <p:grpSpPr>
          <a:xfrm>
            <a:off x="6697322" y="2121735"/>
            <a:ext cx="1497750" cy="1497750"/>
            <a:chOff x="6518654" y="2388054"/>
            <a:chExt cx="1497750" cy="1497750"/>
          </a:xfrm>
        </p:grpSpPr>
        <p:sp>
          <p:nvSpPr>
            <p:cNvPr id="21" name="椭圆 4"/>
            <p:cNvSpPr/>
            <p:nvPr/>
          </p:nvSpPr>
          <p:spPr>
            <a:xfrm>
              <a:off x="6518654" y="2388054"/>
              <a:ext cx="1497750" cy="149775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694" y="2753776"/>
              <a:ext cx="775669" cy="775669"/>
            </a:xfrm>
            <a:prstGeom prst="rect">
              <a:avLst/>
            </a:prstGeom>
          </p:spPr>
        </p:pic>
      </p:grpSp>
      <p:grpSp>
        <p:nvGrpSpPr>
          <p:cNvPr id="29" name="组合 28"/>
          <p:cNvGrpSpPr/>
          <p:nvPr/>
        </p:nvGrpSpPr>
        <p:grpSpPr>
          <a:xfrm>
            <a:off x="6361946" y="4328128"/>
            <a:ext cx="2168503" cy="929367"/>
            <a:chOff x="8350687" y="1554441"/>
            <a:chExt cx="2168503" cy="929367"/>
          </a:xfrm>
        </p:grpSpPr>
        <p:sp>
          <p:nvSpPr>
            <p:cNvPr id="33" name="文本框 32"/>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4" name="文本框 33"/>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grpSp>
        <p:nvGrpSpPr>
          <p:cNvPr id="42" name="组合 41"/>
          <p:cNvGrpSpPr/>
          <p:nvPr/>
        </p:nvGrpSpPr>
        <p:grpSpPr>
          <a:xfrm>
            <a:off x="9416765" y="2121735"/>
            <a:ext cx="1497750" cy="1497750"/>
            <a:chOff x="9075036" y="2388054"/>
            <a:chExt cx="1497750" cy="1497750"/>
          </a:xfrm>
        </p:grpSpPr>
        <p:sp>
          <p:nvSpPr>
            <p:cNvPr id="19" name="椭圆 4"/>
            <p:cNvSpPr/>
            <p:nvPr/>
          </p:nvSpPr>
          <p:spPr>
            <a:xfrm>
              <a:off x="9075036" y="2388054"/>
              <a:ext cx="1497750" cy="149775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mn-ea"/>
                <a:sym typeface="+mn-lt"/>
              </a:endParaRPr>
            </a:p>
          </p:txBody>
        </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8877" y="2714842"/>
              <a:ext cx="766769" cy="766769"/>
            </a:xfrm>
            <a:prstGeom prst="rect">
              <a:avLst/>
            </a:prstGeom>
          </p:spPr>
        </p:pic>
      </p:grpSp>
      <p:grpSp>
        <p:nvGrpSpPr>
          <p:cNvPr id="30" name="组合 29"/>
          <p:cNvGrpSpPr/>
          <p:nvPr/>
        </p:nvGrpSpPr>
        <p:grpSpPr>
          <a:xfrm>
            <a:off x="9081389" y="4328128"/>
            <a:ext cx="2168503" cy="929367"/>
            <a:chOff x="8350687" y="1554441"/>
            <a:chExt cx="2168503" cy="929367"/>
          </a:xfrm>
        </p:grpSpPr>
        <p:sp>
          <p:nvSpPr>
            <p:cNvPr id="31" name="文本框 30"/>
            <p:cNvSpPr txBox="1"/>
            <p:nvPr/>
          </p:nvSpPr>
          <p:spPr>
            <a:xfrm>
              <a:off x="8599526" y="1554441"/>
              <a:ext cx="1670825"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2" name="文本框 31"/>
            <p:cNvSpPr txBox="1"/>
            <p:nvPr/>
          </p:nvSpPr>
          <p:spPr>
            <a:xfrm>
              <a:off x="8350687" y="2114476"/>
              <a:ext cx="2168503" cy="369332"/>
            </a:xfrm>
            <a:prstGeom prst="rect">
              <a:avLst/>
            </a:prstGeom>
            <a:noFill/>
          </p:spPr>
          <p:txBody>
            <a:bodyPr wrap="square" rtlCol="0" anchor="ctr" anchorCtr="0">
              <a:spAutoFit/>
            </a:bodyPr>
            <a:lstStyle/>
            <a:p>
              <a:pPr algn="ct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3968556" y="1179053"/>
            <a:ext cx="4254889" cy="4209945"/>
            <a:chOff x="3968556" y="1623553"/>
            <a:chExt cx="4254889" cy="4209945"/>
          </a:xfrm>
        </p:grpSpPr>
        <p:sp>
          <p:nvSpPr>
            <p:cNvPr id="6" name="任意多边形 1"/>
            <p:cNvSpPr/>
            <p:nvPr/>
          </p:nvSpPr>
          <p:spPr>
            <a:xfrm rot="9257143">
              <a:off x="5861053" y="5239457"/>
              <a:ext cx="2099043" cy="594041"/>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思源黑体 CN Light" panose="020B0300000000000000" charset="-122"/>
                <a:ea typeface="思源黑体 CN Light" panose="020B0300000000000000" charset="-122"/>
                <a:cs typeface="+mn-ea"/>
                <a:sym typeface="+mn-lt"/>
              </a:endParaRPr>
            </a:p>
          </p:txBody>
        </p:sp>
        <p:sp>
          <p:nvSpPr>
            <p:cNvPr id="7" name="任意多边形 2"/>
            <p:cNvSpPr/>
            <p:nvPr/>
          </p:nvSpPr>
          <p:spPr>
            <a:xfrm rot="12342857">
              <a:off x="4231904" y="5239457"/>
              <a:ext cx="2099045" cy="594041"/>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思源黑体 CN Light" panose="020B0300000000000000" charset="-122"/>
                <a:ea typeface="思源黑体 CN Light" panose="020B0300000000000000" charset="-122"/>
                <a:cs typeface="+mn-ea"/>
                <a:sym typeface="+mn-lt"/>
              </a:endParaRPr>
            </a:p>
          </p:txBody>
        </p:sp>
        <p:sp>
          <p:nvSpPr>
            <p:cNvPr id="8" name="任意多边形 3"/>
            <p:cNvSpPr/>
            <p:nvPr/>
          </p:nvSpPr>
          <p:spPr>
            <a:xfrm rot="15428571">
              <a:off x="3215566" y="3964959"/>
              <a:ext cx="2099806" cy="5938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1C4B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思源黑体 CN Light" panose="020B0300000000000000" charset="-122"/>
                <a:ea typeface="思源黑体 CN Light" panose="020B0300000000000000" charset="-122"/>
                <a:cs typeface="+mn-ea"/>
                <a:sym typeface="+mn-lt"/>
              </a:endParaRPr>
            </a:p>
          </p:txBody>
        </p:sp>
        <p:sp>
          <p:nvSpPr>
            <p:cNvPr id="9" name="任意多边形 4"/>
            <p:cNvSpPr/>
            <p:nvPr/>
          </p:nvSpPr>
          <p:spPr>
            <a:xfrm rot="18514286">
              <a:off x="3578317" y="2375252"/>
              <a:ext cx="2097224" cy="5938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思源黑体 CN Light" panose="020B0300000000000000" charset="-122"/>
                <a:ea typeface="思源黑体 CN Light" panose="020B0300000000000000" charset="-122"/>
                <a:cs typeface="+mn-ea"/>
                <a:sym typeface="+mn-lt"/>
              </a:endParaRPr>
            </a:p>
          </p:txBody>
        </p:sp>
        <p:sp>
          <p:nvSpPr>
            <p:cNvPr id="10" name="任意多边形 5"/>
            <p:cNvSpPr/>
            <p:nvPr/>
          </p:nvSpPr>
          <p:spPr>
            <a:xfrm>
              <a:off x="5047769" y="1667463"/>
              <a:ext cx="2096462" cy="594041"/>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1C4B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思源黑体 CN Light" panose="020B0300000000000000" charset="-122"/>
                <a:ea typeface="思源黑体 CN Light" panose="020B0300000000000000" charset="-122"/>
                <a:cs typeface="+mn-ea"/>
                <a:sym typeface="+mn-lt"/>
              </a:endParaRPr>
            </a:p>
          </p:txBody>
        </p:sp>
        <p:sp>
          <p:nvSpPr>
            <p:cNvPr id="11" name="任意多边形 6"/>
            <p:cNvSpPr/>
            <p:nvPr/>
          </p:nvSpPr>
          <p:spPr>
            <a:xfrm rot="3085714">
              <a:off x="6516461" y="2375252"/>
              <a:ext cx="2097224" cy="5938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2F96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思源黑体 CN Light" panose="020B0300000000000000" charset="-122"/>
                <a:ea typeface="思源黑体 CN Light" panose="020B0300000000000000" charset="-122"/>
                <a:cs typeface="+mn-ea"/>
                <a:sym typeface="+mn-lt"/>
              </a:endParaRPr>
            </a:p>
          </p:txBody>
        </p:sp>
        <p:sp>
          <p:nvSpPr>
            <p:cNvPr id="12" name="任意多边形 7"/>
            <p:cNvSpPr/>
            <p:nvPr/>
          </p:nvSpPr>
          <p:spPr>
            <a:xfrm rot="6171428">
              <a:off x="6876630" y="3964959"/>
              <a:ext cx="2099806" cy="5938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1C4B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思源黑体 CN Light" panose="020B0300000000000000" charset="-122"/>
                <a:ea typeface="思源黑体 CN Light" panose="020B0300000000000000" charset="-122"/>
                <a:cs typeface="+mn-ea"/>
                <a:sym typeface="+mn-lt"/>
              </a:endParaRPr>
            </a:p>
          </p:txBody>
        </p:sp>
        <p:sp>
          <p:nvSpPr>
            <p:cNvPr id="15" name="文本框 14"/>
            <p:cNvSpPr txBox="1"/>
            <p:nvPr/>
          </p:nvSpPr>
          <p:spPr>
            <a:xfrm>
              <a:off x="4768071" y="3643956"/>
              <a:ext cx="2655858" cy="52322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grpSp>
      <p:grpSp>
        <p:nvGrpSpPr>
          <p:cNvPr id="17" name="组合 16"/>
          <p:cNvGrpSpPr/>
          <p:nvPr/>
        </p:nvGrpSpPr>
        <p:grpSpPr>
          <a:xfrm>
            <a:off x="8161483" y="1315264"/>
            <a:ext cx="4894816" cy="929367"/>
            <a:chOff x="6992384" y="1554441"/>
            <a:chExt cx="4894816" cy="929367"/>
          </a:xfrm>
        </p:grpSpPr>
        <p:sp>
          <p:nvSpPr>
            <p:cNvPr id="18" name="文本框 17"/>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19" name="文本框 18"/>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20" name="组合 19"/>
          <p:cNvGrpSpPr/>
          <p:nvPr/>
        </p:nvGrpSpPr>
        <p:grpSpPr>
          <a:xfrm>
            <a:off x="7926533" y="5138786"/>
            <a:ext cx="4894816" cy="929367"/>
            <a:chOff x="6992384" y="1554441"/>
            <a:chExt cx="4894816" cy="929367"/>
          </a:xfrm>
        </p:grpSpPr>
        <p:sp>
          <p:nvSpPr>
            <p:cNvPr id="21" name="文本框 20"/>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22" name="文本框 21"/>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23" name="组合 22"/>
          <p:cNvGrpSpPr/>
          <p:nvPr/>
        </p:nvGrpSpPr>
        <p:grpSpPr>
          <a:xfrm>
            <a:off x="-864299" y="1315264"/>
            <a:ext cx="4894816" cy="929367"/>
            <a:chOff x="6992384" y="1554441"/>
            <a:chExt cx="4894816" cy="929367"/>
          </a:xfrm>
        </p:grpSpPr>
        <p:sp>
          <p:nvSpPr>
            <p:cNvPr id="24" name="文本框 23"/>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25" name="文本框 24"/>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26" name="组合 25"/>
          <p:cNvGrpSpPr/>
          <p:nvPr/>
        </p:nvGrpSpPr>
        <p:grpSpPr>
          <a:xfrm>
            <a:off x="-864299" y="5138786"/>
            <a:ext cx="4894816" cy="929367"/>
            <a:chOff x="6992384" y="1554441"/>
            <a:chExt cx="4894816" cy="929367"/>
          </a:xfrm>
        </p:grpSpPr>
        <p:sp>
          <p:nvSpPr>
            <p:cNvPr id="27" name="文本框 26"/>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28" name="文本框 27"/>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sp>
        <p:nvSpPr>
          <p:cNvPr id="5" name="文本框 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空心弧 4"/>
          <p:cNvSpPr/>
          <p:nvPr/>
        </p:nvSpPr>
        <p:spPr bwMode="auto">
          <a:xfrm rot="16200000">
            <a:off x="805541" y="1744699"/>
            <a:ext cx="3315768" cy="3315770"/>
          </a:xfrm>
          <a:custGeom>
            <a:avLst/>
            <a:gdLst>
              <a:gd name="T0" fmla="*/ 6106 w 21600"/>
              <a:gd name="T1" fmla="*/ 18536 h 21600"/>
              <a:gd name="T2" fmla="*/ 1751 w 21600"/>
              <a:gd name="T3" fmla="*/ 10800 h 21600"/>
              <a:gd name="T4" fmla="*/ 10800 w 21600"/>
              <a:gd name="T5" fmla="*/ 1751 h 21600"/>
              <a:gd name="T6" fmla="*/ 19849 w 21600"/>
              <a:gd name="T7" fmla="*/ 10800 h 21600"/>
              <a:gd name="T8" fmla="*/ 15493 w 21600"/>
              <a:gd name="T9" fmla="*/ 18536 h 21600"/>
              <a:gd name="T10" fmla="*/ 16401 w 21600"/>
              <a:gd name="T11" fmla="*/ 20033 h 21600"/>
              <a:gd name="T12" fmla="*/ 21600 w 21600"/>
              <a:gd name="T13" fmla="*/ 10800 h 21600"/>
              <a:gd name="T14" fmla="*/ 10800 w 21600"/>
              <a:gd name="T15" fmla="*/ 0 h 21600"/>
              <a:gd name="T16" fmla="*/ 0 w 21600"/>
              <a:gd name="T17" fmla="*/ 10800 h 21600"/>
              <a:gd name="T18" fmla="*/ 5198 w 21600"/>
              <a:gd name="T19" fmla="*/ 20033 h 21600"/>
              <a:gd name="T20" fmla="*/ 6106 w 21600"/>
              <a:gd name="T21" fmla="*/ 18536 h 21600"/>
              <a:gd name="T22" fmla="*/ 0 w 21600"/>
              <a:gd name="T23" fmla="*/ 0 h 21600"/>
              <a:gd name="T24" fmla="*/ 21600 w 21600"/>
              <a:gd name="T25" fmla="*/ 187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2F964E">
              <a:alpha val="84000"/>
            </a:srgbClr>
          </a:solidFill>
          <a:ln>
            <a:noFill/>
          </a:ln>
        </p:spPr>
        <p:txBody>
          <a:bodyPr lIns="91431" tIns="45715" rIns="91431" bIns="45715" anchor="ctr"/>
          <a:lstStyle/>
          <a:p>
            <a:endParaRPr lang="zh-CN" altLang="en-US" dirty="0">
              <a:latin typeface="宋体" panose="02010600030101010101" pitchFamily="2" charset="-122"/>
              <a:ea typeface="宋体" panose="02010600030101010101" pitchFamily="2" charset="-122"/>
            </a:endParaRPr>
          </a:p>
        </p:txBody>
      </p:sp>
      <p:grpSp>
        <p:nvGrpSpPr>
          <p:cNvPr id="16" name="组合 1"/>
          <p:cNvGrpSpPr/>
          <p:nvPr/>
        </p:nvGrpSpPr>
        <p:grpSpPr>
          <a:xfrm rot="1561121">
            <a:off x="1300132" y="2220051"/>
            <a:ext cx="2364003" cy="2361945"/>
            <a:chOff x="1642796" y="2615022"/>
            <a:chExt cx="2407382" cy="2405286"/>
          </a:xfrm>
          <a:solidFill>
            <a:srgbClr val="1C4B80"/>
          </a:solidFill>
        </p:grpSpPr>
        <p:sp>
          <p:nvSpPr>
            <p:cNvPr id="17" name="空心弧 3"/>
            <p:cNvSpPr/>
            <p:nvPr/>
          </p:nvSpPr>
          <p:spPr bwMode="auto">
            <a:xfrm rot="1530232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p:spPr>
          <p:txBody>
            <a:bodyPr anchor="ctr"/>
            <a:lstStyle/>
            <a:p>
              <a:endParaRPr lang="zh-CN" altLang="en-US" dirty="0">
                <a:latin typeface="宋体" panose="02010600030101010101" pitchFamily="2" charset="-122"/>
                <a:ea typeface="宋体" panose="02010600030101010101" pitchFamily="2" charset="-122"/>
              </a:endParaRPr>
            </a:p>
          </p:txBody>
        </p:sp>
        <p:sp>
          <p:nvSpPr>
            <p:cNvPr id="18" name="空心弧 3"/>
            <p:cNvSpPr/>
            <p:nvPr/>
          </p:nvSpPr>
          <p:spPr bwMode="auto">
            <a:xfrm rot="787214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p:spPr>
          <p:txBody>
            <a:bodyPr anchor="ctr"/>
            <a:lstStyle/>
            <a:p>
              <a:endParaRPr lang="zh-CN" altLang="en-US" dirty="0">
                <a:latin typeface="宋体" panose="02010600030101010101" pitchFamily="2" charset="-122"/>
                <a:ea typeface="宋体" panose="02010600030101010101" pitchFamily="2" charset="-122"/>
              </a:endParaRPr>
            </a:p>
          </p:txBody>
        </p:sp>
      </p:grpSp>
      <p:grpSp>
        <p:nvGrpSpPr>
          <p:cNvPr id="19" name="组合 2"/>
          <p:cNvGrpSpPr/>
          <p:nvPr/>
        </p:nvGrpSpPr>
        <p:grpSpPr>
          <a:xfrm>
            <a:off x="3741924" y="2192951"/>
            <a:ext cx="2327852" cy="2674400"/>
            <a:chOff x="4013318" y="2665635"/>
            <a:chExt cx="3060168" cy="1949553"/>
          </a:xfrm>
        </p:grpSpPr>
        <p:cxnSp>
          <p:nvCxnSpPr>
            <p:cNvPr id="20" name="直接连接符 19"/>
            <p:cNvCxnSpPr/>
            <p:nvPr/>
          </p:nvCxnSpPr>
          <p:spPr>
            <a:xfrm flipH="1">
              <a:off x="4150990" y="2665635"/>
              <a:ext cx="2922494" cy="24156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4150990" y="4366898"/>
              <a:ext cx="2922495" cy="24829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013318" y="3708825"/>
              <a:ext cx="3060168" cy="1088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069774" y="1652409"/>
            <a:ext cx="6056848" cy="929367"/>
            <a:chOff x="6504948" y="2240038"/>
            <a:chExt cx="6056848" cy="929367"/>
          </a:xfrm>
        </p:grpSpPr>
        <p:sp>
          <p:nvSpPr>
            <p:cNvPr id="9" name="矩形 22"/>
            <p:cNvSpPr>
              <a:spLocks noChangeArrowheads="1"/>
            </p:cNvSpPr>
            <p:nvPr/>
          </p:nvSpPr>
          <p:spPr bwMode="auto">
            <a:xfrm>
              <a:off x="6504948" y="2425764"/>
              <a:ext cx="870386" cy="557914"/>
            </a:xfrm>
            <a:prstGeom prst="rect">
              <a:avLst/>
            </a:prstGeom>
            <a:solidFill>
              <a:srgbClr val="2F964E"/>
            </a:solidFill>
            <a:ln>
              <a:noFill/>
            </a:ln>
          </p:spPr>
          <p:txBody>
            <a:bodyPr anchor="ctr"/>
            <a:lstStyle/>
            <a:p>
              <a:pPr algn="ctr"/>
              <a:endParaRPr lang="zh-CN" altLang="en-US" dirty="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grpSp>
          <p:nvGrpSpPr>
            <p:cNvPr id="24" name="组合 23"/>
            <p:cNvGrpSpPr/>
            <p:nvPr/>
          </p:nvGrpSpPr>
          <p:grpSpPr>
            <a:xfrm>
              <a:off x="7666980" y="2240038"/>
              <a:ext cx="4894816" cy="929367"/>
              <a:chOff x="6992384" y="1554441"/>
              <a:chExt cx="4894816" cy="929367"/>
            </a:xfrm>
          </p:grpSpPr>
          <p:sp>
            <p:nvSpPr>
              <p:cNvPr id="25" name="文本框 2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26" name="文本框 25"/>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grpSp>
        <p:nvGrpSpPr>
          <p:cNvPr id="28" name="组合 27"/>
          <p:cNvGrpSpPr/>
          <p:nvPr/>
        </p:nvGrpSpPr>
        <p:grpSpPr>
          <a:xfrm>
            <a:off x="6069774" y="3067902"/>
            <a:ext cx="6056848" cy="929367"/>
            <a:chOff x="6504948" y="2240038"/>
            <a:chExt cx="6056848" cy="929367"/>
          </a:xfrm>
        </p:grpSpPr>
        <p:sp>
          <p:nvSpPr>
            <p:cNvPr id="29" name="矩形 22"/>
            <p:cNvSpPr>
              <a:spLocks noChangeArrowheads="1"/>
            </p:cNvSpPr>
            <p:nvPr/>
          </p:nvSpPr>
          <p:spPr bwMode="auto">
            <a:xfrm>
              <a:off x="6504948" y="2425764"/>
              <a:ext cx="870386" cy="557914"/>
            </a:xfrm>
            <a:prstGeom prst="rect">
              <a:avLst/>
            </a:prstGeom>
            <a:solidFill>
              <a:srgbClr val="2F964E"/>
            </a:solidFill>
            <a:ln>
              <a:noFill/>
            </a:ln>
          </p:spPr>
          <p:txBody>
            <a:bodyPr anchor="ctr"/>
            <a:lstStyle/>
            <a:p>
              <a:pPr algn="ctr"/>
              <a:endParaRPr lang="zh-CN" altLang="en-US" dirty="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grpSp>
          <p:nvGrpSpPr>
            <p:cNvPr id="30" name="组合 29"/>
            <p:cNvGrpSpPr/>
            <p:nvPr/>
          </p:nvGrpSpPr>
          <p:grpSpPr>
            <a:xfrm>
              <a:off x="7666980" y="2240038"/>
              <a:ext cx="4894816" cy="929367"/>
              <a:chOff x="6992384" y="1554441"/>
              <a:chExt cx="4894816" cy="929367"/>
            </a:xfrm>
          </p:grpSpPr>
          <p:sp>
            <p:nvSpPr>
              <p:cNvPr id="31" name="文本框 30"/>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2" name="文本框 31"/>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grpSp>
        <p:nvGrpSpPr>
          <p:cNvPr id="33" name="组合 32"/>
          <p:cNvGrpSpPr/>
          <p:nvPr/>
        </p:nvGrpSpPr>
        <p:grpSpPr>
          <a:xfrm>
            <a:off x="6069774" y="4483396"/>
            <a:ext cx="6056848" cy="929367"/>
            <a:chOff x="6504948" y="2240038"/>
            <a:chExt cx="6056848" cy="929367"/>
          </a:xfrm>
        </p:grpSpPr>
        <p:sp>
          <p:nvSpPr>
            <p:cNvPr id="34" name="矩形 22"/>
            <p:cNvSpPr>
              <a:spLocks noChangeArrowheads="1"/>
            </p:cNvSpPr>
            <p:nvPr/>
          </p:nvSpPr>
          <p:spPr bwMode="auto">
            <a:xfrm>
              <a:off x="6504948" y="2425764"/>
              <a:ext cx="870386" cy="557914"/>
            </a:xfrm>
            <a:prstGeom prst="rect">
              <a:avLst/>
            </a:prstGeom>
            <a:solidFill>
              <a:srgbClr val="2F964E"/>
            </a:solidFill>
            <a:ln>
              <a:noFill/>
            </a:ln>
          </p:spPr>
          <p:txBody>
            <a:bodyPr anchor="ctr"/>
            <a:lstStyle/>
            <a:p>
              <a:pPr algn="ctr"/>
              <a:endParaRPr lang="zh-CN" altLang="en-US" dirty="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grpSp>
          <p:nvGrpSpPr>
            <p:cNvPr id="35" name="组合 34"/>
            <p:cNvGrpSpPr/>
            <p:nvPr/>
          </p:nvGrpSpPr>
          <p:grpSpPr>
            <a:xfrm>
              <a:off x="7666980" y="2240038"/>
              <a:ext cx="4894816" cy="929367"/>
              <a:chOff x="6992384" y="1554441"/>
              <a:chExt cx="4894816" cy="929367"/>
            </a:xfrm>
          </p:grpSpPr>
          <p:sp>
            <p:nvSpPr>
              <p:cNvPr id="36" name="文本框 35"/>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37" name="文本框 36"/>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sp>
        <p:nvSpPr>
          <p:cNvPr id="6" name="文本框 5"/>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4171648" y="1479009"/>
            <a:ext cx="3696305" cy="3531459"/>
            <a:chOff x="3899310" y="1967197"/>
            <a:chExt cx="3696305" cy="3531459"/>
          </a:xfrm>
        </p:grpSpPr>
        <p:sp>
          <p:nvSpPr>
            <p:cNvPr id="6" name="MH_SubTitle_1"/>
            <p:cNvSpPr/>
            <p:nvPr>
              <p:custDataLst>
                <p:tags r:id="rId1"/>
              </p:custDataLst>
            </p:nvPr>
          </p:nvSpPr>
          <p:spPr>
            <a:xfrm rot="18218127">
              <a:off x="4886818" y="1718072"/>
              <a:ext cx="1416469" cy="191472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80000" tIns="0" rIns="0" bIns="0" rtlCol="0" anchor="ctr">
              <a:normAutofit/>
            </a:bodyPr>
            <a:lstStyle/>
            <a:p>
              <a:pPr algn="ctr"/>
              <a:r>
                <a:rPr lang="en-US" altLang="zh-CN" sz="2800" b="1" dirty="0">
                  <a:solidFill>
                    <a:srgbClr val="FFFFFF"/>
                  </a:solidFill>
                  <a:latin typeface="思源黑体 CN Light" panose="020B0300000000000000" charset="-122"/>
                  <a:ea typeface="思源黑体 CN Light" panose="020B0300000000000000" charset="-122"/>
                  <a:cs typeface="阿里巴巴普惠体 R" panose="00020600040101010101" pitchFamily="18" charset="-122"/>
                </a:rPr>
                <a:t>01</a:t>
              </a:r>
            </a:p>
          </p:txBody>
        </p:sp>
        <p:sp>
          <p:nvSpPr>
            <p:cNvPr id="7" name="MH_SubTitle_2"/>
            <p:cNvSpPr/>
            <p:nvPr>
              <p:custDataLst>
                <p:tags r:id="rId2"/>
              </p:custDataLst>
            </p:nvPr>
          </p:nvSpPr>
          <p:spPr>
            <a:xfrm rot="1955786">
              <a:off x="6098791" y="2660147"/>
              <a:ext cx="1496824" cy="181193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sz="2800" b="1" dirty="0">
                  <a:solidFill>
                    <a:srgbClr val="FFFFFF"/>
                  </a:solidFill>
                  <a:latin typeface="思源黑体 CN Light" panose="020B0300000000000000" charset="-122"/>
                  <a:ea typeface="思源黑体 CN Light" panose="020B0300000000000000" charset="-122"/>
                  <a:cs typeface="阿里巴巴普惠体 R" panose="00020600040101010101" pitchFamily="18" charset="-122"/>
                </a:rPr>
                <a:t>02</a:t>
              </a:r>
            </a:p>
          </p:txBody>
        </p:sp>
        <p:sp>
          <p:nvSpPr>
            <p:cNvPr id="8" name="MH_SubTitle_3"/>
            <p:cNvSpPr/>
            <p:nvPr>
              <p:custDataLst>
                <p:tags r:id="rId3"/>
              </p:custDataLst>
            </p:nvPr>
          </p:nvSpPr>
          <p:spPr>
            <a:xfrm rot="7109777">
              <a:off x="5266573" y="3833062"/>
              <a:ext cx="1416469" cy="191472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sz="2800" b="1" dirty="0">
                  <a:solidFill>
                    <a:srgbClr val="FFFFFF"/>
                  </a:solidFill>
                  <a:latin typeface="思源黑体 CN Light" panose="020B0300000000000000" charset="-122"/>
                  <a:ea typeface="思源黑体 CN Light" panose="020B0300000000000000" charset="-122"/>
                  <a:cs typeface="阿里巴巴普惠体 R" panose="00020600040101010101" pitchFamily="18" charset="-122"/>
                </a:rPr>
                <a:t>04</a:t>
              </a:r>
            </a:p>
          </p:txBody>
        </p:sp>
        <p:sp>
          <p:nvSpPr>
            <p:cNvPr id="9" name="MH_SubTitle_4"/>
            <p:cNvSpPr/>
            <p:nvPr>
              <p:custDataLst>
                <p:tags r:id="rId4"/>
              </p:custDataLst>
            </p:nvPr>
          </p:nvSpPr>
          <p:spPr>
            <a:xfrm rot="12790540">
              <a:off x="3899310" y="3010216"/>
              <a:ext cx="1496824" cy="1811930"/>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1C4B8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08000" tIns="0" rIns="0" bIns="0" rtlCol="0" anchor="ctr">
              <a:normAutofit/>
            </a:bodyPr>
            <a:lstStyle/>
            <a:p>
              <a:pPr algn="ctr"/>
              <a:r>
                <a:rPr lang="en-US" altLang="zh-CN" sz="2800" b="1" dirty="0">
                  <a:solidFill>
                    <a:srgbClr val="FFFFFF"/>
                  </a:solidFill>
                  <a:latin typeface="思源黑体 CN Light" panose="020B0300000000000000" charset="-122"/>
                  <a:ea typeface="思源黑体 CN Light" panose="020B0300000000000000" charset="-122"/>
                  <a:cs typeface="阿里巴巴普惠体 R" panose="00020600040101010101" pitchFamily="18" charset="-122"/>
                </a:rPr>
                <a:t>03</a:t>
              </a:r>
            </a:p>
          </p:txBody>
        </p:sp>
      </p:grpSp>
      <p:grpSp>
        <p:nvGrpSpPr>
          <p:cNvPr id="11" name="组合 10"/>
          <p:cNvGrpSpPr/>
          <p:nvPr/>
        </p:nvGrpSpPr>
        <p:grpSpPr>
          <a:xfrm>
            <a:off x="8163804" y="2260166"/>
            <a:ext cx="4894816" cy="929367"/>
            <a:chOff x="6992384" y="1554441"/>
            <a:chExt cx="4894816" cy="929367"/>
          </a:xfrm>
        </p:grpSpPr>
        <p:sp>
          <p:nvSpPr>
            <p:cNvPr id="12" name="文本框 11"/>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13" name="文本框 12"/>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14" name="组合 13"/>
          <p:cNvGrpSpPr/>
          <p:nvPr/>
        </p:nvGrpSpPr>
        <p:grpSpPr>
          <a:xfrm>
            <a:off x="7306328" y="4742566"/>
            <a:ext cx="4894816" cy="929367"/>
            <a:chOff x="6992384" y="1554441"/>
            <a:chExt cx="4894816" cy="929367"/>
          </a:xfrm>
        </p:grpSpPr>
        <p:sp>
          <p:nvSpPr>
            <p:cNvPr id="15" name="文本框 1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16" name="文本框 15"/>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17" name="组合 16"/>
          <p:cNvGrpSpPr/>
          <p:nvPr/>
        </p:nvGrpSpPr>
        <p:grpSpPr>
          <a:xfrm>
            <a:off x="-350925" y="1446793"/>
            <a:ext cx="4894816" cy="929367"/>
            <a:chOff x="6992384" y="1554441"/>
            <a:chExt cx="4894816" cy="929367"/>
          </a:xfrm>
        </p:grpSpPr>
        <p:sp>
          <p:nvSpPr>
            <p:cNvPr id="18" name="文本框 17"/>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19" name="文本框 18"/>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20" name="组合 19"/>
          <p:cNvGrpSpPr/>
          <p:nvPr/>
        </p:nvGrpSpPr>
        <p:grpSpPr>
          <a:xfrm>
            <a:off x="-216799" y="4742566"/>
            <a:ext cx="4894816" cy="929367"/>
            <a:chOff x="6992384" y="1554441"/>
            <a:chExt cx="4894816" cy="929367"/>
          </a:xfrm>
        </p:grpSpPr>
        <p:sp>
          <p:nvSpPr>
            <p:cNvPr id="21" name="文本框 20"/>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22" name="文本框 21"/>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sp>
        <p:nvSpPr>
          <p:cNvPr id="25" name="文本框 2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65" name="组合 64"/>
          <p:cNvGrpSpPr/>
          <p:nvPr/>
        </p:nvGrpSpPr>
        <p:grpSpPr>
          <a:xfrm>
            <a:off x="1023712" y="928753"/>
            <a:ext cx="10045704" cy="2170047"/>
            <a:chOff x="974944" y="1466506"/>
            <a:chExt cx="10045704" cy="2170047"/>
          </a:xfrm>
        </p:grpSpPr>
        <p:sp>
          <p:nvSpPr>
            <p:cNvPr id="6" name="Freeform: Shape 2"/>
            <p:cNvSpPr/>
            <p:nvPr/>
          </p:nvSpPr>
          <p:spPr>
            <a:xfrm>
              <a:off x="974944" y="2769054"/>
              <a:ext cx="1004571" cy="862097"/>
            </a:xfrm>
            <a:custGeom>
              <a:avLst/>
              <a:gdLst/>
              <a:ahLst/>
              <a:cxnLst>
                <a:cxn ang="0">
                  <a:pos x="wd2" y="hd2"/>
                </a:cxn>
                <a:cxn ang="5400000">
                  <a:pos x="wd2" y="hd2"/>
                </a:cxn>
                <a:cxn ang="10800000">
                  <a:pos x="wd2" y="hd2"/>
                </a:cxn>
                <a:cxn ang="16200000">
                  <a:pos x="wd2" y="hd2"/>
                </a:cxn>
              </a:cxnLst>
              <a:rect l="0" t="0" r="r" b="b"/>
              <a:pathLst>
                <a:path w="21600" h="21600" extrusionOk="0">
                  <a:moveTo>
                    <a:pt x="8605" y="5478"/>
                  </a:moveTo>
                  <a:lnTo>
                    <a:pt x="6126" y="8350"/>
                  </a:lnTo>
                  <a:cubicBezTo>
                    <a:pt x="1357" y="10288"/>
                    <a:pt x="0" y="12899"/>
                    <a:pt x="0" y="14094"/>
                  </a:cubicBezTo>
                  <a:cubicBezTo>
                    <a:pt x="0" y="20043"/>
                    <a:pt x="15755" y="21399"/>
                    <a:pt x="21600" y="21600"/>
                  </a:cubicBezTo>
                  <a:lnTo>
                    <a:pt x="21600" y="0"/>
                  </a:lnTo>
                  <a:cubicBezTo>
                    <a:pt x="16641" y="723"/>
                    <a:pt x="11387" y="2259"/>
                    <a:pt x="8605" y="5478"/>
                  </a:cubicBez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7" name="Freeform: Shape 3"/>
            <p:cNvSpPr/>
            <p:nvPr/>
          </p:nvSpPr>
          <p:spPr>
            <a:xfrm>
              <a:off x="1979514" y="2749015"/>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9081" y="0"/>
                  </a:moveTo>
                  <a:cubicBezTo>
                    <a:pt x="6847" y="0"/>
                    <a:pt x="3495" y="98"/>
                    <a:pt x="0" y="590"/>
                  </a:cubicBezTo>
                  <a:lnTo>
                    <a:pt x="0" y="21571"/>
                  </a:lnTo>
                  <a:cubicBezTo>
                    <a:pt x="609" y="21590"/>
                    <a:pt x="1110" y="21600"/>
                    <a:pt x="1477" y="21600"/>
                  </a:cubicBezTo>
                  <a:lnTo>
                    <a:pt x="21600" y="21600"/>
                  </a:lnTo>
                  <a:lnTo>
                    <a:pt x="21600" y="0"/>
                  </a:lnTo>
                  <a:cubicBezTo>
                    <a:pt x="21600" y="0"/>
                    <a:pt x="9081" y="0"/>
                    <a:pt x="9081" y="0"/>
                  </a:cubicBezTo>
                  <a:close/>
                </a:path>
              </a:pathLst>
            </a:custGeom>
            <a:solidFill>
              <a:srgbClr val="1C4B80"/>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8" name="Freeform: Shape 4"/>
            <p:cNvSpPr/>
            <p:nvPr/>
          </p:nvSpPr>
          <p:spPr>
            <a:xfrm>
              <a:off x="2984083" y="2749015"/>
              <a:ext cx="1004572"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9" name="Freeform: Shape 5"/>
            <p:cNvSpPr/>
            <p:nvPr/>
          </p:nvSpPr>
          <p:spPr>
            <a:xfrm>
              <a:off x="3988654" y="2749015"/>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331"/>
                  </a:lnTo>
                  <a:lnTo>
                    <a:pt x="21600" y="0"/>
                  </a:lnTo>
                  <a:lnTo>
                    <a:pt x="0" y="0"/>
                  </a:lnTo>
                  <a:close/>
                </a:path>
              </a:pathLst>
            </a:custGeom>
            <a:solidFill>
              <a:srgbClr val="1C4B80"/>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0" name="Freeform: Shape 6"/>
            <p:cNvSpPr/>
            <p:nvPr/>
          </p:nvSpPr>
          <p:spPr>
            <a:xfrm>
              <a:off x="4993225" y="2749015"/>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331"/>
                  </a:lnTo>
                  <a:lnTo>
                    <a:pt x="21600" y="21600"/>
                  </a:lnTo>
                  <a:lnTo>
                    <a:pt x="21600" y="0"/>
                  </a:lnTo>
                  <a:lnTo>
                    <a:pt x="0" y="0"/>
                  </a:ln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1" name="Freeform: Shape 7"/>
            <p:cNvSpPr/>
            <p:nvPr/>
          </p:nvSpPr>
          <p:spPr>
            <a:xfrm>
              <a:off x="5997795" y="2749015"/>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1C4B80"/>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2" name="Freeform: Shape 8"/>
            <p:cNvSpPr/>
            <p:nvPr/>
          </p:nvSpPr>
          <p:spPr>
            <a:xfrm>
              <a:off x="7002364" y="2749015"/>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3" name="Freeform: Shape 9"/>
            <p:cNvSpPr/>
            <p:nvPr/>
          </p:nvSpPr>
          <p:spPr>
            <a:xfrm>
              <a:off x="8006934" y="2749015"/>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629" y="21600"/>
                  </a:lnTo>
                  <a:cubicBezTo>
                    <a:pt x="7543" y="21600"/>
                    <a:pt x="13854" y="20683"/>
                    <a:pt x="21600" y="19020"/>
                  </a:cubicBezTo>
                  <a:lnTo>
                    <a:pt x="21600" y="0"/>
                  </a:lnTo>
                  <a:lnTo>
                    <a:pt x="0" y="0"/>
                  </a:lnTo>
                  <a:close/>
                </a:path>
              </a:pathLst>
            </a:custGeom>
            <a:solidFill>
              <a:srgbClr val="1C4B80"/>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grpSp>
          <p:nvGrpSpPr>
            <p:cNvPr id="14" name="Group 10"/>
            <p:cNvGrpSpPr/>
            <p:nvPr/>
          </p:nvGrpSpPr>
          <p:grpSpPr>
            <a:xfrm>
              <a:off x="1276314" y="2969447"/>
              <a:ext cx="7283331" cy="109199"/>
              <a:chOff x="0" y="0"/>
              <a:chExt cx="7283331" cy="109198"/>
            </a:xfrm>
          </p:grpSpPr>
          <p:sp>
            <p:nvSpPr>
              <p:cNvPr id="17" name="Freeform: Shape 13"/>
              <p:cNvSpPr/>
              <p:nvPr/>
            </p:nvSpPr>
            <p:spPr>
              <a:xfrm>
                <a:off x="0" y="0"/>
                <a:ext cx="170984" cy="1088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036" y="0"/>
                    </a:lnTo>
                    <a:lnTo>
                      <a:pt x="21600" y="0"/>
                    </a:lnTo>
                    <a:lnTo>
                      <a:pt x="12641" y="21600"/>
                    </a:lnTo>
                    <a:cubicBezTo>
                      <a:pt x="12641" y="21600"/>
                      <a:pt x="0" y="21600"/>
                      <a:pt x="0" y="216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18" name="Freeform: Shape 14"/>
              <p:cNvSpPr/>
              <p:nvPr/>
            </p:nvSpPr>
            <p:spPr>
              <a:xfrm>
                <a:off x="140639" y="0"/>
                <a:ext cx="133804" cy="1086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378" y="0"/>
                    </a:lnTo>
                    <a:lnTo>
                      <a:pt x="21600" y="0"/>
                    </a:lnTo>
                    <a:cubicBezTo>
                      <a:pt x="21600" y="0"/>
                      <a:pt x="21600" y="21600"/>
                      <a:pt x="21600" y="216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19" name="Freeform: Shape 15"/>
              <p:cNvSpPr/>
              <p:nvPr/>
            </p:nvSpPr>
            <p:spPr>
              <a:xfrm>
                <a:off x="301370" y="0"/>
                <a:ext cx="118539" cy="1091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441"/>
                    </a:lnTo>
                    <a:lnTo>
                      <a:pt x="0" y="0"/>
                    </a:lnTo>
                    <a:lnTo>
                      <a:pt x="15779" y="0"/>
                    </a:lnTo>
                    <a:lnTo>
                      <a:pt x="21600" y="6619"/>
                    </a:lnTo>
                    <a:cubicBezTo>
                      <a:pt x="21600" y="6619"/>
                      <a:pt x="21600" y="21600"/>
                      <a:pt x="21600" y="216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0" name="Freeform: Shape 16"/>
              <p:cNvSpPr/>
              <p:nvPr/>
            </p:nvSpPr>
            <p:spPr>
              <a:xfrm>
                <a:off x="1024661"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1" name="Freeform: Shape 17"/>
              <p:cNvSpPr/>
              <p:nvPr/>
            </p:nvSpPr>
            <p:spPr>
              <a:xfrm>
                <a:off x="1125118"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98" y="21600"/>
                      <a:pt x="13424" y="21600"/>
                    </a:cubicBezTo>
                    <a:lnTo>
                      <a:pt x="8176" y="21600"/>
                    </a:lnTo>
                    <a:cubicBezTo>
                      <a:pt x="3613" y="21600"/>
                      <a:pt x="0" y="18963"/>
                      <a:pt x="0" y="15700"/>
                    </a:cubicBezTo>
                    <a:lnTo>
                      <a:pt x="0" y="5961"/>
                    </a:lnTo>
                    <a:cubicBezTo>
                      <a:pt x="0" y="2698"/>
                      <a:pt x="3613" y="0"/>
                      <a:pt x="8176" y="0"/>
                    </a:cubicBezTo>
                    <a:lnTo>
                      <a:pt x="13424" y="0"/>
                    </a:lnTo>
                    <a:cubicBezTo>
                      <a:pt x="1789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2" name="Freeform: Shape 18"/>
              <p:cNvSpPr/>
              <p:nvPr/>
            </p:nvSpPr>
            <p:spPr>
              <a:xfrm>
                <a:off x="1245666"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599" y="21600"/>
                      <a:pt x="0" y="18963"/>
                      <a:pt x="0" y="15700"/>
                    </a:cubicBezTo>
                    <a:lnTo>
                      <a:pt x="0" y="5961"/>
                    </a:lnTo>
                    <a:cubicBezTo>
                      <a:pt x="0" y="2698"/>
                      <a:pt x="3599"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3" name="Freeform: Shape 19"/>
              <p:cNvSpPr/>
              <p:nvPr/>
            </p:nvSpPr>
            <p:spPr>
              <a:xfrm>
                <a:off x="1366215"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0" y="21600"/>
                    </a:lnTo>
                    <a:cubicBezTo>
                      <a:pt x="3599" y="21600"/>
                      <a:pt x="0" y="18963"/>
                      <a:pt x="0" y="15700"/>
                    </a:cubicBezTo>
                    <a:lnTo>
                      <a:pt x="0" y="5961"/>
                    </a:lnTo>
                    <a:cubicBezTo>
                      <a:pt x="0" y="2698"/>
                      <a:pt x="3599" y="0"/>
                      <a:pt x="8140"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4" name="Freeform: Shape 20"/>
              <p:cNvSpPr/>
              <p:nvPr/>
            </p:nvSpPr>
            <p:spPr>
              <a:xfrm>
                <a:off x="1486763"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683" y="21600"/>
                      <a:pt x="0" y="18963"/>
                      <a:pt x="0" y="15700"/>
                    </a:cubicBezTo>
                    <a:lnTo>
                      <a:pt x="0" y="5961"/>
                    </a:lnTo>
                    <a:cubicBezTo>
                      <a:pt x="0" y="2698"/>
                      <a:pt x="3683"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5" name="Freeform: Shape 21"/>
              <p:cNvSpPr/>
              <p:nvPr/>
            </p:nvSpPr>
            <p:spPr>
              <a:xfrm>
                <a:off x="1607312"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6" name="Freeform: Shape 22"/>
              <p:cNvSpPr/>
              <p:nvPr/>
            </p:nvSpPr>
            <p:spPr>
              <a:xfrm>
                <a:off x="1727860"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4" y="21600"/>
                      <a:pt x="13405" y="21600"/>
                    </a:cubicBezTo>
                    <a:lnTo>
                      <a:pt x="8111" y="21600"/>
                    </a:lnTo>
                    <a:cubicBezTo>
                      <a:pt x="3672" y="21600"/>
                      <a:pt x="0" y="18963"/>
                      <a:pt x="0" y="15700"/>
                    </a:cubicBezTo>
                    <a:lnTo>
                      <a:pt x="0" y="5961"/>
                    </a:lnTo>
                    <a:cubicBezTo>
                      <a:pt x="0" y="2698"/>
                      <a:pt x="3672" y="0"/>
                      <a:pt x="8111" y="0"/>
                    </a:cubicBezTo>
                    <a:lnTo>
                      <a:pt x="13405" y="0"/>
                    </a:lnTo>
                    <a:cubicBezTo>
                      <a:pt x="1784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7" name="Freeform: Shape 23"/>
              <p:cNvSpPr/>
              <p:nvPr/>
            </p:nvSpPr>
            <p:spPr>
              <a:xfrm>
                <a:off x="182831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174" y="21600"/>
                    </a:lnTo>
                    <a:cubicBezTo>
                      <a:pt x="3614" y="21600"/>
                      <a:pt x="0" y="18963"/>
                      <a:pt x="0" y="15700"/>
                    </a:cubicBezTo>
                    <a:lnTo>
                      <a:pt x="0" y="5961"/>
                    </a:lnTo>
                    <a:cubicBezTo>
                      <a:pt x="0" y="2698"/>
                      <a:pt x="3614" y="0"/>
                      <a:pt x="8174"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8" name="Freeform: Shape 24"/>
              <p:cNvSpPr/>
              <p:nvPr/>
            </p:nvSpPr>
            <p:spPr>
              <a:xfrm>
                <a:off x="1948866"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60" y="21600"/>
                    </a:cubicBezTo>
                    <a:lnTo>
                      <a:pt x="8144" y="21600"/>
                    </a:lnTo>
                    <a:cubicBezTo>
                      <a:pt x="3603" y="21600"/>
                      <a:pt x="0" y="18963"/>
                      <a:pt x="0" y="15700"/>
                    </a:cubicBezTo>
                    <a:lnTo>
                      <a:pt x="0" y="5961"/>
                    </a:lnTo>
                    <a:cubicBezTo>
                      <a:pt x="0" y="2698"/>
                      <a:pt x="3603" y="0"/>
                      <a:pt x="8144" y="0"/>
                    </a:cubicBezTo>
                    <a:lnTo>
                      <a:pt x="13460"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29" name="Freeform: Shape 25"/>
              <p:cNvSpPr/>
              <p:nvPr/>
            </p:nvSpPr>
            <p:spPr>
              <a:xfrm>
                <a:off x="206941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7" y="21600"/>
                      <a:pt x="13460" y="21600"/>
                    </a:cubicBezTo>
                    <a:lnTo>
                      <a:pt x="8144" y="21600"/>
                    </a:lnTo>
                    <a:cubicBezTo>
                      <a:pt x="3687" y="21600"/>
                      <a:pt x="0" y="18963"/>
                      <a:pt x="0" y="15700"/>
                    </a:cubicBezTo>
                    <a:lnTo>
                      <a:pt x="0" y="5961"/>
                    </a:lnTo>
                    <a:cubicBezTo>
                      <a:pt x="0" y="2698"/>
                      <a:pt x="3687" y="0"/>
                      <a:pt x="8144" y="0"/>
                    </a:cubicBezTo>
                    <a:lnTo>
                      <a:pt x="13460" y="0"/>
                    </a:lnTo>
                    <a:cubicBezTo>
                      <a:pt x="1791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0" name="Freeform: Shape 26"/>
              <p:cNvSpPr/>
              <p:nvPr/>
            </p:nvSpPr>
            <p:spPr>
              <a:xfrm>
                <a:off x="218996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1" name="Freeform: Shape 27"/>
              <p:cNvSpPr/>
              <p:nvPr/>
            </p:nvSpPr>
            <p:spPr>
              <a:xfrm>
                <a:off x="2310511"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228" y="21600"/>
                    </a:lnTo>
                    <a:cubicBezTo>
                      <a:pt x="3687" y="21600"/>
                      <a:pt x="0" y="18963"/>
                      <a:pt x="0" y="15700"/>
                    </a:cubicBezTo>
                    <a:lnTo>
                      <a:pt x="0" y="5961"/>
                    </a:lnTo>
                    <a:cubicBezTo>
                      <a:pt x="0" y="2698"/>
                      <a:pt x="3687" y="0"/>
                      <a:pt x="8228"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2" name="Freeform: Shape 28"/>
              <p:cNvSpPr/>
              <p:nvPr/>
            </p:nvSpPr>
            <p:spPr>
              <a:xfrm>
                <a:off x="2431059"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3" name="Freeform: Shape 29"/>
              <p:cNvSpPr/>
              <p:nvPr/>
            </p:nvSpPr>
            <p:spPr>
              <a:xfrm>
                <a:off x="289316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4" y="21600"/>
                    </a:lnTo>
                    <a:cubicBezTo>
                      <a:pt x="3687" y="21600"/>
                      <a:pt x="0" y="18963"/>
                      <a:pt x="0" y="15700"/>
                    </a:cubicBezTo>
                    <a:lnTo>
                      <a:pt x="0" y="5961"/>
                    </a:lnTo>
                    <a:cubicBezTo>
                      <a:pt x="0" y="2698"/>
                      <a:pt x="3687" y="0"/>
                      <a:pt x="8144"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4" name="Freeform: Shape 30"/>
              <p:cNvSpPr/>
              <p:nvPr/>
            </p:nvSpPr>
            <p:spPr>
              <a:xfrm>
                <a:off x="301371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5" name="Freeform: Shape 31"/>
              <p:cNvSpPr/>
              <p:nvPr/>
            </p:nvSpPr>
            <p:spPr>
              <a:xfrm>
                <a:off x="3134258"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04" y="21600"/>
                    </a:cubicBezTo>
                    <a:lnTo>
                      <a:pt x="8196" y="21600"/>
                    </a:lnTo>
                    <a:cubicBezTo>
                      <a:pt x="3669" y="21600"/>
                      <a:pt x="0" y="18963"/>
                      <a:pt x="0" y="15700"/>
                    </a:cubicBezTo>
                    <a:lnTo>
                      <a:pt x="0" y="5961"/>
                    </a:lnTo>
                    <a:cubicBezTo>
                      <a:pt x="0" y="2698"/>
                      <a:pt x="3669" y="0"/>
                      <a:pt x="8196" y="0"/>
                    </a:cubicBezTo>
                    <a:lnTo>
                      <a:pt x="13404"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6" name="Freeform: Shape 32"/>
              <p:cNvSpPr/>
              <p:nvPr/>
            </p:nvSpPr>
            <p:spPr>
              <a:xfrm>
                <a:off x="3234715"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7" name="Freeform: Shape 33"/>
              <p:cNvSpPr/>
              <p:nvPr/>
            </p:nvSpPr>
            <p:spPr>
              <a:xfrm>
                <a:off x="335526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4" y="21600"/>
                    </a:lnTo>
                    <a:cubicBezTo>
                      <a:pt x="3687" y="21600"/>
                      <a:pt x="0" y="18963"/>
                      <a:pt x="0" y="15700"/>
                    </a:cubicBezTo>
                    <a:lnTo>
                      <a:pt x="0" y="5961"/>
                    </a:lnTo>
                    <a:cubicBezTo>
                      <a:pt x="0" y="2698"/>
                      <a:pt x="3687" y="0"/>
                      <a:pt x="8144"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8" name="Freeform: Shape 34"/>
              <p:cNvSpPr/>
              <p:nvPr/>
            </p:nvSpPr>
            <p:spPr>
              <a:xfrm>
                <a:off x="3475812"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39" name="Freeform: Shape 35"/>
              <p:cNvSpPr/>
              <p:nvPr/>
            </p:nvSpPr>
            <p:spPr>
              <a:xfrm>
                <a:off x="359636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0" name="Freeform: Shape 36"/>
              <p:cNvSpPr/>
              <p:nvPr/>
            </p:nvSpPr>
            <p:spPr>
              <a:xfrm>
                <a:off x="3958005"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1" name="Freeform: Shape 37"/>
              <p:cNvSpPr/>
              <p:nvPr/>
            </p:nvSpPr>
            <p:spPr>
              <a:xfrm>
                <a:off x="4078554"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368" y="21600"/>
                    </a:cubicBezTo>
                    <a:lnTo>
                      <a:pt x="8140" y="21600"/>
                    </a:lnTo>
                    <a:cubicBezTo>
                      <a:pt x="3683" y="21600"/>
                      <a:pt x="0" y="18963"/>
                      <a:pt x="0" y="15700"/>
                    </a:cubicBezTo>
                    <a:lnTo>
                      <a:pt x="0" y="5961"/>
                    </a:lnTo>
                    <a:cubicBezTo>
                      <a:pt x="0" y="2698"/>
                      <a:pt x="3683" y="0"/>
                      <a:pt x="8140" y="0"/>
                    </a:cubicBezTo>
                    <a:lnTo>
                      <a:pt x="13368"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2" name="Freeform: Shape 38"/>
              <p:cNvSpPr/>
              <p:nvPr/>
            </p:nvSpPr>
            <p:spPr>
              <a:xfrm>
                <a:off x="4199102"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176" y="21600"/>
                    </a:lnTo>
                    <a:cubicBezTo>
                      <a:pt x="3618" y="21600"/>
                      <a:pt x="0" y="18963"/>
                      <a:pt x="0" y="15700"/>
                    </a:cubicBezTo>
                    <a:lnTo>
                      <a:pt x="0" y="5961"/>
                    </a:lnTo>
                    <a:cubicBezTo>
                      <a:pt x="0" y="2698"/>
                      <a:pt x="3618" y="0"/>
                      <a:pt x="8176"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3" name="Freeform: Shape 39"/>
              <p:cNvSpPr/>
              <p:nvPr/>
            </p:nvSpPr>
            <p:spPr>
              <a:xfrm>
                <a:off x="431965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543" y="21600"/>
                    </a:cubicBezTo>
                    <a:lnTo>
                      <a:pt x="8144" y="21600"/>
                    </a:lnTo>
                    <a:cubicBezTo>
                      <a:pt x="3687" y="21600"/>
                      <a:pt x="0" y="18963"/>
                      <a:pt x="0" y="15700"/>
                    </a:cubicBezTo>
                    <a:lnTo>
                      <a:pt x="0" y="5961"/>
                    </a:lnTo>
                    <a:cubicBezTo>
                      <a:pt x="0" y="2698"/>
                      <a:pt x="3687" y="0"/>
                      <a:pt x="8144" y="0"/>
                    </a:cubicBezTo>
                    <a:lnTo>
                      <a:pt x="13543"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4" name="Freeform: Shape 40"/>
              <p:cNvSpPr/>
              <p:nvPr/>
            </p:nvSpPr>
            <p:spPr>
              <a:xfrm>
                <a:off x="4440199"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28" y="21600"/>
                      <a:pt x="13401" y="21600"/>
                    </a:cubicBezTo>
                    <a:lnTo>
                      <a:pt x="8195" y="21600"/>
                    </a:lnTo>
                    <a:cubicBezTo>
                      <a:pt x="3672" y="21600"/>
                      <a:pt x="0" y="18963"/>
                      <a:pt x="0" y="15700"/>
                    </a:cubicBezTo>
                    <a:lnTo>
                      <a:pt x="0" y="5961"/>
                    </a:lnTo>
                    <a:cubicBezTo>
                      <a:pt x="0" y="2698"/>
                      <a:pt x="3672" y="0"/>
                      <a:pt x="8195" y="0"/>
                    </a:cubicBezTo>
                    <a:lnTo>
                      <a:pt x="13401" y="0"/>
                    </a:lnTo>
                    <a:cubicBezTo>
                      <a:pt x="1792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5" name="Freeform: Shape 41"/>
              <p:cNvSpPr/>
              <p:nvPr/>
            </p:nvSpPr>
            <p:spPr>
              <a:xfrm>
                <a:off x="4560747"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6" name="Freeform: Shape 42"/>
              <p:cNvSpPr/>
              <p:nvPr/>
            </p:nvSpPr>
            <p:spPr>
              <a:xfrm>
                <a:off x="4661205"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91" y="21600"/>
                    </a:cubicBezTo>
                    <a:lnTo>
                      <a:pt x="8196" y="21600"/>
                    </a:lnTo>
                    <a:cubicBezTo>
                      <a:pt x="3756" y="21600"/>
                      <a:pt x="0" y="18963"/>
                      <a:pt x="0" y="15700"/>
                    </a:cubicBezTo>
                    <a:lnTo>
                      <a:pt x="0" y="5961"/>
                    </a:lnTo>
                    <a:cubicBezTo>
                      <a:pt x="0" y="2698"/>
                      <a:pt x="3756" y="0"/>
                      <a:pt x="8196" y="0"/>
                    </a:cubicBezTo>
                    <a:lnTo>
                      <a:pt x="13491"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7" name="Freeform: Shape 43"/>
              <p:cNvSpPr/>
              <p:nvPr/>
            </p:nvSpPr>
            <p:spPr>
              <a:xfrm>
                <a:off x="478175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69" y="21600"/>
                    </a:lnTo>
                    <a:cubicBezTo>
                      <a:pt x="3614" y="21600"/>
                      <a:pt x="0" y="18963"/>
                      <a:pt x="0" y="15700"/>
                    </a:cubicBezTo>
                    <a:lnTo>
                      <a:pt x="0" y="5961"/>
                    </a:lnTo>
                    <a:cubicBezTo>
                      <a:pt x="0" y="2698"/>
                      <a:pt x="3614" y="0"/>
                      <a:pt x="8169"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8" name="Freeform: Shape 44"/>
              <p:cNvSpPr/>
              <p:nvPr/>
            </p:nvSpPr>
            <p:spPr>
              <a:xfrm>
                <a:off x="4902302"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49" name="Freeform: Shape 45"/>
              <p:cNvSpPr/>
              <p:nvPr/>
            </p:nvSpPr>
            <p:spPr>
              <a:xfrm>
                <a:off x="5344313" y="20039"/>
                <a:ext cx="5081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4" y="21600"/>
                      <a:pt x="13402" y="21600"/>
                    </a:cubicBezTo>
                    <a:lnTo>
                      <a:pt x="8198" y="21600"/>
                    </a:lnTo>
                    <a:cubicBezTo>
                      <a:pt x="3669" y="21600"/>
                      <a:pt x="0" y="18963"/>
                      <a:pt x="0" y="15700"/>
                    </a:cubicBezTo>
                    <a:lnTo>
                      <a:pt x="0" y="5961"/>
                    </a:lnTo>
                    <a:cubicBezTo>
                      <a:pt x="0" y="2698"/>
                      <a:pt x="3669" y="0"/>
                      <a:pt x="8198" y="0"/>
                    </a:cubicBezTo>
                    <a:lnTo>
                      <a:pt x="13402" y="0"/>
                    </a:lnTo>
                    <a:cubicBezTo>
                      <a:pt x="1801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0" name="Freeform: Shape 46"/>
              <p:cNvSpPr/>
              <p:nvPr/>
            </p:nvSpPr>
            <p:spPr>
              <a:xfrm>
                <a:off x="5464861"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78" y="21600"/>
                    </a:lnTo>
                    <a:cubicBezTo>
                      <a:pt x="3698" y="21600"/>
                      <a:pt x="0" y="18963"/>
                      <a:pt x="0" y="15700"/>
                    </a:cubicBezTo>
                    <a:lnTo>
                      <a:pt x="0" y="5961"/>
                    </a:lnTo>
                    <a:cubicBezTo>
                      <a:pt x="0" y="2698"/>
                      <a:pt x="3698" y="0"/>
                      <a:pt x="8178"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1" name="Freeform: Shape 47"/>
              <p:cNvSpPr/>
              <p:nvPr/>
            </p:nvSpPr>
            <p:spPr>
              <a:xfrm>
                <a:off x="5585409"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85" y="21600"/>
                    </a:lnTo>
                    <a:cubicBezTo>
                      <a:pt x="3614" y="21600"/>
                      <a:pt x="0" y="18963"/>
                      <a:pt x="0" y="15700"/>
                    </a:cubicBezTo>
                    <a:lnTo>
                      <a:pt x="0" y="5961"/>
                    </a:lnTo>
                    <a:cubicBezTo>
                      <a:pt x="0" y="2698"/>
                      <a:pt x="3614" y="0"/>
                      <a:pt x="8085"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2" name="Freeform: Shape 48"/>
              <p:cNvSpPr/>
              <p:nvPr/>
            </p:nvSpPr>
            <p:spPr>
              <a:xfrm>
                <a:off x="5826506"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3" name="Freeform: Shape 49"/>
              <p:cNvSpPr/>
              <p:nvPr/>
            </p:nvSpPr>
            <p:spPr>
              <a:xfrm>
                <a:off x="5947055"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33" y="21600"/>
                      <a:pt x="13370" y="21600"/>
                    </a:cubicBezTo>
                    <a:lnTo>
                      <a:pt x="8138" y="21600"/>
                    </a:lnTo>
                    <a:cubicBezTo>
                      <a:pt x="3600" y="21600"/>
                      <a:pt x="0" y="18963"/>
                      <a:pt x="0" y="15700"/>
                    </a:cubicBezTo>
                    <a:lnTo>
                      <a:pt x="0" y="5961"/>
                    </a:lnTo>
                    <a:cubicBezTo>
                      <a:pt x="0" y="2698"/>
                      <a:pt x="3600" y="0"/>
                      <a:pt x="8138" y="0"/>
                    </a:cubicBezTo>
                    <a:lnTo>
                      <a:pt x="13370" y="0"/>
                    </a:lnTo>
                    <a:cubicBezTo>
                      <a:pt x="1783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4" name="Freeform: Shape 50"/>
              <p:cNvSpPr/>
              <p:nvPr/>
            </p:nvSpPr>
            <p:spPr>
              <a:xfrm>
                <a:off x="6047512"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6" y="21600"/>
                      <a:pt x="13454" y="21600"/>
                    </a:cubicBezTo>
                    <a:lnTo>
                      <a:pt x="8054" y="21600"/>
                    </a:lnTo>
                    <a:cubicBezTo>
                      <a:pt x="3600" y="21600"/>
                      <a:pt x="0" y="18963"/>
                      <a:pt x="0" y="15700"/>
                    </a:cubicBezTo>
                    <a:lnTo>
                      <a:pt x="0" y="5961"/>
                    </a:lnTo>
                    <a:cubicBezTo>
                      <a:pt x="0" y="2698"/>
                      <a:pt x="3600" y="0"/>
                      <a:pt x="8054" y="0"/>
                    </a:cubicBezTo>
                    <a:lnTo>
                      <a:pt x="13454" y="0"/>
                    </a:lnTo>
                    <a:cubicBezTo>
                      <a:pt x="1791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5" name="Freeform: Shape 51"/>
              <p:cNvSpPr/>
              <p:nvPr/>
            </p:nvSpPr>
            <p:spPr>
              <a:xfrm>
                <a:off x="6168060"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422" y="21600"/>
                    </a:cubicBezTo>
                    <a:lnTo>
                      <a:pt x="8085" y="21600"/>
                    </a:lnTo>
                    <a:cubicBezTo>
                      <a:pt x="3614" y="21600"/>
                      <a:pt x="0" y="18963"/>
                      <a:pt x="0" y="15700"/>
                    </a:cubicBezTo>
                    <a:lnTo>
                      <a:pt x="0" y="5961"/>
                    </a:lnTo>
                    <a:cubicBezTo>
                      <a:pt x="0" y="2698"/>
                      <a:pt x="3614" y="0"/>
                      <a:pt x="8085" y="0"/>
                    </a:cubicBezTo>
                    <a:lnTo>
                      <a:pt x="13422"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6" name="Freeform: Shape 52"/>
              <p:cNvSpPr/>
              <p:nvPr/>
            </p:nvSpPr>
            <p:spPr>
              <a:xfrm>
                <a:off x="6288608"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7" name="Freeform: Shape 53"/>
              <p:cNvSpPr/>
              <p:nvPr/>
            </p:nvSpPr>
            <p:spPr>
              <a:xfrm>
                <a:off x="640915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8" name="Freeform: Shape 54"/>
              <p:cNvSpPr/>
              <p:nvPr/>
            </p:nvSpPr>
            <p:spPr>
              <a:xfrm>
                <a:off x="6529705"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0" y="21600"/>
                      <a:pt x="13405" y="21600"/>
                    </a:cubicBezTo>
                    <a:lnTo>
                      <a:pt x="8195" y="21600"/>
                    </a:lnTo>
                    <a:cubicBezTo>
                      <a:pt x="3676" y="21600"/>
                      <a:pt x="0" y="18963"/>
                      <a:pt x="0" y="15700"/>
                    </a:cubicBezTo>
                    <a:lnTo>
                      <a:pt x="0" y="5961"/>
                    </a:lnTo>
                    <a:cubicBezTo>
                      <a:pt x="0" y="2698"/>
                      <a:pt x="3676" y="0"/>
                      <a:pt x="8195" y="0"/>
                    </a:cubicBezTo>
                    <a:lnTo>
                      <a:pt x="13405" y="0"/>
                    </a:lnTo>
                    <a:cubicBezTo>
                      <a:pt x="17840"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59" name="Freeform: Shape 55"/>
              <p:cNvSpPr/>
              <p:nvPr/>
            </p:nvSpPr>
            <p:spPr>
              <a:xfrm>
                <a:off x="6650253" y="20039"/>
                <a:ext cx="50445"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0" name="Freeform: Shape 56"/>
              <p:cNvSpPr/>
              <p:nvPr/>
            </p:nvSpPr>
            <p:spPr>
              <a:xfrm>
                <a:off x="6750711"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5" y="21600"/>
                      <a:pt x="13489" y="21600"/>
                    </a:cubicBezTo>
                    <a:lnTo>
                      <a:pt x="8195" y="21600"/>
                    </a:lnTo>
                    <a:cubicBezTo>
                      <a:pt x="3760" y="21600"/>
                      <a:pt x="0" y="18963"/>
                      <a:pt x="0" y="15700"/>
                    </a:cubicBezTo>
                    <a:lnTo>
                      <a:pt x="0" y="5961"/>
                    </a:lnTo>
                    <a:cubicBezTo>
                      <a:pt x="0" y="2698"/>
                      <a:pt x="3760" y="0"/>
                      <a:pt x="8195" y="0"/>
                    </a:cubicBezTo>
                    <a:lnTo>
                      <a:pt x="13489" y="0"/>
                    </a:lnTo>
                    <a:cubicBezTo>
                      <a:pt x="18015"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1" name="Freeform: Shape 57"/>
              <p:cNvSpPr/>
              <p:nvPr/>
            </p:nvSpPr>
            <p:spPr>
              <a:xfrm>
                <a:off x="6871258" y="20039"/>
                <a:ext cx="5064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059" y="21600"/>
                    </a:lnTo>
                    <a:cubicBezTo>
                      <a:pt x="3599" y="21600"/>
                      <a:pt x="0" y="18963"/>
                      <a:pt x="0" y="15700"/>
                    </a:cubicBezTo>
                    <a:lnTo>
                      <a:pt x="0" y="5961"/>
                    </a:lnTo>
                    <a:cubicBezTo>
                      <a:pt x="0" y="2698"/>
                      <a:pt x="3599" y="0"/>
                      <a:pt x="8059"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2" name="Freeform: Shape 58"/>
              <p:cNvSpPr/>
              <p:nvPr/>
            </p:nvSpPr>
            <p:spPr>
              <a:xfrm>
                <a:off x="6991807" y="20039"/>
                <a:ext cx="50444"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3" name="Freeform: Shape 59"/>
              <p:cNvSpPr/>
              <p:nvPr/>
            </p:nvSpPr>
            <p:spPr>
              <a:xfrm>
                <a:off x="7112357"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143" y="21600"/>
                    </a:lnTo>
                    <a:cubicBezTo>
                      <a:pt x="3599" y="21600"/>
                      <a:pt x="0" y="18963"/>
                      <a:pt x="0" y="15700"/>
                    </a:cubicBezTo>
                    <a:lnTo>
                      <a:pt x="0" y="5961"/>
                    </a:lnTo>
                    <a:cubicBezTo>
                      <a:pt x="0" y="2698"/>
                      <a:pt x="3599" y="0"/>
                      <a:pt x="8143"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sp>
            <p:nvSpPr>
              <p:cNvPr id="64" name="Freeform: Shape 60"/>
              <p:cNvSpPr/>
              <p:nvPr/>
            </p:nvSpPr>
            <p:spPr>
              <a:xfrm>
                <a:off x="7232905"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94" y="21600"/>
                    </a:lnTo>
                    <a:cubicBezTo>
                      <a:pt x="3614" y="21600"/>
                      <a:pt x="0" y="18963"/>
                      <a:pt x="0" y="15700"/>
                    </a:cubicBezTo>
                    <a:lnTo>
                      <a:pt x="0" y="5961"/>
                    </a:lnTo>
                    <a:cubicBezTo>
                      <a:pt x="0" y="2698"/>
                      <a:pt x="3614" y="0"/>
                      <a:pt x="8094"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dirty="0">
                  <a:latin typeface="宋体" panose="02010600030101010101" pitchFamily="2" charset="-122"/>
                  <a:cs typeface="+mn-ea"/>
                  <a:sym typeface="+mn-lt"/>
                </a:endParaRPr>
              </a:p>
            </p:txBody>
          </p:sp>
        </p:grpSp>
        <p:sp>
          <p:nvSpPr>
            <p:cNvPr id="15" name="Freeform: Shape 11"/>
            <p:cNvSpPr/>
            <p:nvPr/>
          </p:nvSpPr>
          <p:spPr>
            <a:xfrm>
              <a:off x="9011506" y="1947447"/>
              <a:ext cx="1004571" cy="15830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8420"/>
                  </a:lnTo>
                  <a:cubicBezTo>
                    <a:pt x="17483" y="19076"/>
                    <a:pt x="12748" y="19774"/>
                    <a:pt x="7366" y="20490"/>
                  </a:cubicBezTo>
                  <a:cubicBezTo>
                    <a:pt x="4800" y="20856"/>
                    <a:pt x="2333" y="21321"/>
                    <a:pt x="0" y="21600"/>
                  </a:cubicBezTo>
                  <a:lnTo>
                    <a:pt x="0" y="10937"/>
                  </a:lnTo>
                  <a:lnTo>
                    <a:pt x="1996" y="10740"/>
                  </a:lnTo>
                  <a:cubicBezTo>
                    <a:pt x="4765" y="10568"/>
                    <a:pt x="9422" y="9310"/>
                    <a:pt x="12649" y="6901"/>
                  </a:cubicBezTo>
                  <a:lnTo>
                    <a:pt x="21600" y="0"/>
                  </a:lnTo>
                  <a:close/>
                </a:path>
              </a:pathLst>
            </a:custGeom>
            <a:solidFill>
              <a:srgbClr val="2F964E"/>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sp>
          <p:nvSpPr>
            <p:cNvPr id="16" name="Freeform: Shape 12"/>
            <p:cNvSpPr/>
            <p:nvPr/>
          </p:nvSpPr>
          <p:spPr>
            <a:xfrm>
              <a:off x="10016077" y="1466506"/>
              <a:ext cx="1004571" cy="1823569"/>
            </a:xfrm>
            <a:custGeom>
              <a:avLst/>
              <a:gdLst/>
              <a:ahLst/>
              <a:cxnLst>
                <a:cxn ang="0">
                  <a:pos x="wd2" y="hd2"/>
                </a:cxn>
                <a:cxn ang="5400000">
                  <a:pos x="wd2" y="hd2"/>
                </a:cxn>
                <a:cxn ang="10800000">
                  <a:pos x="wd2" y="hd2"/>
                </a:cxn>
                <a:cxn ang="16200000">
                  <a:pos x="wd2" y="hd2"/>
                </a:cxn>
              </a:cxnLst>
              <a:rect l="0" t="0" r="r" b="b"/>
              <a:pathLst>
                <a:path w="21600" h="21600" extrusionOk="0">
                  <a:moveTo>
                    <a:pt x="21600" y="18146"/>
                  </a:moveTo>
                  <a:cubicBezTo>
                    <a:pt x="21600" y="18146"/>
                    <a:pt x="14813" y="19556"/>
                    <a:pt x="0" y="21600"/>
                  </a:cubicBezTo>
                  <a:lnTo>
                    <a:pt x="0" y="5756"/>
                  </a:lnTo>
                  <a:lnTo>
                    <a:pt x="7547" y="705"/>
                  </a:lnTo>
                  <a:cubicBezTo>
                    <a:pt x="8450" y="107"/>
                    <a:pt x="9802" y="0"/>
                    <a:pt x="10580" y="0"/>
                  </a:cubicBezTo>
                  <a:lnTo>
                    <a:pt x="17798" y="0"/>
                  </a:lnTo>
                  <a:lnTo>
                    <a:pt x="10813" y="15801"/>
                  </a:lnTo>
                  <a:cubicBezTo>
                    <a:pt x="15889" y="16055"/>
                    <a:pt x="19902" y="16390"/>
                    <a:pt x="21280" y="16808"/>
                  </a:cubicBezTo>
                  <a:lnTo>
                    <a:pt x="21600" y="18146"/>
                  </a:lnTo>
                  <a:close/>
                </a:path>
              </a:pathLst>
            </a:custGeom>
            <a:solidFill>
              <a:srgbClr val="1C4B80"/>
            </a:solidFill>
            <a:ln w="6350" cap="flat">
              <a:noFill/>
              <a:prstDash val="solid"/>
              <a:miter lim="400000"/>
            </a:ln>
            <a:effectLst/>
          </p:spPr>
          <p:txBody>
            <a:bodyPr anchor="ctr"/>
            <a:lstStyle/>
            <a:p>
              <a:pPr algn="ctr"/>
              <a:endParaRPr sz="2400" dirty="0">
                <a:latin typeface="宋体" panose="02010600030101010101" pitchFamily="2" charset="-122"/>
                <a:cs typeface="+mn-ea"/>
                <a:sym typeface="+mn-lt"/>
              </a:endParaRPr>
            </a:p>
          </p:txBody>
        </p:sp>
      </p:grpSp>
      <p:grpSp>
        <p:nvGrpSpPr>
          <p:cNvPr id="69" name="组合 68"/>
          <p:cNvGrpSpPr/>
          <p:nvPr/>
        </p:nvGrpSpPr>
        <p:grpSpPr>
          <a:xfrm>
            <a:off x="1622305" y="4136813"/>
            <a:ext cx="3853808" cy="1565999"/>
            <a:chOff x="931886" y="4247557"/>
            <a:chExt cx="3853808" cy="1565999"/>
          </a:xfrm>
        </p:grpSpPr>
        <p:sp>
          <p:nvSpPr>
            <p:cNvPr id="67" name="文本框 66"/>
            <p:cNvSpPr txBox="1"/>
            <p:nvPr/>
          </p:nvSpPr>
          <p:spPr>
            <a:xfrm>
              <a:off x="931886" y="4247557"/>
              <a:ext cx="2655858" cy="52197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68" name="文本框 67"/>
            <p:cNvSpPr txBox="1"/>
            <p:nvPr/>
          </p:nvSpPr>
          <p:spPr>
            <a:xfrm>
              <a:off x="931886" y="4890226"/>
              <a:ext cx="3853808" cy="923330"/>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grpSp>
        <p:nvGrpSpPr>
          <p:cNvPr id="70" name="组合 69"/>
          <p:cNvGrpSpPr/>
          <p:nvPr/>
        </p:nvGrpSpPr>
        <p:grpSpPr>
          <a:xfrm>
            <a:off x="6715888" y="4136188"/>
            <a:ext cx="3853808" cy="1566624"/>
            <a:chOff x="931886" y="4246932"/>
            <a:chExt cx="3853808" cy="1566624"/>
          </a:xfrm>
        </p:grpSpPr>
        <p:sp>
          <p:nvSpPr>
            <p:cNvPr id="71" name="文本框 70"/>
            <p:cNvSpPr txBox="1"/>
            <p:nvPr/>
          </p:nvSpPr>
          <p:spPr>
            <a:xfrm>
              <a:off x="931886" y="4246932"/>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标题内容</a:t>
              </a:r>
            </a:p>
          </p:txBody>
        </p:sp>
        <p:sp>
          <p:nvSpPr>
            <p:cNvPr id="72" name="文本框 71"/>
            <p:cNvSpPr txBox="1"/>
            <p:nvPr/>
          </p:nvSpPr>
          <p:spPr>
            <a:xfrm>
              <a:off x="931886" y="4890226"/>
              <a:ext cx="3853808" cy="923330"/>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a:t>
              </a:r>
            </a:p>
          </p:txBody>
        </p:sp>
      </p:grpSp>
      <p:sp>
        <p:nvSpPr>
          <p:cNvPr id="5" name="文本框 4"/>
          <p:cNvSpPr txBox="1"/>
          <p:nvPr/>
        </p:nvSpPr>
        <p:spPr>
          <a:xfrm>
            <a:off x="1268095" y="74295"/>
            <a:ext cx="3522345" cy="521970"/>
          </a:xfrm>
          <a:prstGeom prst="rect">
            <a:avLst/>
          </a:prstGeom>
          <a:noFill/>
        </p:spPr>
        <p:txBody>
          <a:bodyPr wrap="square" rtlCol="0" anchor="ctr" anchorCtr="0">
            <a:spAutoFit/>
          </a:bodyPr>
          <a:lstStyle/>
          <a:p>
            <a:r>
              <a:rPr lang="zh-CN" altLang="en-US" sz="2800" dirty="0">
                <a:solidFill>
                  <a:schemeClr val="tx1">
                    <a:lumMod val="85000"/>
                    <a:lumOff val="15000"/>
                  </a:schemeClr>
                </a:solidFill>
                <a:latin typeface="思源黑体 CN Light" panose="020B0300000000000000" charset="-122"/>
                <a:ea typeface="思源黑体 CN Light" panose="020B0300000000000000" charset="-122"/>
                <a:cs typeface="阿里巴巴普惠体 R" panose="00020600040101010101" pitchFamily="18" charset="-122"/>
              </a:rPr>
              <a:t>请输入标题内容</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anim calcmode="lin" valueType="num">
                                      <p:cBhvr>
                                        <p:cTn id="10" dur="500" fill="hold"/>
                                        <p:tgtEl>
                                          <p:spTgt spid="65"/>
                                        </p:tgtEl>
                                        <p:attrNameLst>
                                          <p:attrName>ppt_x</p:attrName>
                                        </p:attrNameLst>
                                      </p:cBhvr>
                                      <p:tavLst>
                                        <p:tav tm="0">
                                          <p:val>
                                            <p:fltVal val="0.5"/>
                                          </p:val>
                                        </p:tav>
                                        <p:tav tm="100000">
                                          <p:val>
                                            <p:strVal val="#ppt_x"/>
                                          </p:val>
                                        </p:tav>
                                      </p:tavLst>
                                    </p:anim>
                                    <p:anim calcmode="lin" valueType="num">
                                      <p:cBhvr>
                                        <p:cTn id="11" dur="500" fill="hold"/>
                                        <p:tgtEl>
                                          <p:spTgt spid="6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500"/>
                                        <p:tgtEl>
                                          <p:spTgt spid="69"/>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119245" y="2245360"/>
            <a:ext cx="3903980" cy="646430"/>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思源黑体 Bold" panose="020B0800000000000000" charset="-122"/>
                <a:ea typeface="思源黑体 Bold" panose="020B0800000000000000" charset="-122"/>
                <a:cs typeface="阿里巴巴普惠体 R" panose="00020600040101010101" pitchFamily="18" charset="-122"/>
              </a:rPr>
              <a:t>输入您的标题内容</a:t>
            </a:r>
          </a:p>
        </p:txBody>
      </p:sp>
      <p:sp>
        <p:nvSpPr>
          <p:cNvPr id="6" name="文本框 5"/>
          <p:cNvSpPr txBox="1"/>
          <p:nvPr/>
        </p:nvSpPr>
        <p:spPr>
          <a:xfrm>
            <a:off x="4081145" y="3585532"/>
            <a:ext cx="5816372" cy="368300"/>
          </a:xfrm>
          <a:prstGeom prst="rect">
            <a:avLst/>
          </a:prstGeom>
          <a:noFill/>
        </p:spPr>
        <p:txBody>
          <a:bodyPr wrap="square" rtlCol="0" anchor="ctr" anchorCtr="0">
            <a:spAutoFit/>
          </a:bodyPr>
          <a:lstStyle/>
          <a:p>
            <a:r>
              <a:rPr lang="zh-CN" altLang="en-US" dirty="0">
                <a:solidFill>
                  <a:schemeClr val="bg1">
                    <a:lumMod val="50000"/>
                  </a:schemeClr>
                </a:solidFill>
                <a:latin typeface="思源黑体 CN Light" panose="020B0300000000000000" charset="-122"/>
                <a:ea typeface="思源黑体 CN Light" panose="020B0300000000000000" charset="-122"/>
                <a:cs typeface="阿里巴巴普惠体 R" panose="00020600040101010101" pitchFamily="18" charset="-122"/>
              </a:rPr>
              <a:t>点击输入详细内容点击输入详细内容点击输入详细内容</a:t>
            </a:r>
          </a:p>
        </p:txBody>
      </p:sp>
      <p:grpSp>
        <p:nvGrpSpPr>
          <p:cNvPr id="14" name="组合 13"/>
          <p:cNvGrpSpPr/>
          <p:nvPr/>
        </p:nvGrpSpPr>
        <p:grpSpPr>
          <a:xfrm>
            <a:off x="4119245" y="3139126"/>
            <a:ext cx="4558410" cy="144906"/>
            <a:chOff x="5146422" y="3299781"/>
            <a:chExt cx="4558410" cy="144906"/>
          </a:xfrm>
        </p:grpSpPr>
        <p:cxnSp>
          <p:nvCxnSpPr>
            <p:cNvPr id="8" name="直接连接符 7"/>
            <p:cNvCxnSpPr/>
            <p:nvPr/>
          </p:nvCxnSpPr>
          <p:spPr>
            <a:xfrm>
              <a:off x="5146422" y="3372334"/>
              <a:ext cx="4558410" cy="0"/>
            </a:xfrm>
            <a:prstGeom prst="line">
              <a:avLst/>
            </a:prstGeom>
            <a:solidFill>
              <a:srgbClr val="2F964E"/>
            </a:solidFill>
            <a:ln w="25400">
              <a:solidFill>
                <a:srgbClr val="2F964E"/>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146422" y="3299781"/>
              <a:ext cx="144906" cy="144906"/>
            </a:xfrm>
            <a:prstGeom prst="ellipse">
              <a:avLst/>
            </a:prstGeom>
            <a:solidFill>
              <a:srgbClr val="2F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7" name="组合 6"/>
          <p:cNvGrpSpPr/>
          <p:nvPr/>
        </p:nvGrpSpPr>
        <p:grpSpPr>
          <a:xfrm>
            <a:off x="2366481" y="2385868"/>
            <a:ext cx="1617980" cy="1209822"/>
            <a:chOff x="3809" y="3943"/>
            <a:chExt cx="1972" cy="1474"/>
          </a:xfrm>
        </p:grpSpPr>
        <p:sp>
          <p:nvSpPr>
            <p:cNvPr id="2" name="椭圆 1"/>
            <p:cNvSpPr/>
            <p:nvPr/>
          </p:nvSpPr>
          <p:spPr>
            <a:xfrm>
              <a:off x="4054" y="3943"/>
              <a:ext cx="1474" cy="1474"/>
            </a:xfrm>
            <a:prstGeom prst="ellipse">
              <a:avLst/>
            </a:prstGeom>
            <a:solidFill>
              <a:schemeClr val="bg1"/>
            </a:solidFill>
            <a:ln w="53975">
              <a:solidFill>
                <a:srgbClr val="2F9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3080"/>
            <p:cNvSpPr txBox="1">
              <a:spLocks noChangeArrowheads="1"/>
            </p:cNvSpPr>
            <p:nvPr/>
          </p:nvSpPr>
          <p:spPr bwMode="auto">
            <a:xfrm>
              <a:off x="3809" y="4191"/>
              <a:ext cx="1972"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48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02</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1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宽屏</PresentationFormat>
  <Paragraphs>183</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20</vt:i4>
      </vt:variant>
    </vt:vector>
  </HeadingPairs>
  <TitlesOfParts>
    <vt:vector size="33" baseType="lpstr">
      <vt:lpstr>阿里巴巴普惠体 R</vt:lpstr>
      <vt:lpstr>等线</vt:lpstr>
      <vt:lpstr>思源黑体 Bold</vt:lpstr>
      <vt:lpstr>思源黑体 CN Heavy</vt:lpstr>
      <vt:lpstr>思源黑体 CN Light</vt:lpstr>
      <vt:lpstr>宋体</vt:lpstr>
      <vt:lpstr>微软雅黑</vt:lpstr>
      <vt:lpstr>微软雅黑 Light</vt:lpstr>
      <vt:lpstr>Arial</vt:lpstr>
      <vt:lpstr>Parchment</vt:lpstr>
      <vt:lpstr>Tahoma</vt:lpstr>
      <vt:lpstr>www.2ppt.com</vt:lpstr>
      <vt:lpstr>1_办公资源网：www.bangongziyuan.com​​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办公资源网</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办公资源网:www.bangongziyuan.com</cp:keywords>
  <dc:description>www.ppt818.com-提供资源下载</dc:description>
  <cp:lastModifiedBy>Windows 用户</cp:lastModifiedBy>
  <cp:revision>8</cp:revision>
  <dcterms:created xsi:type="dcterms:W3CDTF">2019-06-12T06:58:00Z</dcterms:created>
  <dcterms:modified xsi:type="dcterms:W3CDTF">2023-01-10T11:26:03Z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AD8563F914D84DB18127861414F95350</vt:lpwstr>
  </property>
  <property fmtid="{A09F084E-AD41-489F-8076-AA5BE3082BCA}" pid="100">
    <vt:ui4>5</vt:ui4>
  </property>
  <property fmtid="{64440492-4C8B-11D1-8B70-080036B11A03}" pid="11">
    <vt:lpwstr>www.2ppt.com-爱PPT提供资源下载</vt:lpwstr>
  </property>
</Properties>
</file>