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77" r:id="rId2"/>
    <p:sldId id="479" r:id="rId3"/>
    <p:sldId id="460" r:id="rId4"/>
    <p:sldId id="461" r:id="rId5"/>
    <p:sldId id="504" r:id="rId6"/>
    <p:sldId id="462" r:id="rId7"/>
    <p:sldId id="463" r:id="rId8"/>
    <p:sldId id="464" r:id="rId9"/>
    <p:sldId id="465" r:id="rId10"/>
    <p:sldId id="466" r:id="rId11"/>
    <p:sldId id="467" r:id="rId12"/>
    <p:sldId id="468" r:id="rId13"/>
    <p:sldId id="470" r:id="rId14"/>
    <p:sldId id="499" r:id="rId15"/>
    <p:sldId id="500" r:id="rId16"/>
    <p:sldId id="501" r:id="rId17"/>
    <p:sldId id="502" r:id="rId18"/>
    <p:sldId id="519" r:id="rId19"/>
    <p:sldId id="498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32" autoAdjust="0"/>
  </p:normalViewPr>
  <p:slideViewPr>
    <p:cSldViewPr showGuides="1">
      <p:cViewPr>
        <p:scale>
          <a:sx n="100" d="100"/>
          <a:sy n="100" d="100"/>
        </p:scale>
        <p:origin x="-294" y="-264"/>
      </p:cViewPr>
      <p:guideLst>
        <p:guide orient="horz" pos="2160"/>
        <p:guide pos="27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r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 noRot="1" noChangeAspect="1"/>
          </p:cNvSpPr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>
                <a:ea typeface="Arial" panose="020B0604020202020204" pitchFamily="34" charset="0"/>
              </a:rPr>
              <a:t>单击此处编辑母版文本样式</a:t>
            </a:r>
          </a:p>
          <a:p>
            <a:pPr lvl="1" indent="0"/>
            <a:r>
              <a:rPr lang="zh-CN" altLang="en-US" dirty="0">
                <a:ea typeface="Arial" panose="020B0604020202020204" pitchFamily="34" charset="0"/>
              </a:rPr>
              <a:t>第二级</a:t>
            </a:r>
          </a:p>
          <a:p>
            <a:pPr lvl="2" indent="0"/>
            <a:r>
              <a:rPr lang="zh-CN" altLang="en-US" dirty="0">
                <a:ea typeface="Arial" panose="020B0604020202020204" pitchFamily="34" charset="0"/>
              </a:rPr>
              <a:t>第三级</a:t>
            </a:r>
          </a:p>
          <a:p>
            <a:pPr lvl="3" indent="0"/>
            <a:r>
              <a:rPr lang="zh-CN" altLang="en-US" dirty="0">
                <a:ea typeface="Arial" panose="020B0604020202020204" pitchFamily="34" charset="0"/>
              </a:rPr>
              <a:t>第四级</a:t>
            </a:r>
          </a:p>
          <a:p>
            <a:pPr lvl="4" indent="0"/>
            <a:r>
              <a:rPr lang="zh-CN" altLang="en-US" dirty="0">
                <a:ea typeface="Arial" panose="020B0604020202020204" pitchFamily="34" charset="0"/>
              </a:rPr>
              <a:t>第五级</a:t>
            </a: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lvl="0" defTabSz="0" fontAlgn="base">
      <a:defRPr sz="1200" kern="1200"/>
    </a:lvl1pPr>
    <a:lvl2pPr marL="0" lvl="1" indent="0" defTabSz="0" fontAlgn="base">
      <a:defRPr sz="1200" kern="1200"/>
    </a:lvl2pPr>
    <a:lvl3pPr marL="0" lvl="2" indent="0" defTabSz="0" fontAlgn="base">
      <a:defRPr sz="1200" kern="1200"/>
    </a:lvl3pPr>
    <a:lvl4pPr marL="0" lvl="3" indent="0" defTabSz="0" fontAlgn="base">
      <a:defRPr sz="1200" kern="1200"/>
    </a:lvl4pPr>
    <a:lvl5pPr marL="0" lvl="4" indent="0" defTabSz="0" fontAlgn="base">
      <a:defRPr sz="1200" kern="1200"/>
    </a:lvl5pPr>
    <a:lvl6pPr marL="2286000" lvl="5" indent="0" defTabSz="0" fontAlgn="base">
      <a:defRPr sz="1200" kern="1200"/>
    </a:lvl6pPr>
    <a:lvl7pPr marL="2743200" lvl="6" indent="0" defTabSz="0" fontAlgn="base">
      <a:defRPr sz="1200" kern="1200"/>
    </a:lvl7pPr>
    <a:lvl8pPr marL="3200400" lvl="7" indent="0" defTabSz="0" fontAlgn="base">
      <a:defRPr sz="1200" kern="1200"/>
    </a:lvl8pPr>
    <a:lvl9pPr marL="3657600" lvl="8" indent="0" defTabSz="0" fontAlgn="base">
      <a:defRPr sz="1200" kern="1200"/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>
            <a:lvl1pPr algn="r">
              <a:defRPr sz="36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2638" y="4006850"/>
            <a:ext cx="6400800" cy="503238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0102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0102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仅标题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60" name="Group 8"/>
          <p:cNvGrpSpPr/>
          <p:nvPr userDrawn="1"/>
        </p:nvGrpSpPr>
        <p:grpSpPr>
          <a:xfrm>
            <a:off x="-4762" y="5300663"/>
            <a:ext cx="7854950" cy="1222375"/>
            <a:chOff x="2474" y="1406"/>
            <a:chExt cx="2792" cy="628"/>
          </a:xfrm>
        </p:grpSpPr>
        <p:sp>
          <p:nvSpPr>
            <p:cNvPr id="45061" name="Freeform 9"/>
            <p:cNvSpPr/>
            <p:nvPr/>
          </p:nvSpPr>
          <p:spPr>
            <a:xfrm>
              <a:off x="2474" y="1513"/>
              <a:ext cx="559" cy="300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29" y="2"/>
                </a:cxn>
                <a:cxn ang="0">
                  <a:pos x="29" y="5"/>
                </a:cxn>
                <a:cxn ang="0">
                  <a:pos x="28" y="6"/>
                </a:cxn>
                <a:cxn ang="0">
                  <a:pos x="27" y="6"/>
                </a:cxn>
                <a:cxn ang="0">
                  <a:pos x="27" y="3"/>
                </a:cxn>
                <a:cxn ang="0">
                  <a:pos x="23" y="3"/>
                </a:cxn>
                <a:cxn ang="0">
                  <a:pos x="23" y="7"/>
                </a:cxn>
                <a:cxn ang="0">
                  <a:pos x="21" y="7"/>
                </a:cxn>
                <a:cxn ang="0">
                  <a:pos x="21" y="6"/>
                </a:cxn>
                <a:cxn ang="0">
                  <a:pos x="21" y="5"/>
                </a:cxn>
                <a:cxn ang="0">
                  <a:pos x="20" y="4"/>
                </a:cxn>
                <a:cxn ang="0">
                  <a:pos x="20" y="3"/>
                </a:cxn>
                <a:cxn ang="0">
                  <a:pos x="19" y="3"/>
                </a:cxn>
                <a:cxn ang="0">
                  <a:pos x="19" y="2"/>
                </a:cxn>
                <a:cxn ang="0">
                  <a:pos x="19" y="2"/>
                </a:cxn>
                <a:cxn ang="0">
                  <a:pos x="18" y="1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8" y="3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6" y="5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5" y="2"/>
                </a:cxn>
                <a:cxn ang="0">
                  <a:pos x="15" y="2"/>
                </a:cxn>
                <a:cxn ang="0">
                  <a:pos x="15" y="2"/>
                </a:cxn>
                <a:cxn ang="0">
                  <a:pos x="15" y="2"/>
                </a:cxn>
                <a:cxn ang="0">
                  <a:pos x="14" y="3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3" y="5"/>
                </a:cxn>
                <a:cxn ang="0">
                  <a:pos x="13" y="6"/>
                </a:cxn>
                <a:cxn ang="0">
                  <a:pos x="13" y="7"/>
                </a:cxn>
                <a:cxn ang="0">
                  <a:pos x="13" y="8"/>
                </a:cxn>
                <a:cxn ang="0">
                  <a:pos x="10" y="8"/>
                </a:cxn>
                <a:cxn ang="0">
                  <a:pos x="10" y="6"/>
                </a:cxn>
                <a:cxn ang="0">
                  <a:pos x="11" y="6"/>
                </a:cxn>
                <a:cxn ang="0">
                  <a:pos x="9" y="3"/>
                </a:cxn>
                <a:cxn ang="0">
                  <a:pos x="4" y="3"/>
                </a:cxn>
                <a:cxn ang="0">
                  <a:pos x="3" y="0"/>
                </a:cxn>
                <a:cxn ang="0">
                  <a:pos x="0" y="8"/>
                </a:cxn>
                <a:cxn ang="0">
                  <a:pos x="0" y="19"/>
                </a:cxn>
                <a:cxn ang="0">
                  <a:pos x="34" y="19"/>
                </a:cxn>
                <a:cxn ang="0">
                  <a:pos x="34" y="2"/>
                </a:cxn>
              </a:cxnLst>
              <a:rect l="0" t="0" r="0" b="0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474" y="1795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063" name="Freeform 11"/>
            <p:cNvSpPr/>
            <p:nvPr/>
          </p:nvSpPr>
          <p:spPr>
            <a:xfrm>
              <a:off x="4159" y="1502"/>
              <a:ext cx="1107" cy="311"/>
            </a:xfrm>
            <a:custGeom>
              <a:avLst/>
              <a:gdLst/>
              <a:ahLst/>
              <a:cxnLst>
                <a:cxn ang="0">
                  <a:pos x="70" y="5"/>
                </a:cxn>
                <a:cxn ang="0">
                  <a:pos x="66" y="6"/>
                </a:cxn>
                <a:cxn ang="0">
                  <a:pos x="64" y="3"/>
                </a:cxn>
                <a:cxn ang="0">
                  <a:pos x="62" y="6"/>
                </a:cxn>
                <a:cxn ang="0">
                  <a:pos x="62" y="4"/>
                </a:cxn>
                <a:cxn ang="0">
                  <a:pos x="59" y="2"/>
                </a:cxn>
                <a:cxn ang="0">
                  <a:pos x="59" y="2"/>
                </a:cxn>
                <a:cxn ang="0">
                  <a:pos x="58" y="2"/>
                </a:cxn>
                <a:cxn ang="0">
                  <a:pos x="56" y="2"/>
                </a:cxn>
                <a:cxn ang="0">
                  <a:pos x="55" y="2"/>
                </a:cxn>
                <a:cxn ang="0">
                  <a:pos x="53" y="2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51" y="2"/>
                </a:cxn>
                <a:cxn ang="0">
                  <a:pos x="51" y="3"/>
                </a:cxn>
                <a:cxn ang="0">
                  <a:pos x="50" y="4"/>
                </a:cxn>
                <a:cxn ang="0">
                  <a:pos x="49" y="5"/>
                </a:cxn>
                <a:cxn ang="0">
                  <a:pos x="50" y="5"/>
                </a:cxn>
                <a:cxn ang="0">
                  <a:pos x="48" y="7"/>
                </a:cxn>
                <a:cxn ang="0">
                  <a:pos x="48" y="4"/>
                </a:cxn>
                <a:cxn ang="0">
                  <a:pos x="48" y="2"/>
                </a:cxn>
                <a:cxn ang="0">
                  <a:pos x="47" y="2"/>
                </a:cxn>
                <a:cxn ang="0">
                  <a:pos x="47" y="2"/>
                </a:cxn>
                <a:cxn ang="0">
                  <a:pos x="46" y="2"/>
                </a:cxn>
                <a:cxn ang="0">
                  <a:pos x="45" y="2"/>
                </a:cxn>
                <a:cxn ang="0">
                  <a:pos x="43" y="2"/>
                </a:cxn>
                <a:cxn ang="0">
                  <a:pos x="42" y="2"/>
                </a:cxn>
                <a:cxn ang="0">
                  <a:pos x="41" y="2"/>
                </a:cxn>
                <a:cxn ang="0">
                  <a:pos x="41" y="2"/>
                </a:cxn>
                <a:cxn ang="0">
                  <a:pos x="34" y="3"/>
                </a:cxn>
                <a:cxn ang="0">
                  <a:pos x="33" y="4"/>
                </a:cxn>
                <a:cxn ang="0">
                  <a:pos x="32" y="5"/>
                </a:cxn>
                <a:cxn ang="0">
                  <a:pos x="32" y="5"/>
                </a:cxn>
                <a:cxn ang="0">
                  <a:pos x="31" y="6"/>
                </a:cxn>
                <a:cxn ang="0">
                  <a:pos x="30" y="7"/>
                </a:cxn>
                <a:cxn ang="0">
                  <a:pos x="30" y="5"/>
                </a:cxn>
                <a:cxn ang="0">
                  <a:pos x="29" y="5"/>
                </a:cxn>
                <a:cxn ang="0">
                  <a:pos x="29" y="5"/>
                </a:cxn>
                <a:cxn ang="0">
                  <a:pos x="28" y="7"/>
                </a:cxn>
                <a:cxn ang="0">
                  <a:pos x="26" y="1"/>
                </a:cxn>
                <a:cxn ang="0">
                  <a:pos x="25" y="3"/>
                </a:cxn>
                <a:cxn ang="0">
                  <a:pos x="17" y="1"/>
                </a:cxn>
                <a:cxn ang="0">
                  <a:pos x="8" y="3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2" y="3"/>
                </a:cxn>
                <a:cxn ang="0">
                  <a:pos x="2" y="5"/>
                </a:cxn>
                <a:cxn ang="0">
                  <a:pos x="0" y="20"/>
                </a:cxn>
                <a:cxn ang="0">
                  <a:pos x="70" y="5"/>
                </a:cxn>
              </a:cxnLst>
              <a:rect l="0" t="0" r="0" b="0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158" y="1813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065" name="Freeform 13"/>
            <p:cNvSpPr/>
            <p:nvPr/>
          </p:nvSpPr>
          <p:spPr>
            <a:xfrm>
              <a:off x="4158" y="1681"/>
              <a:ext cx="24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66" name="Freeform 14"/>
            <p:cNvSpPr/>
            <p:nvPr/>
          </p:nvSpPr>
          <p:spPr>
            <a:xfrm>
              <a:off x="4194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67" name="Freeform 15"/>
            <p:cNvSpPr/>
            <p:nvPr/>
          </p:nvSpPr>
          <p:spPr>
            <a:xfrm>
              <a:off x="4232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158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158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070" name="Freeform 18"/>
            <p:cNvSpPr/>
            <p:nvPr/>
          </p:nvSpPr>
          <p:spPr>
            <a:xfrm>
              <a:off x="4881" y="1681"/>
              <a:ext cx="24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71" name="Freeform 19"/>
            <p:cNvSpPr/>
            <p:nvPr/>
          </p:nvSpPr>
          <p:spPr>
            <a:xfrm>
              <a:off x="4917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72" name="Freeform 20"/>
            <p:cNvSpPr/>
            <p:nvPr/>
          </p:nvSpPr>
          <p:spPr>
            <a:xfrm>
              <a:off x="4955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73" name="Freeform 21"/>
            <p:cNvSpPr/>
            <p:nvPr/>
          </p:nvSpPr>
          <p:spPr>
            <a:xfrm>
              <a:off x="4993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74" name="Freeform 22"/>
            <p:cNvSpPr/>
            <p:nvPr/>
          </p:nvSpPr>
          <p:spPr>
            <a:xfrm>
              <a:off x="5031" y="1681"/>
              <a:ext cx="25" cy="14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10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75" name="Freeform 23"/>
            <p:cNvSpPr/>
            <p:nvPr/>
          </p:nvSpPr>
          <p:spPr>
            <a:xfrm>
              <a:off x="5069" y="1689"/>
              <a:ext cx="25" cy="14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10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76" name="Freeform 24"/>
            <p:cNvSpPr/>
            <p:nvPr/>
          </p:nvSpPr>
          <p:spPr>
            <a:xfrm>
              <a:off x="5108" y="1697"/>
              <a:ext cx="24" cy="1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0" b="0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77" name="Freeform 25"/>
            <p:cNvSpPr/>
            <p:nvPr/>
          </p:nvSpPr>
          <p:spPr>
            <a:xfrm>
              <a:off x="5146" y="1707"/>
              <a:ext cx="24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0" b="0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78" name="Freeform 26"/>
            <p:cNvSpPr/>
            <p:nvPr/>
          </p:nvSpPr>
          <p:spPr>
            <a:xfrm>
              <a:off x="5184" y="1722"/>
              <a:ext cx="24" cy="1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1"/>
                </a:cxn>
                <a:cxn ang="0">
                  <a:pos x="0" y="10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0" b="0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79" name="Freeform 27"/>
            <p:cNvSpPr/>
            <p:nvPr/>
          </p:nvSpPr>
          <p:spPr>
            <a:xfrm>
              <a:off x="5222" y="1739"/>
              <a:ext cx="24" cy="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14"/>
                </a:cxn>
                <a:cxn ang="0">
                  <a:pos x="0" y="1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80" name="Freeform 28"/>
            <p:cNvSpPr/>
            <p:nvPr/>
          </p:nvSpPr>
          <p:spPr>
            <a:xfrm>
              <a:off x="5260" y="1776"/>
              <a:ext cx="6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81" name="Freeform 29"/>
            <p:cNvSpPr/>
            <p:nvPr/>
          </p:nvSpPr>
          <p:spPr>
            <a:xfrm>
              <a:off x="4868" y="1716"/>
              <a:ext cx="398" cy="105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4" y="2"/>
                </a:cxn>
                <a:cxn ang="0">
                  <a:pos x="16" y="3"/>
                </a:cxn>
                <a:cxn ang="0">
                  <a:pos x="19" y="4"/>
                </a:cxn>
                <a:cxn ang="0">
                  <a:pos x="22" y="5"/>
                </a:cxn>
                <a:cxn ang="0">
                  <a:pos x="24" y="6"/>
                </a:cxn>
                <a:cxn ang="0">
                  <a:pos x="25" y="6"/>
                </a:cxn>
                <a:cxn ang="0">
                  <a:pos x="23" y="4"/>
                </a:cxn>
                <a:cxn ang="0">
                  <a:pos x="20" y="3"/>
                </a:cxn>
                <a:cxn ang="0">
                  <a:pos x="18" y="2"/>
                </a:cxn>
                <a:cxn ang="0">
                  <a:pos x="15" y="1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0" b="0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82" name="Freeform 30"/>
            <p:cNvSpPr/>
            <p:nvPr/>
          </p:nvSpPr>
          <p:spPr>
            <a:xfrm>
              <a:off x="4868" y="1780"/>
              <a:ext cx="398" cy="15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10" y="2"/>
                </a:cxn>
                <a:cxn ang="0">
                  <a:pos x="13" y="2"/>
                </a:cxn>
                <a:cxn ang="0">
                  <a:pos x="15" y="3"/>
                </a:cxn>
                <a:cxn ang="0">
                  <a:pos x="18" y="4"/>
                </a:cxn>
                <a:cxn ang="0">
                  <a:pos x="20" y="5"/>
                </a:cxn>
                <a:cxn ang="0">
                  <a:pos x="22" y="6"/>
                </a:cxn>
                <a:cxn ang="0">
                  <a:pos x="23" y="8"/>
                </a:cxn>
                <a:cxn ang="0">
                  <a:pos x="25" y="9"/>
                </a:cxn>
                <a:cxn ang="0">
                  <a:pos x="25" y="8"/>
                </a:cxn>
                <a:cxn ang="0">
                  <a:pos x="24" y="7"/>
                </a:cxn>
                <a:cxn ang="0">
                  <a:pos x="23" y="6"/>
                </a:cxn>
                <a:cxn ang="0">
                  <a:pos x="21" y="4"/>
                </a:cxn>
                <a:cxn ang="0">
                  <a:pos x="19" y="3"/>
                </a:cxn>
                <a:cxn ang="0">
                  <a:pos x="17" y="2"/>
                </a:cxn>
                <a:cxn ang="0">
                  <a:pos x="14" y="1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0" b="0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83" name="Freeform 31"/>
            <p:cNvSpPr/>
            <p:nvPr/>
          </p:nvSpPr>
          <p:spPr>
            <a:xfrm>
              <a:off x="4264" y="1681"/>
              <a:ext cx="24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84" name="Freeform 32"/>
            <p:cNvSpPr/>
            <p:nvPr/>
          </p:nvSpPr>
          <p:spPr>
            <a:xfrm>
              <a:off x="4300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85" name="Freeform 33"/>
            <p:cNvSpPr/>
            <p:nvPr/>
          </p:nvSpPr>
          <p:spPr>
            <a:xfrm>
              <a:off x="4338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264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264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088" name="Freeform 36"/>
            <p:cNvSpPr/>
            <p:nvPr/>
          </p:nvSpPr>
          <p:spPr>
            <a:xfrm>
              <a:off x="4370" y="1681"/>
              <a:ext cx="24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89" name="Freeform 37"/>
            <p:cNvSpPr/>
            <p:nvPr/>
          </p:nvSpPr>
          <p:spPr>
            <a:xfrm>
              <a:off x="4405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90" name="Freeform 38"/>
            <p:cNvSpPr/>
            <p:nvPr/>
          </p:nvSpPr>
          <p:spPr>
            <a:xfrm>
              <a:off x="4444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4370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370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093" name="Freeform 41"/>
            <p:cNvSpPr/>
            <p:nvPr/>
          </p:nvSpPr>
          <p:spPr>
            <a:xfrm>
              <a:off x="4476" y="1681"/>
              <a:ext cx="24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94" name="Freeform 42"/>
            <p:cNvSpPr/>
            <p:nvPr/>
          </p:nvSpPr>
          <p:spPr>
            <a:xfrm>
              <a:off x="4511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95" name="Freeform 43"/>
            <p:cNvSpPr/>
            <p:nvPr/>
          </p:nvSpPr>
          <p:spPr>
            <a:xfrm>
              <a:off x="4549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4476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4476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098" name="Freeform 46"/>
            <p:cNvSpPr/>
            <p:nvPr/>
          </p:nvSpPr>
          <p:spPr>
            <a:xfrm>
              <a:off x="4581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099" name="Freeform 47"/>
            <p:cNvSpPr/>
            <p:nvPr/>
          </p:nvSpPr>
          <p:spPr>
            <a:xfrm>
              <a:off x="4617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00" name="Freeform 48"/>
            <p:cNvSpPr/>
            <p:nvPr/>
          </p:nvSpPr>
          <p:spPr>
            <a:xfrm>
              <a:off x="4655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581" y="1716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581" y="178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03" name="Freeform 51"/>
            <p:cNvSpPr/>
            <p:nvPr/>
          </p:nvSpPr>
          <p:spPr>
            <a:xfrm>
              <a:off x="4687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04" name="Freeform 52"/>
            <p:cNvSpPr/>
            <p:nvPr/>
          </p:nvSpPr>
          <p:spPr>
            <a:xfrm>
              <a:off x="4723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05" name="Freeform 53"/>
            <p:cNvSpPr/>
            <p:nvPr/>
          </p:nvSpPr>
          <p:spPr>
            <a:xfrm>
              <a:off x="4761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687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687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08" name="Freeform 56"/>
            <p:cNvSpPr/>
            <p:nvPr/>
          </p:nvSpPr>
          <p:spPr>
            <a:xfrm>
              <a:off x="4793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09" name="Freeform 57"/>
            <p:cNvSpPr/>
            <p:nvPr/>
          </p:nvSpPr>
          <p:spPr>
            <a:xfrm>
              <a:off x="4829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10" name="Freeform 58"/>
            <p:cNvSpPr/>
            <p:nvPr/>
          </p:nvSpPr>
          <p:spPr>
            <a:xfrm>
              <a:off x="4867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793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793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13" name="Freeform 61"/>
            <p:cNvSpPr/>
            <p:nvPr/>
          </p:nvSpPr>
          <p:spPr>
            <a:xfrm>
              <a:off x="4898" y="1471"/>
              <a:ext cx="304" cy="420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5" y="13"/>
                </a:cxn>
                <a:cxn ang="0">
                  <a:pos x="7" y="16"/>
                </a:cxn>
                <a:cxn ang="0">
                  <a:pos x="9" y="23"/>
                </a:cxn>
                <a:cxn ang="0">
                  <a:pos x="10" y="24"/>
                </a:cxn>
                <a:cxn ang="0">
                  <a:pos x="10" y="20"/>
                </a:cxn>
                <a:cxn ang="0">
                  <a:pos x="12" y="15"/>
                </a:cxn>
                <a:cxn ang="0">
                  <a:pos x="16" y="11"/>
                </a:cxn>
                <a:cxn ang="0">
                  <a:pos x="19" y="10"/>
                </a:cxn>
                <a:cxn ang="0">
                  <a:pos x="17" y="11"/>
                </a:cxn>
                <a:cxn ang="0">
                  <a:pos x="14" y="12"/>
                </a:cxn>
                <a:cxn ang="0">
                  <a:pos x="12" y="15"/>
                </a:cxn>
                <a:cxn ang="0">
                  <a:pos x="11" y="16"/>
                </a:cxn>
                <a:cxn ang="0">
                  <a:pos x="11" y="13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15" y="4"/>
                </a:cxn>
                <a:cxn ang="0">
                  <a:pos x="13" y="6"/>
                </a:cxn>
                <a:cxn ang="0">
                  <a:pos x="13" y="6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3" y="6"/>
                </a:cxn>
                <a:cxn ang="0">
                  <a:pos x="12" y="9"/>
                </a:cxn>
                <a:cxn ang="0">
                  <a:pos x="10" y="16"/>
                </a:cxn>
                <a:cxn ang="0">
                  <a:pos x="9" y="18"/>
                </a:cxn>
                <a:cxn ang="0">
                  <a:pos x="8" y="12"/>
                </a:cxn>
                <a:cxn ang="0">
                  <a:pos x="9" y="5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9" y="6"/>
                </a:cxn>
                <a:cxn ang="0">
                  <a:pos x="7" y="7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7" y="8"/>
                </a:cxn>
                <a:cxn ang="0">
                  <a:pos x="8" y="11"/>
                </a:cxn>
                <a:cxn ang="0">
                  <a:pos x="6" y="11"/>
                </a:cxn>
                <a:cxn ang="0">
                  <a:pos x="4" y="6"/>
                </a:cxn>
                <a:cxn ang="0">
                  <a:pos x="4" y="5"/>
                </a:cxn>
                <a:cxn ang="0">
                  <a:pos x="3" y="7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7"/>
                </a:cxn>
                <a:cxn ang="0">
                  <a:pos x="4" y="9"/>
                </a:cxn>
                <a:cxn ang="0">
                  <a:pos x="5" y="11"/>
                </a:cxn>
                <a:cxn ang="0">
                  <a:pos x="7" y="12"/>
                </a:cxn>
                <a:cxn ang="0">
                  <a:pos x="8" y="14"/>
                </a:cxn>
                <a:cxn ang="0">
                  <a:pos x="7" y="15"/>
                </a:cxn>
                <a:cxn ang="0">
                  <a:pos x="6" y="13"/>
                </a:cxn>
                <a:cxn ang="0">
                  <a:pos x="5" y="11"/>
                </a:cxn>
                <a:cxn ang="0">
                  <a:pos x="5" y="12"/>
                </a:cxn>
                <a:cxn ang="0">
                  <a:pos x="4" y="12"/>
                </a:cxn>
                <a:cxn ang="0">
                  <a:pos x="1" y="11"/>
                </a:cxn>
              </a:cxnLst>
              <a:rect l="0" t="0" r="0" b="0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14" name="Freeform 62"/>
            <p:cNvSpPr/>
            <p:nvPr/>
          </p:nvSpPr>
          <p:spPr>
            <a:xfrm>
              <a:off x="4812" y="1406"/>
              <a:ext cx="426" cy="307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5"/>
                </a:cxn>
                <a:cxn ang="0">
                  <a:pos x="3" y="7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9" y="8"/>
                </a:cxn>
                <a:cxn ang="0">
                  <a:pos x="10" y="8"/>
                </a:cxn>
                <a:cxn ang="0">
                  <a:pos x="10" y="10"/>
                </a:cxn>
                <a:cxn ang="0">
                  <a:pos x="7" y="10"/>
                </a:cxn>
                <a:cxn ang="0">
                  <a:pos x="5" y="11"/>
                </a:cxn>
                <a:cxn ang="0">
                  <a:pos x="1" y="11"/>
                </a:cxn>
                <a:cxn ang="0">
                  <a:pos x="0" y="15"/>
                </a:cxn>
                <a:cxn ang="0">
                  <a:pos x="1" y="17"/>
                </a:cxn>
                <a:cxn ang="0">
                  <a:pos x="4" y="18"/>
                </a:cxn>
                <a:cxn ang="0">
                  <a:pos x="8" y="17"/>
                </a:cxn>
                <a:cxn ang="0">
                  <a:pos x="11" y="15"/>
                </a:cxn>
                <a:cxn ang="0">
                  <a:pos x="13" y="16"/>
                </a:cxn>
                <a:cxn ang="0">
                  <a:pos x="14" y="16"/>
                </a:cxn>
                <a:cxn ang="0">
                  <a:pos x="15" y="19"/>
                </a:cxn>
                <a:cxn ang="0">
                  <a:pos x="21" y="19"/>
                </a:cxn>
                <a:cxn ang="0">
                  <a:pos x="21" y="17"/>
                </a:cxn>
                <a:cxn ang="0">
                  <a:pos x="19" y="15"/>
                </a:cxn>
                <a:cxn ang="0">
                  <a:pos x="19" y="15"/>
                </a:cxn>
                <a:cxn ang="0">
                  <a:pos x="22" y="16"/>
                </a:cxn>
                <a:cxn ang="0">
                  <a:pos x="25" y="16"/>
                </a:cxn>
                <a:cxn ang="0">
                  <a:pos x="26" y="13"/>
                </a:cxn>
                <a:cxn ang="0">
                  <a:pos x="25" y="10"/>
                </a:cxn>
                <a:cxn ang="0">
                  <a:pos x="22" y="9"/>
                </a:cxn>
                <a:cxn ang="0">
                  <a:pos x="20" y="10"/>
                </a:cxn>
                <a:cxn ang="0">
                  <a:pos x="18" y="10"/>
                </a:cxn>
                <a:cxn ang="0">
                  <a:pos x="15" y="10"/>
                </a:cxn>
                <a:cxn ang="0">
                  <a:pos x="14" y="11"/>
                </a:cxn>
                <a:cxn ang="0">
                  <a:pos x="14" y="9"/>
                </a:cxn>
                <a:cxn ang="0">
                  <a:pos x="16" y="8"/>
                </a:cxn>
                <a:cxn ang="0">
                  <a:pos x="20" y="7"/>
                </a:cxn>
                <a:cxn ang="0">
                  <a:pos x="23" y="7"/>
                </a:cxn>
                <a:cxn ang="0">
                  <a:pos x="23" y="5"/>
                </a:cxn>
                <a:cxn ang="0">
                  <a:pos x="23" y="4"/>
                </a:cxn>
                <a:cxn ang="0">
                  <a:pos x="22" y="4"/>
                </a:cxn>
                <a:cxn ang="0">
                  <a:pos x="18" y="5"/>
                </a:cxn>
                <a:cxn ang="0">
                  <a:pos x="20" y="2"/>
                </a:cxn>
                <a:cxn ang="0">
                  <a:pos x="18" y="1"/>
                </a:cxn>
                <a:cxn ang="0">
                  <a:pos x="16" y="0"/>
                </a:cxn>
                <a:cxn ang="0">
                  <a:pos x="13" y="1"/>
                </a:cxn>
                <a:cxn ang="0">
                  <a:pos x="13" y="4"/>
                </a:cxn>
                <a:cxn ang="0">
                  <a:pos x="12" y="5"/>
                </a:cxn>
              </a:cxnLst>
              <a:rect l="0" t="0" r="0" b="0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15" name="Freeform 63"/>
            <p:cNvSpPr/>
            <p:nvPr/>
          </p:nvSpPr>
          <p:spPr>
            <a:xfrm>
              <a:off x="3033" y="1505"/>
              <a:ext cx="1125" cy="308"/>
            </a:xfrm>
            <a:custGeom>
              <a:avLst/>
              <a:gdLst/>
              <a:ahLst/>
              <a:cxnLst>
                <a:cxn ang="0">
                  <a:pos x="70" y="20"/>
                </a:cxn>
                <a:cxn ang="0">
                  <a:pos x="70" y="5"/>
                </a:cxn>
                <a:cxn ang="0">
                  <a:pos x="69" y="4"/>
                </a:cxn>
                <a:cxn ang="0">
                  <a:pos x="68" y="3"/>
                </a:cxn>
                <a:cxn ang="0">
                  <a:pos x="67" y="2"/>
                </a:cxn>
                <a:cxn ang="0">
                  <a:pos x="67" y="2"/>
                </a:cxn>
                <a:cxn ang="0">
                  <a:pos x="67" y="1"/>
                </a:cxn>
                <a:cxn ang="0">
                  <a:pos x="66" y="0"/>
                </a:cxn>
                <a:cxn ang="0">
                  <a:pos x="60" y="2"/>
                </a:cxn>
                <a:cxn ang="0">
                  <a:pos x="58" y="4"/>
                </a:cxn>
                <a:cxn ang="0">
                  <a:pos x="55" y="7"/>
                </a:cxn>
                <a:cxn ang="0">
                  <a:pos x="56" y="5"/>
                </a:cxn>
                <a:cxn ang="0">
                  <a:pos x="49" y="2"/>
                </a:cxn>
                <a:cxn ang="0">
                  <a:pos x="48" y="2"/>
                </a:cxn>
                <a:cxn ang="0">
                  <a:pos x="47" y="2"/>
                </a:cxn>
                <a:cxn ang="0">
                  <a:pos x="37" y="7"/>
                </a:cxn>
                <a:cxn ang="0">
                  <a:pos x="37" y="4"/>
                </a:cxn>
                <a:cxn ang="0">
                  <a:pos x="36" y="2"/>
                </a:cxn>
                <a:cxn ang="0">
                  <a:pos x="35" y="2"/>
                </a:cxn>
                <a:cxn ang="0">
                  <a:pos x="33" y="5"/>
                </a:cxn>
                <a:cxn ang="0">
                  <a:pos x="28" y="4"/>
                </a:cxn>
                <a:cxn ang="0">
                  <a:pos x="22" y="4"/>
                </a:cxn>
                <a:cxn ang="0">
                  <a:pos x="17" y="7"/>
                </a:cxn>
                <a:cxn ang="0">
                  <a:pos x="16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5" y="2"/>
                </a:cxn>
                <a:cxn ang="0">
                  <a:pos x="15" y="3"/>
                </a:cxn>
                <a:cxn ang="0">
                  <a:pos x="14" y="2"/>
                </a:cxn>
                <a:cxn ang="0">
                  <a:pos x="13" y="2"/>
                </a:cxn>
                <a:cxn ang="0">
                  <a:pos x="13" y="3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1" y="7"/>
                </a:cxn>
                <a:cxn ang="0">
                  <a:pos x="9" y="4"/>
                </a:cxn>
                <a:cxn ang="0">
                  <a:pos x="4" y="2"/>
                </a:cxn>
                <a:cxn ang="0">
                  <a:pos x="2" y="7"/>
                </a:cxn>
                <a:cxn ang="0">
                  <a:pos x="0" y="20"/>
                </a:cxn>
              </a:cxnLst>
              <a:rect l="0" t="0" r="0" b="0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16" name="Freeform 64"/>
            <p:cNvSpPr/>
            <p:nvPr/>
          </p:nvSpPr>
          <p:spPr>
            <a:xfrm>
              <a:off x="3058" y="1494"/>
              <a:ext cx="176" cy="319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4" y="2"/>
                </a:cxn>
                <a:cxn ang="0">
                  <a:pos x="3" y="4"/>
                </a:cxn>
                <a:cxn ang="0">
                  <a:pos x="3" y="6"/>
                </a:cxn>
                <a:cxn ang="0">
                  <a:pos x="3" y="6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1" y="9"/>
                </a:cxn>
                <a:cxn ang="0">
                  <a:pos x="1" y="11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1"/>
                </a:cxn>
                <a:cxn ang="0">
                  <a:pos x="1" y="11"/>
                </a:cxn>
                <a:cxn ang="0">
                  <a:pos x="1" y="11"/>
                </a:cxn>
                <a:cxn ang="0">
                  <a:pos x="1" y="12"/>
                </a:cxn>
                <a:cxn ang="0">
                  <a:pos x="0" y="15"/>
                </a:cxn>
                <a:cxn ang="0">
                  <a:pos x="1" y="18"/>
                </a:cxn>
                <a:cxn ang="0">
                  <a:pos x="2" y="20"/>
                </a:cxn>
                <a:cxn ang="0">
                  <a:pos x="3" y="20"/>
                </a:cxn>
                <a:cxn ang="0">
                  <a:pos x="4" y="20"/>
                </a:cxn>
                <a:cxn ang="0">
                  <a:pos x="5" y="20"/>
                </a:cxn>
                <a:cxn ang="0">
                  <a:pos x="6" y="20"/>
                </a:cxn>
                <a:cxn ang="0">
                  <a:pos x="7" y="20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1" y="18"/>
                </a:cxn>
                <a:cxn ang="0">
                  <a:pos x="11" y="16"/>
                </a:cxn>
                <a:cxn ang="0">
                  <a:pos x="11" y="14"/>
                </a:cxn>
                <a:cxn ang="0">
                  <a:pos x="11" y="13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1" y="13"/>
                </a:cxn>
                <a:cxn ang="0">
                  <a:pos x="11" y="11"/>
                </a:cxn>
                <a:cxn ang="0">
                  <a:pos x="10" y="8"/>
                </a:cxn>
                <a:cxn ang="0">
                  <a:pos x="10" y="7"/>
                </a:cxn>
                <a:cxn ang="0">
                  <a:pos x="9" y="8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7"/>
                </a:cxn>
                <a:cxn ang="0">
                  <a:pos x="9" y="5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6" y="1"/>
                </a:cxn>
              </a:cxnLst>
              <a:rect l="0" t="0" r="0" b="0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17" name="Freeform 65"/>
            <p:cNvSpPr/>
            <p:nvPr/>
          </p:nvSpPr>
          <p:spPr>
            <a:xfrm>
              <a:off x="3127" y="1589"/>
              <a:ext cx="379" cy="2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0"/>
                </a:cxn>
                <a:cxn ang="0">
                  <a:pos x="10" y="7"/>
                </a:cxn>
                <a:cxn ang="0">
                  <a:pos x="24" y="7"/>
                </a:cxn>
                <a:cxn ang="0">
                  <a:pos x="24" y="14"/>
                </a:cxn>
                <a:cxn ang="0">
                  <a:pos x="0" y="14"/>
                </a:cxn>
                <a:cxn ang="0">
                  <a:pos x="0" y="7"/>
                </a:cxn>
              </a:cxnLst>
              <a:rect l="0" t="0" r="0" b="0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18" name="Freeform 66"/>
            <p:cNvSpPr/>
            <p:nvPr/>
          </p:nvSpPr>
          <p:spPr>
            <a:xfrm>
              <a:off x="3124" y="1570"/>
              <a:ext cx="386" cy="133"/>
            </a:xfrm>
            <a:custGeom>
              <a:avLst/>
              <a:gdLst/>
              <a:ahLst/>
              <a:cxnLst>
                <a:cxn ang="0">
                  <a:pos x="24" y="9"/>
                </a:cxn>
                <a:cxn ang="0">
                  <a:pos x="10" y="9"/>
                </a:cxn>
                <a:cxn ang="0">
                  <a:pos x="5" y="2"/>
                </a:cxn>
                <a:cxn ang="0">
                  <a:pos x="1" y="9"/>
                </a:cxn>
                <a:cxn ang="0">
                  <a:pos x="0" y="8"/>
                </a:cxn>
                <a:cxn ang="0">
                  <a:pos x="5" y="0"/>
                </a:cxn>
                <a:cxn ang="0">
                  <a:pos x="10" y="8"/>
                </a:cxn>
                <a:cxn ang="0">
                  <a:pos x="25" y="8"/>
                </a:cxn>
                <a:cxn ang="0">
                  <a:pos x="24" y="9"/>
                </a:cxn>
              </a:cxnLst>
              <a:rect l="0" t="0" r="0" b="0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3138" y="1711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20" name="Freeform 68"/>
            <p:cNvSpPr/>
            <p:nvPr/>
          </p:nvSpPr>
          <p:spPr>
            <a:xfrm>
              <a:off x="3202" y="1570"/>
              <a:ext cx="308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8"/>
                </a:cxn>
                <a:cxn ang="0">
                  <a:pos x="20" y="8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147" y="1719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3032" y="1813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23" name="Freeform 71"/>
            <p:cNvSpPr/>
            <p:nvPr/>
          </p:nvSpPr>
          <p:spPr>
            <a:xfrm>
              <a:off x="3485" y="1432"/>
              <a:ext cx="435" cy="205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27" y="3"/>
                </a:cxn>
                <a:cxn ang="0">
                  <a:pos x="20" y="13"/>
                </a:cxn>
                <a:cxn ang="0">
                  <a:pos x="0" y="13"/>
                </a:cxn>
                <a:cxn ang="0">
                  <a:pos x="6" y="3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3"/>
                </a:cxn>
              </a:cxnLst>
              <a:rect l="0" t="0" r="0" b="0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24" name="Freeform 72"/>
            <p:cNvSpPr/>
            <p:nvPr/>
          </p:nvSpPr>
          <p:spPr>
            <a:xfrm>
              <a:off x="3489" y="1495"/>
              <a:ext cx="537" cy="318"/>
            </a:xfrm>
            <a:custGeom>
              <a:avLst/>
              <a:gdLst/>
              <a:ahLst/>
              <a:cxnLst>
                <a:cxn ang="0">
                  <a:pos x="34" y="11"/>
                </a:cxn>
                <a:cxn ang="0">
                  <a:pos x="27" y="0"/>
                </a:cxn>
                <a:cxn ang="0">
                  <a:pos x="21" y="11"/>
                </a:cxn>
                <a:cxn ang="0">
                  <a:pos x="0" y="11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34" y="11"/>
                </a:cxn>
              </a:cxnLst>
              <a:rect l="0" t="0" r="0" b="0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3498" y="1668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26" name="Freeform 74"/>
            <p:cNvSpPr/>
            <p:nvPr/>
          </p:nvSpPr>
          <p:spPr>
            <a:xfrm>
              <a:off x="3937" y="1757"/>
              <a:ext cx="174" cy="56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1" y="3"/>
                </a:cxn>
                <a:cxn ang="0">
                  <a:pos x="11" y="1"/>
                </a:cxn>
                <a:cxn ang="0">
                  <a:pos x="10" y="1"/>
                </a:cxn>
              </a:cxnLst>
              <a:rect l="0" t="0" r="0" b="0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937" y="1665"/>
              <a:ext cx="74" cy="91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646" y="1683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3952" y="1675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30" name="Freeform 78"/>
            <p:cNvSpPr/>
            <p:nvPr/>
          </p:nvSpPr>
          <p:spPr>
            <a:xfrm>
              <a:off x="3485" y="1469"/>
              <a:ext cx="545" cy="18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0" y="12"/>
                </a:cxn>
                <a:cxn ang="0">
                  <a:pos x="27" y="2"/>
                </a:cxn>
                <a:cxn ang="0">
                  <a:pos x="33" y="12"/>
                </a:cxn>
                <a:cxn ang="0">
                  <a:pos x="34" y="11"/>
                </a:cxn>
                <a:cxn ang="0">
                  <a:pos x="27" y="0"/>
                </a:cxn>
                <a:cxn ang="0">
                  <a:pos x="20" y="11"/>
                </a:cxn>
                <a:cxn ang="0">
                  <a:pos x="0" y="11"/>
                </a:cxn>
                <a:cxn ang="0">
                  <a:pos x="0" y="12"/>
                </a:cxn>
              </a:cxnLst>
              <a:rect l="0" t="0" r="0" b="0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684" y="1689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653" y="1689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750" y="1689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57" y="1689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3833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902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37" name="Freeform 85"/>
            <p:cNvSpPr/>
            <p:nvPr/>
          </p:nvSpPr>
          <p:spPr>
            <a:xfrm>
              <a:off x="3888" y="1565"/>
              <a:ext cx="27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0" b="0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38" name="Freeform 86"/>
            <p:cNvSpPr/>
            <p:nvPr/>
          </p:nvSpPr>
          <p:spPr>
            <a:xfrm>
              <a:off x="3925" y="1565"/>
              <a:ext cx="28" cy="2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2" y="0"/>
                </a:cxn>
              </a:cxnLst>
              <a:rect l="0" t="0" r="0" b="0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39" name="Freeform 87"/>
            <p:cNvSpPr/>
            <p:nvPr/>
          </p:nvSpPr>
          <p:spPr>
            <a:xfrm>
              <a:off x="3904" y="1554"/>
              <a:ext cx="32" cy="27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0" b="0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40" name="Freeform 88"/>
            <p:cNvSpPr/>
            <p:nvPr/>
          </p:nvSpPr>
          <p:spPr>
            <a:xfrm>
              <a:off x="3924" y="1578"/>
              <a:ext cx="174" cy="87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2" y="5"/>
                </a:cxn>
                <a:cxn ang="0">
                  <a:pos x="6" y="5"/>
                </a:cxn>
                <a:cxn ang="0">
                  <a:pos x="9" y="0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9" y="2"/>
                </a:cxn>
                <a:cxn ang="0">
                  <a:pos x="6" y="6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1" y="5"/>
                </a:cxn>
              </a:cxnLst>
              <a:rect l="0" t="0" r="0" b="0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4038" y="1789"/>
              <a:ext cx="69" cy="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4015" y="1762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43" name="Freeform 91"/>
            <p:cNvSpPr/>
            <p:nvPr/>
          </p:nvSpPr>
          <p:spPr>
            <a:xfrm>
              <a:off x="4014" y="1604"/>
              <a:ext cx="80" cy="61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5" y="3"/>
                </a:cxn>
              </a:cxnLst>
              <a:rect l="0" t="0" r="0" b="0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4076" y="1665"/>
              <a:ext cx="9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45" name="Freeform 93"/>
            <p:cNvSpPr/>
            <p:nvPr/>
          </p:nvSpPr>
          <p:spPr>
            <a:xfrm>
              <a:off x="3942" y="1578"/>
              <a:ext cx="111" cy="6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5"/>
                </a:cxn>
                <a:cxn ang="0">
                  <a:pos x="4" y="5"/>
                </a:cxn>
                <a:cxn ang="0">
                  <a:pos x="6" y="0"/>
                </a:cxn>
                <a:cxn ang="0">
                  <a:pos x="2" y="0"/>
                </a:cxn>
              </a:cxnLst>
              <a:rect l="0" t="0" r="0" b="0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011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3937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48" name="Freeform 96"/>
            <p:cNvSpPr/>
            <p:nvPr/>
          </p:nvSpPr>
          <p:spPr>
            <a:xfrm>
              <a:off x="2830" y="1813"/>
              <a:ext cx="442" cy="221"/>
            </a:xfrm>
            <a:custGeom>
              <a:avLst/>
              <a:gdLst/>
              <a:ahLst/>
              <a:cxnLst>
                <a:cxn ang="0">
                  <a:pos x="21" y="1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2" y="3"/>
                </a:cxn>
                <a:cxn ang="0">
                  <a:pos x="20" y="3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5"/>
                </a:cxn>
                <a:cxn ang="0">
                  <a:pos x="8" y="5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3" y="7"/>
                </a:cxn>
                <a:cxn ang="0">
                  <a:pos x="1" y="8"/>
                </a:cxn>
                <a:cxn ang="0">
                  <a:pos x="1" y="9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2" y="13"/>
                </a:cxn>
                <a:cxn ang="0">
                  <a:pos x="4" y="14"/>
                </a:cxn>
                <a:cxn ang="0">
                  <a:pos x="5" y="14"/>
                </a:cxn>
                <a:cxn ang="0">
                  <a:pos x="7" y="14"/>
                </a:cxn>
                <a:cxn ang="0">
                  <a:pos x="8" y="14"/>
                </a:cxn>
                <a:cxn ang="0">
                  <a:pos x="11" y="14"/>
                </a:cxn>
                <a:cxn ang="0">
                  <a:pos x="13" y="14"/>
                </a:cxn>
                <a:cxn ang="0">
                  <a:pos x="15" y="14"/>
                </a:cxn>
                <a:cxn ang="0">
                  <a:pos x="16" y="14"/>
                </a:cxn>
                <a:cxn ang="0">
                  <a:pos x="17" y="14"/>
                </a:cxn>
                <a:cxn ang="0">
                  <a:pos x="16" y="14"/>
                </a:cxn>
                <a:cxn ang="0">
                  <a:pos x="14" y="14"/>
                </a:cxn>
                <a:cxn ang="0">
                  <a:pos x="12" y="13"/>
                </a:cxn>
                <a:cxn ang="0">
                  <a:pos x="10" y="12"/>
                </a:cxn>
                <a:cxn ang="0">
                  <a:pos x="8" y="12"/>
                </a:cxn>
                <a:cxn ang="0">
                  <a:pos x="7" y="11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10" y="6"/>
                </a:cxn>
                <a:cxn ang="0">
                  <a:pos x="12" y="6"/>
                </a:cxn>
                <a:cxn ang="0">
                  <a:pos x="15" y="6"/>
                </a:cxn>
                <a:cxn ang="0">
                  <a:pos x="18" y="6"/>
                </a:cxn>
                <a:cxn ang="0">
                  <a:pos x="20" y="5"/>
                </a:cxn>
                <a:cxn ang="0">
                  <a:pos x="23" y="5"/>
                </a:cxn>
                <a:cxn ang="0">
                  <a:pos x="25" y="4"/>
                </a:cxn>
                <a:cxn ang="0">
                  <a:pos x="27" y="3"/>
                </a:cxn>
                <a:cxn ang="0">
                  <a:pos x="28" y="2"/>
                </a:cxn>
                <a:cxn ang="0">
                  <a:pos x="28" y="1"/>
                </a:cxn>
                <a:cxn ang="0">
                  <a:pos x="28" y="1"/>
                </a:cxn>
                <a:cxn ang="0">
                  <a:pos x="20" y="0"/>
                </a:cxn>
              </a:cxnLst>
              <a:rect l="0" t="0" r="0" b="0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49" name="Freeform 97"/>
            <p:cNvSpPr/>
            <p:nvPr/>
          </p:nvSpPr>
          <p:spPr>
            <a:xfrm>
              <a:off x="3389" y="1712"/>
              <a:ext cx="45" cy="17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5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1"/>
                </a:cxn>
              </a:cxnLst>
              <a:rect l="0" t="0" r="0" b="0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50" name="Freeform 98"/>
            <p:cNvSpPr/>
            <p:nvPr/>
          </p:nvSpPr>
          <p:spPr>
            <a:xfrm>
              <a:off x="3394" y="1726"/>
              <a:ext cx="26" cy="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</a:cxnLst>
              <a:rect l="0" t="0" r="0" b="0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51" name="Freeform 99"/>
            <p:cNvSpPr/>
            <p:nvPr/>
          </p:nvSpPr>
          <p:spPr>
            <a:xfrm>
              <a:off x="3394" y="1748"/>
              <a:ext cx="27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0" b="0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52" name="Freeform 100"/>
            <p:cNvSpPr/>
            <p:nvPr/>
          </p:nvSpPr>
          <p:spPr>
            <a:xfrm>
              <a:off x="3394" y="1742"/>
              <a:ext cx="27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0" b="0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53" name="Freeform 101"/>
            <p:cNvSpPr/>
            <p:nvPr/>
          </p:nvSpPr>
          <p:spPr>
            <a:xfrm>
              <a:off x="3394" y="1772"/>
              <a:ext cx="29" cy="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</a:cxnLst>
              <a:rect l="0" t="0" r="0" b="0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54" name="Freeform 102"/>
            <p:cNvSpPr/>
            <p:nvPr/>
          </p:nvSpPr>
          <p:spPr>
            <a:xfrm>
              <a:off x="3394" y="1767"/>
              <a:ext cx="29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</a:cxnLst>
              <a:rect l="0" t="0" r="0" b="0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55" name="Freeform 103"/>
            <p:cNvSpPr/>
            <p:nvPr/>
          </p:nvSpPr>
          <p:spPr>
            <a:xfrm>
              <a:off x="2528" y="1473"/>
              <a:ext cx="304" cy="444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15" y="14"/>
                </a:cxn>
                <a:cxn ang="0">
                  <a:pos x="13" y="18"/>
                </a:cxn>
                <a:cxn ang="0">
                  <a:pos x="11" y="25"/>
                </a:cxn>
                <a:cxn ang="0">
                  <a:pos x="10" y="26"/>
                </a:cxn>
                <a:cxn ang="0">
                  <a:pos x="10" y="21"/>
                </a:cxn>
                <a:cxn ang="0">
                  <a:pos x="8" y="16"/>
                </a:cxn>
                <a:cxn ang="0">
                  <a:pos x="4" y="12"/>
                </a:cxn>
                <a:cxn ang="0">
                  <a:pos x="1" y="11"/>
                </a:cxn>
                <a:cxn ang="0">
                  <a:pos x="3" y="12"/>
                </a:cxn>
                <a:cxn ang="0">
                  <a:pos x="6" y="13"/>
                </a:cxn>
                <a:cxn ang="0">
                  <a:pos x="8" y="16"/>
                </a:cxn>
                <a:cxn ang="0">
                  <a:pos x="9" y="17"/>
                </a:cxn>
                <a:cxn ang="0">
                  <a:pos x="9" y="14"/>
                </a:cxn>
                <a:cxn ang="0">
                  <a:pos x="8" y="1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7" y="6"/>
                </a:cxn>
                <a:cxn ang="0">
                  <a:pos x="8" y="10"/>
                </a:cxn>
                <a:cxn ang="0">
                  <a:pos x="10" y="17"/>
                </a:cxn>
                <a:cxn ang="0">
                  <a:pos x="11" y="19"/>
                </a:cxn>
                <a:cxn ang="0">
                  <a:pos x="12" y="13"/>
                </a:cxn>
                <a:cxn ang="0">
                  <a:pos x="11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1" y="7"/>
                </a:cxn>
                <a:cxn ang="0">
                  <a:pos x="13" y="8"/>
                </a:cxn>
                <a:cxn ang="0">
                  <a:pos x="15" y="4"/>
                </a:cxn>
                <a:cxn ang="0">
                  <a:pos x="15" y="4"/>
                </a:cxn>
                <a:cxn ang="0">
                  <a:pos x="13" y="9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16" y="7"/>
                </a:cxn>
                <a:cxn ang="0">
                  <a:pos x="16" y="6"/>
                </a:cxn>
                <a:cxn ang="0">
                  <a:pos x="17" y="8"/>
                </a:cxn>
                <a:cxn ang="0">
                  <a:pos x="18" y="5"/>
                </a:cxn>
                <a:cxn ang="0">
                  <a:pos x="18" y="5"/>
                </a:cxn>
                <a:cxn ang="0">
                  <a:pos x="17" y="8"/>
                </a:cxn>
                <a:cxn ang="0">
                  <a:pos x="16" y="10"/>
                </a:cxn>
                <a:cxn ang="0">
                  <a:pos x="14" y="12"/>
                </a:cxn>
                <a:cxn ang="0">
                  <a:pos x="13" y="13"/>
                </a:cxn>
                <a:cxn ang="0">
                  <a:pos x="12" y="15"/>
                </a:cxn>
                <a:cxn ang="0">
                  <a:pos x="13" y="16"/>
                </a:cxn>
                <a:cxn ang="0">
                  <a:pos x="14" y="14"/>
                </a:cxn>
                <a:cxn ang="0">
                  <a:pos x="15" y="12"/>
                </a:cxn>
                <a:cxn ang="0">
                  <a:pos x="15" y="13"/>
                </a:cxn>
                <a:cxn ang="0">
                  <a:pos x="16" y="13"/>
                </a:cxn>
                <a:cxn ang="0">
                  <a:pos x="19" y="12"/>
                </a:cxn>
              </a:cxnLst>
              <a:rect l="0" t="0" r="0" b="0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56" name="Freeform 104"/>
            <p:cNvSpPr/>
            <p:nvPr/>
          </p:nvSpPr>
          <p:spPr>
            <a:xfrm>
              <a:off x="2477" y="1412"/>
              <a:ext cx="408" cy="298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15" y="1"/>
                </a:cxn>
                <a:cxn ang="0">
                  <a:pos x="12" y="1"/>
                </a:cxn>
                <a:cxn ang="0">
                  <a:pos x="10" y="3"/>
                </a:cxn>
                <a:cxn ang="0">
                  <a:pos x="10" y="5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4" y="5"/>
                </a:cxn>
                <a:cxn ang="0">
                  <a:pos x="4" y="7"/>
                </a:cxn>
                <a:cxn ang="0">
                  <a:pos x="6" y="8"/>
                </a:cxn>
                <a:cxn ang="0">
                  <a:pos x="5" y="10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2" y="11"/>
                </a:cxn>
                <a:cxn ang="0">
                  <a:pos x="1" y="11"/>
                </a:cxn>
                <a:cxn ang="0">
                  <a:pos x="1" y="13"/>
                </a:cxn>
                <a:cxn ang="0">
                  <a:pos x="3" y="15"/>
                </a:cxn>
                <a:cxn ang="0">
                  <a:pos x="2" y="16"/>
                </a:cxn>
                <a:cxn ang="0">
                  <a:pos x="2" y="17"/>
                </a:cxn>
                <a:cxn ang="0">
                  <a:pos x="3" y="18"/>
                </a:cxn>
                <a:cxn ang="0">
                  <a:pos x="5" y="19"/>
                </a:cxn>
                <a:cxn ang="0">
                  <a:pos x="9" y="19"/>
                </a:cxn>
                <a:cxn ang="0">
                  <a:pos x="11" y="18"/>
                </a:cxn>
                <a:cxn ang="0">
                  <a:pos x="12" y="17"/>
                </a:cxn>
                <a:cxn ang="0">
                  <a:pos x="12" y="16"/>
                </a:cxn>
                <a:cxn ang="0">
                  <a:pos x="14" y="16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6" y="16"/>
                </a:cxn>
                <a:cxn ang="0">
                  <a:pos x="16" y="17"/>
                </a:cxn>
                <a:cxn ang="0">
                  <a:pos x="16" y="18"/>
                </a:cxn>
                <a:cxn ang="0">
                  <a:pos x="17" y="19"/>
                </a:cxn>
                <a:cxn ang="0">
                  <a:pos x="19" y="19"/>
                </a:cxn>
                <a:cxn ang="0">
                  <a:pos x="22" y="18"/>
                </a:cxn>
                <a:cxn ang="0">
                  <a:pos x="24" y="17"/>
                </a:cxn>
                <a:cxn ang="0">
                  <a:pos x="26" y="15"/>
                </a:cxn>
                <a:cxn ang="0">
                  <a:pos x="26" y="13"/>
                </a:cxn>
                <a:cxn ang="0">
                  <a:pos x="25" y="12"/>
                </a:cxn>
                <a:cxn ang="0">
                  <a:pos x="25" y="10"/>
                </a:cxn>
                <a:cxn ang="0">
                  <a:pos x="24" y="8"/>
                </a:cxn>
                <a:cxn ang="0">
                  <a:pos x="23" y="8"/>
                </a:cxn>
                <a:cxn ang="0">
                  <a:pos x="22" y="7"/>
                </a:cxn>
                <a:cxn ang="0">
                  <a:pos x="21" y="7"/>
                </a:cxn>
                <a:cxn ang="0">
                  <a:pos x="22" y="6"/>
                </a:cxn>
                <a:cxn ang="0">
                  <a:pos x="22" y="5"/>
                </a:cxn>
                <a:cxn ang="0">
                  <a:pos x="20" y="5"/>
                </a:cxn>
                <a:cxn ang="0">
                  <a:pos x="21" y="4"/>
                </a:cxn>
                <a:cxn ang="0">
                  <a:pos x="21" y="3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7" y="4"/>
                </a:cxn>
              </a:cxnLst>
              <a:rect l="0" t="0" r="0" b="0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57" name="Freeform 105"/>
            <p:cNvSpPr/>
            <p:nvPr/>
          </p:nvSpPr>
          <p:spPr>
            <a:xfrm>
              <a:off x="2793" y="1789"/>
              <a:ext cx="80" cy="93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5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4" y="6"/>
                </a:cxn>
                <a:cxn ang="0">
                  <a:pos x="3" y="6"/>
                </a:cxn>
              </a:cxnLst>
              <a:rect l="0" t="0" r="0" b="0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58" name="Freeform 106"/>
            <p:cNvSpPr/>
            <p:nvPr/>
          </p:nvSpPr>
          <p:spPr>
            <a:xfrm>
              <a:off x="2659" y="1825"/>
              <a:ext cx="47" cy="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4"/>
                </a:cxn>
              </a:cxnLst>
              <a:rect l="0" t="0" r="0" b="0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</p:grpSp>
      <p:pic>
        <p:nvPicPr>
          <p:cNvPr id="45160" name="图片 13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624764" y="3422651"/>
            <a:ext cx="1017587" cy="104933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161" name="图片 1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468314" y="395288"/>
            <a:ext cx="1582737" cy="15843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5162" name="Group 8"/>
          <p:cNvGrpSpPr/>
          <p:nvPr userDrawn="1"/>
        </p:nvGrpSpPr>
        <p:grpSpPr>
          <a:xfrm>
            <a:off x="1258888" y="5300663"/>
            <a:ext cx="7854950" cy="1222375"/>
            <a:chOff x="2474" y="1406"/>
            <a:chExt cx="2792" cy="628"/>
          </a:xfrm>
        </p:grpSpPr>
        <p:sp>
          <p:nvSpPr>
            <p:cNvPr id="45163" name="Freeform 9"/>
            <p:cNvSpPr/>
            <p:nvPr/>
          </p:nvSpPr>
          <p:spPr>
            <a:xfrm>
              <a:off x="2474" y="1513"/>
              <a:ext cx="559" cy="300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29" y="2"/>
                </a:cxn>
                <a:cxn ang="0">
                  <a:pos x="29" y="5"/>
                </a:cxn>
                <a:cxn ang="0">
                  <a:pos x="28" y="6"/>
                </a:cxn>
                <a:cxn ang="0">
                  <a:pos x="27" y="6"/>
                </a:cxn>
                <a:cxn ang="0">
                  <a:pos x="27" y="3"/>
                </a:cxn>
                <a:cxn ang="0">
                  <a:pos x="23" y="3"/>
                </a:cxn>
                <a:cxn ang="0">
                  <a:pos x="23" y="7"/>
                </a:cxn>
                <a:cxn ang="0">
                  <a:pos x="21" y="7"/>
                </a:cxn>
                <a:cxn ang="0">
                  <a:pos x="21" y="6"/>
                </a:cxn>
                <a:cxn ang="0">
                  <a:pos x="21" y="5"/>
                </a:cxn>
                <a:cxn ang="0">
                  <a:pos x="20" y="4"/>
                </a:cxn>
                <a:cxn ang="0">
                  <a:pos x="20" y="3"/>
                </a:cxn>
                <a:cxn ang="0">
                  <a:pos x="19" y="3"/>
                </a:cxn>
                <a:cxn ang="0">
                  <a:pos x="19" y="2"/>
                </a:cxn>
                <a:cxn ang="0">
                  <a:pos x="19" y="2"/>
                </a:cxn>
                <a:cxn ang="0">
                  <a:pos x="18" y="1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8" y="3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6" y="5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5" y="2"/>
                </a:cxn>
                <a:cxn ang="0">
                  <a:pos x="15" y="2"/>
                </a:cxn>
                <a:cxn ang="0">
                  <a:pos x="15" y="2"/>
                </a:cxn>
                <a:cxn ang="0">
                  <a:pos x="15" y="2"/>
                </a:cxn>
                <a:cxn ang="0">
                  <a:pos x="14" y="3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3" y="5"/>
                </a:cxn>
                <a:cxn ang="0">
                  <a:pos x="13" y="6"/>
                </a:cxn>
                <a:cxn ang="0">
                  <a:pos x="13" y="7"/>
                </a:cxn>
                <a:cxn ang="0">
                  <a:pos x="13" y="8"/>
                </a:cxn>
                <a:cxn ang="0">
                  <a:pos x="10" y="8"/>
                </a:cxn>
                <a:cxn ang="0">
                  <a:pos x="10" y="6"/>
                </a:cxn>
                <a:cxn ang="0">
                  <a:pos x="11" y="6"/>
                </a:cxn>
                <a:cxn ang="0">
                  <a:pos x="9" y="3"/>
                </a:cxn>
                <a:cxn ang="0">
                  <a:pos x="4" y="3"/>
                </a:cxn>
                <a:cxn ang="0">
                  <a:pos x="3" y="0"/>
                </a:cxn>
                <a:cxn ang="0">
                  <a:pos x="0" y="8"/>
                </a:cxn>
                <a:cxn ang="0">
                  <a:pos x="0" y="19"/>
                </a:cxn>
                <a:cxn ang="0">
                  <a:pos x="34" y="19"/>
                </a:cxn>
                <a:cxn ang="0">
                  <a:pos x="34" y="2"/>
                </a:cxn>
              </a:cxnLst>
              <a:rect l="0" t="0" r="0" b="0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3" name="Rectangle 10"/>
            <p:cNvSpPr>
              <a:spLocks noChangeArrowheads="1"/>
            </p:cNvSpPr>
            <p:nvPr/>
          </p:nvSpPr>
          <p:spPr bwMode="auto">
            <a:xfrm>
              <a:off x="2474" y="1795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65" name="Freeform 11"/>
            <p:cNvSpPr/>
            <p:nvPr/>
          </p:nvSpPr>
          <p:spPr>
            <a:xfrm>
              <a:off x="4159" y="1502"/>
              <a:ext cx="1107" cy="311"/>
            </a:xfrm>
            <a:custGeom>
              <a:avLst/>
              <a:gdLst/>
              <a:ahLst/>
              <a:cxnLst>
                <a:cxn ang="0">
                  <a:pos x="70" y="5"/>
                </a:cxn>
                <a:cxn ang="0">
                  <a:pos x="66" y="6"/>
                </a:cxn>
                <a:cxn ang="0">
                  <a:pos x="64" y="3"/>
                </a:cxn>
                <a:cxn ang="0">
                  <a:pos x="62" y="6"/>
                </a:cxn>
                <a:cxn ang="0">
                  <a:pos x="62" y="4"/>
                </a:cxn>
                <a:cxn ang="0">
                  <a:pos x="59" y="2"/>
                </a:cxn>
                <a:cxn ang="0">
                  <a:pos x="59" y="2"/>
                </a:cxn>
                <a:cxn ang="0">
                  <a:pos x="58" y="2"/>
                </a:cxn>
                <a:cxn ang="0">
                  <a:pos x="56" y="2"/>
                </a:cxn>
                <a:cxn ang="0">
                  <a:pos x="55" y="2"/>
                </a:cxn>
                <a:cxn ang="0">
                  <a:pos x="53" y="2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51" y="2"/>
                </a:cxn>
                <a:cxn ang="0">
                  <a:pos x="51" y="3"/>
                </a:cxn>
                <a:cxn ang="0">
                  <a:pos x="50" y="4"/>
                </a:cxn>
                <a:cxn ang="0">
                  <a:pos x="49" y="5"/>
                </a:cxn>
                <a:cxn ang="0">
                  <a:pos x="50" y="5"/>
                </a:cxn>
                <a:cxn ang="0">
                  <a:pos x="48" y="7"/>
                </a:cxn>
                <a:cxn ang="0">
                  <a:pos x="48" y="4"/>
                </a:cxn>
                <a:cxn ang="0">
                  <a:pos x="48" y="2"/>
                </a:cxn>
                <a:cxn ang="0">
                  <a:pos x="47" y="2"/>
                </a:cxn>
                <a:cxn ang="0">
                  <a:pos x="47" y="2"/>
                </a:cxn>
                <a:cxn ang="0">
                  <a:pos x="46" y="2"/>
                </a:cxn>
                <a:cxn ang="0">
                  <a:pos x="45" y="2"/>
                </a:cxn>
                <a:cxn ang="0">
                  <a:pos x="43" y="2"/>
                </a:cxn>
                <a:cxn ang="0">
                  <a:pos x="42" y="2"/>
                </a:cxn>
                <a:cxn ang="0">
                  <a:pos x="41" y="2"/>
                </a:cxn>
                <a:cxn ang="0">
                  <a:pos x="41" y="2"/>
                </a:cxn>
                <a:cxn ang="0">
                  <a:pos x="34" y="3"/>
                </a:cxn>
                <a:cxn ang="0">
                  <a:pos x="33" y="4"/>
                </a:cxn>
                <a:cxn ang="0">
                  <a:pos x="32" y="5"/>
                </a:cxn>
                <a:cxn ang="0">
                  <a:pos x="32" y="5"/>
                </a:cxn>
                <a:cxn ang="0">
                  <a:pos x="31" y="6"/>
                </a:cxn>
                <a:cxn ang="0">
                  <a:pos x="30" y="7"/>
                </a:cxn>
                <a:cxn ang="0">
                  <a:pos x="30" y="5"/>
                </a:cxn>
                <a:cxn ang="0">
                  <a:pos x="29" y="5"/>
                </a:cxn>
                <a:cxn ang="0">
                  <a:pos x="29" y="5"/>
                </a:cxn>
                <a:cxn ang="0">
                  <a:pos x="28" y="7"/>
                </a:cxn>
                <a:cxn ang="0">
                  <a:pos x="26" y="1"/>
                </a:cxn>
                <a:cxn ang="0">
                  <a:pos x="25" y="3"/>
                </a:cxn>
                <a:cxn ang="0">
                  <a:pos x="17" y="1"/>
                </a:cxn>
                <a:cxn ang="0">
                  <a:pos x="8" y="3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2" y="3"/>
                </a:cxn>
                <a:cxn ang="0">
                  <a:pos x="2" y="5"/>
                </a:cxn>
                <a:cxn ang="0">
                  <a:pos x="0" y="20"/>
                </a:cxn>
                <a:cxn ang="0">
                  <a:pos x="70" y="5"/>
                </a:cxn>
              </a:cxnLst>
              <a:rect l="0" t="0" r="0" b="0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5" name="Rectangle 12"/>
            <p:cNvSpPr>
              <a:spLocks noChangeArrowheads="1"/>
            </p:cNvSpPr>
            <p:nvPr/>
          </p:nvSpPr>
          <p:spPr bwMode="auto">
            <a:xfrm>
              <a:off x="4158" y="1813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67" name="Freeform 13"/>
            <p:cNvSpPr/>
            <p:nvPr/>
          </p:nvSpPr>
          <p:spPr>
            <a:xfrm>
              <a:off x="4158" y="1681"/>
              <a:ext cx="24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68" name="Freeform 14"/>
            <p:cNvSpPr/>
            <p:nvPr/>
          </p:nvSpPr>
          <p:spPr>
            <a:xfrm>
              <a:off x="4194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69" name="Freeform 15"/>
            <p:cNvSpPr/>
            <p:nvPr/>
          </p:nvSpPr>
          <p:spPr>
            <a:xfrm>
              <a:off x="4232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9" name="Rectangle 16"/>
            <p:cNvSpPr>
              <a:spLocks noChangeArrowheads="1"/>
            </p:cNvSpPr>
            <p:nvPr/>
          </p:nvSpPr>
          <p:spPr bwMode="auto">
            <a:xfrm>
              <a:off x="4158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" name="Rectangle 17"/>
            <p:cNvSpPr>
              <a:spLocks noChangeArrowheads="1"/>
            </p:cNvSpPr>
            <p:nvPr/>
          </p:nvSpPr>
          <p:spPr bwMode="auto">
            <a:xfrm>
              <a:off x="4158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72" name="Freeform 18"/>
            <p:cNvSpPr/>
            <p:nvPr/>
          </p:nvSpPr>
          <p:spPr>
            <a:xfrm>
              <a:off x="4881" y="1681"/>
              <a:ext cx="24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73" name="Freeform 19"/>
            <p:cNvSpPr/>
            <p:nvPr/>
          </p:nvSpPr>
          <p:spPr>
            <a:xfrm>
              <a:off x="4917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74" name="Freeform 20"/>
            <p:cNvSpPr/>
            <p:nvPr/>
          </p:nvSpPr>
          <p:spPr>
            <a:xfrm>
              <a:off x="4955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75" name="Freeform 21"/>
            <p:cNvSpPr/>
            <p:nvPr/>
          </p:nvSpPr>
          <p:spPr>
            <a:xfrm>
              <a:off x="4993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76" name="Freeform 22"/>
            <p:cNvSpPr/>
            <p:nvPr/>
          </p:nvSpPr>
          <p:spPr>
            <a:xfrm>
              <a:off x="5031" y="1681"/>
              <a:ext cx="25" cy="14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10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77" name="Freeform 23"/>
            <p:cNvSpPr/>
            <p:nvPr/>
          </p:nvSpPr>
          <p:spPr>
            <a:xfrm>
              <a:off x="5069" y="1689"/>
              <a:ext cx="25" cy="14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10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78" name="Freeform 24"/>
            <p:cNvSpPr/>
            <p:nvPr/>
          </p:nvSpPr>
          <p:spPr>
            <a:xfrm>
              <a:off x="5108" y="1697"/>
              <a:ext cx="24" cy="1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0" b="0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79" name="Freeform 25"/>
            <p:cNvSpPr/>
            <p:nvPr/>
          </p:nvSpPr>
          <p:spPr>
            <a:xfrm>
              <a:off x="5146" y="1707"/>
              <a:ext cx="24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0" b="0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80" name="Freeform 26"/>
            <p:cNvSpPr/>
            <p:nvPr/>
          </p:nvSpPr>
          <p:spPr>
            <a:xfrm>
              <a:off x="5184" y="1722"/>
              <a:ext cx="24" cy="1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1"/>
                </a:cxn>
                <a:cxn ang="0">
                  <a:pos x="0" y="10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0" b="0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81" name="Freeform 27"/>
            <p:cNvSpPr/>
            <p:nvPr/>
          </p:nvSpPr>
          <p:spPr>
            <a:xfrm>
              <a:off x="5222" y="1739"/>
              <a:ext cx="24" cy="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14"/>
                </a:cxn>
                <a:cxn ang="0">
                  <a:pos x="0" y="1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82" name="Freeform 28"/>
            <p:cNvSpPr/>
            <p:nvPr/>
          </p:nvSpPr>
          <p:spPr>
            <a:xfrm>
              <a:off x="5260" y="1776"/>
              <a:ext cx="6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83" name="Freeform 29"/>
            <p:cNvSpPr/>
            <p:nvPr/>
          </p:nvSpPr>
          <p:spPr>
            <a:xfrm>
              <a:off x="4868" y="1716"/>
              <a:ext cx="398" cy="105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4" y="2"/>
                </a:cxn>
                <a:cxn ang="0">
                  <a:pos x="16" y="3"/>
                </a:cxn>
                <a:cxn ang="0">
                  <a:pos x="19" y="4"/>
                </a:cxn>
                <a:cxn ang="0">
                  <a:pos x="22" y="5"/>
                </a:cxn>
                <a:cxn ang="0">
                  <a:pos x="24" y="6"/>
                </a:cxn>
                <a:cxn ang="0">
                  <a:pos x="25" y="6"/>
                </a:cxn>
                <a:cxn ang="0">
                  <a:pos x="23" y="4"/>
                </a:cxn>
                <a:cxn ang="0">
                  <a:pos x="20" y="3"/>
                </a:cxn>
                <a:cxn ang="0">
                  <a:pos x="18" y="2"/>
                </a:cxn>
                <a:cxn ang="0">
                  <a:pos x="15" y="1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0" b="0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84" name="Freeform 30"/>
            <p:cNvSpPr/>
            <p:nvPr/>
          </p:nvSpPr>
          <p:spPr>
            <a:xfrm>
              <a:off x="4868" y="1780"/>
              <a:ext cx="398" cy="15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10" y="2"/>
                </a:cxn>
                <a:cxn ang="0">
                  <a:pos x="13" y="2"/>
                </a:cxn>
                <a:cxn ang="0">
                  <a:pos x="15" y="3"/>
                </a:cxn>
                <a:cxn ang="0">
                  <a:pos x="18" y="4"/>
                </a:cxn>
                <a:cxn ang="0">
                  <a:pos x="20" y="5"/>
                </a:cxn>
                <a:cxn ang="0">
                  <a:pos x="22" y="6"/>
                </a:cxn>
                <a:cxn ang="0">
                  <a:pos x="23" y="8"/>
                </a:cxn>
                <a:cxn ang="0">
                  <a:pos x="25" y="9"/>
                </a:cxn>
                <a:cxn ang="0">
                  <a:pos x="25" y="8"/>
                </a:cxn>
                <a:cxn ang="0">
                  <a:pos x="24" y="7"/>
                </a:cxn>
                <a:cxn ang="0">
                  <a:pos x="23" y="6"/>
                </a:cxn>
                <a:cxn ang="0">
                  <a:pos x="21" y="4"/>
                </a:cxn>
                <a:cxn ang="0">
                  <a:pos x="19" y="3"/>
                </a:cxn>
                <a:cxn ang="0">
                  <a:pos x="17" y="2"/>
                </a:cxn>
                <a:cxn ang="0">
                  <a:pos x="14" y="1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0" b="0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85" name="Freeform 31"/>
            <p:cNvSpPr/>
            <p:nvPr/>
          </p:nvSpPr>
          <p:spPr>
            <a:xfrm>
              <a:off x="4264" y="1681"/>
              <a:ext cx="24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86" name="Freeform 32"/>
            <p:cNvSpPr/>
            <p:nvPr/>
          </p:nvSpPr>
          <p:spPr>
            <a:xfrm>
              <a:off x="4300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87" name="Freeform 33"/>
            <p:cNvSpPr/>
            <p:nvPr/>
          </p:nvSpPr>
          <p:spPr>
            <a:xfrm>
              <a:off x="4338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7" name="Rectangle 34"/>
            <p:cNvSpPr>
              <a:spLocks noChangeArrowheads="1"/>
            </p:cNvSpPr>
            <p:nvPr/>
          </p:nvSpPr>
          <p:spPr bwMode="auto">
            <a:xfrm>
              <a:off x="4264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8" name="Rectangle 35"/>
            <p:cNvSpPr>
              <a:spLocks noChangeArrowheads="1"/>
            </p:cNvSpPr>
            <p:nvPr/>
          </p:nvSpPr>
          <p:spPr bwMode="auto">
            <a:xfrm>
              <a:off x="4264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90" name="Freeform 36"/>
            <p:cNvSpPr/>
            <p:nvPr/>
          </p:nvSpPr>
          <p:spPr>
            <a:xfrm>
              <a:off x="4370" y="1681"/>
              <a:ext cx="24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91" name="Freeform 37"/>
            <p:cNvSpPr/>
            <p:nvPr/>
          </p:nvSpPr>
          <p:spPr>
            <a:xfrm>
              <a:off x="4405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92" name="Freeform 38"/>
            <p:cNvSpPr/>
            <p:nvPr/>
          </p:nvSpPr>
          <p:spPr>
            <a:xfrm>
              <a:off x="4444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2" name="Rectangle 39"/>
            <p:cNvSpPr>
              <a:spLocks noChangeArrowheads="1"/>
            </p:cNvSpPr>
            <p:nvPr/>
          </p:nvSpPr>
          <p:spPr bwMode="auto">
            <a:xfrm>
              <a:off x="4370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3" name="Rectangle 40"/>
            <p:cNvSpPr>
              <a:spLocks noChangeArrowheads="1"/>
            </p:cNvSpPr>
            <p:nvPr/>
          </p:nvSpPr>
          <p:spPr bwMode="auto">
            <a:xfrm>
              <a:off x="4370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195" name="Freeform 41"/>
            <p:cNvSpPr/>
            <p:nvPr/>
          </p:nvSpPr>
          <p:spPr>
            <a:xfrm>
              <a:off x="4476" y="1681"/>
              <a:ext cx="24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96" name="Freeform 42"/>
            <p:cNvSpPr/>
            <p:nvPr/>
          </p:nvSpPr>
          <p:spPr>
            <a:xfrm>
              <a:off x="4511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197" name="Freeform 43"/>
            <p:cNvSpPr/>
            <p:nvPr/>
          </p:nvSpPr>
          <p:spPr>
            <a:xfrm>
              <a:off x="4549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7" name="Rectangle 44"/>
            <p:cNvSpPr>
              <a:spLocks noChangeArrowheads="1"/>
            </p:cNvSpPr>
            <p:nvPr/>
          </p:nvSpPr>
          <p:spPr bwMode="auto">
            <a:xfrm>
              <a:off x="4476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8" name="Rectangle 45"/>
            <p:cNvSpPr>
              <a:spLocks noChangeArrowheads="1"/>
            </p:cNvSpPr>
            <p:nvPr/>
          </p:nvSpPr>
          <p:spPr bwMode="auto">
            <a:xfrm>
              <a:off x="4476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00" name="Freeform 46"/>
            <p:cNvSpPr/>
            <p:nvPr/>
          </p:nvSpPr>
          <p:spPr>
            <a:xfrm>
              <a:off x="4581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01" name="Freeform 47"/>
            <p:cNvSpPr/>
            <p:nvPr/>
          </p:nvSpPr>
          <p:spPr>
            <a:xfrm>
              <a:off x="4617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02" name="Freeform 48"/>
            <p:cNvSpPr/>
            <p:nvPr/>
          </p:nvSpPr>
          <p:spPr>
            <a:xfrm>
              <a:off x="4655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2" name="Rectangle 49"/>
            <p:cNvSpPr>
              <a:spLocks noChangeArrowheads="1"/>
            </p:cNvSpPr>
            <p:nvPr/>
          </p:nvSpPr>
          <p:spPr bwMode="auto">
            <a:xfrm>
              <a:off x="4581" y="1716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3" name="Rectangle 50"/>
            <p:cNvSpPr>
              <a:spLocks noChangeArrowheads="1"/>
            </p:cNvSpPr>
            <p:nvPr/>
          </p:nvSpPr>
          <p:spPr bwMode="auto">
            <a:xfrm>
              <a:off x="4581" y="178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05" name="Freeform 51"/>
            <p:cNvSpPr/>
            <p:nvPr/>
          </p:nvSpPr>
          <p:spPr>
            <a:xfrm>
              <a:off x="4687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06" name="Freeform 52"/>
            <p:cNvSpPr/>
            <p:nvPr/>
          </p:nvSpPr>
          <p:spPr>
            <a:xfrm>
              <a:off x="4723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07" name="Freeform 53"/>
            <p:cNvSpPr/>
            <p:nvPr/>
          </p:nvSpPr>
          <p:spPr>
            <a:xfrm>
              <a:off x="4761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7" name="Rectangle 54"/>
            <p:cNvSpPr>
              <a:spLocks noChangeArrowheads="1"/>
            </p:cNvSpPr>
            <p:nvPr/>
          </p:nvSpPr>
          <p:spPr bwMode="auto">
            <a:xfrm>
              <a:off x="4687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8" name="Rectangle 55"/>
            <p:cNvSpPr>
              <a:spLocks noChangeArrowheads="1"/>
            </p:cNvSpPr>
            <p:nvPr/>
          </p:nvSpPr>
          <p:spPr bwMode="auto">
            <a:xfrm>
              <a:off x="4687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10" name="Freeform 56"/>
            <p:cNvSpPr/>
            <p:nvPr/>
          </p:nvSpPr>
          <p:spPr>
            <a:xfrm>
              <a:off x="4793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11" name="Freeform 57"/>
            <p:cNvSpPr/>
            <p:nvPr/>
          </p:nvSpPr>
          <p:spPr>
            <a:xfrm>
              <a:off x="4829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12" name="Freeform 58"/>
            <p:cNvSpPr/>
            <p:nvPr/>
          </p:nvSpPr>
          <p:spPr>
            <a:xfrm>
              <a:off x="4867" y="1681"/>
              <a:ext cx="25" cy="13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0" b="0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2" name="Rectangle 59"/>
            <p:cNvSpPr>
              <a:spLocks noChangeArrowheads="1"/>
            </p:cNvSpPr>
            <p:nvPr/>
          </p:nvSpPr>
          <p:spPr bwMode="auto">
            <a:xfrm>
              <a:off x="4793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3" name="Rectangle 60"/>
            <p:cNvSpPr>
              <a:spLocks noChangeArrowheads="1"/>
            </p:cNvSpPr>
            <p:nvPr/>
          </p:nvSpPr>
          <p:spPr bwMode="auto">
            <a:xfrm>
              <a:off x="4793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15" name="Freeform 61"/>
            <p:cNvSpPr/>
            <p:nvPr/>
          </p:nvSpPr>
          <p:spPr>
            <a:xfrm>
              <a:off x="4898" y="1471"/>
              <a:ext cx="304" cy="420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5" y="13"/>
                </a:cxn>
                <a:cxn ang="0">
                  <a:pos x="7" y="16"/>
                </a:cxn>
                <a:cxn ang="0">
                  <a:pos x="9" y="23"/>
                </a:cxn>
                <a:cxn ang="0">
                  <a:pos x="10" y="24"/>
                </a:cxn>
                <a:cxn ang="0">
                  <a:pos x="10" y="20"/>
                </a:cxn>
                <a:cxn ang="0">
                  <a:pos x="12" y="15"/>
                </a:cxn>
                <a:cxn ang="0">
                  <a:pos x="16" y="11"/>
                </a:cxn>
                <a:cxn ang="0">
                  <a:pos x="19" y="10"/>
                </a:cxn>
                <a:cxn ang="0">
                  <a:pos x="17" y="11"/>
                </a:cxn>
                <a:cxn ang="0">
                  <a:pos x="14" y="12"/>
                </a:cxn>
                <a:cxn ang="0">
                  <a:pos x="12" y="15"/>
                </a:cxn>
                <a:cxn ang="0">
                  <a:pos x="11" y="16"/>
                </a:cxn>
                <a:cxn ang="0">
                  <a:pos x="11" y="13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15" y="4"/>
                </a:cxn>
                <a:cxn ang="0">
                  <a:pos x="13" y="6"/>
                </a:cxn>
                <a:cxn ang="0">
                  <a:pos x="13" y="6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3" y="6"/>
                </a:cxn>
                <a:cxn ang="0">
                  <a:pos x="12" y="9"/>
                </a:cxn>
                <a:cxn ang="0">
                  <a:pos x="10" y="16"/>
                </a:cxn>
                <a:cxn ang="0">
                  <a:pos x="9" y="18"/>
                </a:cxn>
                <a:cxn ang="0">
                  <a:pos x="8" y="12"/>
                </a:cxn>
                <a:cxn ang="0">
                  <a:pos x="9" y="5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9" y="6"/>
                </a:cxn>
                <a:cxn ang="0">
                  <a:pos x="7" y="7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7" y="8"/>
                </a:cxn>
                <a:cxn ang="0">
                  <a:pos x="8" y="11"/>
                </a:cxn>
                <a:cxn ang="0">
                  <a:pos x="6" y="11"/>
                </a:cxn>
                <a:cxn ang="0">
                  <a:pos x="4" y="6"/>
                </a:cxn>
                <a:cxn ang="0">
                  <a:pos x="4" y="5"/>
                </a:cxn>
                <a:cxn ang="0">
                  <a:pos x="3" y="7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7"/>
                </a:cxn>
                <a:cxn ang="0">
                  <a:pos x="4" y="9"/>
                </a:cxn>
                <a:cxn ang="0">
                  <a:pos x="5" y="11"/>
                </a:cxn>
                <a:cxn ang="0">
                  <a:pos x="7" y="12"/>
                </a:cxn>
                <a:cxn ang="0">
                  <a:pos x="8" y="14"/>
                </a:cxn>
                <a:cxn ang="0">
                  <a:pos x="7" y="15"/>
                </a:cxn>
                <a:cxn ang="0">
                  <a:pos x="6" y="13"/>
                </a:cxn>
                <a:cxn ang="0">
                  <a:pos x="5" y="11"/>
                </a:cxn>
                <a:cxn ang="0">
                  <a:pos x="5" y="12"/>
                </a:cxn>
                <a:cxn ang="0">
                  <a:pos x="4" y="12"/>
                </a:cxn>
                <a:cxn ang="0">
                  <a:pos x="1" y="11"/>
                </a:cxn>
              </a:cxnLst>
              <a:rect l="0" t="0" r="0" b="0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16" name="Freeform 62"/>
            <p:cNvSpPr/>
            <p:nvPr/>
          </p:nvSpPr>
          <p:spPr>
            <a:xfrm>
              <a:off x="4812" y="1406"/>
              <a:ext cx="426" cy="307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5"/>
                </a:cxn>
                <a:cxn ang="0">
                  <a:pos x="3" y="7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9" y="8"/>
                </a:cxn>
                <a:cxn ang="0">
                  <a:pos x="10" y="8"/>
                </a:cxn>
                <a:cxn ang="0">
                  <a:pos x="10" y="10"/>
                </a:cxn>
                <a:cxn ang="0">
                  <a:pos x="7" y="10"/>
                </a:cxn>
                <a:cxn ang="0">
                  <a:pos x="5" y="11"/>
                </a:cxn>
                <a:cxn ang="0">
                  <a:pos x="1" y="11"/>
                </a:cxn>
                <a:cxn ang="0">
                  <a:pos x="0" y="15"/>
                </a:cxn>
                <a:cxn ang="0">
                  <a:pos x="1" y="17"/>
                </a:cxn>
                <a:cxn ang="0">
                  <a:pos x="4" y="18"/>
                </a:cxn>
                <a:cxn ang="0">
                  <a:pos x="8" y="17"/>
                </a:cxn>
                <a:cxn ang="0">
                  <a:pos x="11" y="15"/>
                </a:cxn>
                <a:cxn ang="0">
                  <a:pos x="13" y="16"/>
                </a:cxn>
                <a:cxn ang="0">
                  <a:pos x="14" y="16"/>
                </a:cxn>
                <a:cxn ang="0">
                  <a:pos x="15" y="19"/>
                </a:cxn>
                <a:cxn ang="0">
                  <a:pos x="21" y="19"/>
                </a:cxn>
                <a:cxn ang="0">
                  <a:pos x="21" y="17"/>
                </a:cxn>
                <a:cxn ang="0">
                  <a:pos x="19" y="15"/>
                </a:cxn>
                <a:cxn ang="0">
                  <a:pos x="19" y="15"/>
                </a:cxn>
                <a:cxn ang="0">
                  <a:pos x="22" y="16"/>
                </a:cxn>
                <a:cxn ang="0">
                  <a:pos x="25" y="16"/>
                </a:cxn>
                <a:cxn ang="0">
                  <a:pos x="26" y="13"/>
                </a:cxn>
                <a:cxn ang="0">
                  <a:pos x="25" y="10"/>
                </a:cxn>
                <a:cxn ang="0">
                  <a:pos x="22" y="9"/>
                </a:cxn>
                <a:cxn ang="0">
                  <a:pos x="20" y="10"/>
                </a:cxn>
                <a:cxn ang="0">
                  <a:pos x="18" y="10"/>
                </a:cxn>
                <a:cxn ang="0">
                  <a:pos x="15" y="10"/>
                </a:cxn>
                <a:cxn ang="0">
                  <a:pos x="14" y="11"/>
                </a:cxn>
                <a:cxn ang="0">
                  <a:pos x="14" y="9"/>
                </a:cxn>
                <a:cxn ang="0">
                  <a:pos x="16" y="8"/>
                </a:cxn>
                <a:cxn ang="0">
                  <a:pos x="20" y="7"/>
                </a:cxn>
                <a:cxn ang="0">
                  <a:pos x="23" y="7"/>
                </a:cxn>
                <a:cxn ang="0">
                  <a:pos x="23" y="5"/>
                </a:cxn>
                <a:cxn ang="0">
                  <a:pos x="23" y="4"/>
                </a:cxn>
                <a:cxn ang="0">
                  <a:pos x="22" y="4"/>
                </a:cxn>
                <a:cxn ang="0">
                  <a:pos x="18" y="5"/>
                </a:cxn>
                <a:cxn ang="0">
                  <a:pos x="20" y="2"/>
                </a:cxn>
                <a:cxn ang="0">
                  <a:pos x="18" y="1"/>
                </a:cxn>
                <a:cxn ang="0">
                  <a:pos x="16" y="0"/>
                </a:cxn>
                <a:cxn ang="0">
                  <a:pos x="13" y="1"/>
                </a:cxn>
                <a:cxn ang="0">
                  <a:pos x="13" y="4"/>
                </a:cxn>
                <a:cxn ang="0">
                  <a:pos x="12" y="5"/>
                </a:cxn>
              </a:cxnLst>
              <a:rect l="0" t="0" r="0" b="0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17" name="Freeform 63"/>
            <p:cNvSpPr/>
            <p:nvPr/>
          </p:nvSpPr>
          <p:spPr>
            <a:xfrm>
              <a:off x="3033" y="1505"/>
              <a:ext cx="1125" cy="308"/>
            </a:xfrm>
            <a:custGeom>
              <a:avLst/>
              <a:gdLst/>
              <a:ahLst/>
              <a:cxnLst>
                <a:cxn ang="0">
                  <a:pos x="70" y="20"/>
                </a:cxn>
                <a:cxn ang="0">
                  <a:pos x="70" y="5"/>
                </a:cxn>
                <a:cxn ang="0">
                  <a:pos x="69" y="4"/>
                </a:cxn>
                <a:cxn ang="0">
                  <a:pos x="68" y="3"/>
                </a:cxn>
                <a:cxn ang="0">
                  <a:pos x="67" y="2"/>
                </a:cxn>
                <a:cxn ang="0">
                  <a:pos x="67" y="2"/>
                </a:cxn>
                <a:cxn ang="0">
                  <a:pos x="67" y="1"/>
                </a:cxn>
                <a:cxn ang="0">
                  <a:pos x="66" y="0"/>
                </a:cxn>
                <a:cxn ang="0">
                  <a:pos x="60" y="2"/>
                </a:cxn>
                <a:cxn ang="0">
                  <a:pos x="58" y="4"/>
                </a:cxn>
                <a:cxn ang="0">
                  <a:pos x="55" y="7"/>
                </a:cxn>
                <a:cxn ang="0">
                  <a:pos x="56" y="5"/>
                </a:cxn>
                <a:cxn ang="0">
                  <a:pos x="49" y="2"/>
                </a:cxn>
                <a:cxn ang="0">
                  <a:pos x="48" y="2"/>
                </a:cxn>
                <a:cxn ang="0">
                  <a:pos x="47" y="2"/>
                </a:cxn>
                <a:cxn ang="0">
                  <a:pos x="37" y="7"/>
                </a:cxn>
                <a:cxn ang="0">
                  <a:pos x="37" y="4"/>
                </a:cxn>
                <a:cxn ang="0">
                  <a:pos x="36" y="2"/>
                </a:cxn>
                <a:cxn ang="0">
                  <a:pos x="35" y="2"/>
                </a:cxn>
                <a:cxn ang="0">
                  <a:pos x="33" y="5"/>
                </a:cxn>
                <a:cxn ang="0">
                  <a:pos x="28" y="4"/>
                </a:cxn>
                <a:cxn ang="0">
                  <a:pos x="22" y="4"/>
                </a:cxn>
                <a:cxn ang="0">
                  <a:pos x="17" y="7"/>
                </a:cxn>
                <a:cxn ang="0">
                  <a:pos x="16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5" y="2"/>
                </a:cxn>
                <a:cxn ang="0">
                  <a:pos x="15" y="3"/>
                </a:cxn>
                <a:cxn ang="0">
                  <a:pos x="14" y="2"/>
                </a:cxn>
                <a:cxn ang="0">
                  <a:pos x="13" y="2"/>
                </a:cxn>
                <a:cxn ang="0">
                  <a:pos x="13" y="3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1" y="7"/>
                </a:cxn>
                <a:cxn ang="0">
                  <a:pos x="9" y="4"/>
                </a:cxn>
                <a:cxn ang="0">
                  <a:pos x="4" y="2"/>
                </a:cxn>
                <a:cxn ang="0">
                  <a:pos x="2" y="7"/>
                </a:cxn>
                <a:cxn ang="0">
                  <a:pos x="0" y="20"/>
                </a:cxn>
              </a:cxnLst>
              <a:rect l="0" t="0" r="0" b="0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18" name="Freeform 64"/>
            <p:cNvSpPr/>
            <p:nvPr/>
          </p:nvSpPr>
          <p:spPr>
            <a:xfrm>
              <a:off x="3058" y="1494"/>
              <a:ext cx="176" cy="319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4" y="2"/>
                </a:cxn>
                <a:cxn ang="0">
                  <a:pos x="3" y="4"/>
                </a:cxn>
                <a:cxn ang="0">
                  <a:pos x="3" y="6"/>
                </a:cxn>
                <a:cxn ang="0">
                  <a:pos x="3" y="6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1" y="9"/>
                </a:cxn>
                <a:cxn ang="0">
                  <a:pos x="1" y="11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1"/>
                </a:cxn>
                <a:cxn ang="0">
                  <a:pos x="1" y="11"/>
                </a:cxn>
                <a:cxn ang="0">
                  <a:pos x="1" y="11"/>
                </a:cxn>
                <a:cxn ang="0">
                  <a:pos x="1" y="12"/>
                </a:cxn>
                <a:cxn ang="0">
                  <a:pos x="0" y="15"/>
                </a:cxn>
                <a:cxn ang="0">
                  <a:pos x="1" y="18"/>
                </a:cxn>
                <a:cxn ang="0">
                  <a:pos x="2" y="20"/>
                </a:cxn>
                <a:cxn ang="0">
                  <a:pos x="3" y="20"/>
                </a:cxn>
                <a:cxn ang="0">
                  <a:pos x="4" y="20"/>
                </a:cxn>
                <a:cxn ang="0">
                  <a:pos x="5" y="20"/>
                </a:cxn>
                <a:cxn ang="0">
                  <a:pos x="6" y="20"/>
                </a:cxn>
                <a:cxn ang="0">
                  <a:pos x="7" y="20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1" y="18"/>
                </a:cxn>
                <a:cxn ang="0">
                  <a:pos x="11" y="16"/>
                </a:cxn>
                <a:cxn ang="0">
                  <a:pos x="11" y="14"/>
                </a:cxn>
                <a:cxn ang="0">
                  <a:pos x="11" y="13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1" y="13"/>
                </a:cxn>
                <a:cxn ang="0">
                  <a:pos x="11" y="11"/>
                </a:cxn>
                <a:cxn ang="0">
                  <a:pos x="10" y="8"/>
                </a:cxn>
                <a:cxn ang="0">
                  <a:pos x="10" y="7"/>
                </a:cxn>
                <a:cxn ang="0">
                  <a:pos x="9" y="8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7"/>
                </a:cxn>
                <a:cxn ang="0">
                  <a:pos x="9" y="5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6" y="1"/>
                </a:cxn>
              </a:cxnLst>
              <a:rect l="0" t="0" r="0" b="0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19" name="Freeform 65"/>
            <p:cNvSpPr/>
            <p:nvPr/>
          </p:nvSpPr>
          <p:spPr>
            <a:xfrm>
              <a:off x="3127" y="1589"/>
              <a:ext cx="379" cy="2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0"/>
                </a:cxn>
                <a:cxn ang="0">
                  <a:pos x="10" y="7"/>
                </a:cxn>
                <a:cxn ang="0">
                  <a:pos x="24" y="7"/>
                </a:cxn>
                <a:cxn ang="0">
                  <a:pos x="24" y="14"/>
                </a:cxn>
                <a:cxn ang="0">
                  <a:pos x="0" y="14"/>
                </a:cxn>
                <a:cxn ang="0">
                  <a:pos x="0" y="7"/>
                </a:cxn>
              </a:cxnLst>
              <a:rect l="0" t="0" r="0" b="0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20" name="Freeform 66"/>
            <p:cNvSpPr/>
            <p:nvPr/>
          </p:nvSpPr>
          <p:spPr>
            <a:xfrm>
              <a:off x="3124" y="1570"/>
              <a:ext cx="386" cy="133"/>
            </a:xfrm>
            <a:custGeom>
              <a:avLst/>
              <a:gdLst/>
              <a:ahLst/>
              <a:cxnLst>
                <a:cxn ang="0">
                  <a:pos x="24" y="9"/>
                </a:cxn>
                <a:cxn ang="0">
                  <a:pos x="10" y="9"/>
                </a:cxn>
                <a:cxn ang="0">
                  <a:pos x="5" y="2"/>
                </a:cxn>
                <a:cxn ang="0">
                  <a:pos x="1" y="9"/>
                </a:cxn>
                <a:cxn ang="0">
                  <a:pos x="0" y="8"/>
                </a:cxn>
                <a:cxn ang="0">
                  <a:pos x="5" y="0"/>
                </a:cxn>
                <a:cxn ang="0">
                  <a:pos x="10" y="8"/>
                </a:cxn>
                <a:cxn ang="0">
                  <a:pos x="25" y="8"/>
                </a:cxn>
                <a:cxn ang="0">
                  <a:pos x="24" y="9"/>
                </a:cxn>
              </a:cxnLst>
              <a:rect l="0" t="0" r="0" b="0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0" name="Rectangle 67"/>
            <p:cNvSpPr>
              <a:spLocks noChangeArrowheads="1"/>
            </p:cNvSpPr>
            <p:nvPr/>
          </p:nvSpPr>
          <p:spPr bwMode="auto">
            <a:xfrm>
              <a:off x="3138" y="1711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22" name="Freeform 68"/>
            <p:cNvSpPr/>
            <p:nvPr/>
          </p:nvSpPr>
          <p:spPr>
            <a:xfrm>
              <a:off x="3202" y="1570"/>
              <a:ext cx="308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8"/>
                </a:cxn>
                <a:cxn ang="0">
                  <a:pos x="20" y="8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2" name="Rectangle 69"/>
            <p:cNvSpPr>
              <a:spLocks noChangeArrowheads="1"/>
            </p:cNvSpPr>
            <p:nvPr/>
          </p:nvSpPr>
          <p:spPr bwMode="auto">
            <a:xfrm>
              <a:off x="3147" y="1719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3" name="Rectangle 70"/>
            <p:cNvSpPr>
              <a:spLocks noChangeArrowheads="1"/>
            </p:cNvSpPr>
            <p:nvPr/>
          </p:nvSpPr>
          <p:spPr bwMode="auto">
            <a:xfrm>
              <a:off x="3032" y="1813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25" name="Freeform 71"/>
            <p:cNvSpPr/>
            <p:nvPr/>
          </p:nvSpPr>
          <p:spPr>
            <a:xfrm>
              <a:off x="3485" y="1432"/>
              <a:ext cx="435" cy="205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27" y="3"/>
                </a:cxn>
                <a:cxn ang="0">
                  <a:pos x="20" y="13"/>
                </a:cxn>
                <a:cxn ang="0">
                  <a:pos x="0" y="13"/>
                </a:cxn>
                <a:cxn ang="0">
                  <a:pos x="6" y="3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3"/>
                </a:cxn>
              </a:cxnLst>
              <a:rect l="0" t="0" r="0" b="0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26" name="Freeform 72"/>
            <p:cNvSpPr/>
            <p:nvPr/>
          </p:nvSpPr>
          <p:spPr>
            <a:xfrm>
              <a:off x="3489" y="1495"/>
              <a:ext cx="537" cy="318"/>
            </a:xfrm>
            <a:custGeom>
              <a:avLst/>
              <a:gdLst/>
              <a:ahLst/>
              <a:cxnLst>
                <a:cxn ang="0">
                  <a:pos x="34" y="11"/>
                </a:cxn>
                <a:cxn ang="0">
                  <a:pos x="27" y="0"/>
                </a:cxn>
                <a:cxn ang="0">
                  <a:pos x="21" y="11"/>
                </a:cxn>
                <a:cxn ang="0">
                  <a:pos x="0" y="11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34" y="11"/>
                </a:cxn>
              </a:cxnLst>
              <a:rect l="0" t="0" r="0" b="0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6" name="Rectangle 73"/>
            <p:cNvSpPr>
              <a:spLocks noChangeArrowheads="1"/>
            </p:cNvSpPr>
            <p:nvPr/>
          </p:nvSpPr>
          <p:spPr bwMode="auto">
            <a:xfrm>
              <a:off x="3498" y="1668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28" name="Freeform 74"/>
            <p:cNvSpPr/>
            <p:nvPr/>
          </p:nvSpPr>
          <p:spPr>
            <a:xfrm>
              <a:off x="3937" y="1757"/>
              <a:ext cx="174" cy="56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1" y="3"/>
                </a:cxn>
                <a:cxn ang="0">
                  <a:pos x="11" y="1"/>
                </a:cxn>
                <a:cxn ang="0">
                  <a:pos x="10" y="1"/>
                </a:cxn>
              </a:cxnLst>
              <a:rect l="0" t="0" r="0" b="0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8" name="Rectangle 75"/>
            <p:cNvSpPr>
              <a:spLocks noChangeArrowheads="1"/>
            </p:cNvSpPr>
            <p:nvPr/>
          </p:nvSpPr>
          <p:spPr bwMode="auto">
            <a:xfrm>
              <a:off x="3937" y="1665"/>
              <a:ext cx="74" cy="91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9" name="Rectangle 76"/>
            <p:cNvSpPr>
              <a:spLocks noChangeArrowheads="1"/>
            </p:cNvSpPr>
            <p:nvPr/>
          </p:nvSpPr>
          <p:spPr bwMode="auto">
            <a:xfrm>
              <a:off x="3646" y="1683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0" name="Rectangle 77"/>
            <p:cNvSpPr>
              <a:spLocks noChangeArrowheads="1"/>
            </p:cNvSpPr>
            <p:nvPr/>
          </p:nvSpPr>
          <p:spPr bwMode="auto">
            <a:xfrm>
              <a:off x="3952" y="1675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32" name="Freeform 78"/>
            <p:cNvSpPr/>
            <p:nvPr/>
          </p:nvSpPr>
          <p:spPr>
            <a:xfrm>
              <a:off x="3485" y="1469"/>
              <a:ext cx="545" cy="18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0" y="12"/>
                </a:cxn>
                <a:cxn ang="0">
                  <a:pos x="27" y="2"/>
                </a:cxn>
                <a:cxn ang="0">
                  <a:pos x="33" y="12"/>
                </a:cxn>
                <a:cxn ang="0">
                  <a:pos x="34" y="11"/>
                </a:cxn>
                <a:cxn ang="0">
                  <a:pos x="27" y="0"/>
                </a:cxn>
                <a:cxn ang="0">
                  <a:pos x="20" y="11"/>
                </a:cxn>
                <a:cxn ang="0">
                  <a:pos x="0" y="11"/>
                </a:cxn>
                <a:cxn ang="0">
                  <a:pos x="0" y="12"/>
                </a:cxn>
              </a:cxnLst>
              <a:rect l="0" t="0" r="0" b="0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2" name="Rectangle 79"/>
            <p:cNvSpPr>
              <a:spLocks noChangeArrowheads="1"/>
            </p:cNvSpPr>
            <p:nvPr/>
          </p:nvSpPr>
          <p:spPr bwMode="auto">
            <a:xfrm>
              <a:off x="3684" y="1689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3" name="Rectangle 80"/>
            <p:cNvSpPr>
              <a:spLocks noChangeArrowheads="1"/>
            </p:cNvSpPr>
            <p:nvPr/>
          </p:nvSpPr>
          <p:spPr bwMode="auto">
            <a:xfrm>
              <a:off x="3653" y="1689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4" name="Rectangle 81"/>
            <p:cNvSpPr>
              <a:spLocks noChangeArrowheads="1"/>
            </p:cNvSpPr>
            <p:nvPr/>
          </p:nvSpPr>
          <p:spPr bwMode="auto">
            <a:xfrm>
              <a:off x="3750" y="1689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5" name="Rectangle 82"/>
            <p:cNvSpPr>
              <a:spLocks noChangeArrowheads="1"/>
            </p:cNvSpPr>
            <p:nvPr/>
          </p:nvSpPr>
          <p:spPr bwMode="auto">
            <a:xfrm>
              <a:off x="3857" y="1689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6" name="Rectangle 83"/>
            <p:cNvSpPr>
              <a:spLocks noChangeArrowheads="1"/>
            </p:cNvSpPr>
            <p:nvPr/>
          </p:nvSpPr>
          <p:spPr bwMode="auto">
            <a:xfrm>
              <a:off x="3833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7" name="Rectangle 84"/>
            <p:cNvSpPr>
              <a:spLocks noChangeArrowheads="1"/>
            </p:cNvSpPr>
            <p:nvPr/>
          </p:nvSpPr>
          <p:spPr bwMode="auto">
            <a:xfrm>
              <a:off x="3902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39" name="Freeform 85"/>
            <p:cNvSpPr/>
            <p:nvPr/>
          </p:nvSpPr>
          <p:spPr>
            <a:xfrm>
              <a:off x="3888" y="1565"/>
              <a:ext cx="27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0" b="0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40" name="Freeform 86"/>
            <p:cNvSpPr/>
            <p:nvPr/>
          </p:nvSpPr>
          <p:spPr>
            <a:xfrm>
              <a:off x="3925" y="1565"/>
              <a:ext cx="28" cy="2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2" y="0"/>
                </a:cxn>
              </a:cxnLst>
              <a:rect l="0" t="0" r="0" b="0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41" name="Freeform 87"/>
            <p:cNvSpPr/>
            <p:nvPr/>
          </p:nvSpPr>
          <p:spPr>
            <a:xfrm>
              <a:off x="3904" y="1554"/>
              <a:ext cx="32" cy="27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0" b="0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42" name="Freeform 88"/>
            <p:cNvSpPr/>
            <p:nvPr/>
          </p:nvSpPr>
          <p:spPr>
            <a:xfrm>
              <a:off x="3924" y="1578"/>
              <a:ext cx="174" cy="87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2" y="5"/>
                </a:cxn>
                <a:cxn ang="0">
                  <a:pos x="6" y="5"/>
                </a:cxn>
                <a:cxn ang="0">
                  <a:pos x="9" y="0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9" y="2"/>
                </a:cxn>
                <a:cxn ang="0">
                  <a:pos x="6" y="6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1" y="5"/>
                </a:cxn>
              </a:cxnLst>
              <a:rect l="0" t="0" r="0" b="0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2" name="Rectangle 89"/>
            <p:cNvSpPr>
              <a:spLocks noChangeArrowheads="1"/>
            </p:cNvSpPr>
            <p:nvPr/>
          </p:nvSpPr>
          <p:spPr bwMode="auto">
            <a:xfrm>
              <a:off x="4038" y="1789"/>
              <a:ext cx="69" cy="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3" name="Rectangle 90"/>
            <p:cNvSpPr>
              <a:spLocks noChangeArrowheads="1"/>
            </p:cNvSpPr>
            <p:nvPr/>
          </p:nvSpPr>
          <p:spPr bwMode="auto">
            <a:xfrm>
              <a:off x="4015" y="1762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45" name="Freeform 91"/>
            <p:cNvSpPr/>
            <p:nvPr/>
          </p:nvSpPr>
          <p:spPr>
            <a:xfrm>
              <a:off x="4014" y="1604"/>
              <a:ext cx="80" cy="61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5" y="3"/>
                </a:cxn>
              </a:cxnLst>
              <a:rect l="0" t="0" r="0" b="0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5" name="Rectangle 92"/>
            <p:cNvSpPr>
              <a:spLocks noChangeArrowheads="1"/>
            </p:cNvSpPr>
            <p:nvPr/>
          </p:nvSpPr>
          <p:spPr bwMode="auto">
            <a:xfrm>
              <a:off x="4076" y="1665"/>
              <a:ext cx="9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47" name="Freeform 93"/>
            <p:cNvSpPr/>
            <p:nvPr/>
          </p:nvSpPr>
          <p:spPr>
            <a:xfrm>
              <a:off x="3942" y="1578"/>
              <a:ext cx="111" cy="6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5"/>
                </a:cxn>
                <a:cxn ang="0">
                  <a:pos x="4" y="5"/>
                </a:cxn>
                <a:cxn ang="0">
                  <a:pos x="6" y="0"/>
                </a:cxn>
                <a:cxn ang="0">
                  <a:pos x="2" y="0"/>
                </a:cxn>
              </a:cxnLst>
              <a:rect l="0" t="0" r="0" b="0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7" name="Rectangle 94"/>
            <p:cNvSpPr>
              <a:spLocks noChangeArrowheads="1"/>
            </p:cNvSpPr>
            <p:nvPr/>
          </p:nvSpPr>
          <p:spPr bwMode="auto">
            <a:xfrm>
              <a:off x="4011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8" name="Rectangle 95"/>
            <p:cNvSpPr>
              <a:spLocks noChangeArrowheads="1"/>
            </p:cNvSpPr>
            <p:nvPr/>
          </p:nvSpPr>
          <p:spPr bwMode="auto">
            <a:xfrm>
              <a:off x="3937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250" name="Freeform 96"/>
            <p:cNvSpPr/>
            <p:nvPr/>
          </p:nvSpPr>
          <p:spPr>
            <a:xfrm>
              <a:off x="2830" y="1813"/>
              <a:ext cx="442" cy="221"/>
            </a:xfrm>
            <a:custGeom>
              <a:avLst/>
              <a:gdLst/>
              <a:ahLst/>
              <a:cxnLst>
                <a:cxn ang="0">
                  <a:pos x="21" y="1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2" y="3"/>
                </a:cxn>
                <a:cxn ang="0">
                  <a:pos x="20" y="3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5"/>
                </a:cxn>
                <a:cxn ang="0">
                  <a:pos x="8" y="5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3" y="7"/>
                </a:cxn>
                <a:cxn ang="0">
                  <a:pos x="1" y="8"/>
                </a:cxn>
                <a:cxn ang="0">
                  <a:pos x="1" y="9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2" y="13"/>
                </a:cxn>
                <a:cxn ang="0">
                  <a:pos x="4" y="14"/>
                </a:cxn>
                <a:cxn ang="0">
                  <a:pos x="5" y="14"/>
                </a:cxn>
                <a:cxn ang="0">
                  <a:pos x="7" y="14"/>
                </a:cxn>
                <a:cxn ang="0">
                  <a:pos x="8" y="14"/>
                </a:cxn>
                <a:cxn ang="0">
                  <a:pos x="11" y="14"/>
                </a:cxn>
                <a:cxn ang="0">
                  <a:pos x="13" y="14"/>
                </a:cxn>
                <a:cxn ang="0">
                  <a:pos x="15" y="14"/>
                </a:cxn>
                <a:cxn ang="0">
                  <a:pos x="16" y="14"/>
                </a:cxn>
                <a:cxn ang="0">
                  <a:pos x="17" y="14"/>
                </a:cxn>
                <a:cxn ang="0">
                  <a:pos x="16" y="14"/>
                </a:cxn>
                <a:cxn ang="0">
                  <a:pos x="14" y="14"/>
                </a:cxn>
                <a:cxn ang="0">
                  <a:pos x="12" y="13"/>
                </a:cxn>
                <a:cxn ang="0">
                  <a:pos x="10" y="12"/>
                </a:cxn>
                <a:cxn ang="0">
                  <a:pos x="8" y="12"/>
                </a:cxn>
                <a:cxn ang="0">
                  <a:pos x="7" y="11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10" y="6"/>
                </a:cxn>
                <a:cxn ang="0">
                  <a:pos x="12" y="6"/>
                </a:cxn>
                <a:cxn ang="0">
                  <a:pos x="15" y="6"/>
                </a:cxn>
                <a:cxn ang="0">
                  <a:pos x="18" y="6"/>
                </a:cxn>
                <a:cxn ang="0">
                  <a:pos x="20" y="5"/>
                </a:cxn>
                <a:cxn ang="0">
                  <a:pos x="23" y="5"/>
                </a:cxn>
                <a:cxn ang="0">
                  <a:pos x="25" y="4"/>
                </a:cxn>
                <a:cxn ang="0">
                  <a:pos x="27" y="3"/>
                </a:cxn>
                <a:cxn ang="0">
                  <a:pos x="28" y="2"/>
                </a:cxn>
                <a:cxn ang="0">
                  <a:pos x="28" y="1"/>
                </a:cxn>
                <a:cxn ang="0">
                  <a:pos x="28" y="1"/>
                </a:cxn>
                <a:cxn ang="0">
                  <a:pos x="20" y="0"/>
                </a:cxn>
              </a:cxnLst>
              <a:rect l="0" t="0" r="0" b="0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51" name="Freeform 97"/>
            <p:cNvSpPr/>
            <p:nvPr/>
          </p:nvSpPr>
          <p:spPr>
            <a:xfrm>
              <a:off x="3389" y="1712"/>
              <a:ext cx="45" cy="17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5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1"/>
                </a:cxn>
              </a:cxnLst>
              <a:rect l="0" t="0" r="0" b="0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52" name="Freeform 98"/>
            <p:cNvSpPr/>
            <p:nvPr/>
          </p:nvSpPr>
          <p:spPr>
            <a:xfrm>
              <a:off x="3394" y="1726"/>
              <a:ext cx="26" cy="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</a:cxnLst>
              <a:rect l="0" t="0" r="0" b="0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53" name="Freeform 99"/>
            <p:cNvSpPr/>
            <p:nvPr/>
          </p:nvSpPr>
          <p:spPr>
            <a:xfrm>
              <a:off x="3394" y="1748"/>
              <a:ext cx="27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0" b="0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54" name="Freeform 100"/>
            <p:cNvSpPr/>
            <p:nvPr/>
          </p:nvSpPr>
          <p:spPr>
            <a:xfrm>
              <a:off x="3394" y="1742"/>
              <a:ext cx="27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0" b="0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55" name="Freeform 101"/>
            <p:cNvSpPr/>
            <p:nvPr/>
          </p:nvSpPr>
          <p:spPr>
            <a:xfrm>
              <a:off x="3394" y="1772"/>
              <a:ext cx="29" cy="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</a:cxnLst>
              <a:rect l="0" t="0" r="0" b="0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56" name="Freeform 102"/>
            <p:cNvSpPr/>
            <p:nvPr/>
          </p:nvSpPr>
          <p:spPr>
            <a:xfrm>
              <a:off x="3394" y="1767"/>
              <a:ext cx="29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</a:cxnLst>
              <a:rect l="0" t="0" r="0" b="0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57" name="Freeform 103"/>
            <p:cNvSpPr/>
            <p:nvPr/>
          </p:nvSpPr>
          <p:spPr>
            <a:xfrm>
              <a:off x="2528" y="1473"/>
              <a:ext cx="304" cy="444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15" y="14"/>
                </a:cxn>
                <a:cxn ang="0">
                  <a:pos x="13" y="18"/>
                </a:cxn>
                <a:cxn ang="0">
                  <a:pos x="11" y="25"/>
                </a:cxn>
                <a:cxn ang="0">
                  <a:pos x="10" y="26"/>
                </a:cxn>
                <a:cxn ang="0">
                  <a:pos x="10" y="21"/>
                </a:cxn>
                <a:cxn ang="0">
                  <a:pos x="8" y="16"/>
                </a:cxn>
                <a:cxn ang="0">
                  <a:pos x="4" y="12"/>
                </a:cxn>
                <a:cxn ang="0">
                  <a:pos x="1" y="11"/>
                </a:cxn>
                <a:cxn ang="0">
                  <a:pos x="3" y="12"/>
                </a:cxn>
                <a:cxn ang="0">
                  <a:pos x="6" y="13"/>
                </a:cxn>
                <a:cxn ang="0">
                  <a:pos x="8" y="16"/>
                </a:cxn>
                <a:cxn ang="0">
                  <a:pos x="9" y="17"/>
                </a:cxn>
                <a:cxn ang="0">
                  <a:pos x="9" y="14"/>
                </a:cxn>
                <a:cxn ang="0">
                  <a:pos x="8" y="10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7" y="6"/>
                </a:cxn>
                <a:cxn ang="0">
                  <a:pos x="8" y="10"/>
                </a:cxn>
                <a:cxn ang="0">
                  <a:pos x="10" y="17"/>
                </a:cxn>
                <a:cxn ang="0">
                  <a:pos x="11" y="19"/>
                </a:cxn>
                <a:cxn ang="0">
                  <a:pos x="12" y="13"/>
                </a:cxn>
                <a:cxn ang="0">
                  <a:pos x="11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1" y="7"/>
                </a:cxn>
                <a:cxn ang="0">
                  <a:pos x="13" y="8"/>
                </a:cxn>
                <a:cxn ang="0">
                  <a:pos x="15" y="4"/>
                </a:cxn>
                <a:cxn ang="0">
                  <a:pos x="15" y="4"/>
                </a:cxn>
                <a:cxn ang="0">
                  <a:pos x="13" y="9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16" y="7"/>
                </a:cxn>
                <a:cxn ang="0">
                  <a:pos x="16" y="6"/>
                </a:cxn>
                <a:cxn ang="0">
                  <a:pos x="17" y="8"/>
                </a:cxn>
                <a:cxn ang="0">
                  <a:pos x="18" y="5"/>
                </a:cxn>
                <a:cxn ang="0">
                  <a:pos x="18" y="5"/>
                </a:cxn>
                <a:cxn ang="0">
                  <a:pos x="17" y="8"/>
                </a:cxn>
                <a:cxn ang="0">
                  <a:pos x="16" y="10"/>
                </a:cxn>
                <a:cxn ang="0">
                  <a:pos x="14" y="12"/>
                </a:cxn>
                <a:cxn ang="0">
                  <a:pos x="13" y="13"/>
                </a:cxn>
                <a:cxn ang="0">
                  <a:pos x="12" y="15"/>
                </a:cxn>
                <a:cxn ang="0">
                  <a:pos x="13" y="16"/>
                </a:cxn>
                <a:cxn ang="0">
                  <a:pos x="14" y="14"/>
                </a:cxn>
                <a:cxn ang="0">
                  <a:pos x="15" y="12"/>
                </a:cxn>
                <a:cxn ang="0">
                  <a:pos x="15" y="13"/>
                </a:cxn>
                <a:cxn ang="0">
                  <a:pos x="16" y="13"/>
                </a:cxn>
                <a:cxn ang="0">
                  <a:pos x="19" y="12"/>
                </a:cxn>
              </a:cxnLst>
              <a:rect l="0" t="0" r="0" b="0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58" name="Freeform 104"/>
            <p:cNvSpPr/>
            <p:nvPr/>
          </p:nvSpPr>
          <p:spPr>
            <a:xfrm>
              <a:off x="2477" y="1412"/>
              <a:ext cx="408" cy="298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15" y="1"/>
                </a:cxn>
                <a:cxn ang="0">
                  <a:pos x="12" y="1"/>
                </a:cxn>
                <a:cxn ang="0">
                  <a:pos x="10" y="3"/>
                </a:cxn>
                <a:cxn ang="0">
                  <a:pos x="10" y="5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4" y="5"/>
                </a:cxn>
                <a:cxn ang="0">
                  <a:pos x="4" y="7"/>
                </a:cxn>
                <a:cxn ang="0">
                  <a:pos x="6" y="8"/>
                </a:cxn>
                <a:cxn ang="0">
                  <a:pos x="5" y="10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2" y="11"/>
                </a:cxn>
                <a:cxn ang="0">
                  <a:pos x="1" y="11"/>
                </a:cxn>
                <a:cxn ang="0">
                  <a:pos x="1" y="13"/>
                </a:cxn>
                <a:cxn ang="0">
                  <a:pos x="3" y="15"/>
                </a:cxn>
                <a:cxn ang="0">
                  <a:pos x="2" y="16"/>
                </a:cxn>
                <a:cxn ang="0">
                  <a:pos x="2" y="17"/>
                </a:cxn>
                <a:cxn ang="0">
                  <a:pos x="3" y="18"/>
                </a:cxn>
                <a:cxn ang="0">
                  <a:pos x="5" y="19"/>
                </a:cxn>
                <a:cxn ang="0">
                  <a:pos x="9" y="19"/>
                </a:cxn>
                <a:cxn ang="0">
                  <a:pos x="11" y="18"/>
                </a:cxn>
                <a:cxn ang="0">
                  <a:pos x="12" y="17"/>
                </a:cxn>
                <a:cxn ang="0">
                  <a:pos x="12" y="16"/>
                </a:cxn>
                <a:cxn ang="0">
                  <a:pos x="14" y="16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16" y="16"/>
                </a:cxn>
                <a:cxn ang="0">
                  <a:pos x="16" y="17"/>
                </a:cxn>
                <a:cxn ang="0">
                  <a:pos x="16" y="18"/>
                </a:cxn>
                <a:cxn ang="0">
                  <a:pos x="17" y="19"/>
                </a:cxn>
                <a:cxn ang="0">
                  <a:pos x="19" y="19"/>
                </a:cxn>
                <a:cxn ang="0">
                  <a:pos x="22" y="18"/>
                </a:cxn>
                <a:cxn ang="0">
                  <a:pos x="24" y="17"/>
                </a:cxn>
                <a:cxn ang="0">
                  <a:pos x="26" y="15"/>
                </a:cxn>
                <a:cxn ang="0">
                  <a:pos x="26" y="13"/>
                </a:cxn>
                <a:cxn ang="0">
                  <a:pos x="25" y="12"/>
                </a:cxn>
                <a:cxn ang="0">
                  <a:pos x="25" y="10"/>
                </a:cxn>
                <a:cxn ang="0">
                  <a:pos x="24" y="8"/>
                </a:cxn>
                <a:cxn ang="0">
                  <a:pos x="23" y="8"/>
                </a:cxn>
                <a:cxn ang="0">
                  <a:pos x="22" y="7"/>
                </a:cxn>
                <a:cxn ang="0">
                  <a:pos x="21" y="7"/>
                </a:cxn>
                <a:cxn ang="0">
                  <a:pos x="22" y="6"/>
                </a:cxn>
                <a:cxn ang="0">
                  <a:pos x="22" y="5"/>
                </a:cxn>
                <a:cxn ang="0">
                  <a:pos x="20" y="5"/>
                </a:cxn>
                <a:cxn ang="0">
                  <a:pos x="21" y="4"/>
                </a:cxn>
                <a:cxn ang="0">
                  <a:pos x="21" y="3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7" y="4"/>
                </a:cxn>
              </a:cxnLst>
              <a:rect l="0" t="0" r="0" b="0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59" name="Freeform 105"/>
            <p:cNvSpPr/>
            <p:nvPr/>
          </p:nvSpPr>
          <p:spPr>
            <a:xfrm>
              <a:off x="2793" y="1789"/>
              <a:ext cx="80" cy="93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5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4" y="6"/>
                </a:cxn>
                <a:cxn ang="0">
                  <a:pos x="3" y="6"/>
                </a:cxn>
              </a:cxnLst>
              <a:rect l="0" t="0" r="0" b="0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260" name="Freeform 106"/>
            <p:cNvSpPr/>
            <p:nvPr/>
          </p:nvSpPr>
          <p:spPr>
            <a:xfrm>
              <a:off x="2659" y="1825"/>
              <a:ext cx="47" cy="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4"/>
                </a:cxn>
              </a:cxnLst>
              <a:rect l="0" t="0" r="0" b="0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2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marL="0" marR="0" indent="0" defTabSz="914400" rtl="0" fontAlgn="base" latinLnBrk="0">
              <a:lnSpc>
                <a:spcPct val="110000"/>
              </a:lnSpc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marL="0" marR="0" indent="0" defTabSz="914400" rtl="0" fontAlgn="base" latinLnBrk="0">
              <a:lnSpc>
                <a:spcPct val="110000"/>
              </a:lnSpc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marL="0" marR="0" indent="0" defTabSz="914400" rtl="0" fontAlgn="base" latinLnBrk="0">
              <a:lnSpc>
                <a:spcPct val="110000"/>
              </a:lnSpc>
              <a:spcAft>
                <a:spcPct val="0"/>
              </a:spcAft>
              <a:buClrTx/>
              <a:buSzTx/>
              <a:buFontTx/>
              <a:buChar char="•"/>
              <a:defRPr/>
            </a:pPr>
            <a:fld id="{AEC45CFC-74E9-48F5-AD22-F8C2C0436F76}" type="slidenum">
              <a:rPr kumimoji="0" lang="en-US" altLang="zh-CN" i="0" kern="1200" cap="none" spc="0" normalizeH="0" baseline="0" noProof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2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2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984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984CC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1984CC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1984CC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1984CC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1984CC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1984CC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1984CC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1984C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1412776"/>
            <a:ext cx="9144000" cy="2492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Seasons</a:t>
            </a:r>
          </a:p>
          <a:p>
            <a:pPr algn="ctr">
              <a:lnSpc>
                <a:spcPct val="150000"/>
              </a:lnSpc>
            </a:pP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Surfing in Sydney</a:t>
            </a:r>
            <a:endParaRPr lang="en-US" altLang="en-US" sz="6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4754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28725" y="1124744"/>
            <a:ext cx="7021830" cy="37856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(2)</a:t>
            </a:r>
            <a:r>
              <a:rPr lang="zh-CN" altLang="en-US" sz="2000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reach </a:t>
            </a: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除可表示到达某地外,还用于其他意义的到达。</a:t>
            </a:r>
          </a:p>
          <a:p>
            <a:pPr marL="0" algn="l">
              <a:lnSpc>
                <a:spcPct val="150000"/>
              </a:lnSpc>
            </a:pPr>
            <a:r>
              <a:rPr lang="en-US" altLang="zh-CN" sz="2000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He </a:t>
            </a:r>
            <a:r>
              <a:rPr lang="en-US" altLang="zh-CN" sz="2000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has reached school age.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sz="200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3)</a:t>
            </a:r>
            <a:r>
              <a:rPr lang="zh-CN" altLang="en-US" sz="2000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arrive</a:t>
            </a: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之后通常接介词</a:t>
            </a:r>
            <a:r>
              <a:rPr lang="zh-CN" altLang="en-US" sz="2000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at</a:t>
            </a: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(一般用于较小的地方)或</a:t>
            </a:r>
            <a:r>
              <a:rPr lang="zh-CN" altLang="en-US" sz="2000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in</a:t>
            </a: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(一般用于较大的地方)。</a:t>
            </a:r>
          </a:p>
          <a:p>
            <a:pPr marL="0" algn="l">
              <a:lnSpc>
                <a:spcPct val="150000"/>
              </a:lnSpc>
            </a:pPr>
            <a:r>
              <a:rPr lang="en-US" altLang="zh-CN" sz="2000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We </a:t>
            </a:r>
            <a:r>
              <a:rPr lang="en-US" altLang="zh-CN" sz="2000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arrived at the station five minutes late.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sz="2000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They </a:t>
            </a:r>
            <a:r>
              <a:rPr lang="en-US" altLang="zh-CN" sz="2000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will arrive in Paris next Monday.</a:t>
            </a:r>
          </a:p>
          <a:p>
            <a:pPr>
              <a:lnSpc>
                <a:spcPct val="150000"/>
              </a:lnSpc>
            </a:pP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sz="200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4)</a:t>
            </a:r>
            <a:r>
              <a:rPr lang="zh-CN" altLang="en-US" sz="2000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get</a:t>
            </a: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之后通常接介词 to。</a:t>
            </a:r>
          </a:p>
          <a:p>
            <a:pPr marL="0" algn="l">
              <a:lnSpc>
                <a:spcPct val="150000"/>
              </a:lnSpc>
            </a:pPr>
            <a:r>
              <a:rPr lang="en-US" altLang="zh-CN" sz="2000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When </a:t>
            </a:r>
            <a:r>
              <a:rPr lang="en-US" altLang="zh-CN" sz="2000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 got to the park, it began to rain</a:t>
            </a:r>
            <a:r>
              <a:rPr lang="en-US" altLang="zh-CN" sz="2000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961390" y="684954"/>
            <a:ext cx="7556500" cy="556429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07440" y="1314439"/>
            <a:ext cx="7084060" cy="38779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3.Seasons in Australia are different from seasons in many other countries.</a:t>
            </a:r>
            <a:r>
              <a:rPr lang="zh-CN" altLang="en-US" sz="2000" b="1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（</a:t>
            </a:r>
            <a:r>
              <a:rPr lang="en-US" altLang="zh-CN" sz="2000" b="1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段第</a:t>
            </a:r>
            <a:r>
              <a:rPr lang="en-US" altLang="zh-CN" sz="2000" b="1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句）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be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different from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意为“和……不同”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different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用作形容词,意为“不同的”。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sz="2400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My pen is different from yours.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difference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用作名词,意为“不同之处”;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differently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用作副词,意为“不同地”。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sz="2000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 are many differences between the two dresses</a:t>
            </a:r>
            <a:r>
              <a:rPr lang="en-US" altLang="zh-CN" sz="20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09600" y="948351"/>
            <a:ext cx="7871460" cy="557699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09626" y="1142153"/>
            <a:ext cx="7328535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4.I don’t have to wear shoes!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段倒数第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句）</a:t>
            </a:r>
          </a:p>
          <a:p>
            <a:pPr>
              <a:lnSpc>
                <a:spcPct val="150000"/>
              </a:lnSpc>
            </a:pPr>
            <a:r>
              <a:rPr lang="zh-CN" altLang="en-US" sz="2000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have </a:t>
            </a:r>
            <a:r>
              <a:rPr lang="zh-CN" altLang="en-US" sz="2000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to</a:t>
            </a: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意为“必须;不得不”,接动词原形。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sz="2000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It’s late.I have to go home now.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天晚了。我现在不得不回家。</a:t>
            </a:r>
          </a:p>
          <a:p>
            <a:pPr>
              <a:lnSpc>
                <a:spcPct val="150000"/>
              </a:lnSpc>
            </a:pPr>
            <a:r>
              <a:rPr lang="zh-CN" altLang="en-US" sz="2000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don</a:t>
            </a:r>
            <a:r>
              <a:rPr lang="zh-CN" altLang="en-US" sz="2000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’t have to</a:t>
            </a: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意为“不必”,它的同义词是</a:t>
            </a:r>
            <a:r>
              <a:rPr lang="zh-CN" altLang="en-US" sz="2000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needn’t</a:t>
            </a: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sz="2000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 don’t have to take a bus to school.I can drive you there</a:t>
            </a:r>
            <a:r>
              <a:rPr lang="en-US" altLang="zh-CN" sz="2000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sz="200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你</a:t>
            </a:r>
            <a:r>
              <a:rPr lang="zh-CN" altLang="en-US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不必乘公共汽车去上学。我能开车送你去那里。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02920" y="1142154"/>
            <a:ext cx="7269480" cy="480144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65372" y="1268760"/>
            <a:ext cx="8034020" cy="38779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5.My mum and dad often come and watch me surf. 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3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段第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行）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watch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sb.do sth.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意为“观看某人做某事”。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 watched him go, and then I went home.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(1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watch sb./sth.doing sth.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意为“看某人/某物正在做某事”,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-ing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形式表示正在进行的动作或活动。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She </a:t>
            </a:r>
            <a:r>
              <a:rPr lang="en-US" altLang="zh-CN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watched the children playing in the yard</a:t>
            </a:r>
            <a:r>
              <a:rPr lang="en-US" altLang="zh-CN" sz="20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  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(2) 其他类似用法还有: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see sb.do/doing sth.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看见某人做/正在做某事,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hear sb.do/doing sth.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听见某人做/正在做某事。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 hear him singing</a:t>
            </a:r>
            <a:r>
              <a:rPr lang="en-US" altLang="zh-CN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09601" y="845820"/>
            <a:ext cx="8109585" cy="523748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Text Box 2"/>
          <p:cNvSpPr txBox="1">
            <a:spLocks noChangeArrowheads="1"/>
          </p:cNvSpPr>
          <p:nvPr/>
        </p:nvSpPr>
        <p:spPr bwMode="auto">
          <a:xfrm>
            <a:off x="1475656" y="1122054"/>
            <a:ext cx="6400800" cy="4395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I. </a:t>
            </a:r>
            <a:r>
              <a:rPr kumimoji="0" lang="zh-CN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单项填空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1. The weather in Fujian is ________ that in Beijing.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A. different with              B. the same of           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C. different from             D. the same to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2. I like going for a picnic ________ a fine day.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A. in             B. on          C. during           D. at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3. His mother often watches him ________ football on the playground.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A. play        B. plays      C. played            D. playing</a:t>
            </a:r>
          </a:p>
        </p:txBody>
      </p:sp>
      <p:pic>
        <p:nvPicPr>
          <p:cNvPr id="542724" name="Picture 4" descr="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34716" y="2667000"/>
            <a:ext cx="316706" cy="34925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42725" name="Picture 5" descr="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05125" y="3657600"/>
            <a:ext cx="316706" cy="328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42726" name="Picture 6" descr="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43050" y="5257800"/>
            <a:ext cx="316706" cy="328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7589" name="椭圆 5"/>
          <p:cNvSpPr/>
          <p:nvPr/>
        </p:nvSpPr>
        <p:spPr>
          <a:xfrm>
            <a:off x="1112218" y="235215"/>
            <a:ext cx="2106215" cy="604837"/>
          </a:xfrm>
          <a:prstGeom prst="ellipse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>
              <a:lnSpc>
                <a:spcPct val="110000"/>
              </a:lnSpc>
            </a:pPr>
            <a:r>
              <a:rPr lang="en-US" altLang="zh-CN" sz="2000" dirty="0"/>
              <a:t>Exercises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/>
          <p:cNvSpPr txBox="1">
            <a:spLocks noChangeArrowheads="1"/>
          </p:cNvSpPr>
          <p:nvPr/>
        </p:nvSpPr>
        <p:spPr bwMode="auto">
          <a:xfrm>
            <a:off x="1331640" y="838200"/>
            <a:ext cx="5773341" cy="4516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4. Gina hopes ________ a doctor in the future.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A. be                       B. to be        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C. being                  D. is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5. There are beautiful beaches. There are ________ people on weekends.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A. lot of                  B. so many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C. so much             D. too much</a:t>
            </a:r>
            <a:endParaRPr kumimoji="0" lang="en-US" altLang="zh-CN" sz="2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38627" name="Picture 3" descr="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57600" y="1752600"/>
            <a:ext cx="285750" cy="328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8628" name="Picture 4" descr="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18310" y="4267200"/>
            <a:ext cx="285750" cy="3286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Text Box 2"/>
          <p:cNvSpPr txBox="1">
            <a:spLocks noChangeArrowheads="1"/>
          </p:cNvSpPr>
          <p:nvPr/>
        </p:nvSpPr>
        <p:spPr bwMode="auto">
          <a:xfrm>
            <a:off x="1600200" y="1052736"/>
            <a:ext cx="611505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Ⅱ. </a:t>
            </a:r>
            <a:r>
              <a:rPr kumimoji="0" lang="zh-CN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完成句子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1. </a:t>
            </a:r>
            <a:r>
              <a:rPr kumimoji="0" lang="zh-CN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在夏天天气一直很热。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It is ________ ________ ________ in summer.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2. </a:t>
            </a:r>
            <a:r>
              <a:rPr kumimoji="0" lang="zh-CN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篮球运动在中国很流行。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Basketball is very ________ ________ China.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3. </a:t>
            </a:r>
            <a:r>
              <a:rPr kumimoji="0" lang="zh-CN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我照了一张我姐姐的照片。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I ________ _____ ________ _____ my sister.  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2403476" y="2343863"/>
            <a:ext cx="3949065" cy="49859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always     very             hot</a:t>
            </a:r>
          </a:p>
        </p:txBody>
      </p:sp>
      <p:sp>
        <p:nvSpPr>
          <p:cNvPr id="4" name="Text Box 4"/>
          <p:cNvSpPr txBox="1"/>
          <p:nvPr/>
        </p:nvSpPr>
        <p:spPr>
          <a:xfrm>
            <a:off x="3926840" y="3558830"/>
            <a:ext cx="2345690" cy="56630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zh-CN" sz="28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popular      in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2011046" y="4854230"/>
            <a:ext cx="4733925" cy="49859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took          a        picture      of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ext Box 2"/>
          <p:cNvSpPr txBox="1">
            <a:spLocks noChangeArrowheads="1"/>
          </p:cNvSpPr>
          <p:nvPr/>
        </p:nvSpPr>
        <p:spPr bwMode="auto">
          <a:xfrm>
            <a:off x="1543050" y="1618922"/>
            <a:ext cx="600075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4. </a:t>
            </a:r>
            <a:r>
              <a:rPr kumimoji="0" lang="zh-CN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冲浪是很好的运动，但是很难。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________ is very ________ ________ </a:t>
            </a:r>
            <a:r>
              <a:rPr kumimoji="0" lang="zh-CN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，</a:t>
            </a: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but it is very difficult.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5. </a:t>
            </a:r>
            <a:r>
              <a:rPr kumimoji="0" lang="zh-CN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青岛有许多海滩。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There are ________ ________ ________ in Qingdao. </a:t>
            </a:r>
            <a:endParaRPr kumimoji="0" lang="en-US" altLang="zh-CN" sz="2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Text Box 4"/>
          <p:cNvSpPr txBox="1"/>
          <p:nvPr/>
        </p:nvSpPr>
        <p:spPr>
          <a:xfrm>
            <a:off x="1714500" y="2382510"/>
            <a:ext cx="1085850" cy="4308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zh-CN" sz="20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Surfing</a:t>
            </a:r>
            <a:endParaRPr lang="en-US" altLang="zh-CN" sz="1350" b="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Text Box 4"/>
          <p:cNvSpPr txBox="1"/>
          <p:nvPr/>
        </p:nvSpPr>
        <p:spPr>
          <a:xfrm>
            <a:off x="3771901" y="2382616"/>
            <a:ext cx="2548255" cy="49859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good       exercise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2971800" y="4254596"/>
            <a:ext cx="3776980" cy="49859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lots           of           beaches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4345" y="259081"/>
            <a:ext cx="8195310" cy="568536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b="0" dirty="0">
                <a:solidFill>
                  <a:srgbClr val="0000FF"/>
                </a:solidFill>
                <a:latin typeface="+mn-ea"/>
                <a:ea typeface="+mn-ea"/>
              </a:rPr>
              <a:t>单词:surfing, mate, reach, surfboard, degree, sea, popular, surfer</a:t>
            </a:r>
            <a:br>
              <a:rPr lang="zh-CN" altLang="en-US" b="0" dirty="0">
                <a:solidFill>
                  <a:srgbClr val="0000FF"/>
                </a:solidFill>
                <a:latin typeface="+mn-ea"/>
                <a:ea typeface="+mn-ea"/>
              </a:rPr>
            </a:br>
            <a:r>
              <a:rPr lang="zh-CN" altLang="en-US" b="0" dirty="0">
                <a:solidFill>
                  <a:srgbClr val="0000FF"/>
                </a:solidFill>
                <a:latin typeface="+mn-ea"/>
                <a:ea typeface="+mn-ea"/>
              </a:rPr>
              <a:t>短语:G</a:t>
            </a:r>
            <a:r>
              <a:rPr lang="en-US" altLang="zh-CN" b="0" dirty="0">
                <a:solidFill>
                  <a:srgbClr val="0000FF"/>
                </a:solidFill>
                <a:latin typeface="+mn-ea"/>
                <a:ea typeface="+mn-ea"/>
              </a:rPr>
              <a:t>'</a:t>
            </a:r>
            <a:r>
              <a:rPr lang="zh-CN" altLang="en-US" b="0" dirty="0">
                <a:solidFill>
                  <a:srgbClr val="0000FF"/>
                </a:solidFill>
                <a:latin typeface="+mn-ea"/>
                <a:ea typeface="+mn-ea"/>
              </a:rPr>
              <a:t>day mates, be different from…, don’t have to, ride the waves, etc.</a:t>
            </a:r>
          </a:p>
        </p:txBody>
      </p:sp>
      <p:sp>
        <p:nvSpPr>
          <p:cNvPr id="67589" name="椭圆 5"/>
          <p:cNvSpPr/>
          <p:nvPr/>
        </p:nvSpPr>
        <p:spPr>
          <a:xfrm>
            <a:off x="903527" y="366502"/>
            <a:ext cx="2106215" cy="604837"/>
          </a:xfrm>
          <a:prstGeom prst="ellipse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indent="0" algn="ctr" eaLnBrk="1" hangingPunct="1">
              <a:lnSpc>
                <a:spcPct val="110000"/>
              </a:lnSpc>
              <a:buNone/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 Sum up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06"/>
          <p:cNvSpPr txBox="1"/>
          <p:nvPr/>
        </p:nvSpPr>
        <p:spPr>
          <a:xfrm>
            <a:off x="942976" y="2371514"/>
            <a:ext cx="7370445" cy="142192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altLang="zh-CN" sz="2400" b="0" dirty="0">
                <a:latin typeface="Times New Roman" panose="02020603050405020304" pitchFamily="18" charset="0"/>
                <a:ea typeface="宋体" panose="02010600030101010101" pitchFamily="2" charset="-122"/>
              </a:rPr>
              <a:t>Work in groups. In your opinion, what is the most popular sport in China? Can you play it in any season? Discuss and present your answers to the class.</a:t>
            </a:r>
          </a:p>
        </p:txBody>
      </p:sp>
      <p:sp>
        <p:nvSpPr>
          <p:cNvPr id="71682" name="Text Box 3"/>
          <p:cNvSpPr txBox="1"/>
          <p:nvPr/>
        </p:nvSpPr>
        <p:spPr>
          <a:xfrm>
            <a:off x="2305051" y="1452564"/>
            <a:ext cx="3592330" cy="7848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>
              <a:buNone/>
            </a:pPr>
            <a:r>
              <a:rPr lang="en-US" altLang="zh-CN" sz="4500" u="sng" dirty="0">
                <a:solidFill>
                  <a:srgbClr val="339933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Homework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84163" y="1224289"/>
            <a:ext cx="7596505" cy="439248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621031" y="178647"/>
            <a:ext cx="4808855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 Aims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45820" y="1712373"/>
            <a:ext cx="745236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掌握单词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:surfing, mate, reach, surfboard, degree, sea, popular, surfer</a:t>
            </a: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G’day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mates, be different from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don’t have to, ride the waves, so many, etc.</a:t>
            </a: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掌握和运用关于在澳大利亚冲浪的句型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了解澳大利亚的气候特征和特有活动。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08966" y="1555178"/>
            <a:ext cx="6534785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do you know about Australia?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/>
                <a:ea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 in the south of the earth.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has many beautiful beaches.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People can surf in the sea.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People can swim in the sea.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can go boating on the sea.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People can play on the beach.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608965" y="177800"/>
            <a:ext cx="194183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in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389891" y="1052737"/>
            <a:ext cx="7748905" cy="475252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" name="图片 1" descr="t01044c73ab1907aa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920" y="-200660"/>
            <a:ext cx="4080510" cy="3048847"/>
          </a:xfrm>
          <a:prstGeom prst="rect">
            <a:avLst/>
          </a:prstGeom>
        </p:spPr>
      </p:pic>
      <p:pic>
        <p:nvPicPr>
          <p:cNvPr id="3" name="图片 2" descr="2923788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79366" y="4649894"/>
            <a:ext cx="4081145" cy="2907453"/>
          </a:xfrm>
          <a:prstGeom prst="rect">
            <a:avLst/>
          </a:prstGeom>
        </p:spPr>
      </p:pic>
      <p:pic>
        <p:nvPicPr>
          <p:cNvPr id="4" name="图片 3" descr="u=2300396300,1668181709&amp;fm=23&amp;gp=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79366" y="2449407"/>
            <a:ext cx="4076065" cy="252476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437479" y="1862073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graphicFrame>
        <p:nvGraphicFramePr>
          <p:cNvPr id="9219" name="表格 9218"/>
          <p:cNvGraphicFramePr/>
          <p:nvPr/>
        </p:nvGraphicFramePr>
        <p:xfrm>
          <a:off x="763906" y="1227667"/>
          <a:ext cx="7427595" cy="4678680"/>
        </p:xfrm>
        <a:graphic>
          <a:graphicData uri="http://schemas.openxmlformats.org/drawingml/2006/table">
            <a:tbl>
              <a:tblPr/>
              <a:tblGrid>
                <a:gridCol w="2567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9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1.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冲浪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uFillTx/>
                          <a:latin typeface="Times New Roman" panose="02020603050405020304" pitchFamily="18" charset="0"/>
                          <a:sym typeface="+mn-ea"/>
                        </a:rPr>
                        <a:t>冲浪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运动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2.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朋友；伙伴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4.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艾伦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人名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5.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到达；达到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533400" lvl="0" indent="-533400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6.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度数，度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7.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海洋，海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8.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冲浪板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9.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流行的；普及的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10.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</a:rPr>
                        <a:t>冲浪者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000" b="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251" name="文本框 9250"/>
          <p:cNvSpPr txBox="1"/>
          <p:nvPr/>
        </p:nvSpPr>
        <p:spPr>
          <a:xfrm>
            <a:off x="3366770" y="1120140"/>
            <a:ext cx="482409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20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surf   v. =ride the waves   surf</a:t>
            </a:r>
            <a:r>
              <a:rPr lang="en-US" altLang="zh-CN" sz="240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ing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n.</a:t>
            </a:r>
          </a:p>
        </p:txBody>
      </p:sp>
      <p:sp>
        <p:nvSpPr>
          <p:cNvPr id="9252" name="文本框 9251"/>
          <p:cNvSpPr txBox="1"/>
          <p:nvPr/>
        </p:nvSpPr>
        <p:spPr>
          <a:xfrm>
            <a:off x="4289448" y="1631241"/>
            <a:ext cx="26638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mate   n.</a:t>
            </a:r>
          </a:p>
        </p:txBody>
      </p:sp>
      <p:sp>
        <p:nvSpPr>
          <p:cNvPr id="9253" name="文本框 9252"/>
          <p:cNvSpPr txBox="1"/>
          <p:nvPr/>
        </p:nvSpPr>
        <p:spPr>
          <a:xfrm>
            <a:off x="4401209" y="2241264"/>
            <a:ext cx="26638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Aaron</a:t>
            </a:r>
          </a:p>
        </p:txBody>
      </p:sp>
      <p:sp>
        <p:nvSpPr>
          <p:cNvPr id="9254" name="文本框 9253"/>
          <p:cNvSpPr txBox="1"/>
          <p:nvPr/>
        </p:nvSpPr>
        <p:spPr>
          <a:xfrm>
            <a:off x="4401209" y="2740375"/>
            <a:ext cx="26638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reach    v.   </a:t>
            </a:r>
          </a:p>
        </p:txBody>
      </p:sp>
      <p:sp>
        <p:nvSpPr>
          <p:cNvPr id="9255" name="文本框 9254"/>
          <p:cNvSpPr txBox="1"/>
          <p:nvPr/>
        </p:nvSpPr>
        <p:spPr>
          <a:xfrm>
            <a:off x="4289449" y="3249644"/>
            <a:ext cx="26638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degree    n.</a:t>
            </a:r>
          </a:p>
        </p:txBody>
      </p:sp>
      <p:sp>
        <p:nvSpPr>
          <p:cNvPr id="9256" name="文本框 9255"/>
          <p:cNvSpPr txBox="1"/>
          <p:nvPr/>
        </p:nvSpPr>
        <p:spPr>
          <a:xfrm>
            <a:off x="4401209" y="3838924"/>
            <a:ext cx="26638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sea   n.</a:t>
            </a:r>
          </a:p>
        </p:txBody>
      </p:sp>
      <p:sp>
        <p:nvSpPr>
          <p:cNvPr id="9257" name="文本框 9256"/>
          <p:cNvSpPr txBox="1"/>
          <p:nvPr/>
        </p:nvSpPr>
        <p:spPr>
          <a:xfrm>
            <a:off x="4201184" y="4367244"/>
            <a:ext cx="26638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surf</a:t>
            </a:r>
            <a:r>
              <a:rPr lang="en-US" altLang="zh-CN" sz="2400">
                <a:solidFill>
                  <a:srgbClr val="00B0F0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board  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n.</a:t>
            </a:r>
          </a:p>
        </p:txBody>
      </p:sp>
      <p:sp>
        <p:nvSpPr>
          <p:cNvPr id="9258" name="文本框 9257"/>
          <p:cNvSpPr txBox="1"/>
          <p:nvPr/>
        </p:nvSpPr>
        <p:spPr>
          <a:xfrm>
            <a:off x="4400551" y="4895427"/>
            <a:ext cx="330517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popular    adj.</a:t>
            </a:r>
          </a:p>
        </p:txBody>
      </p:sp>
      <p:sp>
        <p:nvSpPr>
          <p:cNvPr id="9259" name="文本框 9258"/>
          <p:cNvSpPr txBox="1"/>
          <p:nvPr/>
        </p:nvSpPr>
        <p:spPr>
          <a:xfrm>
            <a:off x="4289449" y="5378164"/>
            <a:ext cx="26638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surf</a:t>
            </a:r>
            <a:r>
              <a:rPr lang="en-US" altLang="zh-CN" sz="240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er  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n.</a:t>
            </a:r>
          </a:p>
        </p:txBody>
      </p:sp>
      <p:sp>
        <p:nvSpPr>
          <p:cNvPr id="7195" name="文本框 7194"/>
          <p:cNvSpPr txBox="1"/>
          <p:nvPr/>
        </p:nvSpPr>
        <p:spPr>
          <a:xfrm>
            <a:off x="4051353" y="512165"/>
            <a:ext cx="1475417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New words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609600" y="177800"/>
            <a:ext cx="2390764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1" grpId="0" build="allAtOnce" bldLvl="0"/>
      <p:bldP spid="9252" grpId="0"/>
      <p:bldP spid="9253" grpId="0"/>
      <p:bldP spid="9254" grpId="0"/>
      <p:bldP spid="9255" grpId="0"/>
      <p:bldP spid="9256" grpId="0"/>
      <p:bldP spid="9257" grpId="0"/>
      <p:bldP spid="9258" grpId="0"/>
      <p:bldP spid="92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标题 25605"/>
          <p:cNvSpPr>
            <a:spLocks noGrp="1"/>
          </p:cNvSpPr>
          <p:nvPr>
            <p:ph type="title"/>
          </p:nvPr>
        </p:nvSpPr>
        <p:spPr>
          <a:xfrm>
            <a:off x="1643042" y="952483"/>
            <a:ext cx="5084740" cy="1143000"/>
          </a:xfrm>
        </p:spPr>
        <p:txBody>
          <a:bodyPr anchor="ctr"/>
          <a:lstStyle/>
          <a:p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EU-DY" pitchFamily="65" charset="-122"/>
              </a:rPr>
              <a:t>Match the words with the correct meanings.</a:t>
            </a:r>
          </a:p>
        </p:txBody>
      </p:sp>
      <p:sp>
        <p:nvSpPr>
          <p:cNvPr id="25614" name="文本占位符 25613"/>
          <p:cNvSpPr>
            <a:spLocks noGrp="1"/>
          </p:cNvSpPr>
          <p:nvPr>
            <p:ph idx="1"/>
          </p:nvPr>
        </p:nvSpPr>
        <p:spPr>
          <a:xfrm>
            <a:off x="1849958" y="2165485"/>
            <a:ext cx="6394450" cy="3711787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altLang="zh-CN" sz="2000" dirty="0">
                <a:latin typeface="Times New Roman" panose="02020603050405020304" pitchFamily="18" charset="0"/>
              </a:rPr>
              <a:t>reach                  </a:t>
            </a:r>
            <a:r>
              <a:rPr lang="en-US" altLang="zh-CN" sz="2000" dirty="0" smtClean="0">
                <a:latin typeface="Times New Roman" panose="02020603050405020304" pitchFamily="18" charset="0"/>
              </a:rPr>
              <a:t>	a </a:t>
            </a:r>
            <a:r>
              <a:rPr lang="en-US" altLang="zh-CN" sz="2000" dirty="0">
                <a:latin typeface="Times New Roman" panose="02020603050405020304" pitchFamily="18" charset="0"/>
              </a:rPr>
              <a:t>big body of water</a:t>
            </a:r>
          </a:p>
          <a:p>
            <a:pPr>
              <a:spcBef>
                <a:spcPts val="1200"/>
              </a:spcBef>
              <a:buNone/>
            </a:pPr>
            <a:r>
              <a:rPr lang="en-US" altLang="zh-CN" sz="2000" dirty="0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ts val="1200"/>
              </a:spcBef>
              <a:buNone/>
            </a:pPr>
            <a:r>
              <a:rPr lang="en-US" altLang="zh-CN" sz="2000" dirty="0">
                <a:latin typeface="Times New Roman" panose="02020603050405020304" pitchFamily="18" charset="0"/>
              </a:rPr>
              <a:t>popular              </a:t>
            </a:r>
            <a:r>
              <a:rPr lang="en-US" altLang="zh-CN" sz="2000" dirty="0" smtClean="0">
                <a:latin typeface="Times New Roman" panose="02020603050405020304" pitchFamily="18" charset="0"/>
              </a:rPr>
              <a:t>	a </a:t>
            </a:r>
            <a:r>
              <a:rPr lang="en-US" altLang="zh-CN" sz="2000" dirty="0">
                <a:latin typeface="Times New Roman" panose="02020603050405020304" pitchFamily="18" charset="0"/>
              </a:rPr>
              <a:t>word to describe temperature</a:t>
            </a:r>
          </a:p>
          <a:p>
            <a:pPr>
              <a:spcBef>
                <a:spcPts val="1200"/>
              </a:spcBef>
              <a:buNone/>
            </a:pP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CN" sz="2000" dirty="0">
                <a:latin typeface="Times New Roman" panose="02020603050405020304" pitchFamily="18" charset="0"/>
              </a:rPr>
              <a:t>degrees                  </a:t>
            </a:r>
            <a:r>
              <a:rPr lang="en-US" altLang="zh-CN" sz="2000" dirty="0" smtClean="0">
                <a:latin typeface="Times New Roman" panose="02020603050405020304" pitchFamily="18" charset="0"/>
              </a:rPr>
              <a:t>get </a:t>
            </a:r>
            <a:r>
              <a:rPr lang="en-US" altLang="zh-CN" sz="2000" dirty="0">
                <a:latin typeface="Times New Roman" panose="02020603050405020304" pitchFamily="18" charset="0"/>
              </a:rPr>
              <a:t>to; arrive at</a:t>
            </a:r>
          </a:p>
          <a:p>
            <a:pPr>
              <a:spcBef>
                <a:spcPts val="1200"/>
              </a:spcBef>
              <a:buNone/>
            </a:pP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CN" sz="2000" dirty="0">
                <a:latin typeface="Times New Roman" panose="02020603050405020304" pitchFamily="18" charset="0"/>
              </a:rPr>
              <a:t>sea                         </a:t>
            </a:r>
            <a:r>
              <a:rPr lang="en-US" altLang="zh-CN" sz="2000" dirty="0" smtClean="0">
                <a:latin typeface="Times New Roman" panose="02020603050405020304" pitchFamily="18" charset="0"/>
              </a:rPr>
              <a:t>be </a:t>
            </a:r>
            <a:r>
              <a:rPr lang="en-US" altLang="zh-CN" sz="2000" dirty="0">
                <a:latin typeface="Times New Roman" panose="02020603050405020304" pitchFamily="18" charset="0"/>
              </a:rPr>
              <a:t>liked by many people</a:t>
            </a:r>
          </a:p>
        </p:txBody>
      </p:sp>
      <p:sp>
        <p:nvSpPr>
          <p:cNvPr id="25605" name="矩形 25604"/>
          <p:cNvSpPr/>
          <p:nvPr/>
        </p:nvSpPr>
        <p:spPr>
          <a:xfrm>
            <a:off x="1897073" y="2146321"/>
            <a:ext cx="1584325" cy="43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1" name="直接连接符 25610"/>
          <p:cNvSpPr/>
          <p:nvPr/>
        </p:nvSpPr>
        <p:spPr>
          <a:xfrm>
            <a:off x="2571736" y="2285993"/>
            <a:ext cx="1071570" cy="171451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2" name="直接连接符 25611"/>
          <p:cNvSpPr/>
          <p:nvPr/>
        </p:nvSpPr>
        <p:spPr>
          <a:xfrm>
            <a:off x="2907018" y="3559387"/>
            <a:ext cx="1000132" cy="171451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3" name="直接连接符 25612"/>
          <p:cNvSpPr/>
          <p:nvPr/>
        </p:nvSpPr>
        <p:spPr>
          <a:xfrm flipV="1">
            <a:off x="2429178" y="2529831"/>
            <a:ext cx="1357322" cy="274383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直接连接符 1"/>
          <p:cNvSpPr/>
          <p:nvPr/>
        </p:nvSpPr>
        <p:spPr>
          <a:xfrm flipV="1">
            <a:off x="2654287" y="3442545"/>
            <a:ext cx="1143008" cy="919481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609600" y="177800"/>
            <a:ext cx="2390764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48690" y="952501"/>
            <a:ext cx="6823710" cy="518075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28625" y="1212531"/>
            <a:ext cx="8624570" cy="4001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  <a:spcBef>
                <a:spcPts val="1200"/>
              </a:spcBef>
            </a:pP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Listen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finish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Let’s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It.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Aaron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16/18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years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old.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Aaron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lives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Canada/Australia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Aaron’s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favourite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season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winter/summer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4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Surfing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is/isn’t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very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popular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Sydney.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5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Aaron’s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father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can/can’t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get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picture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him</a:t>
            </a:r>
            <a:r>
              <a:rPr lang="en-US" altLang="zh-CN" sz="200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endParaRPr lang="en-US" altLang="zh-CN" sz="2000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1581129" y="4113953"/>
            <a:ext cx="447675" cy="431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793030" y="4785367"/>
            <a:ext cx="642942" cy="431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400864" y="3390049"/>
            <a:ext cx="1030622" cy="431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000682" y="2677999"/>
            <a:ext cx="1541145" cy="431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9079" y="1981188"/>
            <a:ext cx="539750" cy="431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609600" y="177800"/>
            <a:ext cx="2390764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78530" y="1620527"/>
            <a:ext cx="2857500" cy="31648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5868144" y="261207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539552" y="937458"/>
            <a:ext cx="7916545" cy="406265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passage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answer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following</a:t>
            </a:r>
            <a:r>
              <a:rPr lang="en-US" altLang="zh-CN" sz="2000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questions.</a:t>
            </a:r>
          </a:p>
          <a:p>
            <a:pPr>
              <a:lnSpc>
                <a:spcPct val="150000"/>
              </a:lnSpc>
            </a:pP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temperature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summer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Australia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sz="2400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summer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month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Australia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sz="2400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What’s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Aaron’s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favourite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season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zh-CN" sz="2400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4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Who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often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watches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Aaron</a:t>
            </a:r>
            <a:r>
              <a:rPr lang="en-US" altLang="zh-CN" sz="20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00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surf</a:t>
            </a:r>
            <a:r>
              <a:rPr lang="en-US" altLang="zh-CN" sz="200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90600" y="1617980"/>
            <a:ext cx="15494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40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degrees.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90578" y="2853367"/>
            <a:ext cx="6706870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December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January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February.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3128" y="3851761"/>
            <a:ext cx="25400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Summer.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34033" y="4869160"/>
            <a:ext cx="3218189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28600" algn="l">
              <a:lnSpc>
                <a:spcPct val="150000"/>
              </a:lnSpc>
              <a:buClr>
                <a:srgbClr val="000000"/>
              </a:buClr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Aaron’s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mum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dad.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8144" y="1968913"/>
            <a:ext cx="3071834" cy="37656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圆角矩形 8"/>
          <p:cNvSpPr/>
          <p:nvPr/>
        </p:nvSpPr>
        <p:spPr>
          <a:xfrm>
            <a:off x="609600" y="177800"/>
            <a:ext cx="2390764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35050" y="1340768"/>
            <a:ext cx="6920230" cy="350865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1.It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is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always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sunny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here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,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and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we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have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lots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of</a:t>
            </a:r>
            <a:r>
              <a:rPr lang="en-US" altLang="zh-CN" sz="2400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beaches. (1</a:t>
            </a:r>
            <a:r>
              <a:rPr lang="zh-CN" altLang="en-US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段第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行</a:t>
            </a:r>
            <a:r>
              <a:rPr lang="en-US" altLang="zh-CN" sz="24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lots</a:t>
            </a:r>
            <a:r>
              <a:rPr lang="en-US" altLang="zh-CN" sz="2400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of=a</a:t>
            </a:r>
            <a:r>
              <a:rPr lang="en-US" altLang="zh-CN" sz="2400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lot</a:t>
            </a:r>
            <a:r>
              <a:rPr lang="en-US" altLang="zh-CN" sz="2400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zh-CN" altLang="en-US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意为“许多”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修饰可数名词复数和不可数名词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可换成 </a:t>
            </a:r>
            <a:r>
              <a:rPr lang="en-US" altLang="zh-CN" sz="2400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many</a:t>
            </a:r>
            <a:r>
              <a:rPr lang="zh-CN" altLang="en-US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或</a:t>
            </a:r>
            <a:r>
              <a:rPr lang="en-US" altLang="zh-CN" sz="2400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much</a:t>
            </a:r>
            <a:r>
              <a:rPr lang="zh-CN" altLang="en-US" sz="28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</a:p>
          <a:p>
            <a:pPr marL="0" indent="0">
              <a:lnSpc>
                <a:spcPct val="150000"/>
              </a:lnSpc>
            </a:pPr>
            <a:r>
              <a:rPr lang="en-US" altLang="zh-CN" sz="2400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Yesterday </a:t>
            </a:r>
            <a:r>
              <a:rPr lang="en-US" altLang="zh-CN" sz="2400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 ate a lot of</a:t>
            </a:r>
            <a:r>
              <a:rPr lang="en-US" altLang="zh-CN" sz="2400" i="1" u="none" dirty="0">
                <a:solidFill>
                  <a:schemeClr val="tx1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/</a:t>
            </a:r>
            <a:r>
              <a:rPr lang="en-US" altLang="zh-CN" sz="2400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lots of </a:t>
            </a:r>
            <a:r>
              <a:rPr lang="en-US" altLang="zh-CN" sz="2400" i="1" u="none" dirty="0">
                <a:solidFill>
                  <a:schemeClr val="tx1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/</a:t>
            </a:r>
            <a:r>
              <a:rPr lang="en-US" altLang="zh-CN" sz="2400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much  fish.</a:t>
            </a:r>
          </a:p>
          <a:p>
            <a:pPr marL="0" indent="0">
              <a:lnSpc>
                <a:spcPct val="150000"/>
              </a:lnSpc>
            </a:pPr>
            <a:r>
              <a:rPr lang="zh-CN" altLang="en-US" sz="240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昨天</a:t>
            </a:r>
            <a:r>
              <a:rPr lang="zh-CN" altLang="en-US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他吃了许多鱼肉。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609600" y="177800"/>
            <a:ext cx="2390764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dirty="0">
                <a:solidFill>
                  <a:srgbClr val="FF0000"/>
                </a:solidFill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737235" y="956734"/>
            <a:ext cx="7515860" cy="532045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14400" y="1124744"/>
            <a:ext cx="7315200" cy="424731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2.Often, the temperature reaches 40 degrees! 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段最后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NEU-HZ-S92" charset="0"/>
              </a:rPr>
              <a:t>句）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NEU-HZ-S92" charset="0"/>
            </a:endParaRPr>
          </a:p>
          <a:p>
            <a:pPr marL="0" indent="228600"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辨析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reach, arrive,get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(1)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reach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通常是及物动词(较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get 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更正式),其后可直接跟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地点名词作宾语(不能用介词)。</a:t>
            </a:r>
          </a:p>
          <a:p>
            <a:pPr marL="0" algn="l">
              <a:lnSpc>
                <a:spcPct val="150000"/>
              </a:lnSpc>
            </a:pPr>
            <a:r>
              <a:rPr lang="en-US" altLang="zh-CN" sz="20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He </a:t>
            </a:r>
            <a:r>
              <a:rPr lang="en-US" altLang="zh-CN" sz="2000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reached Beijing yesterday.</a:t>
            </a:r>
          </a:p>
          <a:p>
            <a:pPr marL="0" indent="22860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他昨天到达北京。 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reach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之后也可接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here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there, home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等副词。</a:t>
            </a:r>
          </a:p>
          <a:p>
            <a:pPr marL="0" algn="l">
              <a:lnSpc>
                <a:spcPct val="150000"/>
              </a:lnSpc>
            </a:pPr>
            <a:r>
              <a:rPr lang="en-US" altLang="zh-CN" sz="20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When </a:t>
            </a:r>
            <a:r>
              <a:rPr lang="en-US" altLang="zh-CN" sz="2000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did he reach home yesterday?</a:t>
            </a:r>
          </a:p>
          <a:p>
            <a:pPr marL="0" indent="22860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昨天他什么时候到家的?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796926" y="782320"/>
            <a:ext cx="7432675" cy="559138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蓝色简约商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蓝色简约商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简约商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简约商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简约商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简约商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简约商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简约商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1389</Words>
  <Application>Microsoft Office PowerPoint</Application>
  <PresentationFormat>全屏显示(4:3)</PresentationFormat>
  <Paragraphs>162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Aharoni</vt:lpstr>
      <vt:lpstr>EU-DY</vt:lpstr>
      <vt:lpstr>NEU-BZ-S92</vt:lpstr>
      <vt:lpstr>NEU-HZ-S92</vt:lpstr>
      <vt:lpstr>方正黑体_GBK</vt:lpstr>
      <vt:lpstr>方正书宋_GBK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Match the words with the correct meanings.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单词:surfing, mate, reach, surfboard, degree, sea, popular, surfer 短语:G'day mates, be different from…, don’t have to, ride the waves, etc.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2023-01-16T19:41:57Z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E5CF495D92214AE09A19EA5597F243D9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