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9" r:id="rId2"/>
    <p:sldId id="260" r:id="rId3"/>
    <p:sldId id="266" r:id="rId4"/>
    <p:sldId id="261" r:id="rId5"/>
    <p:sldId id="262" r:id="rId6"/>
    <p:sldId id="272" r:id="rId7"/>
    <p:sldId id="263" r:id="rId8"/>
    <p:sldId id="264" r:id="rId9"/>
    <p:sldId id="265" r:id="rId10"/>
    <p:sldId id="267" r:id="rId11"/>
    <p:sldId id="268" r:id="rId12"/>
    <p:sldId id="269" r:id="rId13"/>
    <p:sldId id="271" r:id="rId14"/>
    <p:sldId id="270" r:id="rId15"/>
    <p:sldId id="273" r:id="rId16"/>
    <p:sldId id="278" r:id="rId17"/>
    <p:sldId id="274" r:id="rId18"/>
    <p:sldId id="275" r:id="rId19"/>
    <p:sldId id="276" r:id="rId20"/>
    <p:sldId id="277" r:id="rId21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E2C5"/>
    <a:srgbClr val="000000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9" autoAdjust="0"/>
    <p:restoredTop sz="95317" autoAdjust="0"/>
  </p:normalViewPr>
  <p:slideViewPr>
    <p:cSldViewPr snapToGrid="0">
      <p:cViewPr varScale="1">
        <p:scale>
          <a:sx n="58" d="100"/>
          <a:sy n="58" d="100"/>
        </p:scale>
        <p:origin x="-72" y="-144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52051-56C8-4BF4-B193-0E6C6249EEE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3A4F2F-31AA-4AA5-83E0-D2262218FF4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A4F2F-31AA-4AA5-83E0-D2262218FF4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A4F2F-31AA-4AA5-83E0-D2262218FF4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A4F2F-31AA-4AA5-83E0-D2262218FF4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A4F2F-31AA-4AA5-83E0-D2262218FF4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A4F2F-31AA-4AA5-83E0-D2262218FF4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A4F2F-31AA-4AA5-83E0-D2262218FF4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A4F2F-31AA-4AA5-83E0-D2262218FF4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A4F2F-31AA-4AA5-83E0-D2262218FF4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A4F2F-31AA-4AA5-83E0-D2262218FF4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A4F2F-31AA-4AA5-83E0-D2262218FF4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A4F2F-31AA-4AA5-83E0-D2262218FF4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A4F2F-31AA-4AA5-83E0-D2262218FF4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A4F2F-31AA-4AA5-83E0-D2262218FF4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A4F2F-31AA-4AA5-83E0-D2262218FF4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A4F2F-31AA-4AA5-83E0-D2262218FF4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A4F2F-31AA-4AA5-83E0-D2262218FF4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A4F2F-31AA-4AA5-83E0-D2262218FF4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A4F2F-31AA-4AA5-83E0-D2262218FF4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A4F2F-31AA-4AA5-83E0-D2262218FF4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A4F2F-31AA-4AA5-83E0-D2262218FF4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5"/>
            <a:ext cx="775136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www.2ppt.com/moban/     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www.2ppt.com/jieri/ 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www.2ppt.com/beijing/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www.2ppt.com/kejian/        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www.2ppt.com/xiazai/zongjie/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www.2ppt.com/moban/shangwu/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www.2ppt.com/xiazai/dabian/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70.png"/><Relationship Id="rId4" Type="http://schemas.openxmlformats.org/officeDocument/2006/relationships/image" Target="../media/image6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0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4231" y="1223644"/>
            <a:ext cx="7829557" cy="29504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952599" y="4099613"/>
            <a:ext cx="2958412" cy="295841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355438">
            <a:off x="-27768" y="327470"/>
            <a:ext cx="2913141" cy="115056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77962">
            <a:off x="9060655" y="456836"/>
            <a:ext cx="3023289" cy="119407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788" y="3759015"/>
            <a:ext cx="1524347" cy="162597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025" y="5025848"/>
            <a:ext cx="1498941" cy="154975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654" y="2195648"/>
            <a:ext cx="785841" cy="75275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837238">
            <a:off x="3631016" y="4798277"/>
            <a:ext cx="591447" cy="101301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19341" y="657214"/>
            <a:ext cx="518166" cy="97156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3183" y="5794273"/>
            <a:ext cx="785841" cy="75275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0891768" y="2948401"/>
            <a:ext cx="510520" cy="48902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3282" y="657214"/>
            <a:ext cx="785841" cy="7527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13803" y="3291840"/>
            <a:ext cx="3438767" cy="23019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210605">
            <a:off x="5243145" y="956604"/>
            <a:ext cx="3312942" cy="22086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43399">
            <a:off x="5775960" y="-1209821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83578" y="3693429"/>
            <a:ext cx="3798278" cy="25321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89792" y="956604"/>
            <a:ext cx="1444131" cy="36934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774278" y="1631143"/>
            <a:ext cx="1444131" cy="36934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5235320" y="3668810"/>
            <a:ext cx="2031489" cy="29387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48640" y="-508022"/>
            <a:ext cx="10058400" cy="268936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47751" y="2181346"/>
            <a:ext cx="3749040" cy="2499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840176">
            <a:off x="7458203" y="2038371"/>
            <a:ext cx="3812345" cy="25415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9281" y="2739389"/>
            <a:ext cx="4970585" cy="41162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65150" y="464232"/>
            <a:ext cx="2096086" cy="31441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3383896" y="2644728"/>
            <a:ext cx="2232072" cy="33481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6038628" y="604911"/>
            <a:ext cx="2166425" cy="32496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8627713" y="2644728"/>
            <a:ext cx="2260209" cy="33903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735968" y="464232"/>
            <a:ext cx="2546477" cy="205658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23013" y="4069897"/>
            <a:ext cx="2546477" cy="20565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492151" y="865163"/>
            <a:ext cx="27479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日月轮转永不断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情若真挚长相伴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930374" y="4454776"/>
            <a:ext cx="29691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不论你身在天涯海角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我将永远记住这一天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祝你生辰快乐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  <a:endParaRPr lang="zh-CN" altLang="en-US" sz="20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lang="zh-CN" altLang="en-US" sz="20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582" y="-643834"/>
            <a:ext cx="10058400" cy="268936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80908" y="1142854"/>
            <a:ext cx="3541124" cy="23607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183070">
            <a:off x="8044311" y="3885950"/>
            <a:ext cx="3638126" cy="22620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05963">
            <a:off x="4839469" y="2422143"/>
            <a:ext cx="3371306" cy="22475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3724667">
            <a:off x="7509974" y="858566"/>
            <a:ext cx="2627072" cy="262707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34082" y="3947815"/>
            <a:ext cx="354112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太阳是金色的，月亮是银色的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你的生日是彩色的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愿你被幸福环绕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被好运追逐，被快乐降伏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被笑容粘住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41509" y="4087327"/>
            <a:ext cx="2959783" cy="19734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9024" y="2586038"/>
            <a:ext cx="4471987" cy="447198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501153" y="654691"/>
            <a:ext cx="3511850" cy="24723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892873">
            <a:off x="7439024" y="645459"/>
            <a:ext cx="4065172" cy="23560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882818" y="3785900"/>
            <a:ext cx="2954732" cy="2386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2193" y="699247"/>
            <a:ext cx="3821207" cy="25474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630706" y="3246718"/>
            <a:ext cx="3662082" cy="24413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750546">
            <a:off x="7655985" y="934378"/>
            <a:ext cx="4038655" cy="379633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204888" y="4010211"/>
            <a:ext cx="1541503" cy="154150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3646031">
            <a:off x="3876224" y="1029952"/>
            <a:ext cx="2702983" cy="27029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90793">
            <a:off x="7931596" y="2130282"/>
            <a:ext cx="3533504" cy="23556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0407138">
            <a:off x="3752126" y="2259874"/>
            <a:ext cx="2759795" cy="18418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002" y="93399"/>
            <a:ext cx="4430752" cy="590397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5902" y="-1807272"/>
            <a:ext cx="8020594" cy="797139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5103" y="4020377"/>
            <a:ext cx="5030194" cy="2502458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78730" y="340359"/>
            <a:ext cx="5237117" cy="34914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79713" y="2847702"/>
            <a:ext cx="5199017" cy="34660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720691" y="2360669"/>
            <a:ext cx="3130086" cy="252791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114210" y="3335196"/>
            <a:ext cx="3106783" cy="310678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79713" y="456224"/>
            <a:ext cx="4973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愿祝福萦绕着你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在你缤纷的人生之旅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在你永远与春天接壤的梦幻里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祝心想事成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幸福快乐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生日快乐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  <a:endParaRPr lang="zh-CN" altLang="en-US" sz="20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90939" y="130629"/>
            <a:ext cx="4740841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56207">
            <a:off x="6439989" y="523355"/>
            <a:ext cx="5116302" cy="29652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6774191" y="4025605"/>
            <a:ext cx="2028006" cy="27040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rot="450859">
            <a:off x="9409512" y="4336870"/>
            <a:ext cx="1861456" cy="14891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660" y="130629"/>
            <a:ext cx="9478166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16390" y="1505925"/>
            <a:ext cx="3282678" cy="22772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074892">
            <a:off x="4532370" y="1166682"/>
            <a:ext cx="3169715" cy="21131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0789199">
            <a:off x="7882667" y="2551204"/>
            <a:ext cx="3479953" cy="20168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092823" y="3865854"/>
            <a:ext cx="3796692" cy="24510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70099" y="471488"/>
            <a:ext cx="5116339" cy="5463119"/>
          </a:xfrm>
          <a:prstGeom prst="rect">
            <a:avLst/>
          </a:prstGeom>
        </p:spPr>
      </p:pic>
      <p:sp>
        <p:nvSpPr>
          <p:cNvPr id="4" name="矩形: 圆角 3"/>
          <p:cNvSpPr/>
          <p:nvPr/>
        </p:nvSpPr>
        <p:spPr>
          <a:xfrm>
            <a:off x="6096000" y="1452828"/>
            <a:ext cx="5735463" cy="350043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4991" y="2781243"/>
            <a:ext cx="4137479" cy="205834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743114" y="2073357"/>
            <a:ext cx="5270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祝</a:t>
            </a:r>
            <a:r>
              <a:rPr lang="en-US" altLang="zh-CN" sz="40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4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生日快乐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69892" y="1048871"/>
            <a:ext cx="46526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 altLang="zh-CN" sz="28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真诚的祝福你：生日快乐</a:t>
            </a:r>
            <a:r>
              <a:rPr lang="en-US" altLang="zh-CN" sz="28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  <a:endParaRPr lang="zh-CN" altLang="en-US" sz="28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360146" y="3866651"/>
            <a:ext cx="3148230" cy="31482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1202" y="-592748"/>
            <a:ext cx="6001946" cy="79975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975134">
            <a:off x="5163771" y="3925623"/>
            <a:ext cx="2854814" cy="19804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01857" y="3080824"/>
            <a:ext cx="32004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0955119">
            <a:off x="-1645923" y="364175"/>
            <a:ext cx="10058400" cy="268936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212580" y="1708859"/>
            <a:ext cx="5458265" cy="20679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58084" y="671512"/>
            <a:ext cx="4299716" cy="28695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879924">
            <a:off x="6933730" y="3480737"/>
            <a:ext cx="4025690" cy="26864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5154" y="889941"/>
            <a:ext cx="2477833" cy="45393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3300865">
            <a:off x="2166518" y="4489237"/>
            <a:ext cx="495413" cy="94001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3300865">
            <a:off x="10809747" y="687938"/>
            <a:ext cx="301435" cy="57195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3300865">
            <a:off x="399014" y="2334165"/>
            <a:ext cx="262840" cy="49872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892916">
            <a:off x="5764028" y="3986694"/>
            <a:ext cx="330894" cy="6278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572410" y="1160572"/>
            <a:ext cx="31461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在你生日这天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舞出欢乐的节拍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祈望你心灵深处芳草永绿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990411" y="4300619"/>
            <a:ext cx="2594741" cy="1884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愿属于你的这一天是最美丽的，最温馨的，最浪漫的，最难忘的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sz="20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52487" y="1585912"/>
            <a:ext cx="6429375" cy="4286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9425" y="2125186"/>
            <a:ext cx="3188426" cy="417925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86434">
            <a:off x="6688356" y="-195406"/>
            <a:ext cx="1187010" cy="20535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6360" y="1882588"/>
            <a:ext cx="3429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4064249" y="784412"/>
            <a:ext cx="1826808" cy="27402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6299946" y="2783541"/>
            <a:ext cx="1846730" cy="27700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555565" y="2154518"/>
            <a:ext cx="3429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768788" y="-281849"/>
            <a:ext cx="6575612" cy="17581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884767" y="3425768"/>
            <a:ext cx="3435101" cy="34351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45332" y="1071563"/>
            <a:ext cx="4371975" cy="2914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6354" y="158617"/>
            <a:ext cx="1498941" cy="1168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438518">
            <a:off x="5201176" y="4069986"/>
            <a:ext cx="1219478" cy="18673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803231" y="2528888"/>
            <a:ext cx="4864893" cy="324326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文本框 1"/>
          <p:cNvSpPr txBox="1"/>
          <p:nvPr/>
        </p:nvSpPr>
        <p:spPr>
          <a:xfrm>
            <a:off x="7565594" y="340962"/>
            <a:ext cx="33401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酒越久越醇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朋友相交越久越真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水越流越清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世间沧桑越流越淡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565329" y="4866468"/>
            <a:ext cx="337863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祝生日快乐，时时好心情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58428" y="785813"/>
            <a:ext cx="3960820" cy="26431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460081" y="3814763"/>
            <a:ext cx="3779043" cy="25193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879901" flipH="1">
            <a:off x="7618451" y="587944"/>
            <a:ext cx="3874245" cy="2585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7498" y="4317526"/>
            <a:ext cx="1725227" cy="162607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7704" y="1235453"/>
            <a:ext cx="976591" cy="146488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26480" y="4197892"/>
            <a:ext cx="1228244" cy="16314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38723" y="597694"/>
            <a:ext cx="6429375" cy="42862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1914" y="1460130"/>
            <a:ext cx="2180680" cy="232605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2923" y="3666912"/>
            <a:ext cx="1333804" cy="18673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9142" y="597694"/>
            <a:ext cx="3023289" cy="119407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45689" y="5274069"/>
            <a:ext cx="1206775" cy="115596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840616">
            <a:off x="5194967" y="5491098"/>
            <a:ext cx="749573" cy="7180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54lz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54lz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54lz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54lz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54lz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54lzSz08L9HBAAAA5QEAABoAAAAAAAAAAQAAAAAAHxAAAHVuaXZlcnNhbC9pMThuX3ByZXNldHMueG1sUEsBAgAAFAACAAgA54lzS5r5lmRrAAAAawAAABwAAAAAAAAAAQAAAAAAGBEAAHVuaXZlcnNhbC9sb2NhbF9zZXR0aW5ncy54bWxQSwECAAAUAAIACABElFdHI7RO+/sCAACwCAAAFAAAAAAAAAABAAAAAAC9EQAAdW5pdmVyc2FsL3BsYXllci54bWxQSwECAAAUAAIACADniXNLsIcj9GwBAAD3AgAAKQAAAAAAAAABAAAAAADqFAAAdW5pdmVyc2FsL3NraW5fY3VzdG9taXphdGlvbl9zZXR0aW5ncy54bWxQSwECAAAUAAIACADniXNLJOD/F8QMAABjGQAAFwAAAAAAAAAAAAAAAACdFgAAdW5pdmVyc2FsL3VuaXZlcnNhbC5wbmdQSwECAAAUAAIACADniXNLcGveuksAAABqAAAAGwAAAAAAAAABAAAAAACWIwAAdW5pdmVyc2FsL3VuaXZlcnNhbC5wbmcueG1sUEsFBgAAAAALAAsASQMAABokAAAAAA=="/>
  <p:tag name="ISPRING_ULTRA_SCORM_COURSE_ID" val="879F76FA-CA4F-4225-94A7-056EE94A6E8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RESENTATION_TITLE" val="员工生日"/>
</p:tagLst>
</file>

<file path=ppt/theme/theme1.xml><?xml version="1.0" encoding="utf-8"?>
<a:theme xmlns:a="http://schemas.openxmlformats.org/drawingml/2006/main" name=" www.2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ct val="150000"/>
          </a:lnSpc>
          <a:defRPr sz="2000" dirty="0">
            <a:solidFill>
              <a:schemeClr val="bg2">
                <a:lumMod val="50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</Words>
  <Application>Microsoft Office PowerPoint</Application>
  <PresentationFormat>宽屏</PresentationFormat>
  <Paragraphs>46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2022-03-04T03:34:31Z</dcterms:created>
  <dcterms:modified xsi:type="dcterms:W3CDTF">2023-01-10T06:05:25Z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7633EF5BCD0E4A65944CECA5F159ED00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