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4" r:id="rId2"/>
    <p:sldId id="256" r:id="rId3"/>
    <p:sldId id="260" r:id="rId4"/>
    <p:sldId id="271" r:id="rId5"/>
    <p:sldId id="263" r:id="rId6"/>
    <p:sldId id="266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318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4496D-9E6A-49AF-86CF-DE5F82BEC2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6DF51-ADAC-433A-8A71-ECE8D1F46A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3073"/>
          <p:cNvSpPr>
            <a:spLocks noGrp="1" noChangeArrowheads="1"/>
          </p:cNvSpPr>
          <p:nvPr>
            <p:ph type="ctrTitle"/>
          </p:nvPr>
        </p:nvSpPr>
        <p:spPr>
          <a:xfrm>
            <a:off x="0" y="1696825"/>
            <a:ext cx="9144000" cy="1227350"/>
          </a:xfrm>
        </p:spPr>
        <p:txBody>
          <a:bodyPr anchor="ctr">
            <a:normAutofit/>
          </a:bodyPr>
          <a:lstStyle/>
          <a:p>
            <a:r>
              <a:rPr lang="en-US" altLang="zh-CN" sz="5400" b="1" dirty="0"/>
              <a:t>Seeing the doctor</a:t>
            </a:r>
          </a:p>
        </p:txBody>
      </p:sp>
      <p:sp>
        <p:nvSpPr>
          <p:cNvPr id="2051" name="副标题 3074"/>
          <p:cNvSpPr>
            <a:spLocks noGrp="1" noChangeArrowheads="1"/>
          </p:cNvSpPr>
          <p:nvPr>
            <p:ph type="subTitle" idx="1"/>
          </p:nvPr>
        </p:nvSpPr>
        <p:spPr>
          <a:xfrm>
            <a:off x="2762250" y="3419475"/>
            <a:ext cx="3600450" cy="985838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基础知识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105491" y="541568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530813" y="287077"/>
            <a:ext cx="2371627" cy="698895"/>
            <a:chOff x="602392" y="1157240"/>
            <a:chExt cx="2371627" cy="698895"/>
          </a:xfrm>
        </p:grpSpPr>
        <p:sp>
          <p:nvSpPr>
            <p:cNvPr id="8" name="矩形: 圆角 7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/>
            </a:p>
          </p:txBody>
        </p:sp>
        <p:sp>
          <p:nvSpPr>
            <p:cNvPr id="5" name="矩形 4"/>
            <p:cNvSpPr/>
            <p:nvPr/>
          </p:nvSpPr>
          <p:spPr>
            <a:xfrm>
              <a:off x="602392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zh-CN" sz="3600" kern="100" dirty="0" smtClean="0">
                  <a:solidFill>
                    <a:srgbClr val="0070C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</a:t>
              </a:r>
              <a:r>
                <a:rPr lang="zh-CN" altLang="en-US" sz="3600" kern="100" dirty="0" smtClean="0">
                  <a:solidFill>
                    <a:srgbClr val="0070C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单</a:t>
              </a:r>
              <a:r>
                <a:rPr lang="zh-CN" altLang="zh-CN" sz="3600" kern="100" dirty="0" smtClean="0">
                  <a:solidFill>
                    <a:srgbClr val="0070C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词</a:t>
              </a:r>
              <a:endParaRPr lang="zh-CN" altLang="zh-CN" sz="3600" kern="100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 pitchFamily="49" charset="0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866773" y="1357447"/>
            <a:ext cx="7215190" cy="4265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1.feel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感觉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，感到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2.check  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检查</a:t>
            </a:r>
            <a:endParaRPr lang="zh-CN" altLang="en-US" sz="28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3.should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应该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4.toothache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牙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疼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5.dentist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牙医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6.anything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任何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东西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7.bedtime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就寝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时间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8.giraffe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长颈鹿</a:t>
            </a:r>
            <a:endParaRPr lang="zh-CN" altLang="en-US" sz="28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9.neck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脖子</a:t>
            </a:r>
            <a:endParaRPr lang="zh-CN" altLang="en-US" sz="28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37931" y="278200"/>
            <a:ext cx="2371629" cy="698895"/>
            <a:chOff x="602390" y="1157240"/>
            <a:chExt cx="2371629" cy="698895"/>
          </a:xfrm>
        </p:grpSpPr>
        <p:sp>
          <p:nvSpPr>
            <p:cNvPr id="3" name="矩形: 圆角 2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02390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en-US" sz="3600" kern="100" dirty="0" smtClean="0">
                  <a:solidFill>
                    <a:srgbClr val="0070C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重点短语</a:t>
              </a:r>
              <a:endParaRPr lang="zh-CN" altLang="zh-CN" sz="3600" kern="100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2014538" y="977095"/>
            <a:ext cx="6243638" cy="4534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1.see the doctor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看医生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，看病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2.have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rest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休息</a:t>
            </a:r>
            <a:endParaRPr lang="zh-CN" altLang="en-US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3.take medicine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吃药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4.drink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喝水</a:t>
            </a:r>
            <a:endParaRPr lang="zh-CN" altLang="en-US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5.brush one's teeth</a:t>
            </a:r>
            <a:r>
              <a:rPr lang="en-US" altLang="zh-CN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刷牙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6.have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fever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发烧</a:t>
            </a:r>
            <a:endParaRPr lang="zh-CN" altLang="en-US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7.have a headache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头疼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728786" y="755987"/>
            <a:ext cx="6629402" cy="4534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8.come to see him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来看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他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9.feel cold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感觉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冷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10.can't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eat or drink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不能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吃喝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11.point at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指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着，指向  </a:t>
            </a:r>
            <a:endParaRPr lang="en-US" altLang="zh-CN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12.eat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 many sweets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吃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太多糖果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13.before bedroom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睡觉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前  </a:t>
            </a:r>
            <a:endParaRPr lang="en-US" altLang="zh-CN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14.can't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eat anything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什么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都不能吃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53097" y="349222"/>
            <a:ext cx="2371630" cy="698895"/>
            <a:chOff x="602389" y="1157240"/>
            <a:chExt cx="2371630" cy="698895"/>
          </a:xfrm>
        </p:grpSpPr>
        <p:sp>
          <p:nvSpPr>
            <p:cNvPr id="3" name="矩形: 圆角 2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02389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en-US" sz="3600" kern="100" dirty="0">
                  <a:solidFill>
                    <a:srgbClr val="0070C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重点句型</a:t>
              </a:r>
              <a:endParaRPr lang="zh-CN" altLang="zh-CN" sz="3600" kern="100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202873" y="1048117"/>
            <a:ext cx="5498089" cy="5181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1.—What's wrong with you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你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怎么了？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—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a headache. I feel cold.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我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头疼。我感觉冷。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2.—What should I do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我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应该怎么做呢？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—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should have a rest at home.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你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应该在家里休息。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71624" y="785990"/>
            <a:ext cx="6429375" cy="3869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3.—Do you eat a lot of sweets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你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吃很多糖果吗？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—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do.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是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 toothache. I can't eat anything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我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牙疼。什么都不能吃！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114549" y="1052810"/>
            <a:ext cx="534352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5.My arm hurts.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我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的胳膊受伤了。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6.Giraffe points at his long neck.</a:t>
            </a:r>
          </a:p>
          <a:p>
            <a:pPr>
              <a:lnSpc>
                <a:spcPct val="20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长颈鹿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指着他的长脖子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 </a:t>
            </a:r>
            <a:endParaRPr lang="zh-CN" altLang="en-US" sz="2800" dirty="0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224</Words>
  <Application>Microsoft Office PowerPoint</Application>
  <PresentationFormat>全屏显示(4:3)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等线</vt:lpstr>
      <vt:lpstr>等线 Light</vt:lpstr>
      <vt:lpstr>宋体</vt:lpstr>
      <vt:lpstr>微软雅黑</vt:lpstr>
      <vt:lpstr>Arial</vt:lpstr>
      <vt:lpstr>Calibri</vt:lpstr>
      <vt:lpstr>Calibri Light</vt:lpstr>
      <vt:lpstr>Courier New</vt:lpstr>
      <vt:lpstr>Times New Roman</vt:lpstr>
      <vt:lpstr>WWW.2PPT.COM
</vt:lpstr>
      <vt:lpstr>Seeing the doctor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2017-12-21T06:16:00Z</dcterms:created>
  <dcterms:modified xsi:type="dcterms:W3CDTF">2023-01-16T19:44:33Z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F86A4333E63A46F6917800A9595B23DA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